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1" r:id="rId3"/>
    <p:sldId id="258" r:id="rId4"/>
    <p:sldId id="266" r:id="rId5"/>
    <p:sldId id="259" r:id="rId6"/>
    <p:sldId id="260" r:id="rId7"/>
    <p:sldId id="273" r:id="rId8"/>
    <p:sldId id="272" r:id="rId9"/>
    <p:sldId id="283" r:id="rId10"/>
    <p:sldId id="284" r:id="rId11"/>
    <p:sldId id="287" r:id="rId12"/>
  </p:sldIdLst>
  <p:sldSz cx="13441363" cy="75803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7A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DF72-C4A6-4CE6-AB44-B1D61CB2464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FB52-7A81-4B51-8A89-99E76CBD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k.ru/" TargetMode="External"/><Relationship Id="rId7" Type="http://schemas.openxmlformats.org/officeDocument/2006/relationships/hyperlink" Target="mailto:bultasheva@spk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rpuhina@spk.ru" TargetMode="External"/><Relationship Id="rId5" Type="http://schemas.openxmlformats.org/officeDocument/2006/relationships/hyperlink" Target="mailto:komarovatv@spk.ru" TargetMode="External"/><Relationship Id="rId4" Type="http://schemas.openxmlformats.org/officeDocument/2006/relationships/hyperlink" Target="http://www.hr.sp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9"/>
            <a:ext cx="13441363" cy="758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05" y="215863"/>
            <a:ext cx="9062705" cy="6038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311" y="595423"/>
            <a:ext cx="216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О КОМПАНИИ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63" y="6485817"/>
            <a:ext cx="51244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81" y="249381"/>
            <a:ext cx="11890798" cy="72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373" y="391782"/>
            <a:ext cx="10611292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НАШИ КОНТАКТЫ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Сайт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3"/>
              </a:rPr>
              <a:t>www.spk.ru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4"/>
              </a:rPr>
              <a:t>hr.spk.ru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Адрес: Чаадаева, 1Э  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КОМАРОВА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Татьяна Васильевна 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зам.директора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по персоналу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5"/>
              </a:rPr>
              <a:t>komarovatv@spk.ru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+7 962 512 32 04; тел. 8 (831) 200 00 11  доб.5979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КАРПУХИНА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Ольга Павловна – коммерческий директор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6"/>
              </a:rPr>
              <a:t>karpuhina@spk.ru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+7 909 017 16 13; тел. 8 (831) 200 00 11  доб. 5961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БУЛТАШЕВА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Регина Рашидовна – руководитель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отдела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продаж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7"/>
              </a:rPr>
              <a:t>bultasheva@spk.ru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+7 905 014 35 50; тел. 8 (831) 200 00 11 доб. 5202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27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3" y="-18113"/>
            <a:ext cx="13526072" cy="7588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86" y="275984"/>
            <a:ext cx="6974543" cy="4657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3" y="962095"/>
            <a:ext cx="2983984" cy="105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563" y="2328530"/>
            <a:ext cx="28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563" y="3006206"/>
            <a:ext cx="5712023" cy="33839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</a:pPr>
            <a:r>
              <a:rPr lang="ru-RU" sz="2000" dirty="0">
                <a:latin typeface="72" panose="020B0503030000000003" pitchFamily="34" charset="0"/>
                <a:cs typeface="72" panose="020B0503030000000003" pitchFamily="34" charset="0"/>
              </a:rPr>
              <a:t>одна из крупнейших независимых компаний, осуществляющая поставки металлопроката на рынки России и стран ближнего зарубежья. Основная сфера деятельности компании - оптовая и розничная торговля чёрным металлопрокатом. Компания входит в пятёрку крупнейших </a:t>
            </a:r>
            <a:r>
              <a:rPr lang="ru-RU" sz="2000" dirty="0" err="1">
                <a:latin typeface="72" panose="020B0503030000000003" pitchFamily="34" charset="0"/>
                <a:cs typeface="72" panose="020B0503030000000003" pitchFamily="34" charset="0"/>
              </a:rPr>
              <a:t>металлотрейдеров</a:t>
            </a:r>
            <a:r>
              <a:rPr lang="ru-RU" sz="2000" dirty="0">
                <a:latin typeface="72" panose="020B0503030000000003" pitchFamily="34" charset="0"/>
                <a:cs typeface="72" panose="020B0503030000000003" pitchFamily="34" charset="0"/>
              </a:rPr>
              <a:t> в России.</a:t>
            </a:r>
            <a:endParaRPr lang="ru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482" y="-343694"/>
            <a:ext cx="14030325" cy="82677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3" y="-18113"/>
            <a:ext cx="13526072" cy="7588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5" y="246075"/>
            <a:ext cx="13412254" cy="6583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1088" y="372140"/>
            <a:ext cx="43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B67AF"/>
                </a:solidFill>
              </a:rPr>
              <a:t>География СПК</a:t>
            </a:r>
            <a:endParaRPr lang="ru-RU" sz="3200" b="1" dirty="0">
              <a:solidFill>
                <a:srgbClr val="2B6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70" y="4572"/>
            <a:ext cx="5698094" cy="75575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182" y="465546"/>
            <a:ext cx="6773718" cy="2104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</a:pP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По данным журнала «Металлоснабжение и сбыт</a:t>
            </a:r>
            <a:r>
              <a:rPr lang="ru" sz="2400" b="1" dirty="0" smtClean="0">
                <a:solidFill>
                  <a:srgbClr val="0070C0"/>
                </a:solidFill>
                <a:latin typeface="a_AvanteTck" panose="020B0502020202020204" pitchFamily="34" charset="-52"/>
              </a:rPr>
              <a:t>» СПК </a:t>
            </a: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входит в первую тройку в номинации</a:t>
            </a:r>
          </a:p>
          <a:p>
            <a:pPr indent="0">
              <a:lnSpc>
                <a:spcPct val="150000"/>
              </a:lnSpc>
              <a:spcAft>
                <a:spcPts val="1890"/>
              </a:spcAft>
            </a:pP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«Лучший российский металлоторговец сортового проката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4025" y="2856877"/>
            <a:ext cx="6475845" cy="1907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ts val="1890"/>
              </a:spcBef>
              <a:spcAft>
                <a:spcPts val="1890"/>
              </a:spcAft>
            </a:pP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С 2000 года занимает первое место в номинации «Универсальный поставщик металлопроката».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6673" y="5051136"/>
            <a:ext cx="6374498" cy="2391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ts val="1890"/>
              </a:spcBef>
            </a:pP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Занимает 144 место в рейтинге</a:t>
            </a:r>
          </a:p>
          <a:p>
            <a:pPr indent="0">
              <a:lnSpc>
                <a:spcPct val="150000"/>
              </a:lnSpc>
            </a:pP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«200 крупнейших частных компаний </a:t>
            </a:r>
            <a:endParaRPr lang="ru" sz="2400" b="1" dirty="0" smtClean="0">
              <a:solidFill>
                <a:srgbClr val="0070C0"/>
              </a:solidFill>
              <a:latin typeface="a_AvanteTck" panose="020B0502020202020204" pitchFamily="34" charset="-52"/>
            </a:endParaRPr>
          </a:p>
          <a:p>
            <a:pPr indent="0">
              <a:lnSpc>
                <a:spcPct val="150000"/>
              </a:lnSpc>
            </a:pPr>
            <a:r>
              <a:rPr lang="ru" sz="2400" b="1" dirty="0" smtClean="0">
                <a:solidFill>
                  <a:srgbClr val="0070C0"/>
                </a:solidFill>
                <a:latin typeface="a_AvanteTck" panose="020B0502020202020204" pitchFamily="34" charset="-52"/>
              </a:rPr>
              <a:t>России </a:t>
            </a: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2021</a:t>
            </a:r>
            <a:r>
              <a:rPr lang="ru" sz="2400" b="1" dirty="0" smtClean="0">
                <a:solidFill>
                  <a:srgbClr val="0070C0"/>
                </a:solidFill>
                <a:latin typeface="a_AvanteTck" panose="020B0502020202020204" pitchFamily="34" charset="-52"/>
              </a:rPr>
              <a:t>» по </a:t>
            </a:r>
            <a:r>
              <a:rPr lang="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версии </a:t>
            </a:r>
            <a:r>
              <a:rPr lang="en-US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Forbes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441363" cy="7588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70" y="299181"/>
            <a:ext cx="10113144" cy="69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9"/>
            <a:ext cx="13441363" cy="758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88" y="903767"/>
            <a:ext cx="10789757" cy="54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236" y="359048"/>
            <a:ext cx="469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_AvanteTck" panose="020B0502020202020204" pitchFamily="34" charset="-52"/>
              </a:rPr>
              <a:t>ИСТОРИИ УСПЕХА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36" y="820713"/>
            <a:ext cx="7527132" cy="39225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805" y="2278497"/>
            <a:ext cx="6581753" cy="3651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448" y="4002876"/>
            <a:ext cx="6256031" cy="33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1363" cy="7588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818" y="373490"/>
            <a:ext cx="469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_AvanteTck" panose="020B0502020202020204" pitchFamily="34" charset="-52"/>
              </a:rPr>
              <a:t>КОРПОРАТИВНАЯ </a:t>
            </a:r>
            <a:r>
              <a:rPr lang="ru-RU" sz="2400" b="1" dirty="0" smtClean="0">
                <a:solidFill>
                  <a:srgbClr val="0070C0"/>
                </a:solidFill>
                <a:latin typeface="a_AvanteTck" panose="020B0502020202020204" pitchFamily="34" charset="-52"/>
              </a:rPr>
              <a:t>ЖИЗНЬ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083" y="373490"/>
            <a:ext cx="5282615" cy="24328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327" y="3530382"/>
            <a:ext cx="7477719" cy="4043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072" y="964763"/>
            <a:ext cx="6284011" cy="32017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70" y="4166474"/>
            <a:ext cx="4443813" cy="29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190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72</vt:lpstr>
      <vt:lpstr>a_AvanteTck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Карпухина Ольга Павловна</dc:creator>
  <cp:lastModifiedBy>User</cp:lastModifiedBy>
  <cp:revision>29</cp:revision>
  <dcterms:modified xsi:type="dcterms:W3CDTF">2023-07-13T13:28:25Z</dcterms:modified>
</cp:coreProperties>
</file>