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12" r:id="rId2"/>
    <p:sldId id="328" r:id="rId3"/>
    <p:sldId id="322" r:id="rId4"/>
    <p:sldId id="296" r:id="rId5"/>
    <p:sldId id="327" r:id="rId6"/>
    <p:sldId id="326" r:id="rId7"/>
    <p:sldId id="305" r:id="rId8"/>
    <p:sldId id="324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8A7"/>
    <a:srgbClr val="1B6FAE"/>
    <a:srgbClr val="7AB0E0"/>
    <a:srgbClr val="A1C7E9"/>
    <a:srgbClr val="E6E6E6"/>
    <a:srgbClr val="045FA2"/>
    <a:srgbClr val="156AAB"/>
    <a:srgbClr val="4D91C8"/>
    <a:srgbClr val="A5010F"/>
    <a:srgbClr val="5A6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5" y="-379"/>
      </p:cViewPr>
      <p:guideLst>
        <p:guide pos="7355"/>
        <p:guide pos="370"/>
        <p:guide orient="horz" pos="346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7428-605C-4A79-A170-069FF4F07D1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8B54-4E0D-4D56-B90B-5838BE48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85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16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FFC2837-10EE-4B30-9FCC-EE4073EF54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8679061" y="608490"/>
            <a:ext cx="3512939" cy="5699641"/>
          </a:xfrm>
          <a:custGeom>
            <a:avLst/>
            <a:gdLst>
              <a:gd name="connsiteX0" fmla="*/ 1788200 w 3512939"/>
              <a:gd name="connsiteY0" fmla="*/ 2652228 h 5699641"/>
              <a:gd name="connsiteX1" fmla="*/ 0 w 3512939"/>
              <a:gd name="connsiteY1" fmla="*/ 2652228 h 5699641"/>
              <a:gd name="connsiteX2" fmla="*/ 0 w 3512939"/>
              <a:gd name="connsiteY2" fmla="*/ 5669166 h 5699641"/>
              <a:gd name="connsiteX3" fmla="*/ 17645 w 3512939"/>
              <a:gd name="connsiteY3" fmla="*/ 5699641 h 5699641"/>
              <a:gd name="connsiteX4" fmla="*/ 2425469 w 3512939"/>
              <a:gd name="connsiteY4" fmla="*/ 1790636 h 5699641"/>
              <a:gd name="connsiteX5" fmla="*/ 1337998 w 3512939"/>
              <a:gd name="connsiteY5" fmla="*/ 3665586 h 5699641"/>
              <a:gd name="connsiteX6" fmla="*/ 3512939 w 3512939"/>
              <a:gd name="connsiteY6" fmla="*/ 3665586 h 5699641"/>
              <a:gd name="connsiteX7" fmla="*/ 3313714 w 3512939"/>
              <a:gd name="connsiteY7" fmla="*/ 0 h 5699641"/>
              <a:gd name="connsiteX8" fmla="*/ 397261 w 3512939"/>
              <a:gd name="connsiteY8" fmla="*/ 0 h 5699641"/>
              <a:gd name="connsiteX9" fmla="*/ 1852967 w 3512939"/>
              <a:gd name="connsiteY9" fmla="*/ 2514185 h 569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2939" h="5699641">
                <a:moveTo>
                  <a:pt x="1788200" y="2652228"/>
                </a:moveTo>
                <a:lnTo>
                  <a:pt x="0" y="2652228"/>
                </a:lnTo>
                <a:lnTo>
                  <a:pt x="0" y="5669166"/>
                </a:lnTo>
                <a:lnTo>
                  <a:pt x="17645" y="5699641"/>
                </a:lnTo>
                <a:close/>
                <a:moveTo>
                  <a:pt x="2425469" y="1790636"/>
                </a:moveTo>
                <a:lnTo>
                  <a:pt x="1337998" y="3665586"/>
                </a:lnTo>
                <a:lnTo>
                  <a:pt x="3512939" y="3665586"/>
                </a:lnTo>
                <a:close/>
                <a:moveTo>
                  <a:pt x="3313714" y="0"/>
                </a:moveTo>
                <a:lnTo>
                  <a:pt x="397261" y="0"/>
                </a:lnTo>
                <a:lnTo>
                  <a:pt x="1852967" y="2514185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0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1754475"/>
            <a:ext cx="3959316" cy="3798428"/>
          </a:xfrm>
          <a:custGeom>
            <a:avLst/>
            <a:gdLst>
              <a:gd name="connsiteX0" fmla="*/ 2454748 w 5699579"/>
              <a:gd name="connsiteY0" fmla="*/ 3517460 h 5467974"/>
              <a:gd name="connsiteX1" fmla="*/ 3411081 w 5699579"/>
              <a:gd name="connsiteY1" fmla="*/ 5181497 h 5467974"/>
              <a:gd name="connsiteX2" fmla="*/ 1491817 w 5699579"/>
              <a:gd name="connsiteY2" fmla="*/ 5185306 h 5467974"/>
              <a:gd name="connsiteX3" fmla="*/ 1737179 w 5699579"/>
              <a:gd name="connsiteY3" fmla="*/ 2052112 h 5467974"/>
              <a:gd name="connsiteX4" fmla="*/ 5699579 w 5699579"/>
              <a:gd name="connsiteY4" fmla="*/ 2052112 h 5467974"/>
              <a:gd name="connsiteX5" fmla="*/ 3718379 w 5699579"/>
              <a:gd name="connsiteY5" fmla="*/ 5467974 h 5467974"/>
              <a:gd name="connsiteX6" fmla="*/ 725714 w 5699579"/>
              <a:gd name="connsiteY6" fmla="*/ 304801 h 5467974"/>
              <a:gd name="connsiteX7" fmla="*/ 2651577 w 5699579"/>
              <a:gd name="connsiteY7" fmla="*/ 304801 h 5467974"/>
              <a:gd name="connsiteX8" fmla="*/ 1688645 w 5699579"/>
              <a:gd name="connsiteY8" fmla="*/ 1965028 h 5467974"/>
              <a:gd name="connsiteX9" fmla="*/ 2857046 w 5699579"/>
              <a:gd name="connsiteY9" fmla="*/ 185591 h 5467974"/>
              <a:gd name="connsiteX10" fmla="*/ 3819977 w 5699579"/>
              <a:gd name="connsiteY10" fmla="*/ 1845818 h 5467974"/>
              <a:gd name="connsiteX11" fmla="*/ 1894114 w 5699579"/>
              <a:gd name="connsiteY11" fmla="*/ 1845818 h 5467974"/>
              <a:gd name="connsiteX12" fmla="*/ 406400 w 5699579"/>
              <a:gd name="connsiteY12" fmla="*/ 0 h 5467974"/>
              <a:gd name="connsiteX13" fmla="*/ 2387600 w 5699579"/>
              <a:gd name="connsiteY13" fmla="*/ 3415862 h 5467974"/>
              <a:gd name="connsiteX14" fmla="*/ 0 w 5699579"/>
              <a:gd name="connsiteY14" fmla="*/ 3415862 h 5467974"/>
              <a:gd name="connsiteX15" fmla="*/ 0 w 5699579"/>
              <a:gd name="connsiteY15" fmla="*/ 700690 h 546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9579" h="5467974">
                <a:moveTo>
                  <a:pt x="2454748" y="3517460"/>
                </a:moveTo>
                <a:lnTo>
                  <a:pt x="3411081" y="5181497"/>
                </a:lnTo>
                <a:lnTo>
                  <a:pt x="1491817" y="5185306"/>
                </a:lnTo>
                <a:close/>
                <a:moveTo>
                  <a:pt x="1737179" y="2052112"/>
                </a:moveTo>
                <a:lnTo>
                  <a:pt x="5699579" y="2052112"/>
                </a:lnTo>
                <a:lnTo>
                  <a:pt x="3718379" y="5467974"/>
                </a:lnTo>
                <a:close/>
                <a:moveTo>
                  <a:pt x="725714" y="304801"/>
                </a:moveTo>
                <a:lnTo>
                  <a:pt x="2651577" y="304801"/>
                </a:lnTo>
                <a:lnTo>
                  <a:pt x="1688645" y="1965028"/>
                </a:lnTo>
                <a:close/>
                <a:moveTo>
                  <a:pt x="2857046" y="185591"/>
                </a:moveTo>
                <a:lnTo>
                  <a:pt x="3819977" y="1845818"/>
                </a:lnTo>
                <a:lnTo>
                  <a:pt x="1894114" y="1845818"/>
                </a:lnTo>
                <a:close/>
                <a:moveTo>
                  <a:pt x="406400" y="0"/>
                </a:moveTo>
                <a:lnTo>
                  <a:pt x="2387600" y="3415862"/>
                </a:lnTo>
                <a:lnTo>
                  <a:pt x="0" y="3415862"/>
                </a:lnTo>
                <a:lnTo>
                  <a:pt x="0" y="70069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E8392151-1074-4C26-9E94-204C9FD796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0408" y="1198647"/>
            <a:ext cx="4301591" cy="4628575"/>
          </a:xfrm>
          <a:custGeom>
            <a:avLst/>
            <a:gdLst>
              <a:gd name="connsiteX0" fmla="*/ 2934984 w 4440432"/>
              <a:gd name="connsiteY0" fmla="*/ 3013710 h 4777970"/>
              <a:gd name="connsiteX1" fmla="*/ 3805965 w 4440432"/>
              <a:gd name="connsiteY1" fmla="*/ 4522294 h 4777970"/>
              <a:gd name="connsiteX2" fmla="*/ 2069970 w 4440432"/>
              <a:gd name="connsiteY2" fmla="*/ 4518849 h 4777970"/>
              <a:gd name="connsiteX3" fmla="*/ 0 w 4440432"/>
              <a:gd name="connsiteY3" fmla="*/ 1688288 h 4777970"/>
              <a:gd name="connsiteX4" fmla="*/ 3584032 w 4440432"/>
              <a:gd name="connsiteY4" fmla="*/ 1688288 h 4777970"/>
              <a:gd name="connsiteX5" fmla="*/ 1792016 w 4440432"/>
              <a:gd name="connsiteY5" fmla="*/ 4777970 h 4777970"/>
              <a:gd name="connsiteX6" fmla="*/ 4440432 w 4440432"/>
              <a:gd name="connsiteY6" fmla="*/ 430931 h 4777970"/>
              <a:gd name="connsiteX7" fmla="*/ 4440432 w 4440432"/>
              <a:gd name="connsiteY7" fmla="*/ 2921814 h 4777970"/>
              <a:gd name="connsiteX8" fmla="*/ 2995720 w 4440432"/>
              <a:gd name="connsiteY8" fmla="*/ 2921814 h 4777970"/>
              <a:gd name="connsiteX9" fmla="*/ 2571101 w 4440432"/>
              <a:gd name="connsiteY9" fmla="*/ 0 h 4777970"/>
              <a:gd name="connsiteX10" fmla="*/ 3442083 w 4440432"/>
              <a:gd name="connsiteY10" fmla="*/ 1501693 h 4777970"/>
              <a:gd name="connsiteX11" fmla="*/ 1700120 w 4440432"/>
              <a:gd name="connsiteY11" fmla="*/ 1501693 h 47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0432" h="4777970">
                <a:moveTo>
                  <a:pt x="2934984" y="3013710"/>
                </a:moveTo>
                <a:lnTo>
                  <a:pt x="3805965" y="4522294"/>
                </a:lnTo>
                <a:lnTo>
                  <a:pt x="2069970" y="4518849"/>
                </a:lnTo>
                <a:close/>
                <a:moveTo>
                  <a:pt x="0" y="1688288"/>
                </a:moveTo>
                <a:lnTo>
                  <a:pt x="3584032" y="1688288"/>
                </a:lnTo>
                <a:lnTo>
                  <a:pt x="1792016" y="4777970"/>
                </a:lnTo>
                <a:close/>
                <a:moveTo>
                  <a:pt x="4440432" y="430931"/>
                </a:moveTo>
                <a:lnTo>
                  <a:pt x="4440432" y="2921814"/>
                </a:lnTo>
                <a:lnTo>
                  <a:pt x="2995720" y="2921814"/>
                </a:lnTo>
                <a:close/>
                <a:moveTo>
                  <a:pt x="2571101" y="0"/>
                </a:moveTo>
                <a:lnTo>
                  <a:pt x="3442083" y="1501693"/>
                </a:lnTo>
                <a:lnTo>
                  <a:pt x="1700120" y="15016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9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9">
            <a:extLst>
              <a:ext uri="{FF2B5EF4-FFF2-40B4-BE49-F238E27FC236}">
                <a16:creationId xmlns:a16="http://schemas.microsoft.com/office/drawing/2014/main" id="{5B307350-7BBF-4434-BE0A-D03F66616B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0718" y="3645710"/>
            <a:ext cx="2902916" cy="2502513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FAB92A2-5B2C-448E-83F8-3ABA9307B7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59796"/>
            <a:ext cx="1779826" cy="3036888"/>
          </a:xfrm>
          <a:custGeom>
            <a:avLst/>
            <a:gdLst>
              <a:gd name="connsiteX0" fmla="*/ 1 w 1779826"/>
              <a:gd name="connsiteY0" fmla="*/ 0 h 3036888"/>
              <a:gd name="connsiteX1" fmla="*/ 1779826 w 1779826"/>
              <a:gd name="connsiteY1" fmla="*/ 3036888 h 3036888"/>
              <a:gd name="connsiteX2" fmla="*/ 0 w 1779826"/>
              <a:gd name="connsiteY2" fmla="*/ 3036888 h 3036888"/>
              <a:gd name="connsiteX3" fmla="*/ 0 w 1779826"/>
              <a:gd name="connsiteY3" fmla="*/ 2 h 303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826" h="3036888">
                <a:moveTo>
                  <a:pt x="1" y="0"/>
                </a:moveTo>
                <a:lnTo>
                  <a:pt x="1779826" y="3036888"/>
                </a:lnTo>
                <a:lnTo>
                  <a:pt x="0" y="3036888"/>
                </a:lnTo>
                <a:lnTo>
                  <a:pt x="0" y="2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4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5800CFD-0434-44FB-80E9-F7F41450C3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2610" y="2444234"/>
            <a:ext cx="2734671" cy="2424099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18DA04-08CE-48B6-B2F3-2FCD824312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5407" y="5145524"/>
            <a:ext cx="2663276" cy="1712476"/>
          </a:xfrm>
          <a:custGeom>
            <a:avLst/>
            <a:gdLst>
              <a:gd name="connsiteX0" fmla="*/ 0 w 2663276"/>
              <a:gd name="connsiteY0" fmla="*/ 0 h 1712476"/>
              <a:gd name="connsiteX1" fmla="*/ 2663276 w 2663276"/>
              <a:gd name="connsiteY1" fmla="*/ 0 h 1712476"/>
              <a:gd name="connsiteX2" fmla="*/ 1699008 w 2663276"/>
              <a:gd name="connsiteY2" fmla="*/ 1712476 h 1712476"/>
              <a:gd name="connsiteX3" fmla="*/ 967608 w 2663276"/>
              <a:gd name="connsiteY3" fmla="*/ 1712476 h 17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276" h="1712476">
                <a:moveTo>
                  <a:pt x="0" y="0"/>
                </a:moveTo>
                <a:lnTo>
                  <a:pt x="2663276" y="0"/>
                </a:lnTo>
                <a:lnTo>
                  <a:pt x="1699008" y="1712476"/>
                </a:lnTo>
                <a:lnTo>
                  <a:pt x="967608" y="1712476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201E4F26-A85B-4100-B512-1BA380249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00654"/>
            <a:ext cx="3898683" cy="3889791"/>
          </a:xfrm>
          <a:custGeom>
            <a:avLst/>
            <a:gdLst>
              <a:gd name="connsiteX0" fmla="*/ 1705043 w 3898683"/>
              <a:gd name="connsiteY0" fmla="*/ 0 h 3889791"/>
              <a:gd name="connsiteX1" fmla="*/ 3898683 w 3898683"/>
              <a:gd name="connsiteY1" fmla="*/ 3889791 h 3889791"/>
              <a:gd name="connsiteX2" fmla="*/ 0 w 3898683"/>
              <a:gd name="connsiteY2" fmla="*/ 3889791 h 3889791"/>
              <a:gd name="connsiteX3" fmla="*/ 0 w 3898683"/>
              <a:gd name="connsiteY3" fmla="*/ 3023405 h 38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683" h="3889791">
                <a:moveTo>
                  <a:pt x="1705043" y="0"/>
                </a:moveTo>
                <a:lnTo>
                  <a:pt x="3898683" y="3889791"/>
                </a:lnTo>
                <a:lnTo>
                  <a:pt x="0" y="3889791"/>
                </a:lnTo>
                <a:lnTo>
                  <a:pt x="0" y="302340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1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E3F26E7-B632-41B7-9ADC-8BF9836D1C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99966" y="3480232"/>
            <a:ext cx="3898568" cy="3360835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79BC0CF-B0C8-4228-A199-4844E3CB05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67100"/>
            <a:ext cx="3898842" cy="3387099"/>
          </a:xfrm>
          <a:custGeom>
            <a:avLst/>
            <a:gdLst>
              <a:gd name="connsiteX0" fmla="*/ 1949558 w 3898842"/>
              <a:gd name="connsiteY0" fmla="*/ 26264 h 3387099"/>
              <a:gd name="connsiteX1" fmla="*/ 3898842 w 3898842"/>
              <a:gd name="connsiteY1" fmla="*/ 3387099 h 3387099"/>
              <a:gd name="connsiteX2" fmla="*/ 274 w 3898842"/>
              <a:gd name="connsiteY2" fmla="*/ 3387099 h 3387099"/>
              <a:gd name="connsiteX3" fmla="*/ 0 w 3898842"/>
              <a:gd name="connsiteY3" fmla="*/ 0 h 3387099"/>
              <a:gd name="connsiteX4" fmla="*/ 1799151 w 3898842"/>
              <a:gd name="connsiteY4" fmla="*/ 0 h 3387099"/>
              <a:gd name="connsiteX5" fmla="*/ 0 w 3898842"/>
              <a:gd name="connsiteY5" fmla="*/ 3107357 h 338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8842" h="3387099">
                <a:moveTo>
                  <a:pt x="1949558" y="26264"/>
                </a:moveTo>
                <a:lnTo>
                  <a:pt x="3898842" y="3387099"/>
                </a:lnTo>
                <a:lnTo>
                  <a:pt x="274" y="3387099"/>
                </a:lnTo>
                <a:close/>
                <a:moveTo>
                  <a:pt x="0" y="0"/>
                </a:moveTo>
                <a:lnTo>
                  <a:pt x="1799151" y="0"/>
                </a:lnTo>
                <a:lnTo>
                  <a:pt x="0" y="3107357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2E88DD9-6C86-4734-9224-3DEFAE4D02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1499" y="-5099"/>
            <a:ext cx="3898568" cy="3360835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580554C5-383C-49D6-B446-3763A89F7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3566"/>
            <a:ext cx="3898842" cy="3365069"/>
          </a:xfrm>
          <a:custGeom>
            <a:avLst/>
            <a:gdLst>
              <a:gd name="connsiteX0" fmla="*/ 0 w 3898842"/>
              <a:gd name="connsiteY0" fmla="*/ 248484 h 3365069"/>
              <a:gd name="connsiteX1" fmla="*/ 1807619 w 3898842"/>
              <a:gd name="connsiteY1" fmla="*/ 3365069 h 3365069"/>
              <a:gd name="connsiteX2" fmla="*/ 0 w 3898842"/>
              <a:gd name="connsiteY2" fmla="*/ 3365069 h 3365069"/>
              <a:gd name="connsiteX3" fmla="*/ 274 w 3898842"/>
              <a:gd name="connsiteY3" fmla="*/ 0 h 3365069"/>
              <a:gd name="connsiteX4" fmla="*/ 3898842 w 3898842"/>
              <a:gd name="connsiteY4" fmla="*/ 0 h 3365069"/>
              <a:gd name="connsiteX5" fmla="*/ 1952928 w 3898842"/>
              <a:gd name="connsiteY5" fmla="*/ 3360835 h 336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8842" h="3365069">
                <a:moveTo>
                  <a:pt x="0" y="248484"/>
                </a:moveTo>
                <a:lnTo>
                  <a:pt x="1807619" y="3365069"/>
                </a:lnTo>
                <a:lnTo>
                  <a:pt x="0" y="3365069"/>
                </a:lnTo>
                <a:close/>
                <a:moveTo>
                  <a:pt x="274" y="0"/>
                </a:moveTo>
                <a:lnTo>
                  <a:pt x="3898842" y="0"/>
                </a:lnTo>
                <a:lnTo>
                  <a:pt x="1952928" y="336083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88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7A969A9-FD8F-4BF0-88C0-F1E32DFEAE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411" y="1069383"/>
            <a:ext cx="4404620" cy="4432516"/>
          </a:xfrm>
          <a:custGeom>
            <a:avLst/>
            <a:gdLst>
              <a:gd name="connsiteX0" fmla="*/ 3191309 w 4404620"/>
              <a:gd name="connsiteY0" fmla="*/ 2479730 h 4432516"/>
              <a:gd name="connsiteX1" fmla="*/ 4323925 w 4404620"/>
              <a:gd name="connsiteY1" fmla="*/ 4432516 h 4432516"/>
              <a:gd name="connsiteX2" fmla="*/ 2058693 w 4404620"/>
              <a:gd name="connsiteY2" fmla="*/ 4432516 h 4432516"/>
              <a:gd name="connsiteX3" fmla="*/ 0 w 4404620"/>
              <a:gd name="connsiteY3" fmla="*/ 0 h 4432516"/>
              <a:gd name="connsiteX4" fmla="*/ 4404620 w 4404620"/>
              <a:gd name="connsiteY4" fmla="*/ 0 h 4432516"/>
              <a:gd name="connsiteX5" fmla="*/ 2206118 w 4404620"/>
              <a:gd name="connsiteY5" fmla="*/ 3797085 h 443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4620" h="4432516">
                <a:moveTo>
                  <a:pt x="3191309" y="2479730"/>
                </a:moveTo>
                <a:lnTo>
                  <a:pt x="4323925" y="4432516"/>
                </a:lnTo>
                <a:lnTo>
                  <a:pt x="2058693" y="4432516"/>
                </a:lnTo>
                <a:close/>
                <a:moveTo>
                  <a:pt x="0" y="0"/>
                </a:moveTo>
                <a:lnTo>
                  <a:pt x="4404620" y="0"/>
                </a:lnTo>
                <a:lnTo>
                  <a:pt x="2206118" y="379708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2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EEC22D0-8BA2-4082-9111-D9429997D3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8064" y="0"/>
            <a:ext cx="4143937" cy="6857999"/>
          </a:xfrm>
          <a:custGeom>
            <a:avLst/>
            <a:gdLst>
              <a:gd name="connsiteX0" fmla="*/ 785348 w 4143937"/>
              <a:gd name="connsiteY0" fmla="*/ 681924 h 6857999"/>
              <a:gd name="connsiteX1" fmla="*/ 3248339 w 4143937"/>
              <a:gd name="connsiteY1" fmla="*/ 681924 h 6857999"/>
              <a:gd name="connsiteX2" fmla="*/ 2018972 w 4143937"/>
              <a:gd name="connsiteY2" fmla="*/ 2805194 h 6857999"/>
              <a:gd name="connsiteX3" fmla="*/ 3977639 w 4143937"/>
              <a:gd name="connsiteY3" fmla="*/ 0 h 6857999"/>
              <a:gd name="connsiteX4" fmla="*/ 4143937 w 4143937"/>
              <a:gd name="connsiteY4" fmla="*/ 0 h 6857999"/>
              <a:gd name="connsiteX5" fmla="*/ 4143937 w 4143937"/>
              <a:gd name="connsiteY5" fmla="*/ 6857999 h 6857999"/>
              <a:gd name="connsiteX6" fmla="*/ 0 w 4143937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937" h="6857999">
                <a:moveTo>
                  <a:pt x="785348" y="681924"/>
                </a:moveTo>
                <a:lnTo>
                  <a:pt x="3248339" y="681924"/>
                </a:lnTo>
                <a:lnTo>
                  <a:pt x="2018972" y="2805194"/>
                </a:lnTo>
                <a:close/>
                <a:moveTo>
                  <a:pt x="3977639" y="0"/>
                </a:moveTo>
                <a:lnTo>
                  <a:pt x="4143937" y="0"/>
                </a:lnTo>
                <a:lnTo>
                  <a:pt x="414393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2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76D203C-9E14-4FF3-94BB-3414B72F6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4359" y="0"/>
            <a:ext cx="3977640" cy="6846164"/>
          </a:xfrm>
          <a:custGeom>
            <a:avLst/>
            <a:gdLst>
              <a:gd name="connsiteX0" fmla="*/ 1678104 w 3977640"/>
              <a:gd name="connsiteY0" fmla="*/ 3298556 h 6846164"/>
              <a:gd name="connsiteX1" fmla="*/ 3225713 w 3977640"/>
              <a:gd name="connsiteY1" fmla="*/ 5966848 h 6846164"/>
              <a:gd name="connsiteX2" fmla="*/ 130494 w 3977640"/>
              <a:gd name="connsiteY2" fmla="*/ 5966848 h 6846164"/>
              <a:gd name="connsiteX3" fmla="*/ 0 w 3977640"/>
              <a:gd name="connsiteY3" fmla="*/ 0 h 6846164"/>
              <a:gd name="connsiteX4" fmla="*/ 3977640 w 3977640"/>
              <a:gd name="connsiteY4" fmla="*/ 0 h 6846164"/>
              <a:gd name="connsiteX5" fmla="*/ 3977640 w 3977640"/>
              <a:gd name="connsiteY5" fmla="*/ 6846164 h 684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640" h="6846164">
                <a:moveTo>
                  <a:pt x="1678104" y="3298556"/>
                </a:moveTo>
                <a:lnTo>
                  <a:pt x="3225713" y="5966848"/>
                </a:lnTo>
                <a:lnTo>
                  <a:pt x="130494" y="5966848"/>
                </a:lnTo>
                <a:close/>
                <a:moveTo>
                  <a:pt x="0" y="0"/>
                </a:moveTo>
                <a:lnTo>
                  <a:pt x="3977640" y="0"/>
                </a:lnTo>
                <a:lnTo>
                  <a:pt x="3977640" y="684616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5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8A87E013-0AC5-4186-8585-D997CE141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96685"/>
            <a:ext cx="3906709" cy="5401158"/>
          </a:xfrm>
          <a:custGeom>
            <a:avLst/>
            <a:gdLst>
              <a:gd name="connsiteX0" fmla="*/ 1992046 w 3906709"/>
              <a:gd name="connsiteY0" fmla="*/ 3719593 h 5401158"/>
              <a:gd name="connsiteX1" fmla="*/ 3906709 w 3906709"/>
              <a:gd name="connsiteY1" fmla="*/ 3719593 h 5401158"/>
              <a:gd name="connsiteX2" fmla="*/ 3889094 w 3906709"/>
              <a:gd name="connsiteY2" fmla="*/ 3750588 h 5401158"/>
              <a:gd name="connsiteX3" fmla="*/ 3906709 w 3906709"/>
              <a:gd name="connsiteY3" fmla="*/ 3750588 h 5401158"/>
              <a:gd name="connsiteX4" fmla="*/ 3031576 w 3906709"/>
              <a:gd name="connsiteY4" fmla="*/ 5259438 h 5401158"/>
              <a:gd name="connsiteX5" fmla="*/ 2951033 w 3906709"/>
              <a:gd name="connsiteY5" fmla="*/ 5401158 h 5401158"/>
              <a:gd name="connsiteX6" fmla="*/ 2950212 w 3906709"/>
              <a:gd name="connsiteY6" fmla="*/ 5399720 h 5401158"/>
              <a:gd name="connsiteX7" fmla="*/ 2949378 w 3906709"/>
              <a:gd name="connsiteY7" fmla="*/ 5401158 h 5401158"/>
              <a:gd name="connsiteX8" fmla="*/ 1992048 w 3906709"/>
              <a:gd name="connsiteY8" fmla="*/ 3750588 h 5401158"/>
              <a:gd name="connsiteX9" fmla="*/ 2009722 w 3906709"/>
              <a:gd name="connsiteY9" fmla="*/ 3750588 h 5401158"/>
              <a:gd name="connsiteX10" fmla="*/ 1814851 w 3906709"/>
              <a:gd name="connsiteY10" fmla="*/ 1200263 h 5401158"/>
              <a:gd name="connsiteX11" fmla="*/ 3208149 w 3906709"/>
              <a:gd name="connsiteY11" fmla="*/ 3592426 h 5401158"/>
              <a:gd name="connsiteX12" fmla="*/ 421553 w 3906709"/>
              <a:gd name="connsiteY12" fmla="*/ 3592426 h 5401158"/>
              <a:gd name="connsiteX13" fmla="*/ 1919255 w 3906709"/>
              <a:gd name="connsiteY13" fmla="*/ 1084880 h 5401158"/>
              <a:gd name="connsiteX14" fmla="*/ 3821349 w 3906709"/>
              <a:gd name="connsiteY14" fmla="*/ 1084880 h 5401158"/>
              <a:gd name="connsiteX15" fmla="*/ 3833917 w 3906709"/>
              <a:gd name="connsiteY15" fmla="*/ 1084880 h 5401158"/>
              <a:gd name="connsiteX16" fmla="*/ 2876586 w 3906709"/>
              <a:gd name="connsiteY16" fmla="*/ 2735450 h 5401158"/>
              <a:gd name="connsiteX17" fmla="*/ 2874257 w 3906709"/>
              <a:gd name="connsiteY17" fmla="*/ 2731434 h 5401158"/>
              <a:gd name="connsiteX18" fmla="*/ 2871946 w 3906709"/>
              <a:gd name="connsiteY18" fmla="*/ 2735451 h 5401158"/>
              <a:gd name="connsiteX19" fmla="*/ 0 w 3906709"/>
              <a:gd name="connsiteY19" fmla="*/ 0 h 5401158"/>
              <a:gd name="connsiteX20" fmla="*/ 2323647 w 3906709"/>
              <a:gd name="connsiteY20" fmla="*/ 0 h 5401158"/>
              <a:gd name="connsiteX21" fmla="*/ 2317308 w 3906709"/>
              <a:gd name="connsiteY21" fmla="*/ 10929 h 5401158"/>
              <a:gd name="connsiteX22" fmla="*/ 2323647 w 3906709"/>
              <a:gd name="connsiteY22" fmla="*/ 10929 h 5401158"/>
              <a:gd name="connsiteX23" fmla="*/ 932758 w 3906709"/>
              <a:gd name="connsiteY23" fmla="*/ 2413167 h 5401158"/>
              <a:gd name="connsiteX24" fmla="*/ 0 w 3906709"/>
              <a:gd name="connsiteY24" fmla="*/ 807739 h 54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6709" h="5401158">
                <a:moveTo>
                  <a:pt x="1992046" y="3719593"/>
                </a:moveTo>
                <a:lnTo>
                  <a:pt x="3906709" y="3719593"/>
                </a:lnTo>
                <a:lnTo>
                  <a:pt x="3889094" y="3750588"/>
                </a:lnTo>
                <a:lnTo>
                  <a:pt x="3906709" y="3750588"/>
                </a:lnTo>
                <a:lnTo>
                  <a:pt x="3031576" y="5259438"/>
                </a:lnTo>
                <a:lnTo>
                  <a:pt x="2951033" y="5401158"/>
                </a:lnTo>
                <a:lnTo>
                  <a:pt x="2950212" y="5399720"/>
                </a:lnTo>
                <a:lnTo>
                  <a:pt x="2949378" y="5401158"/>
                </a:lnTo>
                <a:lnTo>
                  <a:pt x="1992048" y="3750588"/>
                </a:lnTo>
                <a:lnTo>
                  <a:pt x="2009722" y="3750588"/>
                </a:lnTo>
                <a:close/>
                <a:moveTo>
                  <a:pt x="1814851" y="1200263"/>
                </a:moveTo>
                <a:lnTo>
                  <a:pt x="3208149" y="3592426"/>
                </a:lnTo>
                <a:lnTo>
                  <a:pt x="421553" y="3592426"/>
                </a:lnTo>
                <a:close/>
                <a:moveTo>
                  <a:pt x="1919255" y="1084880"/>
                </a:moveTo>
                <a:lnTo>
                  <a:pt x="3821349" y="1084880"/>
                </a:lnTo>
                <a:lnTo>
                  <a:pt x="3833917" y="1084880"/>
                </a:lnTo>
                <a:lnTo>
                  <a:pt x="2876586" y="2735450"/>
                </a:lnTo>
                <a:lnTo>
                  <a:pt x="2874257" y="2731434"/>
                </a:lnTo>
                <a:lnTo>
                  <a:pt x="2871946" y="2735451"/>
                </a:lnTo>
                <a:close/>
                <a:moveTo>
                  <a:pt x="0" y="0"/>
                </a:moveTo>
                <a:lnTo>
                  <a:pt x="2323647" y="0"/>
                </a:lnTo>
                <a:lnTo>
                  <a:pt x="2317308" y="10929"/>
                </a:lnTo>
                <a:lnTo>
                  <a:pt x="2323647" y="10929"/>
                </a:lnTo>
                <a:lnTo>
                  <a:pt x="932758" y="2413167"/>
                </a:lnTo>
                <a:lnTo>
                  <a:pt x="0" y="80773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9">
            <a:extLst>
              <a:ext uri="{FF2B5EF4-FFF2-40B4-BE49-F238E27FC236}">
                <a16:creationId xmlns:a16="http://schemas.microsoft.com/office/drawing/2014/main" id="{5BFACA9A-90A5-4DCB-9616-A991223C0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72" y="1981021"/>
            <a:ext cx="3787581" cy="3234159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8C27C6E-E0AD-4C28-B5B0-BFA6495AD8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42820"/>
            <a:ext cx="2328155" cy="4014061"/>
          </a:xfrm>
          <a:custGeom>
            <a:avLst/>
            <a:gdLst>
              <a:gd name="connsiteX0" fmla="*/ 0 w 2328155"/>
              <a:gd name="connsiteY0" fmla="*/ 0 h 4014061"/>
              <a:gd name="connsiteX1" fmla="*/ 2328155 w 2328155"/>
              <a:gd name="connsiteY1" fmla="*/ 4014061 h 4014061"/>
              <a:gd name="connsiteX2" fmla="*/ 0 w 2328155"/>
              <a:gd name="connsiteY2" fmla="*/ 4014061 h 401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155" h="4014061">
                <a:moveTo>
                  <a:pt x="0" y="0"/>
                </a:moveTo>
                <a:lnTo>
                  <a:pt x="2328155" y="4014061"/>
                </a:lnTo>
                <a:lnTo>
                  <a:pt x="0" y="4014061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6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0421994-7559-4658-80EB-3AE803597C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4324027" cy="5656883"/>
          </a:xfrm>
          <a:custGeom>
            <a:avLst/>
            <a:gdLst>
              <a:gd name="connsiteX0" fmla="*/ 0 w 4324027"/>
              <a:gd name="connsiteY0" fmla="*/ 0 h 5656883"/>
              <a:gd name="connsiteX1" fmla="*/ 1043035 w 4324027"/>
              <a:gd name="connsiteY1" fmla="*/ 0 h 5656883"/>
              <a:gd name="connsiteX2" fmla="*/ 4324027 w 4324027"/>
              <a:gd name="connsiteY2" fmla="*/ 5656883 h 5656883"/>
              <a:gd name="connsiteX3" fmla="*/ 0 w 4324027"/>
              <a:gd name="connsiteY3" fmla="*/ 5656883 h 565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027" h="5656883">
                <a:moveTo>
                  <a:pt x="0" y="0"/>
                </a:moveTo>
                <a:lnTo>
                  <a:pt x="1043035" y="0"/>
                </a:lnTo>
                <a:lnTo>
                  <a:pt x="4324027" y="5656883"/>
                </a:lnTo>
                <a:lnTo>
                  <a:pt x="0" y="56568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AA17DC53-9F1C-4B7C-8221-732628027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2258" y="0"/>
            <a:ext cx="3659741" cy="6598469"/>
          </a:xfrm>
          <a:custGeom>
            <a:avLst/>
            <a:gdLst>
              <a:gd name="connsiteX0" fmla="*/ 3639900 w 3659741"/>
              <a:gd name="connsiteY0" fmla="*/ 0 h 6598469"/>
              <a:gd name="connsiteX1" fmla="*/ 3659741 w 3659741"/>
              <a:gd name="connsiteY1" fmla="*/ 0 h 6598469"/>
              <a:gd name="connsiteX2" fmla="*/ 3659741 w 3659741"/>
              <a:gd name="connsiteY2" fmla="*/ 6598469 h 6598469"/>
              <a:gd name="connsiteX3" fmla="*/ 0 w 3659741"/>
              <a:gd name="connsiteY3" fmla="*/ 6598469 h 65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741" h="6598469">
                <a:moveTo>
                  <a:pt x="3639900" y="0"/>
                </a:moveTo>
                <a:lnTo>
                  <a:pt x="3659741" y="0"/>
                </a:lnTo>
                <a:lnTo>
                  <a:pt x="3659741" y="6598469"/>
                </a:lnTo>
                <a:lnTo>
                  <a:pt x="0" y="659846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9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9">
            <a:extLst>
              <a:ext uri="{FF2B5EF4-FFF2-40B4-BE49-F238E27FC236}">
                <a16:creationId xmlns:a16="http://schemas.microsoft.com/office/drawing/2014/main" id="{0B8D5978-078E-4794-8A8F-659FDC352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0876" y="2989942"/>
            <a:ext cx="3943182" cy="3399295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4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E6C52020-855C-4E6E-A63A-5B0B0DB84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3748" y="2380413"/>
            <a:ext cx="2126151" cy="1832889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1C9F179-16AD-40D7-B736-09A911885D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87937" y="612944"/>
            <a:ext cx="3104063" cy="3534938"/>
          </a:xfrm>
          <a:custGeom>
            <a:avLst/>
            <a:gdLst>
              <a:gd name="connsiteX0" fmla="*/ 0 w 3104063"/>
              <a:gd name="connsiteY0" fmla="*/ 0 h 3534938"/>
              <a:gd name="connsiteX1" fmla="*/ 3104063 w 3104063"/>
              <a:gd name="connsiteY1" fmla="*/ 0 h 3534938"/>
              <a:gd name="connsiteX2" fmla="*/ 3104063 w 3104063"/>
              <a:gd name="connsiteY2" fmla="*/ 1721017 h 3534938"/>
              <a:gd name="connsiteX3" fmla="*/ 2053808 w 3104063"/>
              <a:gd name="connsiteY3" fmla="*/ 3534938 h 35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63" h="3534938">
                <a:moveTo>
                  <a:pt x="0" y="0"/>
                </a:moveTo>
                <a:lnTo>
                  <a:pt x="3104063" y="0"/>
                </a:lnTo>
                <a:lnTo>
                  <a:pt x="3104063" y="1721017"/>
                </a:lnTo>
                <a:lnTo>
                  <a:pt x="2053808" y="353493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7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4C9074D-C228-4613-AEB3-8D087448D3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4094" y="117204"/>
            <a:ext cx="3018932" cy="2602527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9CD5E27-F64B-40A4-8003-3269C799E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29168" y="2853221"/>
            <a:ext cx="3762831" cy="3882704"/>
          </a:xfrm>
          <a:custGeom>
            <a:avLst/>
            <a:gdLst>
              <a:gd name="connsiteX0" fmla="*/ 0 w 3762831"/>
              <a:gd name="connsiteY0" fmla="*/ 0 h 3882704"/>
              <a:gd name="connsiteX1" fmla="*/ 3762831 w 3762831"/>
              <a:gd name="connsiteY1" fmla="*/ 0 h 3882704"/>
              <a:gd name="connsiteX2" fmla="*/ 3762831 w 3762831"/>
              <a:gd name="connsiteY2" fmla="*/ 1301301 h 3882704"/>
              <a:gd name="connsiteX3" fmla="*/ 2263286 w 3762831"/>
              <a:gd name="connsiteY3" fmla="*/ 3882704 h 388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2831" h="3882704">
                <a:moveTo>
                  <a:pt x="0" y="0"/>
                </a:moveTo>
                <a:lnTo>
                  <a:pt x="3762831" y="0"/>
                </a:lnTo>
                <a:lnTo>
                  <a:pt x="3762831" y="1301301"/>
                </a:lnTo>
                <a:lnTo>
                  <a:pt x="2263286" y="388270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1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E5D3D0DA-9811-4F07-BD54-EBDFB3604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801910"/>
            <a:ext cx="2258445" cy="3893870"/>
          </a:xfrm>
          <a:custGeom>
            <a:avLst/>
            <a:gdLst>
              <a:gd name="connsiteX0" fmla="*/ 0 w 2258445"/>
              <a:gd name="connsiteY0" fmla="*/ 0 h 3893870"/>
              <a:gd name="connsiteX1" fmla="*/ 2258445 w 2258445"/>
              <a:gd name="connsiteY1" fmla="*/ 3893870 h 3893870"/>
              <a:gd name="connsiteX2" fmla="*/ 0 w 2258445"/>
              <a:gd name="connsiteY2" fmla="*/ 3893870 h 38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445" h="3893870">
                <a:moveTo>
                  <a:pt x="0" y="0"/>
                </a:moveTo>
                <a:lnTo>
                  <a:pt x="2258445" y="3893870"/>
                </a:lnTo>
                <a:lnTo>
                  <a:pt x="0" y="389387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EC3D827-CB26-4F98-8508-9E9C7C70ED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5363"/>
            <a:ext cx="3626414" cy="5862637"/>
          </a:xfrm>
          <a:custGeom>
            <a:avLst/>
            <a:gdLst>
              <a:gd name="connsiteX0" fmla="*/ 229849 w 3626414"/>
              <a:gd name="connsiteY0" fmla="*/ 0 h 5862637"/>
              <a:gd name="connsiteX1" fmla="*/ 3626414 w 3626414"/>
              <a:gd name="connsiteY1" fmla="*/ 5862637 h 5862637"/>
              <a:gd name="connsiteX2" fmla="*/ 0 w 3626414"/>
              <a:gd name="connsiteY2" fmla="*/ 5862637 h 5862637"/>
              <a:gd name="connsiteX3" fmla="*/ 0 w 3626414"/>
              <a:gd name="connsiteY3" fmla="*/ 396731 h 586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6414" h="5862637">
                <a:moveTo>
                  <a:pt x="229849" y="0"/>
                </a:moveTo>
                <a:lnTo>
                  <a:pt x="3626414" y="5862637"/>
                </a:lnTo>
                <a:lnTo>
                  <a:pt x="0" y="5862637"/>
                </a:lnTo>
                <a:lnTo>
                  <a:pt x="0" y="396731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4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07C6A34C-3D5C-4337-B3B4-3860470208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4072942"/>
            <a:ext cx="2680448" cy="2652332"/>
          </a:xfrm>
          <a:custGeom>
            <a:avLst/>
            <a:gdLst>
              <a:gd name="connsiteX0" fmla="*/ 0 w 2680448"/>
              <a:gd name="connsiteY0" fmla="*/ 2719 h 2652332"/>
              <a:gd name="connsiteX1" fmla="*/ 1534119 w 2680448"/>
              <a:gd name="connsiteY1" fmla="*/ 2719 h 2652332"/>
              <a:gd name="connsiteX2" fmla="*/ 0 w 2680448"/>
              <a:gd name="connsiteY2" fmla="*/ 2652332 h 2652332"/>
              <a:gd name="connsiteX3" fmla="*/ 1701325 w 2680448"/>
              <a:gd name="connsiteY3" fmla="*/ 0 h 2652332"/>
              <a:gd name="connsiteX4" fmla="*/ 2680448 w 2680448"/>
              <a:gd name="connsiteY4" fmla="*/ 1690863 h 2652332"/>
              <a:gd name="connsiteX5" fmla="*/ 722202 w 2680448"/>
              <a:gd name="connsiteY5" fmla="*/ 1690863 h 265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448" h="2652332">
                <a:moveTo>
                  <a:pt x="0" y="2719"/>
                </a:moveTo>
                <a:lnTo>
                  <a:pt x="1534119" y="2719"/>
                </a:lnTo>
                <a:lnTo>
                  <a:pt x="0" y="2652332"/>
                </a:lnTo>
                <a:close/>
                <a:moveTo>
                  <a:pt x="1701325" y="0"/>
                </a:moveTo>
                <a:lnTo>
                  <a:pt x="2680448" y="1690863"/>
                </a:lnTo>
                <a:lnTo>
                  <a:pt x="722202" y="169086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0B8D5978-078E-4794-8A8F-659FDC3524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401" y="1480347"/>
            <a:ext cx="2868782" cy="2473088"/>
          </a:xfrm>
          <a:custGeom>
            <a:avLst/>
            <a:gdLst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4281488 w 4281488"/>
              <a:gd name="connsiteY2" fmla="*/ 3796577 h 3796577"/>
              <a:gd name="connsiteX3" fmla="*/ 2144445 w 4281488"/>
              <a:gd name="connsiteY3" fmla="*/ 3795248 h 3796577"/>
              <a:gd name="connsiteX4" fmla="*/ 0 w 4281488"/>
              <a:gd name="connsiteY4" fmla="*/ 3796577 h 3796577"/>
              <a:gd name="connsiteX5" fmla="*/ 0 w 4281488"/>
              <a:gd name="connsiteY5" fmla="*/ 0 h 3796577"/>
              <a:gd name="connsiteX0" fmla="*/ 0 w 4281488"/>
              <a:gd name="connsiteY0" fmla="*/ 0 h 3796577"/>
              <a:gd name="connsiteX1" fmla="*/ 4281488 w 4281488"/>
              <a:gd name="connsiteY1" fmla="*/ 0 h 3796577"/>
              <a:gd name="connsiteX2" fmla="*/ 2144445 w 4281488"/>
              <a:gd name="connsiteY2" fmla="*/ 3795248 h 3796577"/>
              <a:gd name="connsiteX3" fmla="*/ 0 w 4281488"/>
              <a:gd name="connsiteY3" fmla="*/ 3796577 h 3796577"/>
              <a:gd name="connsiteX4" fmla="*/ 0 w 4281488"/>
              <a:gd name="connsiteY4" fmla="*/ 0 h 3796577"/>
              <a:gd name="connsiteX0" fmla="*/ 0 w 4281488"/>
              <a:gd name="connsiteY0" fmla="*/ 0 h 3795248"/>
              <a:gd name="connsiteX1" fmla="*/ 4281488 w 4281488"/>
              <a:gd name="connsiteY1" fmla="*/ 0 h 3795248"/>
              <a:gd name="connsiteX2" fmla="*/ 2144445 w 4281488"/>
              <a:gd name="connsiteY2" fmla="*/ 3795248 h 3795248"/>
              <a:gd name="connsiteX3" fmla="*/ 0 w 4281488"/>
              <a:gd name="connsiteY3" fmla="*/ 0 h 37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488" h="3795248">
                <a:moveTo>
                  <a:pt x="0" y="0"/>
                </a:moveTo>
                <a:lnTo>
                  <a:pt x="4281488" y="0"/>
                </a:lnTo>
                <a:lnTo>
                  <a:pt x="2144445" y="37952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98" r:id="rId4"/>
    <p:sldLayoutId id="2147483699" r:id="rId5"/>
    <p:sldLayoutId id="2147483684" r:id="rId6"/>
    <p:sldLayoutId id="2147483685" r:id="rId7"/>
    <p:sldLayoutId id="2147483683" r:id="rId8"/>
    <p:sldLayoutId id="2147483682" r:id="rId9"/>
    <p:sldLayoutId id="2147483681" r:id="rId10"/>
    <p:sldLayoutId id="2147483652" r:id="rId11"/>
    <p:sldLayoutId id="2147483680" r:id="rId12"/>
    <p:sldLayoutId id="2147483701" r:id="rId13"/>
    <p:sldLayoutId id="2147483676" r:id="rId14"/>
    <p:sldLayoutId id="2147483700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 rot="10800000">
            <a:off x="2645735" y="-1"/>
            <a:ext cx="9546265" cy="6858001"/>
          </a:xfrm>
          <a:custGeom>
            <a:avLst/>
            <a:gdLst>
              <a:gd name="connsiteX0" fmla="*/ 9546265 w 9546265"/>
              <a:gd name="connsiteY0" fmla="*/ 6858001 h 6858001"/>
              <a:gd name="connsiteX1" fmla="*/ 0 w 9546265"/>
              <a:gd name="connsiteY1" fmla="*/ 6858001 h 6858001"/>
              <a:gd name="connsiteX2" fmla="*/ 0 w 9546265"/>
              <a:gd name="connsiteY2" fmla="*/ 0 h 6858001"/>
              <a:gd name="connsiteX3" fmla="*/ 5568625 w 9546265"/>
              <a:gd name="connsiteY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6265" h="6858001">
                <a:moveTo>
                  <a:pt x="9546265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568625" y="0"/>
                </a:lnTo>
                <a:close/>
              </a:path>
            </a:pathLst>
          </a:custGeom>
          <a:gradFill>
            <a:gsLst>
              <a:gs pos="100000">
                <a:srgbClr val="7AB0E0"/>
              </a:gs>
              <a:gs pos="33000">
                <a:srgbClr val="3C85BF"/>
              </a:gs>
              <a:gs pos="0">
                <a:srgbClr val="045F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>
            <a:off x="0" y="647157"/>
            <a:ext cx="6739042" cy="5780697"/>
          </a:xfrm>
          <a:prstGeom prst="triangle">
            <a:avLst/>
          </a:prstGeom>
          <a:solidFill>
            <a:srgbClr val="1858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4B2A1B-CACF-432F-B20D-997A401B8EA4}"/>
              </a:ext>
            </a:extLst>
          </p:cNvPr>
          <p:cNvSpPr/>
          <p:nvPr/>
        </p:nvSpPr>
        <p:spPr>
          <a:xfrm>
            <a:off x="905390" y="972144"/>
            <a:ext cx="4928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ru-RU" sz="4000" b="1" dirty="0">
                <a:latin typeface="Rosatom" panose="020B0503040504020204" pitchFamily="34" charset="-52"/>
                <a:ea typeface="Rosatom" panose="020B0503040504020204" pitchFamily="34" charset="-52"/>
              </a:rPr>
              <a:t>Добро пожаловать </a:t>
            </a:r>
          </a:p>
          <a:p>
            <a:pPr lvl="0" algn="ctr" eaLnBrk="0" hangingPunct="0">
              <a:lnSpc>
                <a:spcPct val="90000"/>
              </a:lnSpc>
              <a:defRPr/>
            </a:pPr>
            <a:r>
              <a:rPr lang="ru-RU" sz="4000" b="1" dirty="0">
                <a:latin typeface="Rosatom" panose="020B0503040504020204" pitchFamily="34" charset="-52"/>
                <a:ea typeface="Rosatom" panose="020B0503040504020204" pitchFamily="34" charset="-52"/>
              </a:rPr>
              <a:t>на «Чепецкий механический завод»</a:t>
            </a:r>
            <a:endParaRPr lang="en-US" sz="4000" b="1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39" y="647156"/>
            <a:ext cx="6642606" cy="5563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6851" y="3428999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000" dirty="0">
                <a:latin typeface="Rosatom" panose="020B0503040504020204" pitchFamily="34" charset="-52"/>
                <a:ea typeface="Rosatom" panose="020B0503040504020204" pitchFamily="34" charset="-52"/>
              </a:rPr>
              <a:t>Удмуртская </a:t>
            </a:r>
            <a:r>
              <a:rPr lang="ru-RU" sz="20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Республика,</a:t>
            </a:r>
            <a:endParaRPr lang="en-US" sz="2000" dirty="0" smtClean="0"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20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г</a:t>
            </a:r>
            <a:r>
              <a:rPr lang="ru-RU" sz="2000" dirty="0">
                <a:latin typeface="Rosatom" panose="020B0503040504020204" pitchFamily="34" charset="-52"/>
                <a:ea typeface="Rosatom" panose="020B0503040504020204" pitchFamily="34" charset="-52"/>
              </a:rPr>
              <a:t>. Глазов</a:t>
            </a: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>
            <a:off x="3659221" y="4926245"/>
            <a:ext cx="2240838" cy="1931756"/>
          </a:xfrm>
          <a:custGeom>
            <a:avLst/>
            <a:gdLst>
              <a:gd name="connsiteX0" fmla="*/ 1120419 w 2240838"/>
              <a:gd name="connsiteY0" fmla="*/ 0 h 1931756"/>
              <a:gd name="connsiteX1" fmla="*/ 2240838 w 2240838"/>
              <a:gd name="connsiteY1" fmla="*/ 1931756 h 1931756"/>
              <a:gd name="connsiteX2" fmla="*/ 0 w 2240838"/>
              <a:gd name="connsiteY2" fmla="*/ 1931756 h 193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0838" h="1931756">
                <a:moveTo>
                  <a:pt x="1120419" y="0"/>
                </a:moveTo>
                <a:lnTo>
                  <a:pt x="2240838" y="1931756"/>
                </a:lnTo>
                <a:lnTo>
                  <a:pt x="0" y="1931756"/>
                </a:lnTo>
                <a:close/>
              </a:path>
            </a:pathLst>
          </a:custGeom>
          <a:solidFill>
            <a:srgbClr val="7A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6" y="5524131"/>
            <a:ext cx="1623976" cy="7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Группа 343"/>
          <p:cNvGrpSpPr/>
          <p:nvPr/>
        </p:nvGrpSpPr>
        <p:grpSpPr>
          <a:xfrm>
            <a:off x="626332" y="1"/>
            <a:ext cx="10760691" cy="5673737"/>
            <a:chOff x="626332" y="-51123"/>
            <a:chExt cx="10962674" cy="5724862"/>
          </a:xfrm>
        </p:grpSpPr>
        <p:sp>
          <p:nvSpPr>
            <p:cNvPr id="345" name="Freeform 6"/>
            <p:cNvSpPr/>
            <p:nvPr/>
          </p:nvSpPr>
          <p:spPr bwMode="auto">
            <a:xfrm rot="21089660">
              <a:off x="9669013" y="3621072"/>
              <a:ext cx="32002" cy="52213"/>
            </a:xfrm>
            <a:custGeom>
              <a:avLst/>
              <a:gdLst>
                <a:gd name="T0" fmla="*/ 4 w 5"/>
                <a:gd name="T1" fmla="*/ 0 h 8"/>
                <a:gd name="T2" fmla="*/ 1 w 5"/>
                <a:gd name="T3" fmla="*/ 4 h 8"/>
                <a:gd name="T4" fmla="*/ 1 w 5"/>
                <a:gd name="T5" fmla="*/ 8 h 8"/>
                <a:gd name="T6" fmla="*/ 4 w 5"/>
                <a:gd name="T7" fmla="*/ 6 h 8"/>
                <a:gd name="T8" fmla="*/ 4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2" y="1"/>
                    <a:pt x="2" y="1"/>
                    <a:pt x="1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2" y="8"/>
                    <a:pt x="3" y="8"/>
                    <a:pt x="4" y="6"/>
                  </a:cubicBezTo>
                  <a:cubicBezTo>
                    <a:pt x="5" y="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Freeform 7"/>
            <p:cNvSpPr/>
            <p:nvPr/>
          </p:nvSpPr>
          <p:spPr bwMode="auto">
            <a:xfrm rot="21089660">
              <a:off x="9716992" y="3570875"/>
              <a:ext cx="85899" cy="84215"/>
            </a:xfrm>
            <a:custGeom>
              <a:avLst/>
              <a:gdLst>
                <a:gd name="T0" fmla="*/ 1 w 13"/>
                <a:gd name="T1" fmla="*/ 1 h 13"/>
                <a:gd name="T2" fmla="*/ 0 w 13"/>
                <a:gd name="T3" fmla="*/ 6 h 13"/>
                <a:gd name="T4" fmla="*/ 1 w 13"/>
                <a:gd name="T5" fmla="*/ 10 h 13"/>
                <a:gd name="T6" fmla="*/ 2 w 13"/>
                <a:gd name="T7" fmla="*/ 11 h 13"/>
                <a:gd name="T8" fmla="*/ 5 w 13"/>
                <a:gd name="T9" fmla="*/ 10 h 13"/>
                <a:gd name="T10" fmla="*/ 8 w 13"/>
                <a:gd name="T11" fmla="*/ 11 h 13"/>
                <a:gd name="T12" fmla="*/ 10 w 13"/>
                <a:gd name="T13" fmla="*/ 7 h 13"/>
                <a:gd name="T14" fmla="*/ 10 w 13"/>
                <a:gd name="T15" fmla="*/ 3 h 13"/>
                <a:gd name="T16" fmla="*/ 10 w 13"/>
                <a:gd name="T17" fmla="*/ 1 h 13"/>
                <a:gd name="T18" fmla="*/ 6 w 13"/>
                <a:gd name="T19" fmla="*/ 2 h 13"/>
                <a:gd name="T20" fmla="*/ 3 w 13"/>
                <a:gd name="T21" fmla="*/ 0 h 13"/>
                <a:gd name="T22" fmla="*/ 1 w 13"/>
                <a:gd name="T2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1" y="1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8"/>
                    <a:pt x="5" y="10"/>
                  </a:cubicBezTo>
                  <a:cubicBezTo>
                    <a:pt x="6" y="12"/>
                    <a:pt x="7" y="13"/>
                    <a:pt x="8" y="11"/>
                  </a:cubicBezTo>
                  <a:cubicBezTo>
                    <a:pt x="9" y="10"/>
                    <a:pt x="10" y="7"/>
                    <a:pt x="10" y="7"/>
                  </a:cubicBezTo>
                  <a:cubicBezTo>
                    <a:pt x="10" y="7"/>
                    <a:pt x="9" y="4"/>
                    <a:pt x="10" y="3"/>
                  </a:cubicBezTo>
                  <a:cubicBezTo>
                    <a:pt x="10" y="2"/>
                    <a:pt x="13" y="0"/>
                    <a:pt x="10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Freeform 8"/>
            <p:cNvSpPr/>
            <p:nvPr/>
          </p:nvSpPr>
          <p:spPr bwMode="auto">
            <a:xfrm rot="21089660">
              <a:off x="9780724" y="3531448"/>
              <a:ext cx="26949" cy="40423"/>
            </a:xfrm>
            <a:custGeom>
              <a:avLst/>
              <a:gdLst>
                <a:gd name="T0" fmla="*/ 0 w 4"/>
                <a:gd name="T1" fmla="*/ 3 h 6"/>
                <a:gd name="T2" fmla="*/ 3 w 4"/>
                <a:gd name="T3" fmla="*/ 4 h 6"/>
                <a:gd name="T4" fmla="*/ 3 w 4"/>
                <a:gd name="T5" fmla="*/ 1 h 6"/>
                <a:gd name="T6" fmla="*/ 0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1" y="5"/>
                    <a:pt x="2" y="6"/>
                    <a:pt x="3" y="4"/>
                  </a:cubicBezTo>
                  <a:cubicBezTo>
                    <a:pt x="3" y="3"/>
                    <a:pt x="4" y="0"/>
                    <a:pt x="3" y="1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Freeform 9"/>
            <p:cNvSpPr/>
            <p:nvPr/>
          </p:nvSpPr>
          <p:spPr bwMode="auto">
            <a:xfrm rot="21089660">
              <a:off x="10213959" y="3333424"/>
              <a:ext cx="734352" cy="1212692"/>
            </a:xfrm>
            <a:custGeom>
              <a:avLst/>
              <a:gdLst>
                <a:gd name="T0" fmla="*/ 110 w 112"/>
                <a:gd name="T1" fmla="*/ 160 h 184"/>
                <a:gd name="T2" fmla="*/ 100 w 112"/>
                <a:gd name="T3" fmla="*/ 154 h 184"/>
                <a:gd name="T4" fmla="*/ 96 w 112"/>
                <a:gd name="T5" fmla="*/ 153 h 184"/>
                <a:gd name="T6" fmla="*/ 90 w 112"/>
                <a:gd name="T7" fmla="*/ 146 h 184"/>
                <a:gd name="T8" fmla="*/ 83 w 112"/>
                <a:gd name="T9" fmla="*/ 142 h 184"/>
                <a:gd name="T10" fmla="*/ 76 w 112"/>
                <a:gd name="T11" fmla="*/ 127 h 184"/>
                <a:gd name="T12" fmla="*/ 72 w 112"/>
                <a:gd name="T13" fmla="*/ 110 h 184"/>
                <a:gd name="T14" fmla="*/ 76 w 112"/>
                <a:gd name="T15" fmla="*/ 103 h 184"/>
                <a:gd name="T16" fmla="*/ 82 w 112"/>
                <a:gd name="T17" fmla="*/ 101 h 184"/>
                <a:gd name="T18" fmla="*/ 95 w 112"/>
                <a:gd name="T19" fmla="*/ 106 h 184"/>
                <a:gd name="T20" fmla="*/ 97 w 112"/>
                <a:gd name="T21" fmla="*/ 105 h 184"/>
                <a:gd name="T22" fmla="*/ 90 w 112"/>
                <a:gd name="T23" fmla="*/ 98 h 184"/>
                <a:gd name="T24" fmla="*/ 81 w 112"/>
                <a:gd name="T25" fmla="*/ 90 h 184"/>
                <a:gd name="T26" fmla="*/ 76 w 112"/>
                <a:gd name="T27" fmla="*/ 85 h 184"/>
                <a:gd name="T28" fmla="*/ 61 w 112"/>
                <a:gd name="T29" fmla="*/ 73 h 184"/>
                <a:gd name="T30" fmla="*/ 55 w 112"/>
                <a:gd name="T31" fmla="*/ 65 h 184"/>
                <a:gd name="T32" fmla="*/ 52 w 112"/>
                <a:gd name="T33" fmla="*/ 62 h 184"/>
                <a:gd name="T34" fmla="*/ 38 w 112"/>
                <a:gd name="T35" fmla="*/ 47 h 184"/>
                <a:gd name="T36" fmla="*/ 35 w 112"/>
                <a:gd name="T37" fmla="*/ 41 h 184"/>
                <a:gd name="T38" fmla="*/ 25 w 112"/>
                <a:gd name="T39" fmla="*/ 21 h 184"/>
                <a:gd name="T40" fmla="*/ 10 w 112"/>
                <a:gd name="T41" fmla="*/ 7 h 184"/>
                <a:gd name="T42" fmla="*/ 3 w 112"/>
                <a:gd name="T43" fmla="*/ 2 h 184"/>
                <a:gd name="T44" fmla="*/ 0 w 112"/>
                <a:gd name="T45" fmla="*/ 6 h 184"/>
                <a:gd name="T46" fmla="*/ 6 w 112"/>
                <a:gd name="T47" fmla="*/ 12 h 184"/>
                <a:gd name="T48" fmla="*/ 11 w 112"/>
                <a:gd name="T49" fmla="*/ 17 h 184"/>
                <a:gd name="T50" fmla="*/ 10 w 112"/>
                <a:gd name="T51" fmla="*/ 21 h 184"/>
                <a:gd name="T52" fmla="*/ 8 w 112"/>
                <a:gd name="T53" fmla="*/ 24 h 184"/>
                <a:gd name="T54" fmla="*/ 4 w 112"/>
                <a:gd name="T55" fmla="*/ 30 h 184"/>
                <a:gd name="T56" fmla="*/ 9 w 112"/>
                <a:gd name="T57" fmla="*/ 36 h 184"/>
                <a:gd name="T58" fmla="*/ 15 w 112"/>
                <a:gd name="T59" fmla="*/ 48 h 184"/>
                <a:gd name="T60" fmla="*/ 16 w 112"/>
                <a:gd name="T61" fmla="*/ 55 h 184"/>
                <a:gd name="T62" fmla="*/ 32 w 112"/>
                <a:gd name="T63" fmla="*/ 72 h 184"/>
                <a:gd name="T64" fmla="*/ 41 w 112"/>
                <a:gd name="T65" fmla="*/ 88 h 184"/>
                <a:gd name="T66" fmla="*/ 44 w 112"/>
                <a:gd name="T67" fmla="*/ 96 h 184"/>
                <a:gd name="T68" fmla="*/ 53 w 112"/>
                <a:gd name="T69" fmla="*/ 113 h 184"/>
                <a:gd name="T70" fmla="*/ 57 w 112"/>
                <a:gd name="T71" fmla="*/ 120 h 184"/>
                <a:gd name="T72" fmla="*/ 78 w 112"/>
                <a:gd name="T73" fmla="*/ 165 h 184"/>
                <a:gd name="T74" fmla="*/ 83 w 112"/>
                <a:gd name="T75" fmla="*/ 172 h 184"/>
                <a:gd name="T76" fmla="*/ 93 w 112"/>
                <a:gd name="T77" fmla="*/ 178 h 184"/>
                <a:gd name="T78" fmla="*/ 91 w 112"/>
                <a:gd name="T79" fmla="*/ 164 h 184"/>
                <a:gd name="T80" fmla="*/ 95 w 112"/>
                <a:gd name="T81" fmla="*/ 166 h 184"/>
                <a:gd name="T82" fmla="*/ 102 w 112"/>
                <a:gd name="T83" fmla="*/ 163 h 184"/>
                <a:gd name="T84" fmla="*/ 104 w 112"/>
                <a:gd name="T85" fmla="*/ 162 h 184"/>
                <a:gd name="T86" fmla="*/ 112 w 112"/>
                <a:gd name="T87" fmla="*/ 1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184">
                  <a:moveTo>
                    <a:pt x="112" y="168"/>
                  </a:moveTo>
                  <a:cubicBezTo>
                    <a:pt x="112" y="165"/>
                    <a:pt x="111" y="163"/>
                    <a:pt x="110" y="160"/>
                  </a:cubicBezTo>
                  <a:cubicBezTo>
                    <a:pt x="109" y="157"/>
                    <a:pt x="107" y="155"/>
                    <a:pt x="104" y="154"/>
                  </a:cubicBezTo>
                  <a:cubicBezTo>
                    <a:pt x="103" y="153"/>
                    <a:pt x="101" y="153"/>
                    <a:pt x="100" y="154"/>
                  </a:cubicBezTo>
                  <a:cubicBezTo>
                    <a:pt x="99" y="154"/>
                    <a:pt x="99" y="154"/>
                    <a:pt x="98" y="155"/>
                  </a:cubicBezTo>
                  <a:cubicBezTo>
                    <a:pt x="97" y="155"/>
                    <a:pt x="96" y="154"/>
                    <a:pt x="96" y="153"/>
                  </a:cubicBezTo>
                  <a:cubicBezTo>
                    <a:pt x="95" y="152"/>
                    <a:pt x="95" y="151"/>
                    <a:pt x="95" y="150"/>
                  </a:cubicBezTo>
                  <a:cubicBezTo>
                    <a:pt x="94" y="148"/>
                    <a:pt x="92" y="146"/>
                    <a:pt x="90" y="146"/>
                  </a:cubicBezTo>
                  <a:cubicBezTo>
                    <a:pt x="89" y="146"/>
                    <a:pt x="88" y="146"/>
                    <a:pt x="87" y="146"/>
                  </a:cubicBezTo>
                  <a:cubicBezTo>
                    <a:pt x="85" y="145"/>
                    <a:pt x="84" y="143"/>
                    <a:pt x="83" y="142"/>
                  </a:cubicBezTo>
                  <a:cubicBezTo>
                    <a:pt x="83" y="141"/>
                    <a:pt x="82" y="140"/>
                    <a:pt x="81" y="140"/>
                  </a:cubicBezTo>
                  <a:cubicBezTo>
                    <a:pt x="79" y="136"/>
                    <a:pt x="77" y="131"/>
                    <a:pt x="76" y="127"/>
                  </a:cubicBezTo>
                  <a:cubicBezTo>
                    <a:pt x="75" y="122"/>
                    <a:pt x="74" y="118"/>
                    <a:pt x="72" y="113"/>
                  </a:cubicBezTo>
                  <a:cubicBezTo>
                    <a:pt x="72" y="112"/>
                    <a:pt x="72" y="111"/>
                    <a:pt x="72" y="110"/>
                  </a:cubicBezTo>
                  <a:cubicBezTo>
                    <a:pt x="72" y="110"/>
                    <a:pt x="73" y="109"/>
                    <a:pt x="73" y="108"/>
                  </a:cubicBezTo>
                  <a:cubicBezTo>
                    <a:pt x="74" y="107"/>
                    <a:pt x="75" y="105"/>
                    <a:pt x="76" y="103"/>
                  </a:cubicBezTo>
                  <a:cubicBezTo>
                    <a:pt x="77" y="103"/>
                    <a:pt x="77" y="102"/>
                    <a:pt x="78" y="101"/>
                  </a:cubicBezTo>
                  <a:cubicBezTo>
                    <a:pt x="79" y="101"/>
                    <a:pt x="80" y="101"/>
                    <a:pt x="82" y="101"/>
                  </a:cubicBezTo>
                  <a:cubicBezTo>
                    <a:pt x="85" y="100"/>
                    <a:pt x="88" y="100"/>
                    <a:pt x="91" y="102"/>
                  </a:cubicBezTo>
                  <a:cubicBezTo>
                    <a:pt x="92" y="103"/>
                    <a:pt x="93" y="105"/>
                    <a:pt x="95" y="106"/>
                  </a:cubicBezTo>
                  <a:cubicBezTo>
                    <a:pt x="96" y="106"/>
                    <a:pt x="96" y="106"/>
                    <a:pt x="97" y="106"/>
                  </a:cubicBezTo>
                  <a:cubicBezTo>
                    <a:pt x="97" y="106"/>
                    <a:pt x="97" y="106"/>
                    <a:pt x="97" y="105"/>
                  </a:cubicBezTo>
                  <a:cubicBezTo>
                    <a:pt x="98" y="104"/>
                    <a:pt x="96" y="102"/>
                    <a:pt x="95" y="101"/>
                  </a:cubicBezTo>
                  <a:cubicBezTo>
                    <a:pt x="93" y="100"/>
                    <a:pt x="91" y="99"/>
                    <a:pt x="90" y="98"/>
                  </a:cubicBezTo>
                  <a:cubicBezTo>
                    <a:pt x="87" y="96"/>
                    <a:pt x="85" y="93"/>
                    <a:pt x="82" y="91"/>
                  </a:cubicBezTo>
                  <a:cubicBezTo>
                    <a:pt x="82" y="90"/>
                    <a:pt x="82" y="90"/>
                    <a:pt x="81" y="90"/>
                  </a:cubicBezTo>
                  <a:cubicBezTo>
                    <a:pt x="81" y="89"/>
                    <a:pt x="80" y="89"/>
                    <a:pt x="80" y="89"/>
                  </a:cubicBezTo>
                  <a:cubicBezTo>
                    <a:pt x="78" y="88"/>
                    <a:pt x="77" y="86"/>
                    <a:pt x="76" y="85"/>
                  </a:cubicBezTo>
                  <a:cubicBezTo>
                    <a:pt x="73" y="81"/>
                    <a:pt x="69" y="78"/>
                    <a:pt x="65" y="76"/>
                  </a:cubicBezTo>
                  <a:cubicBezTo>
                    <a:pt x="63" y="76"/>
                    <a:pt x="62" y="75"/>
                    <a:pt x="61" y="73"/>
                  </a:cubicBezTo>
                  <a:cubicBezTo>
                    <a:pt x="61" y="72"/>
                    <a:pt x="61" y="70"/>
                    <a:pt x="59" y="69"/>
                  </a:cubicBezTo>
                  <a:cubicBezTo>
                    <a:pt x="58" y="68"/>
                    <a:pt x="56" y="67"/>
                    <a:pt x="55" y="65"/>
                  </a:cubicBezTo>
                  <a:cubicBezTo>
                    <a:pt x="55" y="65"/>
                    <a:pt x="54" y="64"/>
                    <a:pt x="54" y="63"/>
                  </a:cubicBezTo>
                  <a:cubicBezTo>
                    <a:pt x="53" y="63"/>
                    <a:pt x="53" y="62"/>
                    <a:pt x="52" y="62"/>
                  </a:cubicBezTo>
                  <a:cubicBezTo>
                    <a:pt x="50" y="60"/>
                    <a:pt x="48" y="58"/>
                    <a:pt x="46" y="57"/>
                  </a:cubicBezTo>
                  <a:cubicBezTo>
                    <a:pt x="43" y="54"/>
                    <a:pt x="41" y="50"/>
                    <a:pt x="38" y="47"/>
                  </a:cubicBezTo>
                  <a:cubicBezTo>
                    <a:pt x="37" y="47"/>
                    <a:pt x="36" y="46"/>
                    <a:pt x="36" y="45"/>
                  </a:cubicBezTo>
                  <a:cubicBezTo>
                    <a:pt x="35" y="44"/>
                    <a:pt x="35" y="42"/>
                    <a:pt x="35" y="41"/>
                  </a:cubicBezTo>
                  <a:cubicBezTo>
                    <a:pt x="34" y="36"/>
                    <a:pt x="29" y="33"/>
                    <a:pt x="27" y="28"/>
                  </a:cubicBezTo>
                  <a:cubicBezTo>
                    <a:pt x="26" y="26"/>
                    <a:pt x="26" y="24"/>
                    <a:pt x="25" y="21"/>
                  </a:cubicBezTo>
                  <a:cubicBezTo>
                    <a:pt x="23" y="18"/>
                    <a:pt x="20" y="15"/>
                    <a:pt x="17" y="14"/>
                  </a:cubicBezTo>
                  <a:cubicBezTo>
                    <a:pt x="14" y="13"/>
                    <a:pt x="11" y="10"/>
                    <a:pt x="10" y="7"/>
                  </a:cubicBezTo>
                  <a:cubicBezTo>
                    <a:pt x="10" y="6"/>
                    <a:pt x="9" y="5"/>
                    <a:pt x="9" y="3"/>
                  </a:cubicBezTo>
                  <a:cubicBezTo>
                    <a:pt x="8" y="2"/>
                    <a:pt x="5" y="0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1"/>
                    <a:pt x="5" y="11"/>
                    <a:pt x="6" y="12"/>
                  </a:cubicBezTo>
                  <a:cubicBezTo>
                    <a:pt x="8" y="13"/>
                    <a:pt x="9" y="14"/>
                    <a:pt x="11" y="15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9"/>
                    <a:pt x="9" y="20"/>
                    <a:pt x="10" y="21"/>
                  </a:cubicBezTo>
                  <a:cubicBezTo>
                    <a:pt x="11" y="22"/>
                    <a:pt x="11" y="23"/>
                    <a:pt x="10" y="24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6" y="24"/>
                    <a:pt x="5" y="27"/>
                    <a:pt x="4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6" y="33"/>
                    <a:pt x="8" y="34"/>
                    <a:pt x="9" y="36"/>
                  </a:cubicBezTo>
                  <a:cubicBezTo>
                    <a:pt x="12" y="38"/>
                    <a:pt x="14" y="41"/>
                    <a:pt x="14" y="44"/>
                  </a:cubicBezTo>
                  <a:cubicBezTo>
                    <a:pt x="14" y="45"/>
                    <a:pt x="14" y="47"/>
                    <a:pt x="15" y="48"/>
                  </a:cubicBezTo>
                  <a:cubicBezTo>
                    <a:pt x="15" y="49"/>
                    <a:pt x="16" y="50"/>
                    <a:pt x="16" y="51"/>
                  </a:cubicBezTo>
                  <a:cubicBezTo>
                    <a:pt x="16" y="52"/>
                    <a:pt x="16" y="53"/>
                    <a:pt x="16" y="55"/>
                  </a:cubicBezTo>
                  <a:cubicBezTo>
                    <a:pt x="17" y="58"/>
                    <a:pt x="21" y="61"/>
                    <a:pt x="24" y="63"/>
                  </a:cubicBezTo>
                  <a:cubicBezTo>
                    <a:pt x="28" y="65"/>
                    <a:pt x="31" y="68"/>
                    <a:pt x="32" y="72"/>
                  </a:cubicBezTo>
                  <a:cubicBezTo>
                    <a:pt x="35" y="74"/>
                    <a:pt x="37" y="76"/>
                    <a:pt x="39" y="80"/>
                  </a:cubicBezTo>
                  <a:cubicBezTo>
                    <a:pt x="40" y="82"/>
                    <a:pt x="39" y="86"/>
                    <a:pt x="41" y="88"/>
                  </a:cubicBezTo>
                  <a:cubicBezTo>
                    <a:pt x="41" y="90"/>
                    <a:pt x="42" y="91"/>
                    <a:pt x="43" y="92"/>
                  </a:cubicBezTo>
                  <a:cubicBezTo>
                    <a:pt x="44" y="94"/>
                    <a:pt x="44" y="95"/>
                    <a:pt x="44" y="96"/>
                  </a:cubicBezTo>
                  <a:cubicBezTo>
                    <a:pt x="45" y="101"/>
                    <a:pt x="47" y="105"/>
                    <a:pt x="50" y="108"/>
                  </a:cubicBezTo>
                  <a:cubicBezTo>
                    <a:pt x="51" y="109"/>
                    <a:pt x="52" y="111"/>
                    <a:pt x="53" y="113"/>
                  </a:cubicBezTo>
                  <a:cubicBezTo>
                    <a:pt x="55" y="114"/>
                    <a:pt x="56" y="115"/>
                    <a:pt x="57" y="117"/>
                  </a:cubicBezTo>
                  <a:cubicBezTo>
                    <a:pt x="57" y="118"/>
                    <a:pt x="57" y="119"/>
                    <a:pt x="57" y="120"/>
                  </a:cubicBezTo>
                  <a:cubicBezTo>
                    <a:pt x="58" y="125"/>
                    <a:pt x="61" y="129"/>
                    <a:pt x="64" y="133"/>
                  </a:cubicBezTo>
                  <a:cubicBezTo>
                    <a:pt x="70" y="141"/>
                    <a:pt x="71" y="156"/>
                    <a:pt x="78" y="165"/>
                  </a:cubicBezTo>
                  <a:cubicBezTo>
                    <a:pt x="79" y="166"/>
                    <a:pt x="80" y="167"/>
                    <a:pt x="81" y="169"/>
                  </a:cubicBezTo>
                  <a:cubicBezTo>
                    <a:pt x="82" y="170"/>
                    <a:pt x="82" y="171"/>
                    <a:pt x="83" y="172"/>
                  </a:cubicBezTo>
                  <a:cubicBezTo>
                    <a:pt x="84" y="177"/>
                    <a:pt x="88" y="183"/>
                    <a:pt x="94" y="184"/>
                  </a:cubicBezTo>
                  <a:cubicBezTo>
                    <a:pt x="95" y="182"/>
                    <a:pt x="94" y="180"/>
                    <a:pt x="93" y="178"/>
                  </a:cubicBezTo>
                  <a:cubicBezTo>
                    <a:pt x="91" y="174"/>
                    <a:pt x="91" y="171"/>
                    <a:pt x="91" y="167"/>
                  </a:cubicBezTo>
                  <a:cubicBezTo>
                    <a:pt x="91" y="166"/>
                    <a:pt x="91" y="165"/>
                    <a:pt x="91" y="164"/>
                  </a:cubicBezTo>
                  <a:cubicBezTo>
                    <a:pt x="92" y="164"/>
                    <a:pt x="93" y="164"/>
                    <a:pt x="94" y="164"/>
                  </a:cubicBezTo>
                  <a:cubicBezTo>
                    <a:pt x="94" y="165"/>
                    <a:pt x="94" y="165"/>
                    <a:pt x="95" y="166"/>
                  </a:cubicBezTo>
                  <a:cubicBezTo>
                    <a:pt x="95" y="166"/>
                    <a:pt x="96" y="166"/>
                    <a:pt x="97" y="166"/>
                  </a:cubicBezTo>
                  <a:cubicBezTo>
                    <a:pt x="99" y="165"/>
                    <a:pt x="100" y="164"/>
                    <a:pt x="102" y="163"/>
                  </a:cubicBezTo>
                  <a:cubicBezTo>
                    <a:pt x="102" y="162"/>
                    <a:pt x="103" y="162"/>
                    <a:pt x="103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6" y="164"/>
                    <a:pt x="108" y="166"/>
                    <a:pt x="109" y="169"/>
                  </a:cubicBezTo>
                  <a:cubicBezTo>
                    <a:pt x="110" y="169"/>
                    <a:pt x="111" y="170"/>
                    <a:pt x="112" y="170"/>
                  </a:cubicBezTo>
                  <a:cubicBezTo>
                    <a:pt x="112" y="169"/>
                    <a:pt x="112" y="169"/>
                    <a:pt x="112" y="16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Freeform 10"/>
            <p:cNvSpPr/>
            <p:nvPr/>
          </p:nvSpPr>
          <p:spPr bwMode="auto">
            <a:xfrm rot="21089660">
              <a:off x="11380979" y="4374749"/>
              <a:ext cx="65687" cy="165061"/>
            </a:xfrm>
            <a:custGeom>
              <a:avLst/>
              <a:gdLst>
                <a:gd name="T0" fmla="*/ 9 w 10"/>
                <a:gd name="T1" fmla="*/ 6 h 25"/>
                <a:gd name="T2" fmla="*/ 8 w 10"/>
                <a:gd name="T3" fmla="*/ 0 h 25"/>
                <a:gd name="T4" fmla="*/ 8 w 10"/>
                <a:gd name="T5" fmla="*/ 0 h 25"/>
                <a:gd name="T6" fmla="*/ 6 w 10"/>
                <a:gd name="T7" fmla="*/ 1 h 25"/>
                <a:gd name="T8" fmla="*/ 2 w 10"/>
                <a:gd name="T9" fmla="*/ 3 h 25"/>
                <a:gd name="T10" fmla="*/ 3 w 10"/>
                <a:gd name="T11" fmla="*/ 12 h 25"/>
                <a:gd name="T12" fmla="*/ 2 w 10"/>
                <a:gd name="T13" fmla="*/ 15 h 25"/>
                <a:gd name="T14" fmla="*/ 1 w 10"/>
                <a:gd name="T15" fmla="*/ 20 h 25"/>
                <a:gd name="T16" fmla="*/ 1 w 10"/>
                <a:gd name="T17" fmla="*/ 23 h 25"/>
                <a:gd name="T18" fmla="*/ 2 w 10"/>
                <a:gd name="T19" fmla="*/ 25 h 25"/>
                <a:gd name="T20" fmla="*/ 5 w 10"/>
                <a:gd name="T21" fmla="*/ 23 h 25"/>
                <a:gd name="T22" fmla="*/ 6 w 10"/>
                <a:gd name="T23" fmla="*/ 21 h 25"/>
                <a:gd name="T24" fmla="*/ 5 w 10"/>
                <a:gd name="T25" fmla="*/ 12 h 25"/>
                <a:gd name="T26" fmla="*/ 9 w 10"/>
                <a:gd name="T2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5">
                  <a:moveTo>
                    <a:pt x="9" y="6"/>
                  </a:moveTo>
                  <a:cubicBezTo>
                    <a:pt x="10" y="4"/>
                    <a:pt x="10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4" y="3"/>
                    <a:pt x="2" y="3"/>
                  </a:cubicBezTo>
                  <a:cubicBezTo>
                    <a:pt x="1" y="6"/>
                    <a:pt x="3" y="9"/>
                    <a:pt x="3" y="12"/>
                  </a:cubicBezTo>
                  <a:cubicBezTo>
                    <a:pt x="3" y="13"/>
                    <a:pt x="2" y="14"/>
                    <a:pt x="2" y="15"/>
                  </a:cubicBezTo>
                  <a:cubicBezTo>
                    <a:pt x="1" y="17"/>
                    <a:pt x="1" y="18"/>
                    <a:pt x="1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3" y="25"/>
                    <a:pt x="4" y="24"/>
                    <a:pt x="5" y="23"/>
                  </a:cubicBezTo>
                  <a:cubicBezTo>
                    <a:pt x="5" y="23"/>
                    <a:pt x="6" y="22"/>
                    <a:pt x="6" y="21"/>
                  </a:cubicBezTo>
                  <a:cubicBezTo>
                    <a:pt x="6" y="17"/>
                    <a:pt x="4" y="14"/>
                    <a:pt x="5" y="12"/>
                  </a:cubicBezTo>
                  <a:cubicBezTo>
                    <a:pt x="6" y="9"/>
                    <a:pt x="8" y="8"/>
                    <a:pt x="9" y="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Freeform 11"/>
            <p:cNvSpPr/>
            <p:nvPr/>
          </p:nvSpPr>
          <p:spPr bwMode="auto">
            <a:xfrm rot="21089660">
              <a:off x="11490902" y="4407849"/>
              <a:ext cx="32002" cy="45476"/>
            </a:xfrm>
            <a:custGeom>
              <a:avLst/>
              <a:gdLst>
                <a:gd name="T0" fmla="*/ 5 w 5"/>
                <a:gd name="T1" fmla="*/ 1 h 7"/>
                <a:gd name="T2" fmla="*/ 3 w 5"/>
                <a:gd name="T3" fmla="*/ 1 h 7"/>
                <a:gd name="T4" fmla="*/ 4 w 5"/>
                <a:gd name="T5" fmla="*/ 1 h 7"/>
                <a:gd name="T6" fmla="*/ 2 w 5"/>
                <a:gd name="T7" fmla="*/ 2 h 7"/>
                <a:gd name="T8" fmla="*/ 1 w 5"/>
                <a:gd name="T9" fmla="*/ 6 h 7"/>
                <a:gd name="T10" fmla="*/ 4 w 5"/>
                <a:gd name="T11" fmla="*/ 6 h 7"/>
                <a:gd name="T12" fmla="*/ 5 w 5"/>
                <a:gd name="T13" fmla="*/ 2 h 7"/>
                <a:gd name="T14" fmla="*/ 5 w 5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3" y="7"/>
                    <a:pt x="4" y="6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Freeform 12"/>
            <p:cNvSpPr/>
            <p:nvPr/>
          </p:nvSpPr>
          <p:spPr bwMode="auto">
            <a:xfrm rot="21089660">
              <a:off x="11506622" y="4320280"/>
              <a:ext cx="673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Freeform 13"/>
            <p:cNvSpPr/>
            <p:nvPr/>
          </p:nvSpPr>
          <p:spPr bwMode="auto">
            <a:xfrm rot="21089660">
              <a:off x="11502289" y="4320602"/>
              <a:ext cx="13474" cy="32002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0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5 h 5"/>
                <a:gd name="T10" fmla="*/ 2 w 2"/>
                <a:gd name="T11" fmla="*/ 4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Freeform 14"/>
            <p:cNvSpPr/>
            <p:nvPr/>
          </p:nvSpPr>
          <p:spPr bwMode="auto">
            <a:xfrm rot="21089660">
              <a:off x="11429722" y="4065421"/>
              <a:ext cx="104426" cy="271171"/>
            </a:xfrm>
            <a:custGeom>
              <a:avLst/>
              <a:gdLst>
                <a:gd name="T0" fmla="*/ 15 w 16"/>
                <a:gd name="T1" fmla="*/ 2 h 41"/>
                <a:gd name="T2" fmla="*/ 13 w 16"/>
                <a:gd name="T3" fmla="*/ 0 h 41"/>
                <a:gd name="T4" fmla="*/ 10 w 16"/>
                <a:gd name="T5" fmla="*/ 5 h 41"/>
                <a:gd name="T6" fmla="*/ 10 w 16"/>
                <a:gd name="T7" fmla="*/ 10 h 41"/>
                <a:gd name="T8" fmla="*/ 6 w 16"/>
                <a:gd name="T9" fmla="*/ 12 h 41"/>
                <a:gd name="T10" fmla="*/ 3 w 16"/>
                <a:gd name="T11" fmla="*/ 11 h 41"/>
                <a:gd name="T12" fmla="*/ 2 w 16"/>
                <a:gd name="T13" fmla="*/ 12 h 41"/>
                <a:gd name="T14" fmla="*/ 2 w 16"/>
                <a:gd name="T15" fmla="*/ 15 h 41"/>
                <a:gd name="T16" fmla="*/ 3 w 16"/>
                <a:gd name="T17" fmla="*/ 17 h 41"/>
                <a:gd name="T18" fmla="*/ 3 w 16"/>
                <a:gd name="T19" fmla="*/ 20 h 41"/>
                <a:gd name="T20" fmla="*/ 0 w 16"/>
                <a:gd name="T21" fmla="*/ 29 h 41"/>
                <a:gd name="T22" fmla="*/ 0 w 16"/>
                <a:gd name="T23" fmla="*/ 39 h 41"/>
                <a:gd name="T24" fmla="*/ 1 w 16"/>
                <a:gd name="T25" fmla="*/ 41 h 41"/>
                <a:gd name="T26" fmla="*/ 2 w 16"/>
                <a:gd name="T27" fmla="*/ 41 h 41"/>
                <a:gd name="T28" fmla="*/ 3 w 16"/>
                <a:gd name="T29" fmla="*/ 35 h 41"/>
                <a:gd name="T30" fmla="*/ 7 w 16"/>
                <a:gd name="T31" fmla="*/ 29 h 41"/>
                <a:gd name="T32" fmla="*/ 7 w 16"/>
                <a:gd name="T33" fmla="*/ 25 h 41"/>
                <a:gd name="T34" fmla="*/ 8 w 16"/>
                <a:gd name="T35" fmla="*/ 19 h 41"/>
                <a:gd name="T36" fmla="*/ 15 w 16"/>
                <a:gd name="T37" fmla="*/ 6 h 41"/>
                <a:gd name="T38" fmla="*/ 15 w 16"/>
                <a:gd name="T3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1">
                  <a:moveTo>
                    <a:pt x="15" y="2"/>
                  </a:move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6"/>
                    <a:pt x="10" y="8"/>
                    <a:pt x="10" y="10"/>
                  </a:cubicBezTo>
                  <a:cubicBezTo>
                    <a:pt x="9" y="11"/>
                    <a:pt x="8" y="13"/>
                    <a:pt x="6" y="12"/>
                  </a:cubicBezTo>
                  <a:cubicBezTo>
                    <a:pt x="5" y="12"/>
                    <a:pt x="4" y="10"/>
                    <a:pt x="3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3"/>
                    <a:pt x="1" y="15"/>
                    <a:pt x="2" y="15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4" y="18"/>
                    <a:pt x="3" y="19"/>
                    <a:pt x="3" y="20"/>
                  </a:cubicBezTo>
                  <a:cubicBezTo>
                    <a:pt x="2" y="23"/>
                    <a:pt x="1" y="26"/>
                    <a:pt x="0" y="29"/>
                  </a:cubicBezTo>
                  <a:cubicBezTo>
                    <a:pt x="0" y="32"/>
                    <a:pt x="0" y="36"/>
                    <a:pt x="0" y="39"/>
                  </a:cubicBezTo>
                  <a:cubicBezTo>
                    <a:pt x="0" y="40"/>
                    <a:pt x="0" y="41"/>
                    <a:pt x="1" y="41"/>
                  </a:cubicBezTo>
                  <a:cubicBezTo>
                    <a:pt x="1" y="41"/>
                    <a:pt x="2" y="41"/>
                    <a:pt x="2" y="41"/>
                  </a:cubicBezTo>
                  <a:cubicBezTo>
                    <a:pt x="4" y="39"/>
                    <a:pt x="3" y="37"/>
                    <a:pt x="3" y="35"/>
                  </a:cubicBezTo>
                  <a:cubicBezTo>
                    <a:pt x="4" y="32"/>
                    <a:pt x="6" y="31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23"/>
                    <a:pt x="7" y="21"/>
                    <a:pt x="8" y="19"/>
                  </a:cubicBezTo>
                  <a:cubicBezTo>
                    <a:pt x="10" y="14"/>
                    <a:pt x="13" y="11"/>
                    <a:pt x="15" y="6"/>
                  </a:cubicBezTo>
                  <a:cubicBezTo>
                    <a:pt x="15" y="5"/>
                    <a:pt x="16" y="3"/>
                    <a:pt x="15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Freeform 15"/>
            <p:cNvSpPr/>
            <p:nvPr/>
          </p:nvSpPr>
          <p:spPr bwMode="auto">
            <a:xfrm rot="21089660">
              <a:off x="11515285" y="3856610"/>
              <a:ext cx="52213" cy="151586"/>
            </a:xfrm>
            <a:custGeom>
              <a:avLst/>
              <a:gdLst>
                <a:gd name="T0" fmla="*/ 8 w 8"/>
                <a:gd name="T1" fmla="*/ 6 h 23"/>
                <a:gd name="T2" fmla="*/ 6 w 8"/>
                <a:gd name="T3" fmla="*/ 0 h 23"/>
                <a:gd name="T4" fmla="*/ 3 w 8"/>
                <a:gd name="T5" fmla="*/ 5 h 23"/>
                <a:gd name="T6" fmla="*/ 2 w 8"/>
                <a:gd name="T7" fmla="*/ 8 h 23"/>
                <a:gd name="T8" fmla="*/ 2 w 8"/>
                <a:gd name="T9" fmla="*/ 12 h 23"/>
                <a:gd name="T10" fmla="*/ 3 w 8"/>
                <a:gd name="T11" fmla="*/ 12 h 23"/>
                <a:gd name="T12" fmla="*/ 2 w 8"/>
                <a:gd name="T13" fmla="*/ 14 h 23"/>
                <a:gd name="T14" fmla="*/ 2 w 8"/>
                <a:gd name="T15" fmla="*/ 21 h 23"/>
                <a:gd name="T16" fmla="*/ 2 w 8"/>
                <a:gd name="T17" fmla="*/ 23 h 23"/>
                <a:gd name="T18" fmla="*/ 4 w 8"/>
                <a:gd name="T19" fmla="*/ 23 h 23"/>
                <a:gd name="T20" fmla="*/ 5 w 8"/>
                <a:gd name="T21" fmla="*/ 23 h 23"/>
                <a:gd name="T22" fmla="*/ 6 w 8"/>
                <a:gd name="T23" fmla="*/ 16 h 23"/>
                <a:gd name="T24" fmla="*/ 7 w 8"/>
                <a:gd name="T25" fmla="*/ 15 h 23"/>
                <a:gd name="T26" fmla="*/ 7 w 8"/>
                <a:gd name="T27" fmla="*/ 12 h 23"/>
                <a:gd name="T28" fmla="*/ 8 w 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23">
                  <a:moveTo>
                    <a:pt x="8" y="6"/>
                  </a:moveTo>
                  <a:cubicBezTo>
                    <a:pt x="8" y="4"/>
                    <a:pt x="8" y="1"/>
                    <a:pt x="6" y="0"/>
                  </a:cubicBezTo>
                  <a:cubicBezTo>
                    <a:pt x="6" y="0"/>
                    <a:pt x="4" y="3"/>
                    <a:pt x="3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6" y="21"/>
                    <a:pt x="4" y="18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Freeform 16"/>
            <p:cNvSpPr/>
            <p:nvPr/>
          </p:nvSpPr>
          <p:spPr bwMode="auto">
            <a:xfrm rot="21089660">
              <a:off x="11557004" y="3572399"/>
              <a:ext cx="32002" cy="117901"/>
            </a:xfrm>
            <a:custGeom>
              <a:avLst/>
              <a:gdLst>
                <a:gd name="T0" fmla="*/ 4 w 5"/>
                <a:gd name="T1" fmla="*/ 11 h 18"/>
                <a:gd name="T2" fmla="*/ 3 w 5"/>
                <a:gd name="T3" fmla="*/ 4 h 18"/>
                <a:gd name="T4" fmla="*/ 4 w 5"/>
                <a:gd name="T5" fmla="*/ 2 h 18"/>
                <a:gd name="T6" fmla="*/ 1 w 5"/>
                <a:gd name="T7" fmla="*/ 1 h 18"/>
                <a:gd name="T8" fmla="*/ 0 w 5"/>
                <a:gd name="T9" fmla="*/ 4 h 18"/>
                <a:gd name="T10" fmla="*/ 1 w 5"/>
                <a:gd name="T11" fmla="*/ 8 h 18"/>
                <a:gd name="T12" fmla="*/ 2 w 5"/>
                <a:gd name="T13" fmla="*/ 10 h 18"/>
                <a:gd name="T14" fmla="*/ 2 w 5"/>
                <a:gd name="T15" fmla="*/ 18 h 18"/>
                <a:gd name="T16" fmla="*/ 3 w 5"/>
                <a:gd name="T17" fmla="*/ 18 h 18"/>
                <a:gd name="T18" fmla="*/ 3 w 5"/>
                <a:gd name="T19" fmla="*/ 18 h 18"/>
                <a:gd name="T20" fmla="*/ 4 w 5"/>
                <a:gd name="T2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8">
                  <a:moveTo>
                    <a:pt x="4" y="11"/>
                  </a:moveTo>
                  <a:cubicBezTo>
                    <a:pt x="4" y="9"/>
                    <a:pt x="3" y="7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2"/>
                    <a:pt x="1" y="15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5" y="13"/>
                    <a:pt x="4" y="1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Freeform 17"/>
            <p:cNvSpPr/>
            <p:nvPr/>
          </p:nvSpPr>
          <p:spPr bwMode="auto">
            <a:xfrm rot="21089660" flipH="1">
              <a:off x="11559746" y="34800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Freeform 18"/>
            <p:cNvSpPr/>
            <p:nvPr/>
          </p:nvSpPr>
          <p:spPr bwMode="auto">
            <a:xfrm rot="21089660" flipH="1">
              <a:off x="11559247" y="3473359"/>
              <a:ext cx="0" cy="673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Freeform 19"/>
            <p:cNvSpPr/>
            <p:nvPr/>
          </p:nvSpPr>
          <p:spPr bwMode="auto">
            <a:xfrm rot="21089660">
              <a:off x="11547305" y="3473746"/>
              <a:ext cx="20212" cy="26949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1 h 4"/>
                <a:gd name="T4" fmla="*/ 0 w 3"/>
                <a:gd name="T5" fmla="*/ 2 h 4"/>
                <a:gd name="T6" fmla="*/ 2 w 3"/>
                <a:gd name="T7" fmla="*/ 3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Freeform 20"/>
            <p:cNvSpPr/>
            <p:nvPr/>
          </p:nvSpPr>
          <p:spPr bwMode="auto">
            <a:xfrm rot="21089660">
              <a:off x="11528429" y="3430676"/>
              <a:ext cx="18527" cy="20212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Freeform 21"/>
            <p:cNvSpPr/>
            <p:nvPr/>
          </p:nvSpPr>
          <p:spPr bwMode="auto">
            <a:xfrm rot="21089660">
              <a:off x="11500180" y="3274453"/>
              <a:ext cx="25264" cy="45476"/>
            </a:xfrm>
            <a:custGeom>
              <a:avLst/>
              <a:gdLst>
                <a:gd name="T0" fmla="*/ 3 w 4"/>
                <a:gd name="T1" fmla="*/ 1 h 7"/>
                <a:gd name="T2" fmla="*/ 1 w 4"/>
                <a:gd name="T3" fmla="*/ 1 h 7"/>
                <a:gd name="T4" fmla="*/ 1 w 4"/>
                <a:gd name="T5" fmla="*/ 1 h 7"/>
                <a:gd name="T6" fmla="*/ 1 w 4"/>
                <a:gd name="T7" fmla="*/ 1 h 7"/>
                <a:gd name="T8" fmla="*/ 0 w 4"/>
                <a:gd name="T9" fmla="*/ 2 h 7"/>
                <a:gd name="T10" fmla="*/ 1 w 4"/>
                <a:gd name="T11" fmla="*/ 6 h 7"/>
                <a:gd name="T12" fmla="*/ 1 w 4"/>
                <a:gd name="T13" fmla="*/ 6 h 7"/>
                <a:gd name="T14" fmla="*/ 3 w 4"/>
                <a:gd name="T15" fmla="*/ 6 h 7"/>
                <a:gd name="T16" fmla="*/ 4 w 4"/>
                <a:gd name="T17" fmla="*/ 3 h 7"/>
                <a:gd name="T18" fmla="*/ 3 w 4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Freeform 22"/>
            <p:cNvSpPr/>
            <p:nvPr/>
          </p:nvSpPr>
          <p:spPr bwMode="auto">
            <a:xfrm rot="21089660">
              <a:off x="11461645" y="3125732"/>
              <a:ext cx="45476" cy="99373"/>
            </a:xfrm>
            <a:custGeom>
              <a:avLst/>
              <a:gdLst>
                <a:gd name="T0" fmla="*/ 6 w 7"/>
                <a:gd name="T1" fmla="*/ 6 h 15"/>
                <a:gd name="T2" fmla="*/ 5 w 7"/>
                <a:gd name="T3" fmla="*/ 4 h 15"/>
                <a:gd name="T4" fmla="*/ 4 w 7"/>
                <a:gd name="T5" fmla="*/ 1 h 15"/>
                <a:gd name="T6" fmla="*/ 2 w 7"/>
                <a:gd name="T7" fmla="*/ 1 h 15"/>
                <a:gd name="T8" fmla="*/ 1 w 7"/>
                <a:gd name="T9" fmla="*/ 2 h 15"/>
                <a:gd name="T10" fmla="*/ 1 w 7"/>
                <a:gd name="T11" fmla="*/ 4 h 15"/>
                <a:gd name="T12" fmla="*/ 1 w 7"/>
                <a:gd name="T13" fmla="*/ 8 h 15"/>
                <a:gd name="T14" fmla="*/ 2 w 7"/>
                <a:gd name="T15" fmla="*/ 11 h 15"/>
                <a:gd name="T16" fmla="*/ 5 w 7"/>
                <a:gd name="T17" fmla="*/ 14 h 15"/>
                <a:gd name="T18" fmla="*/ 6 w 7"/>
                <a:gd name="T19" fmla="*/ 15 h 15"/>
                <a:gd name="T20" fmla="*/ 6 w 7"/>
                <a:gd name="T21" fmla="*/ 14 h 15"/>
                <a:gd name="T22" fmla="*/ 6 w 7"/>
                <a:gd name="T2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5">
                  <a:moveTo>
                    <a:pt x="6" y="6"/>
                  </a:moveTo>
                  <a:cubicBezTo>
                    <a:pt x="6" y="6"/>
                    <a:pt x="6" y="5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7" y="12"/>
                    <a:pt x="7" y="9"/>
                    <a:pt x="6" y="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Freeform 23"/>
            <p:cNvSpPr/>
            <p:nvPr/>
          </p:nvSpPr>
          <p:spPr bwMode="auto">
            <a:xfrm rot="21089660">
              <a:off x="11342215" y="2944314"/>
              <a:ext cx="40423" cy="26949"/>
            </a:xfrm>
            <a:custGeom>
              <a:avLst/>
              <a:gdLst>
                <a:gd name="T0" fmla="*/ 6 w 6"/>
                <a:gd name="T1" fmla="*/ 2 h 4"/>
                <a:gd name="T2" fmla="*/ 3 w 6"/>
                <a:gd name="T3" fmla="*/ 0 h 4"/>
                <a:gd name="T4" fmla="*/ 1 w 6"/>
                <a:gd name="T5" fmla="*/ 0 h 4"/>
                <a:gd name="T6" fmla="*/ 1 w 6"/>
                <a:gd name="T7" fmla="*/ 3 h 4"/>
                <a:gd name="T8" fmla="*/ 3 w 6"/>
                <a:gd name="T9" fmla="*/ 4 h 4"/>
                <a:gd name="T10" fmla="*/ 5 w 6"/>
                <a:gd name="T11" fmla="*/ 4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Freeform 24"/>
            <p:cNvSpPr/>
            <p:nvPr/>
          </p:nvSpPr>
          <p:spPr bwMode="auto">
            <a:xfrm rot="21089660">
              <a:off x="11399243" y="2888711"/>
              <a:ext cx="65687" cy="170114"/>
            </a:xfrm>
            <a:custGeom>
              <a:avLst/>
              <a:gdLst>
                <a:gd name="T0" fmla="*/ 9 w 10"/>
                <a:gd name="T1" fmla="*/ 20 h 26"/>
                <a:gd name="T2" fmla="*/ 9 w 10"/>
                <a:gd name="T3" fmla="*/ 18 h 26"/>
                <a:gd name="T4" fmla="*/ 8 w 10"/>
                <a:gd name="T5" fmla="*/ 15 h 26"/>
                <a:gd name="T6" fmla="*/ 8 w 10"/>
                <a:gd name="T7" fmla="*/ 12 h 26"/>
                <a:gd name="T8" fmla="*/ 8 w 10"/>
                <a:gd name="T9" fmla="*/ 5 h 26"/>
                <a:gd name="T10" fmla="*/ 8 w 10"/>
                <a:gd name="T11" fmla="*/ 3 h 26"/>
                <a:gd name="T12" fmla="*/ 3 w 10"/>
                <a:gd name="T13" fmla="*/ 2 h 26"/>
                <a:gd name="T14" fmla="*/ 2 w 10"/>
                <a:gd name="T15" fmla="*/ 5 h 26"/>
                <a:gd name="T16" fmla="*/ 0 w 10"/>
                <a:gd name="T17" fmla="*/ 8 h 26"/>
                <a:gd name="T18" fmla="*/ 2 w 10"/>
                <a:gd name="T19" fmla="*/ 15 h 26"/>
                <a:gd name="T20" fmla="*/ 1 w 10"/>
                <a:gd name="T21" fmla="*/ 21 h 26"/>
                <a:gd name="T22" fmla="*/ 0 w 10"/>
                <a:gd name="T23" fmla="*/ 22 h 26"/>
                <a:gd name="T24" fmla="*/ 2 w 10"/>
                <a:gd name="T25" fmla="*/ 25 h 26"/>
                <a:gd name="T26" fmla="*/ 6 w 10"/>
                <a:gd name="T27" fmla="*/ 26 h 26"/>
                <a:gd name="T28" fmla="*/ 7 w 10"/>
                <a:gd name="T29" fmla="*/ 23 h 26"/>
                <a:gd name="T30" fmla="*/ 7 w 10"/>
                <a:gd name="T31" fmla="*/ 22 h 26"/>
                <a:gd name="T32" fmla="*/ 9 w 10"/>
                <a:gd name="T3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26">
                  <a:moveTo>
                    <a:pt x="9" y="20"/>
                  </a:moveTo>
                  <a:cubicBezTo>
                    <a:pt x="10" y="20"/>
                    <a:pt x="10" y="19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10"/>
                    <a:pt x="8" y="8"/>
                    <a:pt x="8" y="5"/>
                  </a:cubicBezTo>
                  <a:cubicBezTo>
                    <a:pt x="8" y="5"/>
                    <a:pt x="9" y="4"/>
                    <a:pt x="8" y="3"/>
                  </a:cubicBezTo>
                  <a:cubicBezTo>
                    <a:pt x="7" y="0"/>
                    <a:pt x="4" y="0"/>
                    <a:pt x="3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10"/>
                    <a:pt x="2" y="12"/>
                    <a:pt x="2" y="15"/>
                  </a:cubicBezTo>
                  <a:cubicBezTo>
                    <a:pt x="3" y="17"/>
                    <a:pt x="3" y="19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3" y="26"/>
                    <a:pt x="5" y="26"/>
                    <a:pt x="6" y="26"/>
                  </a:cubicBezTo>
                  <a:cubicBezTo>
                    <a:pt x="7" y="26"/>
                    <a:pt x="8" y="24"/>
                    <a:pt x="7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21"/>
                    <a:pt x="8" y="21"/>
                    <a:pt x="9" y="2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Freeform 25"/>
            <p:cNvSpPr/>
            <p:nvPr/>
          </p:nvSpPr>
          <p:spPr bwMode="auto">
            <a:xfrm rot="21089660">
              <a:off x="10724353" y="1490411"/>
              <a:ext cx="72425" cy="158324"/>
            </a:xfrm>
            <a:custGeom>
              <a:avLst/>
              <a:gdLst>
                <a:gd name="T0" fmla="*/ 2 w 11"/>
                <a:gd name="T1" fmla="*/ 6 h 24"/>
                <a:gd name="T2" fmla="*/ 1 w 11"/>
                <a:gd name="T3" fmla="*/ 11 h 24"/>
                <a:gd name="T4" fmla="*/ 0 w 11"/>
                <a:gd name="T5" fmla="*/ 14 h 24"/>
                <a:gd name="T6" fmla="*/ 1 w 11"/>
                <a:gd name="T7" fmla="*/ 14 h 24"/>
                <a:gd name="T8" fmla="*/ 8 w 11"/>
                <a:gd name="T9" fmla="*/ 22 h 24"/>
                <a:gd name="T10" fmla="*/ 9 w 11"/>
                <a:gd name="T11" fmla="*/ 24 h 24"/>
                <a:gd name="T12" fmla="*/ 10 w 11"/>
                <a:gd name="T13" fmla="*/ 22 h 24"/>
                <a:gd name="T14" fmla="*/ 8 w 11"/>
                <a:gd name="T15" fmla="*/ 11 h 24"/>
                <a:gd name="T16" fmla="*/ 9 w 11"/>
                <a:gd name="T17" fmla="*/ 7 h 24"/>
                <a:gd name="T18" fmla="*/ 9 w 11"/>
                <a:gd name="T19" fmla="*/ 4 h 24"/>
                <a:gd name="T20" fmla="*/ 2 w 11"/>
                <a:gd name="T2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2" y="6"/>
                  </a:moveTo>
                  <a:cubicBezTo>
                    <a:pt x="2" y="8"/>
                    <a:pt x="2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7"/>
                    <a:pt x="6" y="19"/>
                    <a:pt x="8" y="22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1" y="19"/>
                    <a:pt x="7" y="15"/>
                    <a:pt x="8" y="11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6" y="0"/>
                    <a:pt x="2" y="2"/>
                    <a:pt x="2" y="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Freeform 26"/>
            <p:cNvSpPr/>
            <p:nvPr/>
          </p:nvSpPr>
          <p:spPr bwMode="auto">
            <a:xfrm rot="21089660">
              <a:off x="10113644" y="2390486"/>
              <a:ext cx="20212" cy="33686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1 h 5"/>
                <a:gd name="T4" fmla="*/ 0 w 3"/>
                <a:gd name="T5" fmla="*/ 3 h 5"/>
                <a:gd name="T6" fmla="*/ 0 w 3"/>
                <a:gd name="T7" fmla="*/ 4 h 5"/>
                <a:gd name="T8" fmla="*/ 1 w 3"/>
                <a:gd name="T9" fmla="*/ 5 h 5"/>
                <a:gd name="T10" fmla="*/ 2 w 3"/>
                <a:gd name="T11" fmla="*/ 4 h 5"/>
                <a:gd name="T12" fmla="*/ 2 w 3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Freeform 28"/>
            <p:cNvSpPr/>
            <p:nvPr/>
          </p:nvSpPr>
          <p:spPr bwMode="auto">
            <a:xfrm rot="21089660">
              <a:off x="8998674" y="753733"/>
              <a:ext cx="18527" cy="11790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2 h 2"/>
                <a:gd name="T10" fmla="*/ 3 w 3"/>
                <a:gd name="T11" fmla="*/ 2 h 2"/>
                <a:gd name="T12" fmla="*/ 3 w 3"/>
                <a:gd name="T13" fmla="*/ 1 h 2"/>
                <a:gd name="T14" fmla="*/ 3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Freeform 29"/>
            <p:cNvSpPr/>
            <p:nvPr/>
          </p:nvSpPr>
          <p:spPr bwMode="auto">
            <a:xfrm rot="21089660">
              <a:off x="9032120" y="714554"/>
              <a:ext cx="20212" cy="1347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1 w 3"/>
                <a:gd name="T9" fmla="*/ 1 h 2"/>
                <a:gd name="T10" fmla="*/ 2 w 3"/>
                <a:gd name="T11" fmla="*/ 1 h 2"/>
                <a:gd name="T12" fmla="*/ 3 w 3"/>
                <a:gd name="T13" fmla="*/ 1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Freeform 30"/>
            <p:cNvSpPr/>
            <p:nvPr/>
          </p:nvSpPr>
          <p:spPr bwMode="auto">
            <a:xfrm rot="21089660">
              <a:off x="9074143" y="688337"/>
              <a:ext cx="13474" cy="13474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2 h 2"/>
                <a:gd name="T14" fmla="*/ 2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Freeform 31"/>
            <p:cNvSpPr/>
            <p:nvPr/>
          </p:nvSpPr>
          <p:spPr bwMode="auto">
            <a:xfrm rot="21089660">
              <a:off x="6909674" y="1619965"/>
              <a:ext cx="85899" cy="58950"/>
            </a:xfrm>
            <a:custGeom>
              <a:avLst/>
              <a:gdLst>
                <a:gd name="T0" fmla="*/ 12 w 13"/>
                <a:gd name="T1" fmla="*/ 4 h 9"/>
                <a:gd name="T2" fmla="*/ 10 w 13"/>
                <a:gd name="T3" fmla="*/ 2 h 9"/>
                <a:gd name="T4" fmla="*/ 6 w 13"/>
                <a:gd name="T5" fmla="*/ 1 h 9"/>
                <a:gd name="T6" fmla="*/ 3 w 13"/>
                <a:gd name="T7" fmla="*/ 1 h 9"/>
                <a:gd name="T8" fmla="*/ 2 w 13"/>
                <a:gd name="T9" fmla="*/ 5 h 9"/>
                <a:gd name="T10" fmla="*/ 0 w 13"/>
                <a:gd name="T11" fmla="*/ 6 h 9"/>
                <a:gd name="T12" fmla="*/ 4 w 13"/>
                <a:gd name="T13" fmla="*/ 8 h 9"/>
                <a:gd name="T14" fmla="*/ 4 w 13"/>
                <a:gd name="T15" fmla="*/ 9 h 9"/>
                <a:gd name="T16" fmla="*/ 6 w 13"/>
                <a:gd name="T17" fmla="*/ 9 h 9"/>
                <a:gd name="T18" fmla="*/ 12 w 13"/>
                <a:gd name="T19" fmla="*/ 6 h 9"/>
                <a:gd name="T20" fmla="*/ 12 w 13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2" y="4"/>
                  </a:moveTo>
                  <a:cubicBezTo>
                    <a:pt x="12" y="3"/>
                    <a:pt x="11" y="2"/>
                    <a:pt x="10" y="2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3" y="4"/>
                    <a:pt x="2" y="5"/>
                  </a:cubicBezTo>
                  <a:cubicBezTo>
                    <a:pt x="2" y="5"/>
                    <a:pt x="0" y="5"/>
                    <a:pt x="0" y="6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8" y="9"/>
                    <a:pt x="10" y="8"/>
                    <a:pt x="12" y="6"/>
                  </a:cubicBezTo>
                  <a:cubicBezTo>
                    <a:pt x="12" y="6"/>
                    <a:pt x="13" y="5"/>
                    <a:pt x="12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Freeform 32"/>
            <p:cNvSpPr/>
            <p:nvPr/>
          </p:nvSpPr>
          <p:spPr bwMode="auto">
            <a:xfrm rot="21089660">
              <a:off x="2891022" y="1539001"/>
              <a:ext cx="25264" cy="26949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2 w 4"/>
                <a:gd name="T5" fmla="*/ 0 h 4"/>
                <a:gd name="T6" fmla="*/ 1 w 4"/>
                <a:gd name="T7" fmla="*/ 1 h 4"/>
                <a:gd name="T8" fmla="*/ 0 w 4"/>
                <a:gd name="T9" fmla="*/ 3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Freeform 33"/>
            <p:cNvSpPr/>
            <p:nvPr/>
          </p:nvSpPr>
          <p:spPr bwMode="auto">
            <a:xfrm rot="21089660">
              <a:off x="2505130" y="1805871"/>
              <a:ext cx="5053" cy="50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Freeform 34"/>
            <p:cNvSpPr/>
            <p:nvPr/>
          </p:nvSpPr>
          <p:spPr bwMode="auto">
            <a:xfrm rot="21089660">
              <a:off x="1948891" y="2605548"/>
              <a:ext cx="242538" cy="355386"/>
            </a:xfrm>
            <a:custGeom>
              <a:avLst/>
              <a:gdLst>
                <a:gd name="T0" fmla="*/ 6 w 37"/>
                <a:gd name="T1" fmla="*/ 28 h 54"/>
                <a:gd name="T2" fmla="*/ 5 w 37"/>
                <a:gd name="T3" fmla="*/ 28 h 54"/>
                <a:gd name="T4" fmla="*/ 3 w 37"/>
                <a:gd name="T5" fmla="*/ 31 h 54"/>
                <a:gd name="T6" fmla="*/ 1 w 37"/>
                <a:gd name="T7" fmla="*/ 34 h 54"/>
                <a:gd name="T8" fmla="*/ 0 w 37"/>
                <a:gd name="T9" fmla="*/ 35 h 54"/>
                <a:gd name="T10" fmla="*/ 2 w 37"/>
                <a:gd name="T11" fmla="*/ 43 h 54"/>
                <a:gd name="T12" fmla="*/ 3 w 37"/>
                <a:gd name="T13" fmla="*/ 44 h 54"/>
                <a:gd name="T14" fmla="*/ 3 w 37"/>
                <a:gd name="T15" fmla="*/ 45 h 54"/>
                <a:gd name="T16" fmla="*/ 4 w 37"/>
                <a:gd name="T17" fmla="*/ 45 h 54"/>
                <a:gd name="T18" fmla="*/ 5 w 37"/>
                <a:gd name="T19" fmla="*/ 50 h 54"/>
                <a:gd name="T20" fmla="*/ 5 w 37"/>
                <a:gd name="T21" fmla="*/ 53 h 54"/>
                <a:gd name="T22" fmla="*/ 6 w 37"/>
                <a:gd name="T23" fmla="*/ 54 h 54"/>
                <a:gd name="T24" fmla="*/ 7 w 37"/>
                <a:gd name="T25" fmla="*/ 54 h 54"/>
                <a:gd name="T26" fmla="*/ 12 w 37"/>
                <a:gd name="T27" fmla="*/ 54 h 54"/>
                <a:gd name="T28" fmla="*/ 16 w 37"/>
                <a:gd name="T29" fmla="*/ 53 h 54"/>
                <a:gd name="T30" fmla="*/ 17 w 37"/>
                <a:gd name="T31" fmla="*/ 53 h 54"/>
                <a:gd name="T32" fmla="*/ 18 w 37"/>
                <a:gd name="T33" fmla="*/ 52 h 54"/>
                <a:gd name="T34" fmla="*/ 20 w 37"/>
                <a:gd name="T35" fmla="*/ 51 h 54"/>
                <a:gd name="T36" fmla="*/ 29 w 37"/>
                <a:gd name="T37" fmla="*/ 51 h 54"/>
                <a:gd name="T38" fmla="*/ 32 w 37"/>
                <a:gd name="T39" fmla="*/ 51 h 54"/>
                <a:gd name="T40" fmla="*/ 35 w 37"/>
                <a:gd name="T41" fmla="*/ 48 h 54"/>
                <a:gd name="T42" fmla="*/ 35 w 37"/>
                <a:gd name="T43" fmla="*/ 48 h 54"/>
                <a:gd name="T44" fmla="*/ 37 w 37"/>
                <a:gd name="T45" fmla="*/ 46 h 54"/>
                <a:gd name="T46" fmla="*/ 32 w 37"/>
                <a:gd name="T47" fmla="*/ 41 h 54"/>
                <a:gd name="T48" fmla="*/ 30 w 37"/>
                <a:gd name="T49" fmla="*/ 38 h 54"/>
                <a:gd name="T50" fmla="*/ 30 w 37"/>
                <a:gd name="T51" fmla="*/ 36 h 54"/>
                <a:gd name="T52" fmla="*/ 30 w 37"/>
                <a:gd name="T53" fmla="*/ 36 h 54"/>
                <a:gd name="T54" fmla="*/ 23 w 37"/>
                <a:gd name="T55" fmla="*/ 23 h 54"/>
                <a:gd name="T56" fmla="*/ 22 w 37"/>
                <a:gd name="T57" fmla="*/ 23 h 54"/>
                <a:gd name="T58" fmla="*/ 19 w 37"/>
                <a:gd name="T59" fmla="*/ 20 h 54"/>
                <a:gd name="T60" fmla="*/ 18 w 37"/>
                <a:gd name="T61" fmla="*/ 14 h 54"/>
                <a:gd name="T62" fmla="*/ 20 w 37"/>
                <a:gd name="T63" fmla="*/ 12 h 54"/>
                <a:gd name="T64" fmla="*/ 22 w 37"/>
                <a:gd name="T65" fmla="*/ 11 h 54"/>
                <a:gd name="T66" fmla="*/ 20 w 37"/>
                <a:gd name="T67" fmla="*/ 9 h 54"/>
                <a:gd name="T68" fmla="*/ 19 w 37"/>
                <a:gd name="T69" fmla="*/ 9 h 54"/>
                <a:gd name="T70" fmla="*/ 19 w 37"/>
                <a:gd name="T71" fmla="*/ 9 h 54"/>
                <a:gd name="T72" fmla="*/ 19 w 37"/>
                <a:gd name="T73" fmla="*/ 9 h 54"/>
                <a:gd name="T74" fmla="*/ 19 w 37"/>
                <a:gd name="T75" fmla="*/ 9 h 54"/>
                <a:gd name="T76" fmla="*/ 14 w 37"/>
                <a:gd name="T77" fmla="*/ 7 h 54"/>
                <a:gd name="T78" fmla="*/ 12 w 37"/>
                <a:gd name="T79" fmla="*/ 3 h 54"/>
                <a:gd name="T80" fmla="*/ 11 w 37"/>
                <a:gd name="T81" fmla="*/ 0 h 54"/>
                <a:gd name="T82" fmla="*/ 11 w 37"/>
                <a:gd name="T83" fmla="*/ 0 h 54"/>
                <a:gd name="T84" fmla="*/ 10 w 37"/>
                <a:gd name="T85" fmla="*/ 1 h 54"/>
                <a:gd name="T86" fmla="*/ 9 w 37"/>
                <a:gd name="T87" fmla="*/ 1 h 54"/>
                <a:gd name="T88" fmla="*/ 7 w 37"/>
                <a:gd name="T89" fmla="*/ 3 h 54"/>
                <a:gd name="T90" fmla="*/ 6 w 37"/>
                <a:gd name="T91" fmla="*/ 4 h 54"/>
                <a:gd name="T92" fmla="*/ 5 w 37"/>
                <a:gd name="T93" fmla="*/ 5 h 54"/>
                <a:gd name="T94" fmla="*/ 4 w 37"/>
                <a:gd name="T95" fmla="*/ 6 h 54"/>
                <a:gd name="T96" fmla="*/ 4 w 37"/>
                <a:gd name="T97" fmla="*/ 7 h 54"/>
                <a:gd name="T98" fmla="*/ 4 w 37"/>
                <a:gd name="T99" fmla="*/ 9 h 54"/>
                <a:gd name="T100" fmla="*/ 3 w 37"/>
                <a:gd name="T101" fmla="*/ 10 h 54"/>
                <a:gd name="T102" fmla="*/ 2 w 37"/>
                <a:gd name="T103" fmla="*/ 11 h 54"/>
                <a:gd name="T104" fmla="*/ 2 w 37"/>
                <a:gd name="T105" fmla="*/ 13 h 54"/>
                <a:gd name="T106" fmla="*/ 3 w 37"/>
                <a:gd name="T107" fmla="*/ 16 h 54"/>
                <a:gd name="T108" fmla="*/ 3 w 37"/>
                <a:gd name="T109" fmla="*/ 18 h 54"/>
                <a:gd name="T110" fmla="*/ 3 w 37"/>
                <a:gd name="T111" fmla="*/ 20 h 54"/>
                <a:gd name="T112" fmla="*/ 5 w 37"/>
                <a:gd name="T113" fmla="*/ 21 h 54"/>
                <a:gd name="T114" fmla="*/ 5 w 37"/>
                <a:gd name="T115" fmla="*/ 22 h 54"/>
                <a:gd name="T116" fmla="*/ 7 w 37"/>
                <a:gd name="T117" fmla="*/ 27 h 54"/>
                <a:gd name="T118" fmla="*/ 6 w 37"/>
                <a:gd name="T11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" h="54">
                  <a:moveTo>
                    <a:pt x="6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2" y="32"/>
                    <a:pt x="2" y="33"/>
                    <a:pt x="1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3" y="44"/>
                    <a:pt x="3" y="44"/>
                  </a:cubicBezTo>
                  <a:cubicBezTo>
                    <a:pt x="3" y="44"/>
                    <a:pt x="3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7"/>
                    <a:pt x="5" y="48"/>
                    <a:pt x="5" y="50"/>
                  </a:cubicBezTo>
                  <a:cubicBezTo>
                    <a:pt x="5" y="51"/>
                    <a:pt x="5" y="52"/>
                    <a:pt x="5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6" y="54"/>
                    <a:pt x="7" y="54"/>
                    <a:pt x="7" y="54"/>
                  </a:cubicBezTo>
                  <a:cubicBezTo>
                    <a:pt x="9" y="53"/>
                    <a:pt x="10" y="53"/>
                    <a:pt x="12" y="54"/>
                  </a:cubicBezTo>
                  <a:cubicBezTo>
                    <a:pt x="14" y="54"/>
                    <a:pt x="16" y="54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9" y="51"/>
                    <a:pt x="20" y="51"/>
                    <a:pt x="2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51"/>
                    <a:pt x="32" y="51"/>
                  </a:cubicBezTo>
                  <a:cubicBezTo>
                    <a:pt x="33" y="50"/>
                    <a:pt x="34" y="49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7" y="46"/>
                    <a:pt x="37" y="46"/>
                  </a:cubicBezTo>
                  <a:cubicBezTo>
                    <a:pt x="35" y="45"/>
                    <a:pt x="33" y="43"/>
                    <a:pt x="32" y="41"/>
                  </a:cubicBezTo>
                  <a:cubicBezTo>
                    <a:pt x="31" y="40"/>
                    <a:pt x="31" y="39"/>
                    <a:pt x="30" y="38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1"/>
                    <a:pt x="27" y="26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1" y="22"/>
                    <a:pt x="20" y="21"/>
                    <a:pt x="19" y="20"/>
                  </a:cubicBezTo>
                  <a:cubicBezTo>
                    <a:pt x="18" y="19"/>
                    <a:pt x="17" y="16"/>
                    <a:pt x="18" y="14"/>
                  </a:cubicBezTo>
                  <a:cubicBezTo>
                    <a:pt x="19" y="13"/>
                    <a:pt x="20" y="13"/>
                    <a:pt x="20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9"/>
                    <a:pt x="16" y="8"/>
                    <a:pt x="14" y="7"/>
                  </a:cubicBezTo>
                  <a:cubicBezTo>
                    <a:pt x="13" y="6"/>
                    <a:pt x="13" y="4"/>
                    <a:pt x="12" y="3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0"/>
                    <a:pt x="4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3"/>
                    <a:pt x="8" y="26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Freeform 35"/>
            <p:cNvSpPr/>
            <p:nvPr/>
          </p:nvSpPr>
          <p:spPr bwMode="auto">
            <a:xfrm rot="21089660">
              <a:off x="2205423" y="2515185"/>
              <a:ext cx="576029" cy="389072"/>
            </a:xfrm>
            <a:custGeom>
              <a:avLst/>
              <a:gdLst>
                <a:gd name="T0" fmla="*/ 27 w 88"/>
                <a:gd name="T1" fmla="*/ 4 h 59"/>
                <a:gd name="T2" fmla="*/ 21 w 88"/>
                <a:gd name="T3" fmla="*/ 7 h 59"/>
                <a:gd name="T4" fmla="*/ 12 w 88"/>
                <a:gd name="T5" fmla="*/ 9 h 59"/>
                <a:gd name="T6" fmla="*/ 0 w 88"/>
                <a:gd name="T7" fmla="*/ 13 h 59"/>
                <a:gd name="T8" fmla="*/ 10 w 88"/>
                <a:gd name="T9" fmla="*/ 20 h 59"/>
                <a:gd name="T10" fmla="*/ 11 w 88"/>
                <a:gd name="T11" fmla="*/ 20 h 59"/>
                <a:gd name="T12" fmla="*/ 16 w 88"/>
                <a:gd name="T13" fmla="*/ 19 h 59"/>
                <a:gd name="T14" fmla="*/ 18 w 88"/>
                <a:gd name="T15" fmla="*/ 24 h 59"/>
                <a:gd name="T16" fmla="*/ 20 w 88"/>
                <a:gd name="T17" fmla="*/ 28 h 59"/>
                <a:gd name="T18" fmla="*/ 22 w 88"/>
                <a:gd name="T19" fmla="*/ 33 h 59"/>
                <a:gd name="T20" fmla="*/ 20 w 88"/>
                <a:gd name="T21" fmla="*/ 35 h 59"/>
                <a:gd name="T22" fmla="*/ 22 w 88"/>
                <a:gd name="T23" fmla="*/ 38 h 59"/>
                <a:gd name="T24" fmla="*/ 24 w 88"/>
                <a:gd name="T25" fmla="*/ 42 h 59"/>
                <a:gd name="T26" fmla="*/ 25 w 88"/>
                <a:gd name="T27" fmla="*/ 45 h 59"/>
                <a:gd name="T28" fmla="*/ 43 w 88"/>
                <a:gd name="T29" fmla="*/ 48 h 59"/>
                <a:gd name="T30" fmla="*/ 45 w 88"/>
                <a:gd name="T31" fmla="*/ 48 h 59"/>
                <a:gd name="T32" fmla="*/ 53 w 88"/>
                <a:gd name="T33" fmla="*/ 58 h 59"/>
                <a:gd name="T34" fmla="*/ 54 w 88"/>
                <a:gd name="T35" fmla="*/ 59 h 59"/>
                <a:gd name="T36" fmla="*/ 71 w 88"/>
                <a:gd name="T37" fmla="*/ 56 h 59"/>
                <a:gd name="T38" fmla="*/ 73 w 88"/>
                <a:gd name="T39" fmla="*/ 56 h 59"/>
                <a:gd name="T40" fmla="*/ 78 w 88"/>
                <a:gd name="T41" fmla="*/ 56 h 59"/>
                <a:gd name="T42" fmla="*/ 80 w 88"/>
                <a:gd name="T43" fmla="*/ 55 h 59"/>
                <a:gd name="T44" fmla="*/ 83 w 88"/>
                <a:gd name="T45" fmla="*/ 50 h 59"/>
                <a:gd name="T46" fmla="*/ 88 w 88"/>
                <a:gd name="T47" fmla="*/ 43 h 59"/>
                <a:gd name="T48" fmla="*/ 85 w 88"/>
                <a:gd name="T49" fmla="*/ 41 h 59"/>
                <a:gd name="T50" fmla="*/ 83 w 88"/>
                <a:gd name="T51" fmla="*/ 40 h 59"/>
                <a:gd name="T52" fmla="*/ 79 w 88"/>
                <a:gd name="T53" fmla="*/ 42 h 59"/>
                <a:gd name="T54" fmla="*/ 72 w 88"/>
                <a:gd name="T55" fmla="*/ 38 h 59"/>
                <a:gd name="T56" fmla="*/ 69 w 88"/>
                <a:gd name="T57" fmla="*/ 34 h 59"/>
                <a:gd name="T58" fmla="*/ 61 w 88"/>
                <a:gd name="T59" fmla="*/ 28 h 59"/>
                <a:gd name="T60" fmla="*/ 59 w 88"/>
                <a:gd name="T61" fmla="*/ 23 h 59"/>
                <a:gd name="T62" fmla="*/ 58 w 88"/>
                <a:gd name="T63" fmla="*/ 20 h 59"/>
                <a:gd name="T64" fmla="*/ 56 w 88"/>
                <a:gd name="T65" fmla="*/ 16 h 59"/>
                <a:gd name="T66" fmla="*/ 50 w 88"/>
                <a:gd name="T67" fmla="*/ 12 h 59"/>
                <a:gd name="T68" fmla="*/ 49 w 88"/>
                <a:gd name="T69" fmla="*/ 10 h 59"/>
                <a:gd name="T70" fmla="*/ 50 w 88"/>
                <a:gd name="T71" fmla="*/ 1 h 59"/>
                <a:gd name="T72" fmla="*/ 49 w 88"/>
                <a:gd name="T73" fmla="*/ 1 h 59"/>
                <a:gd name="T74" fmla="*/ 47 w 88"/>
                <a:gd name="T75" fmla="*/ 3 h 59"/>
                <a:gd name="T76" fmla="*/ 40 w 88"/>
                <a:gd name="T77" fmla="*/ 2 h 59"/>
                <a:gd name="T78" fmla="*/ 33 w 88"/>
                <a:gd name="T79" fmla="*/ 1 h 59"/>
                <a:gd name="T80" fmla="*/ 28 w 88"/>
                <a:gd name="T81" fmla="*/ 2 h 59"/>
                <a:gd name="T82" fmla="*/ 27 w 88"/>
                <a:gd name="T8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59"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6" y="5"/>
                    <a:pt x="26" y="6"/>
                  </a:cubicBezTo>
                  <a:cubicBezTo>
                    <a:pt x="25" y="7"/>
                    <a:pt x="23" y="7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18" y="6"/>
                    <a:pt x="15" y="7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11"/>
                    <a:pt x="4" y="12"/>
                    <a:pt x="0" y="13"/>
                  </a:cubicBezTo>
                  <a:cubicBezTo>
                    <a:pt x="2" y="16"/>
                    <a:pt x="6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3" y="18"/>
                    <a:pt x="14" y="18"/>
                    <a:pt x="16" y="19"/>
                  </a:cubicBezTo>
                  <a:cubicBezTo>
                    <a:pt x="17" y="19"/>
                    <a:pt x="18" y="21"/>
                    <a:pt x="18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6"/>
                    <a:pt x="19" y="27"/>
                    <a:pt x="20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1" y="34"/>
                    <a:pt x="21" y="34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1" y="36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3" y="39"/>
                    <a:pt x="24" y="40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6" y="46"/>
                    <a:pt x="27" y="46"/>
                  </a:cubicBezTo>
                  <a:cubicBezTo>
                    <a:pt x="31" y="50"/>
                    <a:pt x="38" y="50"/>
                    <a:pt x="43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0"/>
                    <a:pt x="47" y="52"/>
                    <a:pt x="48" y="55"/>
                  </a:cubicBezTo>
                  <a:cubicBezTo>
                    <a:pt x="50" y="55"/>
                    <a:pt x="52" y="56"/>
                    <a:pt x="53" y="58"/>
                  </a:cubicBezTo>
                  <a:cubicBezTo>
                    <a:pt x="53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9" y="55"/>
                    <a:pt x="65" y="54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6"/>
                    <a:pt x="74" y="55"/>
                    <a:pt x="75" y="55"/>
                  </a:cubicBezTo>
                  <a:cubicBezTo>
                    <a:pt x="76" y="55"/>
                    <a:pt x="77" y="56"/>
                    <a:pt x="78" y="56"/>
                  </a:cubicBezTo>
                  <a:cubicBezTo>
                    <a:pt x="78" y="56"/>
                    <a:pt x="79" y="56"/>
                    <a:pt x="79" y="56"/>
                  </a:cubicBezTo>
                  <a:cubicBezTo>
                    <a:pt x="79" y="56"/>
                    <a:pt x="80" y="56"/>
                    <a:pt x="80" y="55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1" y="51"/>
                    <a:pt x="82" y="51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48"/>
                    <a:pt x="87" y="46"/>
                    <a:pt x="88" y="43"/>
                  </a:cubicBezTo>
                  <a:cubicBezTo>
                    <a:pt x="87" y="43"/>
                    <a:pt x="86" y="42"/>
                    <a:pt x="86" y="42"/>
                  </a:cubicBezTo>
                  <a:cubicBezTo>
                    <a:pt x="86" y="42"/>
                    <a:pt x="85" y="41"/>
                    <a:pt x="85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2" y="40"/>
                    <a:pt x="82" y="40"/>
                    <a:pt x="81" y="40"/>
                  </a:cubicBezTo>
                  <a:cubicBezTo>
                    <a:pt x="80" y="41"/>
                    <a:pt x="80" y="41"/>
                    <a:pt x="79" y="42"/>
                  </a:cubicBezTo>
                  <a:cubicBezTo>
                    <a:pt x="77" y="42"/>
                    <a:pt x="75" y="41"/>
                    <a:pt x="73" y="39"/>
                  </a:cubicBezTo>
                  <a:cubicBezTo>
                    <a:pt x="73" y="39"/>
                    <a:pt x="73" y="38"/>
                    <a:pt x="72" y="38"/>
                  </a:cubicBezTo>
                  <a:cubicBezTo>
                    <a:pt x="72" y="37"/>
                    <a:pt x="71" y="36"/>
                    <a:pt x="71" y="35"/>
                  </a:cubicBezTo>
                  <a:cubicBezTo>
                    <a:pt x="70" y="35"/>
                    <a:pt x="69" y="35"/>
                    <a:pt x="69" y="34"/>
                  </a:cubicBezTo>
                  <a:cubicBezTo>
                    <a:pt x="69" y="34"/>
                    <a:pt x="68" y="34"/>
                    <a:pt x="68" y="34"/>
                  </a:cubicBezTo>
                  <a:cubicBezTo>
                    <a:pt x="65" y="33"/>
                    <a:pt x="63" y="31"/>
                    <a:pt x="61" y="28"/>
                  </a:cubicBezTo>
                  <a:cubicBezTo>
                    <a:pt x="60" y="28"/>
                    <a:pt x="59" y="27"/>
                    <a:pt x="59" y="26"/>
                  </a:cubicBezTo>
                  <a:cubicBezTo>
                    <a:pt x="59" y="25"/>
                    <a:pt x="59" y="24"/>
                    <a:pt x="59" y="23"/>
                  </a:cubicBezTo>
                  <a:cubicBezTo>
                    <a:pt x="59" y="22"/>
                    <a:pt x="59" y="21"/>
                    <a:pt x="58" y="21"/>
                  </a:cubicBezTo>
                  <a:cubicBezTo>
                    <a:pt x="58" y="21"/>
                    <a:pt x="58" y="20"/>
                    <a:pt x="58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6" y="18"/>
                    <a:pt x="56" y="17"/>
                    <a:pt x="56" y="16"/>
                  </a:cubicBezTo>
                  <a:cubicBezTo>
                    <a:pt x="56" y="16"/>
                    <a:pt x="56" y="15"/>
                    <a:pt x="55" y="15"/>
                  </a:cubicBezTo>
                  <a:cubicBezTo>
                    <a:pt x="54" y="13"/>
                    <a:pt x="52" y="12"/>
                    <a:pt x="50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9"/>
                    <a:pt x="50" y="6"/>
                    <a:pt x="50" y="4"/>
                  </a:cubicBezTo>
                  <a:cubicBezTo>
                    <a:pt x="50" y="3"/>
                    <a:pt x="50" y="2"/>
                    <a:pt x="50" y="1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8" y="2"/>
                    <a:pt x="48" y="2"/>
                  </a:cubicBezTo>
                  <a:cubicBezTo>
                    <a:pt x="48" y="2"/>
                    <a:pt x="47" y="3"/>
                    <a:pt x="47" y="3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3" y="3"/>
                    <a:pt x="42" y="2"/>
                    <a:pt x="40" y="2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4" y="0"/>
                    <a:pt x="33" y="1"/>
                    <a:pt x="33" y="1"/>
                  </a:cubicBezTo>
                  <a:cubicBezTo>
                    <a:pt x="32" y="1"/>
                    <a:pt x="31" y="2"/>
                    <a:pt x="30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3"/>
                    <a:pt x="27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Freeform 36"/>
            <p:cNvSpPr/>
            <p:nvPr/>
          </p:nvSpPr>
          <p:spPr bwMode="auto">
            <a:xfrm rot="21089660">
              <a:off x="1991114" y="2350770"/>
              <a:ext cx="348649" cy="282961"/>
            </a:xfrm>
            <a:custGeom>
              <a:avLst/>
              <a:gdLst>
                <a:gd name="T0" fmla="*/ 8 w 53"/>
                <a:gd name="T1" fmla="*/ 25 h 43"/>
                <a:gd name="T2" fmla="*/ 5 w 53"/>
                <a:gd name="T3" fmla="*/ 26 h 43"/>
                <a:gd name="T4" fmla="*/ 4 w 53"/>
                <a:gd name="T5" fmla="*/ 28 h 43"/>
                <a:gd name="T6" fmla="*/ 2 w 53"/>
                <a:gd name="T7" fmla="*/ 31 h 43"/>
                <a:gd name="T8" fmla="*/ 0 w 53"/>
                <a:gd name="T9" fmla="*/ 35 h 43"/>
                <a:gd name="T10" fmla="*/ 1 w 53"/>
                <a:gd name="T11" fmla="*/ 38 h 43"/>
                <a:gd name="T12" fmla="*/ 3 w 53"/>
                <a:gd name="T13" fmla="*/ 42 h 43"/>
                <a:gd name="T14" fmla="*/ 6 w 53"/>
                <a:gd name="T15" fmla="*/ 42 h 43"/>
                <a:gd name="T16" fmla="*/ 10 w 53"/>
                <a:gd name="T17" fmla="*/ 41 h 43"/>
                <a:gd name="T18" fmla="*/ 17 w 53"/>
                <a:gd name="T19" fmla="*/ 39 h 43"/>
                <a:gd name="T20" fmla="*/ 23 w 53"/>
                <a:gd name="T21" fmla="*/ 41 h 43"/>
                <a:gd name="T22" fmla="*/ 24 w 53"/>
                <a:gd name="T23" fmla="*/ 42 h 43"/>
                <a:gd name="T24" fmla="*/ 25 w 53"/>
                <a:gd name="T25" fmla="*/ 43 h 43"/>
                <a:gd name="T26" fmla="*/ 26 w 53"/>
                <a:gd name="T27" fmla="*/ 42 h 43"/>
                <a:gd name="T28" fmla="*/ 37 w 53"/>
                <a:gd name="T29" fmla="*/ 39 h 43"/>
                <a:gd name="T30" fmla="*/ 38 w 53"/>
                <a:gd name="T31" fmla="*/ 39 h 43"/>
                <a:gd name="T32" fmla="*/ 48 w 53"/>
                <a:gd name="T33" fmla="*/ 36 h 43"/>
                <a:gd name="T34" fmla="*/ 48 w 53"/>
                <a:gd name="T35" fmla="*/ 36 h 43"/>
                <a:gd name="T36" fmla="*/ 51 w 53"/>
                <a:gd name="T37" fmla="*/ 36 h 43"/>
                <a:gd name="T38" fmla="*/ 52 w 53"/>
                <a:gd name="T39" fmla="*/ 35 h 43"/>
                <a:gd name="T40" fmla="*/ 52 w 53"/>
                <a:gd name="T41" fmla="*/ 35 h 43"/>
                <a:gd name="T42" fmla="*/ 53 w 53"/>
                <a:gd name="T43" fmla="*/ 33 h 43"/>
                <a:gd name="T44" fmla="*/ 49 w 53"/>
                <a:gd name="T45" fmla="*/ 29 h 43"/>
                <a:gd name="T46" fmla="*/ 47 w 53"/>
                <a:gd name="T47" fmla="*/ 23 h 43"/>
                <a:gd name="T48" fmla="*/ 48 w 53"/>
                <a:gd name="T49" fmla="*/ 21 h 43"/>
                <a:gd name="T50" fmla="*/ 48 w 53"/>
                <a:gd name="T51" fmla="*/ 20 h 43"/>
                <a:gd name="T52" fmla="*/ 49 w 53"/>
                <a:gd name="T53" fmla="*/ 10 h 43"/>
                <a:gd name="T54" fmla="*/ 48 w 53"/>
                <a:gd name="T55" fmla="*/ 9 h 43"/>
                <a:gd name="T56" fmla="*/ 48 w 53"/>
                <a:gd name="T57" fmla="*/ 9 h 43"/>
                <a:gd name="T58" fmla="*/ 47 w 53"/>
                <a:gd name="T59" fmla="*/ 10 h 43"/>
                <a:gd name="T60" fmla="*/ 43 w 53"/>
                <a:gd name="T61" fmla="*/ 9 h 43"/>
                <a:gd name="T62" fmla="*/ 32 w 53"/>
                <a:gd name="T63" fmla="*/ 0 h 43"/>
                <a:gd name="T64" fmla="*/ 28 w 53"/>
                <a:gd name="T65" fmla="*/ 0 h 43"/>
                <a:gd name="T66" fmla="*/ 24 w 53"/>
                <a:gd name="T67" fmla="*/ 3 h 43"/>
                <a:gd name="T68" fmla="*/ 24 w 53"/>
                <a:gd name="T69" fmla="*/ 4 h 43"/>
                <a:gd name="T70" fmla="*/ 22 w 53"/>
                <a:gd name="T71" fmla="*/ 7 h 43"/>
                <a:gd name="T72" fmla="*/ 19 w 53"/>
                <a:gd name="T73" fmla="*/ 7 h 43"/>
                <a:gd name="T74" fmla="*/ 17 w 53"/>
                <a:gd name="T75" fmla="*/ 7 h 43"/>
                <a:gd name="T76" fmla="*/ 16 w 53"/>
                <a:gd name="T77" fmla="*/ 8 h 43"/>
                <a:gd name="T78" fmla="*/ 14 w 53"/>
                <a:gd name="T79" fmla="*/ 14 h 43"/>
                <a:gd name="T80" fmla="*/ 11 w 53"/>
                <a:gd name="T81" fmla="*/ 19 h 43"/>
                <a:gd name="T82" fmla="*/ 13 w 53"/>
                <a:gd name="T83" fmla="*/ 22 h 43"/>
                <a:gd name="T84" fmla="*/ 13 w 53"/>
                <a:gd name="T85" fmla="*/ 23 h 43"/>
                <a:gd name="T86" fmla="*/ 12 w 53"/>
                <a:gd name="T87" fmla="*/ 24 h 43"/>
                <a:gd name="T88" fmla="*/ 8 w 53"/>
                <a:gd name="T8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3">
                  <a:moveTo>
                    <a:pt x="8" y="25"/>
                  </a:moveTo>
                  <a:cubicBezTo>
                    <a:pt x="7" y="25"/>
                    <a:pt x="6" y="26"/>
                    <a:pt x="5" y="26"/>
                  </a:cubicBezTo>
                  <a:cubicBezTo>
                    <a:pt x="5" y="27"/>
                    <a:pt x="5" y="27"/>
                    <a:pt x="4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2" y="40"/>
                    <a:pt x="2" y="41"/>
                    <a:pt x="3" y="42"/>
                  </a:cubicBezTo>
                  <a:cubicBezTo>
                    <a:pt x="4" y="42"/>
                    <a:pt x="5" y="42"/>
                    <a:pt x="6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2" y="40"/>
                    <a:pt x="14" y="39"/>
                    <a:pt x="17" y="39"/>
                  </a:cubicBezTo>
                  <a:cubicBezTo>
                    <a:pt x="19" y="39"/>
                    <a:pt x="22" y="39"/>
                    <a:pt x="23" y="41"/>
                  </a:cubicBezTo>
                  <a:cubicBezTo>
                    <a:pt x="23" y="41"/>
                    <a:pt x="24" y="41"/>
                    <a:pt x="24" y="42"/>
                  </a:cubicBezTo>
                  <a:cubicBezTo>
                    <a:pt x="24" y="42"/>
                    <a:pt x="25" y="42"/>
                    <a:pt x="25" y="43"/>
                  </a:cubicBezTo>
                  <a:cubicBezTo>
                    <a:pt x="25" y="43"/>
                    <a:pt x="26" y="43"/>
                    <a:pt x="26" y="42"/>
                  </a:cubicBezTo>
                  <a:cubicBezTo>
                    <a:pt x="30" y="42"/>
                    <a:pt x="34" y="41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1" y="37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0" y="36"/>
                    <a:pt x="51" y="37"/>
                    <a:pt x="51" y="36"/>
                  </a:cubicBezTo>
                  <a:cubicBezTo>
                    <a:pt x="51" y="36"/>
                    <a:pt x="51" y="36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3" y="33"/>
                    <a:pt x="53" y="33"/>
                  </a:cubicBezTo>
                  <a:cubicBezTo>
                    <a:pt x="51" y="32"/>
                    <a:pt x="50" y="30"/>
                    <a:pt x="49" y="29"/>
                  </a:cubicBezTo>
                  <a:cubicBezTo>
                    <a:pt x="48" y="27"/>
                    <a:pt x="47" y="25"/>
                    <a:pt x="47" y="23"/>
                  </a:cubicBezTo>
                  <a:cubicBezTo>
                    <a:pt x="47" y="22"/>
                    <a:pt x="48" y="22"/>
                    <a:pt x="48" y="21"/>
                  </a:cubicBezTo>
                  <a:cubicBezTo>
                    <a:pt x="48" y="21"/>
                    <a:pt x="48" y="21"/>
                    <a:pt x="48" y="20"/>
                  </a:cubicBezTo>
                  <a:cubicBezTo>
                    <a:pt x="50" y="17"/>
                    <a:pt x="50" y="13"/>
                    <a:pt x="49" y="10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10"/>
                  </a:cubicBezTo>
                  <a:cubicBezTo>
                    <a:pt x="46" y="10"/>
                    <a:pt x="44" y="9"/>
                    <a:pt x="43" y="9"/>
                  </a:cubicBezTo>
                  <a:cubicBezTo>
                    <a:pt x="39" y="6"/>
                    <a:pt x="35" y="4"/>
                    <a:pt x="32" y="0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5"/>
                    <a:pt x="23" y="6"/>
                    <a:pt x="22" y="7"/>
                  </a:cubicBezTo>
                  <a:cubicBezTo>
                    <a:pt x="21" y="8"/>
                    <a:pt x="20" y="7"/>
                    <a:pt x="19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8"/>
                    <a:pt x="16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7"/>
                    <a:pt x="11" y="19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9" y="25"/>
                    <a:pt x="8" y="2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Freeform 37"/>
            <p:cNvSpPr/>
            <p:nvPr/>
          </p:nvSpPr>
          <p:spPr bwMode="auto">
            <a:xfrm rot="21089660">
              <a:off x="2026875" y="2818339"/>
              <a:ext cx="616452" cy="421073"/>
            </a:xfrm>
            <a:custGeom>
              <a:avLst/>
              <a:gdLst>
                <a:gd name="T0" fmla="*/ 44 w 94"/>
                <a:gd name="T1" fmla="*/ 52 h 64"/>
                <a:gd name="T2" fmla="*/ 48 w 94"/>
                <a:gd name="T3" fmla="*/ 50 h 64"/>
                <a:gd name="T4" fmla="*/ 50 w 94"/>
                <a:gd name="T5" fmla="*/ 49 h 64"/>
                <a:gd name="T6" fmla="*/ 52 w 94"/>
                <a:gd name="T7" fmla="*/ 42 h 64"/>
                <a:gd name="T8" fmla="*/ 53 w 94"/>
                <a:gd name="T9" fmla="*/ 41 h 64"/>
                <a:gd name="T10" fmla="*/ 53 w 94"/>
                <a:gd name="T11" fmla="*/ 39 h 64"/>
                <a:gd name="T12" fmla="*/ 58 w 94"/>
                <a:gd name="T13" fmla="*/ 36 h 64"/>
                <a:gd name="T14" fmla="*/ 61 w 94"/>
                <a:gd name="T15" fmla="*/ 35 h 64"/>
                <a:gd name="T16" fmla="*/ 67 w 94"/>
                <a:gd name="T17" fmla="*/ 34 h 64"/>
                <a:gd name="T18" fmla="*/ 71 w 94"/>
                <a:gd name="T19" fmla="*/ 37 h 64"/>
                <a:gd name="T20" fmla="*/ 73 w 94"/>
                <a:gd name="T21" fmla="*/ 38 h 64"/>
                <a:gd name="T22" fmla="*/ 81 w 94"/>
                <a:gd name="T23" fmla="*/ 31 h 64"/>
                <a:gd name="T24" fmla="*/ 86 w 94"/>
                <a:gd name="T25" fmla="*/ 35 h 64"/>
                <a:gd name="T26" fmla="*/ 94 w 94"/>
                <a:gd name="T27" fmla="*/ 34 h 64"/>
                <a:gd name="T28" fmla="*/ 90 w 94"/>
                <a:gd name="T29" fmla="*/ 25 h 64"/>
                <a:gd name="T30" fmla="*/ 88 w 94"/>
                <a:gd name="T31" fmla="*/ 19 h 64"/>
                <a:gd name="T32" fmla="*/ 85 w 94"/>
                <a:gd name="T33" fmla="*/ 17 h 64"/>
                <a:gd name="T34" fmla="*/ 79 w 94"/>
                <a:gd name="T35" fmla="*/ 15 h 64"/>
                <a:gd name="T36" fmla="*/ 77 w 94"/>
                <a:gd name="T37" fmla="*/ 8 h 64"/>
                <a:gd name="T38" fmla="*/ 57 w 94"/>
                <a:gd name="T39" fmla="*/ 3 h 64"/>
                <a:gd name="T40" fmla="*/ 56 w 94"/>
                <a:gd name="T41" fmla="*/ 1 h 64"/>
                <a:gd name="T42" fmla="*/ 46 w 94"/>
                <a:gd name="T43" fmla="*/ 5 h 64"/>
                <a:gd name="T44" fmla="*/ 40 w 94"/>
                <a:gd name="T45" fmla="*/ 8 h 64"/>
                <a:gd name="T46" fmla="*/ 34 w 94"/>
                <a:gd name="T47" fmla="*/ 9 h 64"/>
                <a:gd name="T48" fmla="*/ 31 w 94"/>
                <a:gd name="T49" fmla="*/ 11 h 64"/>
                <a:gd name="T50" fmla="*/ 27 w 94"/>
                <a:gd name="T51" fmla="*/ 15 h 64"/>
                <a:gd name="T52" fmla="*/ 14 w 94"/>
                <a:gd name="T53" fmla="*/ 15 h 64"/>
                <a:gd name="T54" fmla="*/ 13 w 94"/>
                <a:gd name="T55" fmla="*/ 16 h 64"/>
                <a:gd name="T56" fmla="*/ 6 w 94"/>
                <a:gd name="T57" fmla="*/ 18 h 64"/>
                <a:gd name="T58" fmla="*/ 1 w 94"/>
                <a:gd name="T59" fmla="*/ 20 h 64"/>
                <a:gd name="T60" fmla="*/ 0 w 94"/>
                <a:gd name="T61" fmla="*/ 23 h 64"/>
                <a:gd name="T62" fmla="*/ 1 w 94"/>
                <a:gd name="T63" fmla="*/ 24 h 64"/>
                <a:gd name="T64" fmla="*/ 1 w 94"/>
                <a:gd name="T65" fmla="*/ 30 h 64"/>
                <a:gd name="T66" fmla="*/ 2 w 94"/>
                <a:gd name="T67" fmla="*/ 33 h 64"/>
                <a:gd name="T68" fmla="*/ 4 w 94"/>
                <a:gd name="T69" fmla="*/ 35 h 64"/>
                <a:gd name="T70" fmla="*/ 5 w 94"/>
                <a:gd name="T71" fmla="*/ 36 h 64"/>
                <a:gd name="T72" fmla="*/ 10 w 94"/>
                <a:gd name="T73" fmla="*/ 40 h 64"/>
                <a:gd name="T74" fmla="*/ 10 w 94"/>
                <a:gd name="T75" fmla="*/ 44 h 64"/>
                <a:gd name="T76" fmla="*/ 11 w 94"/>
                <a:gd name="T77" fmla="*/ 51 h 64"/>
                <a:gd name="T78" fmla="*/ 11 w 94"/>
                <a:gd name="T79" fmla="*/ 54 h 64"/>
                <a:gd name="T80" fmla="*/ 14 w 94"/>
                <a:gd name="T81" fmla="*/ 60 h 64"/>
                <a:gd name="T82" fmla="*/ 20 w 94"/>
                <a:gd name="T83" fmla="*/ 58 h 64"/>
                <a:gd name="T84" fmla="*/ 23 w 94"/>
                <a:gd name="T85" fmla="*/ 58 h 64"/>
                <a:gd name="T86" fmla="*/ 24 w 94"/>
                <a:gd name="T87" fmla="*/ 57 h 64"/>
                <a:gd name="T88" fmla="*/ 32 w 94"/>
                <a:gd name="T89" fmla="*/ 57 h 64"/>
                <a:gd name="T90" fmla="*/ 32 w 94"/>
                <a:gd name="T91" fmla="*/ 62 h 64"/>
                <a:gd name="T92" fmla="*/ 30 w 94"/>
                <a:gd name="T93" fmla="*/ 63 h 64"/>
                <a:gd name="T94" fmla="*/ 32 w 94"/>
                <a:gd name="T95" fmla="*/ 64 h 64"/>
                <a:gd name="T96" fmla="*/ 33 w 94"/>
                <a:gd name="T97" fmla="*/ 64 h 64"/>
                <a:gd name="T98" fmla="*/ 34 w 94"/>
                <a:gd name="T99" fmla="*/ 64 h 64"/>
                <a:gd name="T100" fmla="*/ 35 w 94"/>
                <a:gd name="T101" fmla="*/ 62 h 64"/>
                <a:gd name="T102" fmla="*/ 38 w 94"/>
                <a:gd name="T103" fmla="*/ 61 h 64"/>
                <a:gd name="T104" fmla="*/ 40 w 94"/>
                <a:gd name="T105" fmla="*/ 55 h 64"/>
                <a:gd name="T106" fmla="*/ 41 w 94"/>
                <a:gd name="T107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64">
                  <a:moveTo>
                    <a:pt x="41" y="53"/>
                  </a:moveTo>
                  <a:cubicBezTo>
                    <a:pt x="42" y="53"/>
                    <a:pt x="43" y="53"/>
                    <a:pt x="44" y="52"/>
                  </a:cubicBezTo>
                  <a:cubicBezTo>
                    <a:pt x="46" y="52"/>
                    <a:pt x="47" y="52"/>
                    <a:pt x="48" y="51"/>
                  </a:cubicBezTo>
                  <a:cubicBezTo>
                    <a:pt x="48" y="51"/>
                    <a:pt x="48" y="51"/>
                    <a:pt x="48" y="50"/>
                  </a:cubicBezTo>
                  <a:cubicBezTo>
                    <a:pt x="48" y="50"/>
                    <a:pt x="49" y="50"/>
                    <a:pt x="49" y="49"/>
                  </a:cubicBezTo>
                  <a:cubicBezTo>
                    <a:pt x="49" y="49"/>
                    <a:pt x="50" y="49"/>
                    <a:pt x="50" y="49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3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7"/>
                    <a:pt x="55" y="36"/>
                    <a:pt x="56" y="36"/>
                  </a:cubicBezTo>
                  <a:cubicBezTo>
                    <a:pt x="57" y="36"/>
                    <a:pt x="58" y="36"/>
                    <a:pt x="58" y="36"/>
                  </a:cubicBezTo>
                  <a:cubicBezTo>
                    <a:pt x="58" y="36"/>
                    <a:pt x="58" y="36"/>
                    <a:pt x="59" y="36"/>
                  </a:cubicBezTo>
                  <a:cubicBezTo>
                    <a:pt x="59" y="36"/>
                    <a:pt x="60" y="36"/>
                    <a:pt x="61" y="35"/>
                  </a:cubicBezTo>
                  <a:cubicBezTo>
                    <a:pt x="62" y="34"/>
                    <a:pt x="63" y="33"/>
                    <a:pt x="65" y="33"/>
                  </a:cubicBezTo>
                  <a:cubicBezTo>
                    <a:pt x="66" y="33"/>
                    <a:pt x="67" y="33"/>
                    <a:pt x="67" y="34"/>
                  </a:cubicBezTo>
                  <a:cubicBezTo>
                    <a:pt x="68" y="34"/>
                    <a:pt x="68" y="35"/>
                    <a:pt x="68" y="35"/>
                  </a:cubicBezTo>
                  <a:cubicBezTo>
                    <a:pt x="69" y="36"/>
                    <a:pt x="70" y="37"/>
                    <a:pt x="71" y="37"/>
                  </a:cubicBezTo>
                  <a:cubicBezTo>
                    <a:pt x="71" y="38"/>
                    <a:pt x="72" y="39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7"/>
                    <a:pt x="74" y="36"/>
                    <a:pt x="75" y="34"/>
                  </a:cubicBezTo>
                  <a:cubicBezTo>
                    <a:pt x="77" y="32"/>
                    <a:pt x="79" y="31"/>
                    <a:pt x="81" y="31"/>
                  </a:cubicBezTo>
                  <a:cubicBezTo>
                    <a:pt x="83" y="32"/>
                    <a:pt x="84" y="33"/>
                    <a:pt x="85" y="34"/>
                  </a:cubicBezTo>
                  <a:cubicBezTo>
                    <a:pt x="85" y="34"/>
                    <a:pt x="86" y="35"/>
                    <a:pt x="86" y="35"/>
                  </a:cubicBezTo>
                  <a:cubicBezTo>
                    <a:pt x="88" y="36"/>
                    <a:pt x="91" y="36"/>
                    <a:pt x="93" y="35"/>
                  </a:cubicBezTo>
                  <a:cubicBezTo>
                    <a:pt x="93" y="34"/>
                    <a:pt x="94" y="34"/>
                    <a:pt x="94" y="34"/>
                  </a:cubicBezTo>
                  <a:cubicBezTo>
                    <a:pt x="94" y="34"/>
                    <a:pt x="94" y="33"/>
                    <a:pt x="94" y="33"/>
                  </a:cubicBezTo>
                  <a:cubicBezTo>
                    <a:pt x="93" y="30"/>
                    <a:pt x="91" y="28"/>
                    <a:pt x="90" y="25"/>
                  </a:cubicBezTo>
                  <a:cubicBezTo>
                    <a:pt x="89" y="24"/>
                    <a:pt x="89" y="22"/>
                    <a:pt x="88" y="21"/>
                  </a:cubicBezTo>
                  <a:cubicBezTo>
                    <a:pt x="88" y="20"/>
                    <a:pt x="88" y="19"/>
                    <a:pt x="88" y="19"/>
                  </a:cubicBezTo>
                  <a:cubicBezTo>
                    <a:pt x="87" y="19"/>
                    <a:pt x="87" y="19"/>
                    <a:pt x="87" y="18"/>
                  </a:cubicBezTo>
                  <a:cubicBezTo>
                    <a:pt x="86" y="18"/>
                    <a:pt x="85" y="18"/>
                    <a:pt x="85" y="17"/>
                  </a:cubicBezTo>
                  <a:cubicBezTo>
                    <a:pt x="84" y="16"/>
                    <a:pt x="82" y="15"/>
                    <a:pt x="81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2"/>
                    <a:pt x="79" y="10"/>
                    <a:pt x="77" y="8"/>
                  </a:cubicBezTo>
                  <a:cubicBezTo>
                    <a:pt x="72" y="11"/>
                    <a:pt x="64" y="10"/>
                    <a:pt x="59" y="6"/>
                  </a:cubicBezTo>
                  <a:cubicBezTo>
                    <a:pt x="58" y="5"/>
                    <a:pt x="57" y="5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1"/>
                    <a:pt x="56" y="1"/>
                  </a:cubicBezTo>
                  <a:cubicBezTo>
                    <a:pt x="56" y="0"/>
                    <a:pt x="54" y="1"/>
                    <a:pt x="53" y="1"/>
                  </a:cubicBezTo>
                  <a:cubicBezTo>
                    <a:pt x="51" y="2"/>
                    <a:pt x="49" y="3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6"/>
                    <a:pt x="42" y="7"/>
                    <a:pt x="40" y="8"/>
                  </a:cubicBezTo>
                  <a:cubicBezTo>
                    <a:pt x="39" y="8"/>
                    <a:pt x="37" y="9"/>
                    <a:pt x="35" y="9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10"/>
                    <a:pt x="31" y="11"/>
                  </a:cubicBezTo>
                  <a:cubicBezTo>
                    <a:pt x="31" y="11"/>
                    <a:pt x="31" y="12"/>
                    <a:pt x="30" y="12"/>
                  </a:cubicBezTo>
                  <a:cubicBezTo>
                    <a:pt x="29" y="13"/>
                    <a:pt x="28" y="14"/>
                    <a:pt x="27" y="15"/>
                  </a:cubicBezTo>
                  <a:cubicBezTo>
                    <a:pt x="25" y="16"/>
                    <a:pt x="24" y="16"/>
                    <a:pt x="2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1" y="18"/>
                    <a:pt x="8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2" y="19"/>
                    <a:pt x="2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3" y="27"/>
                    <a:pt x="2" y="29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8" y="36"/>
                    <a:pt x="10" y="38"/>
                    <a:pt x="10" y="40"/>
                  </a:cubicBezTo>
                  <a:cubicBezTo>
                    <a:pt x="10" y="41"/>
                    <a:pt x="10" y="42"/>
                    <a:pt x="10" y="42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10" y="45"/>
                    <a:pt x="10" y="46"/>
                    <a:pt x="10" y="47"/>
                  </a:cubicBezTo>
                  <a:cubicBezTo>
                    <a:pt x="11" y="48"/>
                    <a:pt x="11" y="49"/>
                    <a:pt x="11" y="51"/>
                  </a:cubicBezTo>
                  <a:cubicBezTo>
                    <a:pt x="11" y="52"/>
                    <a:pt x="11" y="52"/>
                    <a:pt x="11" y="53"/>
                  </a:cubicBezTo>
                  <a:cubicBezTo>
                    <a:pt x="11" y="53"/>
                    <a:pt x="11" y="53"/>
                    <a:pt x="11" y="54"/>
                  </a:cubicBezTo>
                  <a:cubicBezTo>
                    <a:pt x="10" y="56"/>
                    <a:pt x="11" y="58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0"/>
                    <a:pt x="16" y="59"/>
                  </a:cubicBezTo>
                  <a:cubicBezTo>
                    <a:pt x="17" y="58"/>
                    <a:pt x="19" y="58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7" y="56"/>
                    <a:pt x="28" y="56"/>
                  </a:cubicBezTo>
                  <a:cubicBezTo>
                    <a:pt x="29" y="56"/>
                    <a:pt x="31" y="56"/>
                    <a:pt x="32" y="57"/>
                  </a:cubicBezTo>
                  <a:cubicBezTo>
                    <a:pt x="33" y="58"/>
                    <a:pt x="33" y="59"/>
                    <a:pt x="33" y="60"/>
                  </a:cubicBezTo>
                  <a:cubicBezTo>
                    <a:pt x="33" y="61"/>
                    <a:pt x="32" y="61"/>
                    <a:pt x="32" y="62"/>
                  </a:cubicBezTo>
                  <a:cubicBezTo>
                    <a:pt x="31" y="62"/>
                    <a:pt x="31" y="62"/>
                    <a:pt x="30" y="62"/>
                  </a:cubicBezTo>
                  <a:cubicBezTo>
                    <a:pt x="30" y="62"/>
                    <a:pt x="30" y="63"/>
                    <a:pt x="30" y="63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4"/>
                    <a:pt x="32" y="64"/>
                  </a:cubicBezTo>
                  <a:cubicBezTo>
                    <a:pt x="32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3"/>
                    <a:pt x="34" y="63"/>
                    <a:pt x="35" y="62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0"/>
                    <a:pt x="39" y="60"/>
                    <a:pt x="40" y="59"/>
                  </a:cubicBezTo>
                  <a:cubicBezTo>
                    <a:pt x="40" y="58"/>
                    <a:pt x="40" y="57"/>
                    <a:pt x="40" y="55"/>
                  </a:cubicBezTo>
                  <a:cubicBezTo>
                    <a:pt x="40" y="55"/>
                    <a:pt x="40" y="55"/>
                    <a:pt x="40" y="54"/>
                  </a:cubicBezTo>
                  <a:cubicBezTo>
                    <a:pt x="41" y="54"/>
                    <a:pt x="41" y="53"/>
                    <a:pt x="41" y="5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Freeform 38"/>
            <p:cNvSpPr/>
            <p:nvPr/>
          </p:nvSpPr>
          <p:spPr bwMode="auto">
            <a:xfrm rot="21089660">
              <a:off x="1685904" y="2862586"/>
              <a:ext cx="333490" cy="303173"/>
            </a:xfrm>
            <a:custGeom>
              <a:avLst/>
              <a:gdLst>
                <a:gd name="T0" fmla="*/ 15 w 51"/>
                <a:gd name="T1" fmla="*/ 40 h 46"/>
                <a:gd name="T2" fmla="*/ 16 w 51"/>
                <a:gd name="T3" fmla="*/ 39 h 46"/>
                <a:gd name="T4" fmla="*/ 24 w 51"/>
                <a:gd name="T5" fmla="*/ 40 h 46"/>
                <a:gd name="T6" fmla="*/ 26 w 51"/>
                <a:gd name="T7" fmla="*/ 42 h 46"/>
                <a:gd name="T8" fmla="*/ 27 w 51"/>
                <a:gd name="T9" fmla="*/ 44 h 46"/>
                <a:gd name="T10" fmla="*/ 31 w 51"/>
                <a:gd name="T11" fmla="*/ 46 h 46"/>
                <a:gd name="T12" fmla="*/ 32 w 51"/>
                <a:gd name="T13" fmla="*/ 46 h 46"/>
                <a:gd name="T14" fmla="*/ 34 w 51"/>
                <a:gd name="T15" fmla="*/ 45 h 46"/>
                <a:gd name="T16" fmla="*/ 35 w 51"/>
                <a:gd name="T17" fmla="*/ 43 h 46"/>
                <a:gd name="T18" fmla="*/ 39 w 51"/>
                <a:gd name="T19" fmla="*/ 41 h 46"/>
                <a:gd name="T20" fmla="*/ 40 w 51"/>
                <a:gd name="T21" fmla="*/ 41 h 46"/>
                <a:gd name="T22" fmla="*/ 42 w 51"/>
                <a:gd name="T23" fmla="*/ 40 h 46"/>
                <a:gd name="T24" fmla="*/ 46 w 51"/>
                <a:gd name="T25" fmla="*/ 38 h 46"/>
                <a:gd name="T26" fmla="*/ 47 w 51"/>
                <a:gd name="T27" fmla="*/ 36 h 46"/>
                <a:gd name="T28" fmla="*/ 50 w 51"/>
                <a:gd name="T29" fmla="*/ 32 h 46"/>
                <a:gd name="T30" fmla="*/ 51 w 51"/>
                <a:gd name="T31" fmla="*/ 31 h 46"/>
                <a:gd name="T32" fmla="*/ 50 w 51"/>
                <a:gd name="T33" fmla="*/ 30 h 46"/>
                <a:gd name="T34" fmla="*/ 50 w 51"/>
                <a:gd name="T35" fmla="*/ 23 h 46"/>
                <a:gd name="T36" fmla="*/ 51 w 51"/>
                <a:gd name="T37" fmla="*/ 22 h 46"/>
                <a:gd name="T38" fmla="*/ 49 w 51"/>
                <a:gd name="T39" fmla="*/ 20 h 46"/>
                <a:gd name="T40" fmla="*/ 47 w 51"/>
                <a:gd name="T41" fmla="*/ 13 h 46"/>
                <a:gd name="T42" fmla="*/ 46 w 51"/>
                <a:gd name="T43" fmla="*/ 12 h 46"/>
                <a:gd name="T44" fmla="*/ 43 w 51"/>
                <a:gd name="T45" fmla="*/ 2 h 46"/>
                <a:gd name="T46" fmla="*/ 38 w 51"/>
                <a:gd name="T47" fmla="*/ 2 h 46"/>
                <a:gd name="T48" fmla="*/ 37 w 51"/>
                <a:gd name="T49" fmla="*/ 1 h 46"/>
                <a:gd name="T50" fmla="*/ 36 w 51"/>
                <a:gd name="T51" fmla="*/ 2 h 46"/>
                <a:gd name="T52" fmla="*/ 32 w 51"/>
                <a:gd name="T53" fmla="*/ 1 h 46"/>
                <a:gd name="T54" fmla="*/ 29 w 51"/>
                <a:gd name="T55" fmla="*/ 1 h 46"/>
                <a:gd name="T56" fmla="*/ 28 w 51"/>
                <a:gd name="T57" fmla="*/ 0 h 46"/>
                <a:gd name="T58" fmla="*/ 27 w 51"/>
                <a:gd name="T59" fmla="*/ 0 h 46"/>
                <a:gd name="T60" fmla="*/ 21 w 51"/>
                <a:gd name="T61" fmla="*/ 0 h 46"/>
                <a:gd name="T62" fmla="*/ 19 w 51"/>
                <a:gd name="T63" fmla="*/ 0 h 46"/>
                <a:gd name="T64" fmla="*/ 15 w 51"/>
                <a:gd name="T65" fmla="*/ 0 h 46"/>
                <a:gd name="T66" fmla="*/ 13 w 51"/>
                <a:gd name="T67" fmla="*/ 1 h 46"/>
                <a:gd name="T68" fmla="*/ 10 w 51"/>
                <a:gd name="T69" fmla="*/ 4 h 46"/>
                <a:gd name="T70" fmla="*/ 9 w 51"/>
                <a:gd name="T71" fmla="*/ 5 h 46"/>
                <a:gd name="T72" fmla="*/ 6 w 51"/>
                <a:gd name="T73" fmla="*/ 8 h 46"/>
                <a:gd name="T74" fmla="*/ 6 w 51"/>
                <a:gd name="T75" fmla="*/ 8 h 46"/>
                <a:gd name="T76" fmla="*/ 4 w 51"/>
                <a:gd name="T77" fmla="*/ 12 h 46"/>
                <a:gd name="T78" fmla="*/ 2 w 51"/>
                <a:gd name="T79" fmla="*/ 13 h 46"/>
                <a:gd name="T80" fmla="*/ 0 w 51"/>
                <a:gd name="T81" fmla="*/ 16 h 46"/>
                <a:gd name="T82" fmla="*/ 1 w 51"/>
                <a:gd name="T83" fmla="*/ 20 h 46"/>
                <a:gd name="T84" fmla="*/ 5 w 51"/>
                <a:gd name="T85" fmla="*/ 21 h 46"/>
                <a:gd name="T86" fmla="*/ 5 w 51"/>
                <a:gd name="T87" fmla="*/ 30 h 46"/>
                <a:gd name="T88" fmla="*/ 7 w 51"/>
                <a:gd name="T89" fmla="*/ 31 h 46"/>
                <a:gd name="T90" fmla="*/ 15 w 51"/>
                <a:gd name="T91" fmla="*/ 37 h 46"/>
                <a:gd name="T92" fmla="*/ 15 w 51"/>
                <a:gd name="T9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46">
                  <a:moveTo>
                    <a:pt x="15" y="39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8"/>
                    <a:pt x="19" y="37"/>
                    <a:pt x="21" y="38"/>
                  </a:cubicBezTo>
                  <a:cubicBezTo>
                    <a:pt x="22" y="38"/>
                    <a:pt x="23" y="39"/>
                    <a:pt x="24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7" y="43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3" y="45"/>
                    <a:pt x="33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5" y="44"/>
                    <a:pt x="35" y="43"/>
                  </a:cubicBezTo>
                  <a:cubicBezTo>
                    <a:pt x="36" y="43"/>
                    <a:pt x="37" y="41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5" y="39"/>
                    <a:pt x="46" y="38"/>
                  </a:cubicBezTo>
                  <a:cubicBezTo>
                    <a:pt x="46" y="38"/>
                    <a:pt x="47" y="37"/>
                    <a:pt x="47" y="37"/>
                  </a:cubicBezTo>
                  <a:cubicBezTo>
                    <a:pt x="47" y="37"/>
                    <a:pt x="47" y="36"/>
                    <a:pt x="47" y="36"/>
                  </a:cubicBezTo>
                  <a:cubicBezTo>
                    <a:pt x="47" y="35"/>
                    <a:pt x="47" y="35"/>
                    <a:pt x="48" y="34"/>
                  </a:cubicBezTo>
                  <a:cubicBezTo>
                    <a:pt x="48" y="33"/>
                    <a:pt x="49" y="33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29"/>
                    <a:pt x="49" y="27"/>
                    <a:pt x="49" y="26"/>
                  </a:cubicBezTo>
                  <a:cubicBezTo>
                    <a:pt x="49" y="25"/>
                    <a:pt x="50" y="24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1" y="22"/>
                    <a:pt x="51" y="22"/>
                  </a:cubicBezTo>
                  <a:cubicBezTo>
                    <a:pt x="51" y="22"/>
                    <a:pt x="50" y="22"/>
                    <a:pt x="50" y="21"/>
                  </a:cubicBezTo>
                  <a:cubicBezTo>
                    <a:pt x="49" y="21"/>
                    <a:pt x="49" y="21"/>
                    <a:pt x="49" y="20"/>
                  </a:cubicBezTo>
                  <a:cubicBezTo>
                    <a:pt x="47" y="19"/>
                    <a:pt x="48" y="17"/>
                    <a:pt x="48" y="16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3"/>
                    <a:pt x="41" y="3"/>
                  </a:cubicBezTo>
                  <a:cubicBezTo>
                    <a:pt x="40" y="3"/>
                    <a:pt x="39" y="2"/>
                    <a:pt x="38" y="2"/>
                  </a:cubicBezTo>
                  <a:cubicBezTo>
                    <a:pt x="38" y="2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2"/>
                    <a:pt x="36" y="2"/>
                  </a:cubicBezTo>
                  <a:cubicBezTo>
                    <a:pt x="35" y="3"/>
                    <a:pt x="33" y="2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5" y="1"/>
                    <a:pt x="24" y="2"/>
                  </a:cubicBezTo>
                  <a:cubicBezTo>
                    <a:pt x="23" y="2"/>
                    <a:pt x="22" y="1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7" y="23"/>
                    <a:pt x="7" y="26"/>
                    <a:pt x="6" y="28"/>
                  </a:cubicBezTo>
                  <a:cubicBezTo>
                    <a:pt x="6" y="29"/>
                    <a:pt x="5" y="29"/>
                    <a:pt x="5" y="30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6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2" y="31"/>
                    <a:pt x="15" y="34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Freeform 39"/>
            <p:cNvSpPr/>
            <p:nvPr/>
          </p:nvSpPr>
          <p:spPr bwMode="auto">
            <a:xfrm rot="21089660">
              <a:off x="2505262" y="2608429"/>
              <a:ext cx="715825" cy="762985"/>
            </a:xfrm>
            <a:custGeom>
              <a:avLst/>
              <a:gdLst>
                <a:gd name="T0" fmla="*/ 25 w 109"/>
                <a:gd name="T1" fmla="*/ 116 h 116"/>
                <a:gd name="T2" fmla="*/ 26 w 109"/>
                <a:gd name="T3" fmla="*/ 109 h 116"/>
                <a:gd name="T4" fmla="*/ 37 w 109"/>
                <a:gd name="T5" fmla="*/ 104 h 116"/>
                <a:gd name="T6" fmla="*/ 42 w 109"/>
                <a:gd name="T7" fmla="*/ 93 h 116"/>
                <a:gd name="T8" fmla="*/ 49 w 109"/>
                <a:gd name="T9" fmla="*/ 95 h 116"/>
                <a:gd name="T10" fmla="*/ 58 w 109"/>
                <a:gd name="T11" fmla="*/ 92 h 116"/>
                <a:gd name="T12" fmla="*/ 59 w 109"/>
                <a:gd name="T13" fmla="*/ 90 h 116"/>
                <a:gd name="T14" fmla="*/ 72 w 109"/>
                <a:gd name="T15" fmla="*/ 88 h 116"/>
                <a:gd name="T16" fmla="*/ 72 w 109"/>
                <a:gd name="T17" fmla="*/ 88 h 116"/>
                <a:gd name="T18" fmla="*/ 76 w 109"/>
                <a:gd name="T19" fmla="*/ 91 h 116"/>
                <a:gd name="T20" fmla="*/ 80 w 109"/>
                <a:gd name="T21" fmla="*/ 92 h 116"/>
                <a:gd name="T22" fmla="*/ 87 w 109"/>
                <a:gd name="T23" fmla="*/ 94 h 116"/>
                <a:gd name="T24" fmla="*/ 91 w 109"/>
                <a:gd name="T25" fmla="*/ 92 h 116"/>
                <a:gd name="T26" fmla="*/ 95 w 109"/>
                <a:gd name="T27" fmla="*/ 88 h 116"/>
                <a:gd name="T28" fmla="*/ 93 w 109"/>
                <a:gd name="T29" fmla="*/ 85 h 116"/>
                <a:gd name="T30" fmla="*/ 99 w 109"/>
                <a:gd name="T31" fmla="*/ 75 h 116"/>
                <a:gd name="T32" fmla="*/ 107 w 109"/>
                <a:gd name="T33" fmla="*/ 69 h 116"/>
                <a:gd name="T34" fmla="*/ 106 w 109"/>
                <a:gd name="T35" fmla="*/ 65 h 116"/>
                <a:gd name="T36" fmla="*/ 98 w 109"/>
                <a:gd name="T37" fmla="*/ 54 h 116"/>
                <a:gd name="T38" fmla="*/ 94 w 109"/>
                <a:gd name="T39" fmla="*/ 55 h 116"/>
                <a:gd name="T40" fmla="*/ 83 w 109"/>
                <a:gd name="T41" fmla="*/ 50 h 116"/>
                <a:gd name="T42" fmla="*/ 77 w 109"/>
                <a:gd name="T43" fmla="*/ 47 h 116"/>
                <a:gd name="T44" fmla="*/ 70 w 109"/>
                <a:gd name="T45" fmla="*/ 49 h 116"/>
                <a:gd name="T46" fmla="*/ 65 w 109"/>
                <a:gd name="T47" fmla="*/ 52 h 116"/>
                <a:gd name="T48" fmla="*/ 63 w 109"/>
                <a:gd name="T49" fmla="*/ 47 h 116"/>
                <a:gd name="T50" fmla="*/ 63 w 109"/>
                <a:gd name="T51" fmla="*/ 45 h 116"/>
                <a:gd name="T52" fmla="*/ 64 w 109"/>
                <a:gd name="T53" fmla="*/ 38 h 116"/>
                <a:gd name="T54" fmla="*/ 62 w 109"/>
                <a:gd name="T55" fmla="*/ 31 h 116"/>
                <a:gd name="T56" fmla="*/ 67 w 109"/>
                <a:gd name="T57" fmla="*/ 28 h 116"/>
                <a:gd name="T58" fmla="*/ 72 w 109"/>
                <a:gd name="T59" fmla="*/ 25 h 116"/>
                <a:gd name="T60" fmla="*/ 76 w 109"/>
                <a:gd name="T61" fmla="*/ 23 h 116"/>
                <a:gd name="T62" fmla="*/ 77 w 109"/>
                <a:gd name="T63" fmla="*/ 16 h 116"/>
                <a:gd name="T64" fmla="*/ 80 w 109"/>
                <a:gd name="T65" fmla="*/ 4 h 116"/>
                <a:gd name="T66" fmla="*/ 78 w 109"/>
                <a:gd name="T67" fmla="*/ 0 h 116"/>
                <a:gd name="T68" fmla="*/ 75 w 109"/>
                <a:gd name="T69" fmla="*/ 1 h 116"/>
                <a:gd name="T70" fmla="*/ 59 w 109"/>
                <a:gd name="T71" fmla="*/ 8 h 116"/>
                <a:gd name="T72" fmla="*/ 57 w 109"/>
                <a:gd name="T73" fmla="*/ 8 h 116"/>
                <a:gd name="T74" fmla="*/ 56 w 109"/>
                <a:gd name="T75" fmla="*/ 15 h 116"/>
                <a:gd name="T76" fmla="*/ 53 w 109"/>
                <a:gd name="T77" fmla="*/ 20 h 116"/>
                <a:gd name="T78" fmla="*/ 45 w 109"/>
                <a:gd name="T79" fmla="*/ 30 h 116"/>
                <a:gd name="T80" fmla="*/ 41 w 109"/>
                <a:gd name="T81" fmla="*/ 36 h 116"/>
                <a:gd name="T82" fmla="*/ 35 w 109"/>
                <a:gd name="T83" fmla="*/ 36 h 116"/>
                <a:gd name="T84" fmla="*/ 31 w 109"/>
                <a:gd name="T85" fmla="*/ 36 h 116"/>
                <a:gd name="T86" fmla="*/ 19 w 109"/>
                <a:gd name="T87" fmla="*/ 44 h 116"/>
                <a:gd name="T88" fmla="*/ 22 w 109"/>
                <a:gd name="T89" fmla="*/ 56 h 116"/>
                <a:gd name="T90" fmla="*/ 8 w 109"/>
                <a:gd name="T91" fmla="*/ 54 h 116"/>
                <a:gd name="T92" fmla="*/ 7 w 109"/>
                <a:gd name="T93" fmla="*/ 68 h 116"/>
                <a:gd name="T94" fmla="*/ 22 w 109"/>
                <a:gd name="T95" fmla="*/ 76 h 116"/>
                <a:gd name="T96" fmla="*/ 25 w 109"/>
                <a:gd name="T97" fmla="*/ 81 h 116"/>
                <a:gd name="T98" fmla="*/ 24 w 109"/>
                <a:gd name="T99" fmla="*/ 86 h 116"/>
                <a:gd name="T100" fmla="*/ 22 w 109"/>
                <a:gd name="T101" fmla="*/ 100 h 116"/>
                <a:gd name="T102" fmla="*/ 23 w 109"/>
                <a:gd name="T10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" h="115">
                  <a:moveTo>
                    <a:pt x="23" y="111"/>
                  </a:moveTo>
                  <a:cubicBezTo>
                    <a:pt x="23" y="112"/>
                    <a:pt x="23" y="113"/>
                    <a:pt x="23" y="114"/>
                  </a:cubicBezTo>
                  <a:cubicBezTo>
                    <a:pt x="23" y="115"/>
                    <a:pt x="24" y="115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5"/>
                    <a:pt x="26" y="114"/>
                    <a:pt x="26" y="113"/>
                  </a:cubicBezTo>
                  <a:cubicBezTo>
                    <a:pt x="26" y="112"/>
                    <a:pt x="26" y="111"/>
                    <a:pt x="26" y="109"/>
                  </a:cubicBezTo>
                  <a:cubicBezTo>
                    <a:pt x="27" y="108"/>
                    <a:pt x="29" y="106"/>
                    <a:pt x="32" y="106"/>
                  </a:cubicBezTo>
                  <a:cubicBezTo>
                    <a:pt x="33" y="106"/>
                    <a:pt x="35" y="106"/>
                    <a:pt x="36" y="107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6" y="102"/>
                    <a:pt x="36" y="101"/>
                    <a:pt x="37" y="99"/>
                  </a:cubicBezTo>
                  <a:cubicBezTo>
                    <a:pt x="37" y="98"/>
                    <a:pt x="38" y="98"/>
                    <a:pt x="38" y="97"/>
                  </a:cubicBezTo>
                  <a:cubicBezTo>
                    <a:pt x="39" y="96"/>
                    <a:pt x="40" y="94"/>
                    <a:pt x="42" y="93"/>
                  </a:cubicBezTo>
                  <a:cubicBezTo>
                    <a:pt x="44" y="93"/>
                    <a:pt x="46" y="92"/>
                    <a:pt x="48" y="94"/>
                  </a:cubicBezTo>
                  <a:cubicBezTo>
                    <a:pt x="48" y="94"/>
                    <a:pt x="48" y="94"/>
                    <a:pt x="48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2" y="96"/>
                    <a:pt x="53" y="95"/>
                  </a:cubicBezTo>
                  <a:cubicBezTo>
                    <a:pt x="53" y="95"/>
                    <a:pt x="54" y="94"/>
                    <a:pt x="55" y="94"/>
                  </a:cubicBezTo>
                  <a:cubicBezTo>
                    <a:pt x="56" y="93"/>
                    <a:pt x="56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1"/>
                    <a:pt x="59" y="91"/>
                  </a:cubicBezTo>
                  <a:cubicBezTo>
                    <a:pt x="59" y="91"/>
                    <a:pt x="59" y="91"/>
                    <a:pt x="59" y="90"/>
                  </a:cubicBezTo>
                  <a:cubicBezTo>
                    <a:pt x="59" y="89"/>
                    <a:pt x="60" y="86"/>
                    <a:pt x="62" y="85"/>
                  </a:cubicBezTo>
                  <a:cubicBezTo>
                    <a:pt x="63" y="83"/>
                    <a:pt x="66" y="82"/>
                    <a:pt x="68" y="82"/>
                  </a:cubicBezTo>
                  <a:cubicBezTo>
                    <a:pt x="71" y="83"/>
                    <a:pt x="73" y="85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3" y="88"/>
                    <a:pt x="73" y="88"/>
                    <a:pt x="73" y="89"/>
                  </a:cubicBezTo>
                  <a:cubicBezTo>
                    <a:pt x="74" y="89"/>
                    <a:pt x="75" y="89"/>
                    <a:pt x="75" y="90"/>
                  </a:cubicBezTo>
                  <a:cubicBezTo>
                    <a:pt x="75" y="90"/>
                    <a:pt x="76" y="91"/>
                    <a:pt x="76" y="91"/>
                  </a:cubicBezTo>
                  <a:cubicBezTo>
                    <a:pt x="76" y="91"/>
                    <a:pt x="76" y="91"/>
                    <a:pt x="76" y="90"/>
                  </a:cubicBezTo>
                  <a:cubicBezTo>
                    <a:pt x="76" y="90"/>
                    <a:pt x="77" y="90"/>
                    <a:pt x="78" y="90"/>
                  </a:cubicBezTo>
                  <a:cubicBezTo>
                    <a:pt x="79" y="90"/>
                    <a:pt x="80" y="92"/>
                    <a:pt x="80" y="92"/>
                  </a:cubicBezTo>
                  <a:cubicBezTo>
                    <a:pt x="80" y="94"/>
                    <a:pt x="81" y="95"/>
                    <a:pt x="83" y="96"/>
                  </a:cubicBezTo>
                  <a:cubicBezTo>
                    <a:pt x="84" y="95"/>
                    <a:pt x="85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9" y="94"/>
                    <a:pt x="90" y="94"/>
                    <a:pt x="91" y="94"/>
                  </a:cubicBezTo>
                  <a:cubicBezTo>
                    <a:pt x="91" y="93"/>
                    <a:pt x="91" y="93"/>
                    <a:pt x="91" y="92"/>
                  </a:cubicBezTo>
                  <a:cubicBezTo>
                    <a:pt x="91" y="91"/>
                    <a:pt x="91" y="91"/>
                    <a:pt x="92" y="90"/>
                  </a:cubicBezTo>
                  <a:cubicBezTo>
                    <a:pt x="92" y="89"/>
                    <a:pt x="93" y="89"/>
                    <a:pt x="94" y="88"/>
                  </a:cubicBezTo>
                  <a:cubicBezTo>
                    <a:pt x="94" y="88"/>
                    <a:pt x="94" y="88"/>
                    <a:pt x="95" y="88"/>
                  </a:cubicBezTo>
                  <a:cubicBezTo>
                    <a:pt x="95" y="87"/>
                    <a:pt x="96" y="87"/>
                    <a:pt x="96" y="87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4" y="86"/>
                    <a:pt x="94" y="86"/>
                    <a:pt x="93" y="85"/>
                  </a:cubicBezTo>
                  <a:cubicBezTo>
                    <a:pt x="92" y="85"/>
                    <a:pt x="92" y="84"/>
                    <a:pt x="92" y="83"/>
                  </a:cubicBezTo>
                  <a:cubicBezTo>
                    <a:pt x="91" y="81"/>
                    <a:pt x="92" y="80"/>
                    <a:pt x="93" y="78"/>
                  </a:cubicBezTo>
                  <a:cubicBezTo>
                    <a:pt x="94" y="77"/>
                    <a:pt x="97" y="76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01" y="75"/>
                    <a:pt x="103" y="75"/>
                    <a:pt x="104" y="74"/>
                  </a:cubicBezTo>
                  <a:cubicBezTo>
                    <a:pt x="105" y="73"/>
                    <a:pt x="106" y="71"/>
                    <a:pt x="107" y="69"/>
                  </a:cubicBezTo>
                  <a:cubicBezTo>
                    <a:pt x="108" y="68"/>
                    <a:pt x="109" y="66"/>
                    <a:pt x="107" y="65"/>
                  </a:cubicBezTo>
                  <a:cubicBezTo>
                    <a:pt x="107" y="65"/>
                    <a:pt x="107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2" y="64"/>
                    <a:pt x="101" y="60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99" y="56"/>
                    <a:pt x="99" y="54"/>
                    <a:pt x="98" y="54"/>
                  </a:cubicBezTo>
                  <a:cubicBezTo>
                    <a:pt x="98" y="53"/>
                    <a:pt x="97" y="53"/>
                    <a:pt x="96" y="53"/>
                  </a:cubicBezTo>
                  <a:cubicBezTo>
                    <a:pt x="96" y="53"/>
                    <a:pt x="95" y="54"/>
                    <a:pt x="95" y="54"/>
                  </a:cubicBezTo>
                  <a:cubicBezTo>
                    <a:pt x="95" y="54"/>
                    <a:pt x="94" y="55"/>
                    <a:pt x="94" y="55"/>
                  </a:cubicBezTo>
                  <a:cubicBezTo>
                    <a:pt x="91" y="57"/>
                    <a:pt x="89" y="55"/>
                    <a:pt x="87" y="53"/>
                  </a:cubicBezTo>
                  <a:cubicBezTo>
                    <a:pt x="86" y="51"/>
                    <a:pt x="85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0"/>
                    <a:pt x="82" y="51"/>
                    <a:pt x="81" y="51"/>
                  </a:cubicBezTo>
                  <a:cubicBezTo>
                    <a:pt x="79" y="50"/>
                    <a:pt x="78" y="49"/>
                    <a:pt x="78" y="48"/>
                  </a:cubicBezTo>
                  <a:cubicBezTo>
                    <a:pt x="78" y="48"/>
                    <a:pt x="77" y="48"/>
                    <a:pt x="77" y="47"/>
                  </a:cubicBezTo>
                  <a:cubicBezTo>
                    <a:pt x="77" y="47"/>
                    <a:pt x="76" y="46"/>
                    <a:pt x="74" y="46"/>
                  </a:cubicBezTo>
                  <a:cubicBezTo>
                    <a:pt x="73" y="46"/>
                    <a:pt x="72" y="46"/>
                    <a:pt x="71" y="47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70" y="49"/>
                    <a:pt x="69" y="49"/>
                    <a:pt x="69" y="50"/>
                  </a:cubicBezTo>
                  <a:cubicBezTo>
                    <a:pt x="68" y="51"/>
                    <a:pt x="67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3" y="51"/>
                    <a:pt x="63" y="50"/>
                  </a:cubicBezTo>
                  <a:cubicBezTo>
                    <a:pt x="62" y="49"/>
                    <a:pt x="62" y="49"/>
                    <a:pt x="62" y="48"/>
                  </a:cubicBezTo>
                  <a:cubicBezTo>
                    <a:pt x="62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4"/>
                    <a:pt x="63" y="43"/>
                  </a:cubicBezTo>
                  <a:cubicBezTo>
                    <a:pt x="62" y="43"/>
                    <a:pt x="61" y="41"/>
                    <a:pt x="62" y="39"/>
                  </a:cubicBezTo>
                  <a:cubicBezTo>
                    <a:pt x="62" y="39"/>
                    <a:pt x="63" y="38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65" y="37"/>
                    <a:pt x="65" y="37"/>
                    <a:pt x="64" y="36"/>
                  </a:cubicBezTo>
                  <a:cubicBezTo>
                    <a:pt x="63" y="35"/>
                    <a:pt x="61" y="33"/>
                    <a:pt x="62" y="31"/>
                  </a:cubicBezTo>
                  <a:cubicBezTo>
                    <a:pt x="63" y="30"/>
                    <a:pt x="64" y="30"/>
                    <a:pt x="65" y="29"/>
                  </a:cubicBezTo>
                  <a:cubicBezTo>
                    <a:pt x="65" y="29"/>
                    <a:pt x="66" y="29"/>
                    <a:pt x="66" y="29"/>
                  </a:cubicBezTo>
                  <a:cubicBezTo>
                    <a:pt x="66" y="29"/>
                    <a:pt x="67" y="28"/>
                    <a:pt x="67" y="28"/>
                  </a:cubicBezTo>
                  <a:cubicBezTo>
                    <a:pt x="67" y="27"/>
                    <a:pt x="68" y="26"/>
                    <a:pt x="69" y="26"/>
                  </a:cubicBezTo>
                  <a:cubicBezTo>
                    <a:pt x="69" y="25"/>
                    <a:pt x="70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3"/>
                    <a:pt x="75" y="23"/>
                    <a:pt x="76" y="23"/>
                  </a:cubicBezTo>
                  <a:cubicBezTo>
                    <a:pt x="76" y="22"/>
                    <a:pt x="76" y="22"/>
                    <a:pt x="76" y="21"/>
                  </a:cubicBezTo>
                  <a:cubicBezTo>
                    <a:pt x="76" y="20"/>
                    <a:pt x="76" y="19"/>
                    <a:pt x="76" y="18"/>
                  </a:cubicBezTo>
                  <a:cubicBezTo>
                    <a:pt x="77" y="17"/>
                    <a:pt x="77" y="17"/>
                    <a:pt x="77" y="16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2"/>
                    <a:pt x="80" y="11"/>
                    <a:pt x="80" y="10"/>
                  </a:cubicBezTo>
                  <a:cubicBezTo>
                    <a:pt x="79" y="8"/>
                    <a:pt x="79" y="6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8"/>
                    <a:pt x="62" y="9"/>
                    <a:pt x="61" y="9"/>
                  </a:cubicBezTo>
                  <a:cubicBezTo>
                    <a:pt x="61" y="9"/>
                    <a:pt x="60" y="8"/>
                    <a:pt x="59" y="8"/>
                  </a:cubicBezTo>
                  <a:cubicBezTo>
                    <a:pt x="59" y="8"/>
                    <a:pt x="59" y="7"/>
                    <a:pt x="59" y="7"/>
                  </a:cubicBezTo>
                  <a:cubicBezTo>
                    <a:pt x="58" y="7"/>
                    <a:pt x="58" y="7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9"/>
                    <a:pt x="57" y="9"/>
                    <a:pt x="58" y="9"/>
                  </a:cubicBezTo>
                  <a:cubicBezTo>
                    <a:pt x="58" y="10"/>
                    <a:pt x="59" y="11"/>
                    <a:pt x="59" y="13"/>
                  </a:cubicBezTo>
                  <a:cubicBezTo>
                    <a:pt x="59" y="14"/>
                    <a:pt x="57" y="15"/>
                    <a:pt x="56" y="15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4" y="16"/>
                    <a:pt x="54" y="17"/>
                    <a:pt x="53" y="17"/>
                  </a:cubicBezTo>
                  <a:cubicBezTo>
                    <a:pt x="53" y="18"/>
                    <a:pt x="53" y="19"/>
                    <a:pt x="53" y="20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50" y="25"/>
                    <a:pt x="48" y="27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1"/>
                    <a:pt x="43" y="32"/>
                  </a:cubicBezTo>
                  <a:cubicBezTo>
                    <a:pt x="43" y="32"/>
                    <a:pt x="43" y="32"/>
                    <a:pt x="43" y="33"/>
                  </a:cubicBezTo>
                  <a:cubicBezTo>
                    <a:pt x="43" y="34"/>
                    <a:pt x="43" y="36"/>
                    <a:pt x="41" y="36"/>
                  </a:cubicBezTo>
                  <a:cubicBezTo>
                    <a:pt x="40" y="37"/>
                    <a:pt x="39" y="36"/>
                    <a:pt x="38" y="36"/>
                  </a:cubicBezTo>
                  <a:cubicBezTo>
                    <a:pt x="37" y="36"/>
                    <a:pt x="37" y="3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35" y="36"/>
                    <a:pt x="34" y="37"/>
                    <a:pt x="33" y="37"/>
                  </a:cubicBezTo>
                  <a:cubicBezTo>
                    <a:pt x="33" y="37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7" y="35"/>
                    <a:pt x="21" y="36"/>
                    <a:pt x="17" y="38"/>
                  </a:cubicBezTo>
                  <a:cubicBezTo>
                    <a:pt x="17" y="39"/>
                    <a:pt x="17" y="39"/>
                    <a:pt x="17" y="40"/>
                  </a:cubicBezTo>
                  <a:cubicBezTo>
                    <a:pt x="18" y="41"/>
                    <a:pt x="18" y="43"/>
                    <a:pt x="19" y="44"/>
                  </a:cubicBezTo>
                  <a:cubicBezTo>
                    <a:pt x="21" y="46"/>
                    <a:pt x="22" y="49"/>
                    <a:pt x="23" y="52"/>
                  </a:cubicBezTo>
                  <a:cubicBezTo>
                    <a:pt x="23" y="53"/>
                    <a:pt x="23" y="54"/>
                    <a:pt x="23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19" y="59"/>
                    <a:pt x="15" y="59"/>
                    <a:pt x="12" y="57"/>
                  </a:cubicBezTo>
                  <a:cubicBezTo>
                    <a:pt x="11" y="56"/>
                    <a:pt x="11" y="56"/>
                    <a:pt x="10" y="55"/>
                  </a:cubicBezTo>
                  <a:cubicBezTo>
                    <a:pt x="9" y="55"/>
                    <a:pt x="9" y="54"/>
                    <a:pt x="8" y="54"/>
                  </a:cubicBezTo>
                  <a:cubicBezTo>
                    <a:pt x="7" y="54"/>
                    <a:pt x="5" y="54"/>
                    <a:pt x="4" y="56"/>
                  </a:cubicBezTo>
                  <a:cubicBezTo>
                    <a:pt x="2" y="59"/>
                    <a:pt x="0" y="63"/>
                    <a:pt x="2" y="65"/>
                  </a:cubicBezTo>
                  <a:cubicBezTo>
                    <a:pt x="3" y="67"/>
                    <a:pt x="5" y="67"/>
                    <a:pt x="7" y="6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71"/>
                    <a:pt x="19" y="73"/>
                    <a:pt x="20" y="77"/>
                  </a:cubicBezTo>
                  <a:cubicBezTo>
                    <a:pt x="21" y="77"/>
                    <a:pt x="21" y="77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5" y="77"/>
                    <a:pt x="25" y="79"/>
                    <a:pt x="25" y="81"/>
                  </a:cubicBezTo>
                  <a:cubicBezTo>
                    <a:pt x="25" y="81"/>
                    <a:pt x="24" y="82"/>
                    <a:pt x="24" y="82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5"/>
                    <a:pt x="24" y="85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91"/>
                    <a:pt x="24" y="96"/>
                    <a:pt x="21" y="99"/>
                  </a:cubicBezTo>
                  <a:cubicBezTo>
                    <a:pt x="21" y="99"/>
                    <a:pt x="22" y="99"/>
                    <a:pt x="22" y="100"/>
                  </a:cubicBezTo>
                  <a:cubicBezTo>
                    <a:pt x="23" y="101"/>
                    <a:pt x="23" y="102"/>
                    <a:pt x="23" y="103"/>
                  </a:cubicBezTo>
                  <a:cubicBezTo>
                    <a:pt x="24" y="105"/>
                    <a:pt x="24" y="108"/>
                    <a:pt x="24" y="110"/>
                  </a:cubicBezTo>
                  <a:cubicBezTo>
                    <a:pt x="24" y="111"/>
                    <a:pt x="24" y="111"/>
                    <a:pt x="23" y="11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Freeform 40"/>
            <p:cNvSpPr/>
            <p:nvPr/>
          </p:nvSpPr>
          <p:spPr bwMode="auto">
            <a:xfrm rot="21089660">
              <a:off x="1534526" y="2706788"/>
              <a:ext cx="235801" cy="282961"/>
            </a:xfrm>
            <a:custGeom>
              <a:avLst/>
              <a:gdLst>
                <a:gd name="T0" fmla="*/ 9 w 36"/>
                <a:gd name="T1" fmla="*/ 42 h 43"/>
                <a:gd name="T2" fmla="*/ 9 w 36"/>
                <a:gd name="T3" fmla="*/ 41 h 43"/>
                <a:gd name="T4" fmla="*/ 16 w 36"/>
                <a:gd name="T5" fmla="*/ 39 h 43"/>
                <a:gd name="T6" fmla="*/ 18 w 36"/>
                <a:gd name="T7" fmla="*/ 40 h 43"/>
                <a:gd name="T8" fmla="*/ 20 w 36"/>
                <a:gd name="T9" fmla="*/ 39 h 43"/>
                <a:gd name="T10" fmla="*/ 21 w 36"/>
                <a:gd name="T11" fmla="*/ 38 h 43"/>
                <a:gd name="T12" fmla="*/ 22 w 36"/>
                <a:gd name="T13" fmla="*/ 38 h 43"/>
                <a:gd name="T14" fmla="*/ 23 w 36"/>
                <a:gd name="T15" fmla="*/ 37 h 43"/>
                <a:gd name="T16" fmla="*/ 23 w 36"/>
                <a:gd name="T17" fmla="*/ 37 h 43"/>
                <a:gd name="T18" fmla="*/ 23 w 36"/>
                <a:gd name="T19" fmla="*/ 35 h 43"/>
                <a:gd name="T20" fmla="*/ 25 w 36"/>
                <a:gd name="T21" fmla="*/ 34 h 43"/>
                <a:gd name="T22" fmla="*/ 26 w 36"/>
                <a:gd name="T23" fmla="*/ 34 h 43"/>
                <a:gd name="T24" fmla="*/ 26 w 36"/>
                <a:gd name="T25" fmla="*/ 33 h 43"/>
                <a:gd name="T26" fmla="*/ 26 w 36"/>
                <a:gd name="T27" fmla="*/ 31 h 43"/>
                <a:gd name="T28" fmla="*/ 28 w 36"/>
                <a:gd name="T29" fmla="*/ 29 h 43"/>
                <a:gd name="T30" fmla="*/ 29 w 36"/>
                <a:gd name="T31" fmla="*/ 29 h 43"/>
                <a:gd name="T32" fmla="*/ 30 w 36"/>
                <a:gd name="T33" fmla="*/ 27 h 43"/>
                <a:gd name="T34" fmla="*/ 32 w 36"/>
                <a:gd name="T35" fmla="*/ 26 h 43"/>
                <a:gd name="T36" fmla="*/ 32 w 36"/>
                <a:gd name="T37" fmla="*/ 25 h 43"/>
                <a:gd name="T38" fmla="*/ 32 w 36"/>
                <a:gd name="T39" fmla="*/ 22 h 43"/>
                <a:gd name="T40" fmla="*/ 34 w 36"/>
                <a:gd name="T41" fmla="*/ 21 h 43"/>
                <a:gd name="T42" fmla="*/ 35 w 36"/>
                <a:gd name="T43" fmla="*/ 20 h 43"/>
                <a:gd name="T44" fmla="*/ 35 w 36"/>
                <a:gd name="T45" fmla="*/ 19 h 43"/>
                <a:gd name="T46" fmla="*/ 35 w 36"/>
                <a:gd name="T47" fmla="*/ 16 h 43"/>
                <a:gd name="T48" fmla="*/ 35 w 36"/>
                <a:gd name="T49" fmla="*/ 14 h 43"/>
                <a:gd name="T50" fmla="*/ 36 w 36"/>
                <a:gd name="T51" fmla="*/ 13 h 43"/>
                <a:gd name="T52" fmla="*/ 36 w 36"/>
                <a:gd name="T53" fmla="*/ 12 h 43"/>
                <a:gd name="T54" fmla="*/ 31 w 36"/>
                <a:gd name="T55" fmla="*/ 5 h 43"/>
                <a:gd name="T56" fmla="*/ 28 w 36"/>
                <a:gd name="T57" fmla="*/ 7 h 43"/>
                <a:gd name="T58" fmla="*/ 25 w 36"/>
                <a:gd name="T59" fmla="*/ 6 h 43"/>
                <a:gd name="T60" fmla="*/ 25 w 36"/>
                <a:gd name="T61" fmla="*/ 6 h 43"/>
                <a:gd name="T62" fmla="*/ 23 w 36"/>
                <a:gd name="T63" fmla="*/ 6 h 43"/>
                <a:gd name="T64" fmla="*/ 22 w 36"/>
                <a:gd name="T65" fmla="*/ 6 h 43"/>
                <a:gd name="T66" fmla="*/ 18 w 36"/>
                <a:gd name="T67" fmla="*/ 5 h 43"/>
                <a:gd name="T68" fmla="*/ 18 w 36"/>
                <a:gd name="T69" fmla="*/ 4 h 43"/>
                <a:gd name="T70" fmla="*/ 18 w 36"/>
                <a:gd name="T71" fmla="*/ 3 h 43"/>
                <a:gd name="T72" fmla="*/ 17 w 36"/>
                <a:gd name="T73" fmla="*/ 3 h 43"/>
                <a:gd name="T74" fmla="*/ 14 w 36"/>
                <a:gd name="T75" fmla="*/ 3 h 43"/>
                <a:gd name="T76" fmla="*/ 13 w 36"/>
                <a:gd name="T77" fmla="*/ 1 h 43"/>
                <a:gd name="T78" fmla="*/ 13 w 36"/>
                <a:gd name="T79" fmla="*/ 1 h 43"/>
                <a:gd name="T80" fmla="*/ 13 w 36"/>
                <a:gd name="T81" fmla="*/ 0 h 43"/>
                <a:gd name="T82" fmla="*/ 12 w 36"/>
                <a:gd name="T83" fmla="*/ 1 h 43"/>
                <a:gd name="T84" fmla="*/ 11 w 36"/>
                <a:gd name="T85" fmla="*/ 3 h 43"/>
                <a:gd name="T86" fmla="*/ 9 w 36"/>
                <a:gd name="T87" fmla="*/ 3 h 43"/>
                <a:gd name="T88" fmla="*/ 5 w 36"/>
                <a:gd name="T89" fmla="*/ 3 h 43"/>
                <a:gd name="T90" fmla="*/ 4 w 36"/>
                <a:gd name="T91" fmla="*/ 3 h 43"/>
                <a:gd name="T92" fmla="*/ 3 w 36"/>
                <a:gd name="T93" fmla="*/ 4 h 43"/>
                <a:gd name="T94" fmla="*/ 2 w 36"/>
                <a:gd name="T95" fmla="*/ 5 h 43"/>
                <a:gd name="T96" fmla="*/ 1 w 36"/>
                <a:gd name="T97" fmla="*/ 6 h 43"/>
                <a:gd name="T98" fmla="*/ 0 w 36"/>
                <a:gd name="T99" fmla="*/ 13 h 43"/>
                <a:gd name="T100" fmla="*/ 2 w 36"/>
                <a:gd name="T101" fmla="*/ 24 h 43"/>
                <a:gd name="T102" fmla="*/ 2 w 36"/>
                <a:gd name="T103" fmla="*/ 24 h 43"/>
                <a:gd name="T104" fmla="*/ 4 w 36"/>
                <a:gd name="T105" fmla="*/ 28 h 43"/>
                <a:gd name="T106" fmla="*/ 2 w 36"/>
                <a:gd name="T107" fmla="*/ 30 h 43"/>
                <a:gd name="T108" fmla="*/ 1 w 36"/>
                <a:gd name="T109" fmla="*/ 31 h 43"/>
                <a:gd name="T110" fmla="*/ 1 w 36"/>
                <a:gd name="T111" fmla="*/ 31 h 43"/>
                <a:gd name="T112" fmla="*/ 1 w 36"/>
                <a:gd name="T113" fmla="*/ 31 h 43"/>
                <a:gd name="T114" fmla="*/ 2 w 36"/>
                <a:gd name="T115" fmla="*/ 37 h 43"/>
                <a:gd name="T116" fmla="*/ 3 w 36"/>
                <a:gd name="T117" fmla="*/ 38 h 43"/>
                <a:gd name="T118" fmla="*/ 4 w 36"/>
                <a:gd name="T119" fmla="*/ 43 h 43"/>
                <a:gd name="T120" fmla="*/ 9 w 36"/>
                <a:gd name="T12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43">
                  <a:moveTo>
                    <a:pt x="9" y="42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11" y="40"/>
                    <a:pt x="13" y="39"/>
                    <a:pt x="16" y="39"/>
                  </a:cubicBezTo>
                  <a:cubicBezTo>
                    <a:pt x="17" y="39"/>
                    <a:pt x="17" y="40"/>
                    <a:pt x="18" y="40"/>
                  </a:cubicBezTo>
                  <a:cubicBezTo>
                    <a:pt x="18" y="40"/>
                    <a:pt x="19" y="39"/>
                    <a:pt x="20" y="39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2" y="35"/>
                    <a:pt x="23" y="35"/>
                  </a:cubicBezTo>
                  <a:cubicBezTo>
                    <a:pt x="23" y="34"/>
                    <a:pt x="25" y="34"/>
                    <a:pt x="25" y="34"/>
                  </a:cubicBezTo>
                  <a:cubicBezTo>
                    <a:pt x="25" y="34"/>
                    <a:pt x="26" y="34"/>
                    <a:pt x="26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7" y="30"/>
                    <a:pt x="28" y="30"/>
                    <a:pt x="28" y="29"/>
                  </a:cubicBezTo>
                  <a:cubicBezTo>
                    <a:pt x="28" y="29"/>
                    <a:pt x="29" y="29"/>
                    <a:pt x="29" y="29"/>
                  </a:cubicBezTo>
                  <a:cubicBezTo>
                    <a:pt x="29" y="29"/>
                    <a:pt x="30" y="28"/>
                    <a:pt x="30" y="27"/>
                  </a:cubicBezTo>
                  <a:cubicBezTo>
                    <a:pt x="31" y="27"/>
                    <a:pt x="31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2" y="23"/>
                    <a:pt x="32" y="22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8"/>
                    <a:pt x="34" y="17"/>
                    <a:pt x="35" y="16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5" y="9"/>
                    <a:pt x="33" y="7"/>
                    <a:pt x="31" y="5"/>
                  </a:cubicBezTo>
                  <a:cubicBezTo>
                    <a:pt x="30" y="6"/>
                    <a:pt x="29" y="6"/>
                    <a:pt x="28" y="7"/>
                  </a:cubicBezTo>
                  <a:cubicBezTo>
                    <a:pt x="27" y="7"/>
                    <a:pt x="26" y="7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0" y="6"/>
                    <a:pt x="19" y="6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21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4" y="28"/>
                  </a:cubicBezTo>
                  <a:cubicBezTo>
                    <a:pt x="3" y="29"/>
                    <a:pt x="3" y="29"/>
                    <a:pt x="2" y="30"/>
                  </a:cubicBezTo>
                  <a:cubicBezTo>
                    <a:pt x="2" y="30"/>
                    <a:pt x="1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3"/>
                    <a:pt x="2" y="35"/>
                    <a:pt x="2" y="37"/>
                  </a:cubicBezTo>
                  <a:cubicBezTo>
                    <a:pt x="3" y="37"/>
                    <a:pt x="3" y="38"/>
                    <a:pt x="3" y="38"/>
                  </a:cubicBezTo>
                  <a:cubicBezTo>
                    <a:pt x="4" y="40"/>
                    <a:pt x="4" y="41"/>
                    <a:pt x="4" y="43"/>
                  </a:cubicBezTo>
                  <a:cubicBezTo>
                    <a:pt x="5" y="43"/>
                    <a:pt x="6" y="43"/>
                    <a:pt x="9" y="4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41"/>
            <p:cNvSpPr/>
            <p:nvPr/>
          </p:nvSpPr>
          <p:spPr bwMode="auto">
            <a:xfrm rot="21089660">
              <a:off x="1929532" y="3065798"/>
              <a:ext cx="341912" cy="330122"/>
            </a:xfrm>
            <a:custGeom>
              <a:avLst/>
              <a:gdLst>
                <a:gd name="T0" fmla="*/ 11 w 52"/>
                <a:gd name="T1" fmla="*/ 31 h 50"/>
                <a:gd name="T2" fmla="*/ 13 w 52"/>
                <a:gd name="T3" fmla="*/ 35 h 50"/>
                <a:gd name="T4" fmla="*/ 16 w 52"/>
                <a:gd name="T5" fmla="*/ 38 h 50"/>
                <a:gd name="T6" fmla="*/ 17 w 52"/>
                <a:gd name="T7" fmla="*/ 36 h 50"/>
                <a:gd name="T8" fmla="*/ 21 w 52"/>
                <a:gd name="T9" fmla="*/ 37 h 50"/>
                <a:gd name="T10" fmla="*/ 26 w 52"/>
                <a:gd name="T11" fmla="*/ 41 h 50"/>
                <a:gd name="T12" fmla="*/ 30 w 52"/>
                <a:gd name="T13" fmla="*/ 46 h 50"/>
                <a:gd name="T14" fmla="*/ 32 w 52"/>
                <a:gd name="T15" fmla="*/ 46 h 50"/>
                <a:gd name="T16" fmla="*/ 37 w 52"/>
                <a:gd name="T17" fmla="*/ 48 h 50"/>
                <a:gd name="T18" fmla="*/ 39 w 52"/>
                <a:gd name="T19" fmla="*/ 49 h 50"/>
                <a:gd name="T20" fmla="*/ 43 w 52"/>
                <a:gd name="T21" fmla="*/ 49 h 50"/>
                <a:gd name="T22" fmla="*/ 44 w 52"/>
                <a:gd name="T23" fmla="*/ 47 h 50"/>
                <a:gd name="T24" fmla="*/ 47 w 52"/>
                <a:gd name="T25" fmla="*/ 44 h 50"/>
                <a:gd name="T26" fmla="*/ 52 w 52"/>
                <a:gd name="T27" fmla="*/ 35 h 50"/>
                <a:gd name="T28" fmla="*/ 50 w 52"/>
                <a:gd name="T29" fmla="*/ 34 h 50"/>
                <a:gd name="T30" fmla="*/ 47 w 52"/>
                <a:gd name="T31" fmla="*/ 31 h 50"/>
                <a:gd name="T32" fmla="*/ 49 w 52"/>
                <a:gd name="T33" fmla="*/ 28 h 50"/>
                <a:gd name="T34" fmla="*/ 50 w 52"/>
                <a:gd name="T35" fmla="*/ 28 h 50"/>
                <a:gd name="T36" fmla="*/ 47 w 52"/>
                <a:gd name="T37" fmla="*/ 26 h 50"/>
                <a:gd name="T38" fmla="*/ 44 w 52"/>
                <a:gd name="T39" fmla="*/ 27 h 50"/>
                <a:gd name="T40" fmla="*/ 40 w 52"/>
                <a:gd name="T41" fmla="*/ 28 h 50"/>
                <a:gd name="T42" fmla="*/ 37 w 52"/>
                <a:gd name="T43" fmla="*/ 29 h 50"/>
                <a:gd name="T44" fmla="*/ 31 w 52"/>
                <a:gd name="T45" fmla="*/ 29 h 50"/>
                <a:gd name="T46" fmla="*/ 28 w 52"/>
                <a:gd name="T47" fmla="*/ 20 h 50"/>
                <a:gd name="T48" fmla="*/ 27 w 52"/>
                <a:gd name="T49" fmla="*/ 16 h 50"/>
                <a:gd name="T50" fmla="*/ 27 w 52"/>
                <a:gd name="T51" fmla="*/ 10 h 50"/>
                <a:gd name="T52" fmla="*/ 24 w 52"/>
                <a:gd name="T53" fmla="*/ 6 h 50"/>
                <a:gd name="T54" fmla="*/ 22 w 52"/>
                <a:gd name="T55" fmla="*/ 5 h 50"/>
                <a:gd name="T56" fmla="*/ 21 w 52"/>
                <a:gd name="T57" fmla="*/ 4 h 50"/>
                <a:gd name="T58" fmla="*/ 18 w 52"/>
                <a:gd name="T59" fmla="*/ 0 h 50"/>
                <a:gd name="T60" fmla="*/ 17 w 52"/>
                <a:gd name="T61" fmla="*/ 2 h 50"/>
                <a:gd name="T62" fmla="*/ 11 w 52"/>
                <a:gd name="T63" fmla="*/ 6 h 50"/>
                <a:gd name="T64" fmla="*/ 10 w 52"/>
                <a:gd name="T65" fmla="*/ 6 h 50"/>
                <a:gd name="T66" fmla="*/ 10 w 52"/>
                <a:gd name="T67" fmla="*/ 7 h 50"/>
                <a:gd name="T68" fmla="*/ 6 w 52"/>
                <a:gd name="T69" fmla="*/ 8 h 50"/>
                <a:gd name="T70" fmla="*/ 2 w 52"/>
                <a:gd name="T71" fmla="*/ 11 h 50"/>
                <a:gd name="T72" fmla="*/ 2 w 52"/>
                <a:gd name="T73" fmla="*/ 11 h 50"/>
                <a:gd name="T74" fmla="*/ 1 w 52"/>
                <a:gd name="T75" fmla="*/ 12 h 50"/>
                <a:gd name="T76" fmla="*/ 3 w 52"/>
                <a:gd name="T77" fmla="*/ 16 h 50"/>
                <a:gd name="T78" fmla="*/ 6 w 52"/>
                <a:gd name="T79" fmla="*/ 18 h 50"/>
                <a:gd name="T80" fmla="*/ 11 w 52"/>
                <a:gd name="T81" fmla="*/ 21 h 50"/>
                <a:gd name="T82" fmla="*/ 12 w 52"/>
                <a:gd name="T83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" h="50">
                  <a:moveTo>
                    <a:pt x="12" y="29"/>
                  </a:move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2" y="32"/>
                    <a:pt x="12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5" y="38"/>
                    <a:pt x="16" y="38"/>
                  </a:cubicBezTo>
                  <a:cubicBezTo>
                    <a:pt x="16" y="37"/>
                    <a:pt x="16" y="37"/>
                    <a:pt x="17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8" y="36"/>
                    <a:pt x="20" y="35"/>
                    <a:pt x="21" y="36"/>
                  </a:cubicBezTo>
                  <a:cubicBezTo>
                    <a:pt x="21" y="36"/>
                    <a:pt x="21" y="36"/>
                    <a:pt x="21" y="37"/>
                  </a:cubicBezTo>
                  <a:cubicBezTo>
                    <a:pt x="23" y="38"/>
                    <a:pt x="24" y="39"/>
                    <a:pt x="25" y="40"/>
                  </a:cubicBezTo>
                  <a:cubicBezTo>
                    <a:pt x="26" y="40"/>
                    <a:pt x="26" y="41"/>
                    <a:pt x="26" y="41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5"/>
                    <a:pt x="30" y="46"/>
                    <a:pt x="30" y="46"/>
                  </a:cubicBezTo>
                  <a:cubicBezTo>
                    <a:pt x="30" y="46"/>
                    <a:pt x="31" y="46"/>
                    <a:pt x="31" y="46"/>
                  </a:cubicBezTo>
                  <a:cubicBezTo>
                    <a:pt x="31" y="46"/>
                    <a:pt x="32" y="46"/>
                    <a:pt x="32" y="46"/>
                  </a:cubicBezTo>
                  <a:cubicBezTo>
                    <a:pt x="34" y="45"/>
                    <a:pt x="36" y="46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8" y="49"/>
                    <a:pt x="38" y="49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3" y="49"/>
                    <a:pt x="44" y="49"/>
                    <a:pt x="44" y="48"/>
                  </a:cubicBezTo>
                  <a:cubicBezTo>
                    <a:pt x="44" y="48"/>
                    <a:pt x="44" y="48"/>
                    <a:pt x="44" y="47"/>
                  </a:cubicBezTo>
                  <a:cubicBezTo>
                    <a:pt x="44" y="46"/>
                    <a:pt x="45" y="45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2"/>
                    <a:pt x="51" y="38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1" y="35"/>
                    <a:pt x="51" y="35"/>
                  </a:cubicBez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50" y="34"/>
                    <a:pt x="49" y="34"/>
                  </a:cubicBezTo>
                  <a:cubicBezTo>
                    <a:pt x="48" y="34"/>
                    <a:pt x="47" y="33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ubicBezTo>
                    <a:pt x="47" y="29"/>
                    <a:pt x="48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49" y="27"/>
                    <a:pt x="49" y="27"/>
                  </a:cubicBezTo>
                  <a:cubicBezTo>
                    <a:pt x="49" y="26"/>
                    <a:pt x="48" y="26"/>
                    <a:pt x="47" y="26"/>
                  </a:cubicBezTo>
                  <a:cubicBezTo>
                    <a:pt x="46" y="26"/>
                    <a:pt x="45" y="26"/>
                    <a:pt x="45" y="26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44" y="28"/>
                    <a:pt x="43" y="28"/>
                    <a:pt x="42" y="29"/>
                  </a:cubicBezTo>
                  <a:cubicBezTo>
                    <a:pt x="41" y="29"/>
                    <a:pt x="40" y="29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8"/>
                    <a:pt x="38" y="28"/>
                    <a:pt x="37" y="29"/>
                  </a:cubicBezTo>
                  <a:cubicBezTo>
                    <a:pt x="36" y="30"/>
                    <a:pt x="34" y="31"/>
                    <a:pt x="33" y="30"/>
                  </a:cubicBezTo>
                  <a:cubicBezTo>
                    <a:pt x="32" y="30"/>
                    <a:pt x="31" y="30"/>
                    <a:pt x="31" y="29"/>
                  </a:cubicBezTo>
                  <a:cubicBezTo>
                    <a:pt x="28" y="27"/>
                    <a:pt x="27" y="24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8"/>
                    <a:pt x="28" y="17"/>
                    <a:pt x="27" y="16"/>
                  </a:cubicBezTo>
                  <a:cubicBezTo>
                    <a:pt x="27" y="14"/>
                    <a:pt x="27" y="13"/>
                    <a:pt x="27" y="12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7" y="7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19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4" y="5"/>
                    <a:pt x="13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10"/>
                    <a:pt x="4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4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9" y="19"/>
                    <a:pt x="10" y="20"/>
                    <a:pt x="11" y="21"/>
                  </a:cubicBezTo>
                  <a:cubicBezTo>
                    <a:pt x="14" y="23"/>
                    <a:pt x="14" y="25"/>
                    <a:pt x="14" y="27"/>
                  </a:cubicBezTo>
                  <a:cubicBezTo>
                    <a:pt x="13" y="28"/>
                    <a:pt x="13" y="29"/>
                    <a:pt x="12" y="2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0" name="Freeform 42"/>
            <p:cNvSpPr/>
            <p:nvPr/>
          </p:nvSpPr>
          <p:spPr bwMode="auto">
            <a:xfrm rot="21089660">
              <a:off x="2076565" y="2616407"/>
              <a:ext cx="267803" cy="262750"/>
            </a:xfrm>
            <a:custGeom>
              <a:avLst/>
              <a:gdLst>
                <a:gd name="T0" fmla="*/ 13 w 41"/>
                <a:gd name="T1" fmla="*/ 33 h 40"/>
                <a:gd name="T2" fmla="*/ 13 w 41"/>
                <a:gd name="T3" fmla="*/ 34 h 40"/>
                <a:gd name="T4" fmla="*/ 21 w 41"/>
                <a:gd name="T5" fmla="*/ 40 h 40"/>
                <a:gd name="T6" fmla="*/ 26 w 41"/>
                <a:gd name="T7" fmla="*/ 38 h 40"/>
                <a:gd name="T8" fmla="*/ 30 w 41"/>
                <a:gd name="T9" fmla="*/ 36 h 40"/>
                <a:gd name="T10" fmla="*/ 31 w 41"/>
                <a:gd name="T11" fmla="*/ 36 h 40"/>
                <a:gd name="T12" fmla="*/ 38 w 41"/>
                <a:gd name="T13" fmla="*/ 32 h 40"/>
                <a:gd name="T14" fmla="*/ 41 w 41"/>
                <a:gd name="T15" fmla="*/ 31 h 40"/>
                <a:gd name="T16" fmla="*/ 40 w 41"/>
                <a:gd name="T17" fmla="*/ 30 h 40"/>
                <a:gd name="T18" fmla="*/ 40 w 41"/>
                <a:gd name="T19" fmla="*/ 30 h 40"/>
                <a:gd name="T20" fmla="*/ 38 w 41"/>
                <a:gd name="T21" fmla="*/ 25 h 40"/>
                <a:gd name="T22" fmla="*/ 39 w 41"/>
                <a:gd name="T23" fmla="*/ 24 h 40"/>
                <a:gd name="T24" fmla="*/ 39 w 41"/>
                <a:gd name="T25" fmla="*/ 23 h 40"/>
                <a:gd name="T26" fmla="*/ 39 w 41"/>
                <a:gd name="T27" fmla="*/ 23 h 40"/>
                <a:gd name="T28" fmla="*/ 38 w 41"/>
                <a:gd name="T29" fmla="*/ 20 h 40"/>
                <a:gd name="T30" fmla="*/ 36 w 41"/>
                <a:gd name="T31" fmla="*/ 15 h 40"/>
                <a:gd name="T32" fmla="*/ 36 w 41"/>
                <a:gd name="T33" fmla="*/ 14 h 40"/>
                <a:gd name="T34" fmla="*/ 36 w 41"/>
                <a:gd name="T35" fmla="*/ 13 h 40"/>
                <a:gd name="T36" fmla="*/ 35 w 41"/>
                <a:gd name="T37" fmla="*/ 12 h 40"/>
                <a:gd name="T38" fmla="*/ 33 w 41"/>
                <a:gd name="T39" fmla="*/ 12 h 40"/>
                <a:gd name="T40" fmla="*/ 33 w 41"/>
                <a:gd name="T41" fmla="*/ 12 h 40"/>
                <a:gd name="T42" fmla="*/ 30 w 41"/>
                <a:gd name="T43" fmla="*/ 14 h 40"/>
                <a:gd name="T44" fmla="*/ 29 w 41"/>
                <a:gd name="T45" fmla="*/ 13 h 40"/>
                <a:gd name="T46" fmla="*/ 18 w 41"/>
                <a:gd name="T47" fmla="*/ 4 h 40"/>
                <a:gd name="T48" fmla="*/ 17 w 41"/>
                <a:gd name="T49" fmla="*/ 4 h 40"/>
                <a:gd name="T50" fmla="*/ 15 w 41"/>
                <a:gd name="T51" fmla="*/ 2 h 40"/>
                <a:gd name="T52" fmla="*/ 14 w 41"/>
                <a:gd name="T53" fmla="*/ 2 h 40"/>
                <a:gd name="T54" fmla="*/ 10 w 41"/>
                <a:gd name="T55" fmla="*/ 0 h 40"/>
                <a:gd name="T56" fmla="*/ 4 w 41"/>
                <a:gd name="T57" fmla="*/ 2 h 40"/>
                <a:gd name="T58" fmla="*/ 2 w 41"/>
                <a:gd name="T59" fmla="*/ 2 h 40"/>
                <a:gd name="T60" fmla="*/ 4 w 41"/>
                <a:gd name="T61" fmla="*/ 6 h 40"/>
                <a:gd name="T62" fmla="*/ 2 w 41"/>
                <a:gd name="T63" fmla="*/ 9 h 40"/>
                <a:gd name="T64" fmla="*/ 0 w 41"/>
                <a:gd name="T65" fmla="*/ 10 h 40"/>
                <a:gd name="T66" fmla="*/ 1 w 41"/>
                <a:gd name="T67" fmla="*/ 14 h 40"/>
                <a:gd name="T68" fmla="*/ 3 w 41"/>
                <a:gd name="T69" fmla="*/ 16 h 40"/>
                <a:gd name="T70" fmla="*/ 4 w 41"/>
                <a:gd name="T71" fmla="*/ 16 h 40"/>
                <a:gd name="T72" fmla="*/ 12 w 41"/>
                <a:gd name="T73" fmla="*/ 31 h 40"/>
                <a:gd name="T74" fmla="*/ 12 w 41"/>
                <a:gd name="T75" fmla="*/ 31 h 40"/>
                <a:gd name="T76" fmla="*/ 13 w 41"/>
                <a:gd name="T7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40">
                  <a:moveTo>
                    <a:pt x="13" y="33"/>
                  </a:moveTo>
                  <a:cubicBezTo>
                    <a:pt x="13" y="33"/>
                    <a:pt x="13" y="34"/>
                    <a:pt x="13" y="34"/>
                  </a:cubicBezTo>
                  <a:cubicBezTo>
                    <a:pt x="16" y="37"/>
                    <a:pt x="18" y="39"/>
                    <a:pt x="21" y="40"/>
                  </a:cubicBezTo>
                  <a:cubicBezTo>
                    <a:pt x="23" y="40"/>
                    <a:pt x="24" y="39"/>
                    <a:pt x="26" y="38"/>
                  </a:cubicBezTo>
                  <a:cubicBezTo>
                    <a:pt x="27" y="38"/>
                    <a:pt x="28" y="37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3" y="34"/>
                    <a:pt x="36" y="33"/>
                    <a:pt x="38" y="32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1" y="31"/>
                    <a:pt x="41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29"/>
                    <a:pt x="37" y="27"/>
                    <a:pt x="38" y="25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4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2"/>
                    <a:pt x="38" y="21"/>
                    <a:pt x="38" y="20"/>
                  </a:cubicBezTo>
                  <a:cubicBezTo>
                    <a:pt x="37" y="19"/>
                    <a:pt x="36" y="17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13"/>
                    <a:pt x="35" y="12"/>
                    <a:pt x="35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3"/>
                    <a:pt x="31" y="13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4" y="11"/>
                    <a:pt x="20" y="8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4" y="4"/>
                    <a:pt x="4" y="6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5"/>
                    <a:pt x="2" y="15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20"/>
                    <a:pt x="13" y="26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3" y="3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1" name="Freeform 43"/>
            <p:cNvSpPr/>
            <p:nvPr/>
          </p:nvSpPr>
          <p:spPr bwMode="auto">
            <a:xfrm rot="21089660">
              <a:off x="4143574" y="1775702"/>
              <a:ext cx="1436703" cy="1851039"/>
            </a:xfrm>
            <a:custGeom>
              <a:avLst/>
              <a:gdLst>
                <a:gd name="T0" fmla="*/ 82 w 219"/>
                <a:gd name="T1" fmla="*/ 65 h 281"/>
                <a:gd name="T2" fmla="*/ 71 w 219"/>
                <a:gd name="T3" fmla="*/ 79 h 281"/>
                <a:gd name="T4" fmla="*/ 68 w 219"/>
                <a:gd name="T5" fmla="*/ 93 h 281"/>
                <a:gd name="T6" fmla="*/ 50 w 219"/>
                <a:gd name="T7" fmla="*/ 101 h 281"/>
                <a:gd name="T8" fmla="*/ 12 w 219"/>
                <a:gd name="T9" fmla="*/ 114 h 281"/>
                <a:gd name="T10" fmla="*/ 5 w 219"/>
                <a:gd name="T11" fmla="*/ 129 h 281"/>
                <a:gd name="T12" fmla="*/ 5 w 219"/>
                <a:gd name="T13" fmla="*/ 139 h 281"/>
                <a:gd name="T14" fmla="*/ 34 w 219"/>
                <a:gd name="T15" fmla="*/ 168 h 281"/>
                <a:gd name="T16" fmla="*/ 62 w 219"/>
                <a:gd name="T17" fmla="*/ 179 h 281"/>
                <a:gd name="T18" fmla="*/ 61 w 219"/>
                <a:gd name="T19" fmla="*/ 207 h 281"/>
                <a:gd name="T20" fmla="*/ 107 w 219"/>
                <a:gd name="T21" fmla="*/ 237 h 281"/>
                <a:gd name="T22" fmla="*/ 129 w 219"/>
                <a:gd name="T23" fmla="*/ 255 h 281"/>
                <a:gd name="T24" fmla="*/ 151 w 219"/>
                <a:gd name="T25" fmla="*/ 255 h 281"/>
                <a:gd name="T26" fmla="*/ 166 w 219"/>
                <a:gd name="T27" fmla="*/ 270 h 281"/>
                <a:gd name="T28" fmla="*/ 190 w 219"/>
                <a:gd name="T29" fmla="*/ 270 h 281"/>
                <a:gd name="T30" fmla="*/ 202 w 219"/>
                <a:gd name="T31" fmla="*/ 242 h 281"/>
                <a:gd name="T32" fmla="*/ 204 w 219"/>
                <a:gd name="T33" fmla="*/ 229 h 281"/>
                <a:gd name="T34" fmla="*/ 197 w 219"/>
                <a:gd name="T35" fmla="*/ 213 h 281"/>
                <a:gd name="T36" fmla="*/ 197 w 219"/>
                <a:gd name="T37" fmla="*/ 176 h 281"/>
                <a:gd name="T38" fmla="*/ 194 w 219"/>
                <a:gd name="T39" fmla="*/ 144 h 281"/>
                <a:gd name="T40" fmla="*/ 209 w 219"/>
                <a:gd name="T41" fmla="*/ 125 h 281"/>
                <a:gd name="T42" fmla="*/ 205 w 219"/>
                <a:gd name="T43" fmla="*/ 120 h 281"/>
                <a:gd name="T44" fmla="*/ 210 w 219"/>
                <a:gd name="T45" fmla="*/ 85 h 281"/>
                <a:gd name="T46" fmla="*/ 219 w 219"/>
                <a:gd name="T47" fmla="*/ 58 h 281"/>
                <a:gd name="T48" fmla="*/ 217 w 219"/>
                <a:gd name="T49" fmla="*/ 43 h 281"/>
                <a:gd name="T50" fmla="*/ 212 w 219"/>
                <a:gd name="T51" fmla="*/ 36 h 281"/>
                <a:gd name="T52" fmla="*/ 203 w 219"/>
                <a:gd name="T53" fmla="*/ 44 h 281"/>
                <a:gd name="T54" fmla="*/ 191 w 219"/>
                <a:gd name="T55" fmla="*/ 46 h 281"/>
                <a:gd name="T56" fmla="*/ 198 w 219"/>
                <a:gd name="T57" fmla="*/ 69 h 281"/>
                <a:gd name="T58" fmla="*/ 185 w 219"/>
                <a:gd name="T59" fmla="*/ 45 h 281"/>
                <a:gd name="T60" fmla="*/ 194 w 219"/>
                <a:gd name="T61" fmla="*/ 14 h 281"/>
                <a:gd name="T62" fmla="*/ 170 w 219"/>
                <a:gd name="T63" fmla="*/ 40 h 281"/>
                <a:gd name="T64" fmla="*/ 156 w 219"/>
                <a:gd name="T65" fmla="*/ 75 h 281"/>
                <a:gd name="T66" fmla="*/ 146 w 219"/>
                <a:gd name="T67" fmla="*/ 94 h 281"/>
                <a:gd name="T68" fmla="*/ 167 w 219"/>
                <a:gd name="T69" fmla="*/ 104 h 281"/>
                <a:gd name="T70" fmla="*/ 166 w 219"/>
                <a:gd name="T71" fmla="*/ 129 h 281"/>
                <a:gd name="T72" fmla="*/ 166 w 219"/>
                <a:gd name="T73" fmla="*/ 142 h 281"/>
                <a:gd name="T74" fmla="*/ 164 w 219"/>
                <a:gd name="T75" fmla="*/ 118 h 281"/>
                <a:gd name="T76" fmla="*/ 142 w 219"/>
                <a:gd name="T77" fmla="*/ 114 h 281"/>
                <a:gd name="T78" fmla="*/ 119 w 219"/>
                <a:gd name="T79" fmla="*/ 140 h 281"/>
                <a:gd name="T80" fmla="*/ 92 w 219"/>
                <a:gd name="T81" fmla="*/ 142 h 281"/>
                <a:gd name="T82" fmla="*/ 86 w 219"/>
                <a:gd name="T83" fmla="*/ 130 h 281"/>
                <a:gd name="T84" fmla="*/ 92 w 219"/>
                <a:gd name="T85" fmla="*/ 135 h 281"/>
                <a:gd name="T86" fmla="*/ 107 w 219"/>
                <a:gd name="T87" fmla="*/ 130 h 281"/>
                <a:gd name="T88" fmla="*/ 126 w 219"/>
                <a:gd name="T89" fmla="*/ 115 h 281"/>
                <a:gd name="T90" fmla="*/ 140 w 219"/>
                <a:gd name="T91" fmla="*/ 83 h 281"/>
                <a:gd name="T92" fmla="*/ 150 w 219"/>
                <a:gd name="T93" fmla="*/ 64 h 281"/>
                <a:gd name="T94" fmla="*/ 159 w 219"/>
                <a:gd name="T95" fmla="*/ 38 h 281"/>
                <a:gd name="T96" fmla="*/ 175 w 219"/>
                <a:gd name="T97" fmla="*/ 9 h 281"/>
                <a:gd name="T98" fmla="*/ 147 w 219"/>
                <a:gd name="T99" fmla="*/ 13 h 281"/>
                <a:gd name="T100" fmla="*/ 116 w 219"/>
                <a:gd name="T101" fmla="*/ 33 h 281"/>
                <a:gd name="T102" fmla="*/ 105 w 219"/>
                <a:gd name="T103" fmla="*/ 49 h 281"/>
                <a:gd name="T104" fmla="*/ 106 w 219"/>
                <a:gd name="T105" fmla="*/ 66 h 281"/>
                <a:gd name="T106" fmla="*/ 98 w 219"/>
                <a:gd name="T107" fmla="*/ 88 h 281"/>
                <a:gd name="T108" fmla="*/ 92 w 219"/>
                <a:gd name="T109" fmla="*/ 7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281">
                  <a:moveTo>
                    <a:pt x="87" y="57"/>
                  </a:moveTo>
                  <a:cubicBezTo>
                    <a:pt x="86" y="57"/>
                    <a:pt x="85" y="57"/>
                    <a:pt x="84" y="57"/>
                  </a:cubicBezTo>
                  <a:cubicBezTo>
                    <a:pt x="83" y="57"/>
                    <a:pt x="82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1" y="58"/>
                  </a:cubicBezTo>
                  <a:cubicBezTo>
                    <a:pt x="82" y="60"/>
                    <a:pt x="82" y="63"/>
                    <a:pt x="82" y="65"/>
                  </a:cubicBezTo>
                  <a:cubicBezTo>
                    <a:pt x="81" y="69"/>
                    <a:pt x="78" y="71"/>
                    <a:pt x="76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4"/>
                    <a:pt x="73" y="75"/>
                    <a:pt x="73" y="75"/>
                  </a:cubicBezTo>
                  <a:cubicBezTo>
                    <a:pt x="73" y="75"/>
                    <a:pt x="73" y="75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2" y="77"/>
                    <a:pt x="72" y="78"/>
                    <a:pt x="71" y="79"/>
                  </a:cubicBezTo>
                  <a:cubicBezTo>
                    <a:pt x="71" y="79"/>
                    <a:pt x="70" y="80"/>
                    <a:pt x="70" y="81"/>
                  </a:cubicBezTo>
                  <a:cubicBezTo>
                    <a:pt x="70" y="81"/>
                    <a:pt x="71" y="82"/>
                    <a:pt x="72" y="83"/>
                  </a:cubicBezTo>
                  <a:cubicBezTo>
                    <a:pt x="73" y="84"/>
                    <a:pt x="75" y="85"/>
                    <a:pt x="74" y="88"/>
                  </a:cubicBezTo>
                  <a:cubicBezTo>
                    <a:pt x="74" y="89"/>
                    <a:pt x="72" y="90"/>
                    <a:pt x="70" y="90"/>
                  </a:cubicBezTo>
                  <a:cubicBezTo>
                    <a:pt x="70" y="91"/>
                    <a:pt x="69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7" y="93"/>
                    <a:pt x="67" y="94"/>
                    <a:pt x="67" y="94"/>
                  </a:cubicBezTo>
                  <a:cubicBezTo>
                    <a:pt x="65" y="96"/>
                    <a:pt x="63" y="96"/>
                    <a:pt x="62" y="96"/>
                  </a:cubicBezTo>
                  <a:cubicBezTo>
                    <a:pt x="61" y="96"/>
                    <a:pt x="59" y="96"/>
                    <a:pt x="59" y="96"/>
                  </a:cubicBezTo>
                  <a:cubicBezTo>
                    <a:pt x="58" y="97"/>
                    <a:pt x="58" y="97"/>
                    <a:pt x="57" y="98"/>
                  </a:cubicBezTo>
                  <a:cubicBezTo>
                    <a:pt x="56" y="99"/>
                    <a:pt x="55" y="100"/>
                    <a:pt x="54" y="100"/>
                  </a:cubicBezTo>
                  <a:cubicBezTo>
                    <a:pt x="53" y="101"/>
                    <a:pt x="51" y="101"/>
                    <a:pt x="50" y="101"/>
                  </a:cubicBezTo>
                  <a:cubicBezTo>
                    <a:pt x="46" y="100"/>
                    <a:pt x="42" y="100"/>
                    <a:pt x="38" y="100"/>
                  </a:cubicBezTo>
                  <a:cubicBezTo>
                    <a:pt x="33" y="101"/>
                    <a:pt x="28" y="103"/>
                    <a:pt x="24" y="105"/>
                  </a:cubicBezTo>
                  <a:cubicBezTo>
                    <a:pt x="21" y="106"/>
                    <a:pt x="18" y="107"/>
                    <a:pt x="15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14" y="107"/>
                    <a:pt x="14" y="108"/>
                  </a:cubicBezTo>
                  <a:cubicBezTo>
                    <a:pt x="15" y="110"/>
                    <a:pt x="13" y="113"/>
                    <a:pt x="12" y="114"/>
                  </a:cubicBezTo>
                  <a:cubicBezTo>
                    <a:pt x="10" y="116"/>
                    <a:pt x="10" y="118"/>
                    <a:pt x="10" y="119"/>
                  </a:cubicBezTo>
                  <a:cubicBezTo>
                    <a:pt x="10" y="119"/>
                    <a:pt x="10" y="120"/>
                    <a:pt x="11" y="120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2"/>
                    <a:pt x="8" y="123"/>
                    <a:pt x="7" y="125"/>
                  </a:cubicBezTo>
                  <a:cubicBezTo>
                    <a:pt x="7" y="126"/>
                    <a:pt x="6" y="128"/>
                    <a:pt x="5" y="129"/>
                  </a:cubicBezTo>
                  <a:cubicBezTo>
                    <a:pt x="4" y="129"/>
                    <a:pt x="3" y="130"/>
                    <a:pt x="3" y="130"/>
                  </a:cubicBezTo>
                  <a:cubicBezTo>
                    <a:pt x="1" y="131"/>
                    <a:pt x="0" y="131"/>
                    <a:pt x="0" y="132"/>
                  </a:cubicBezTo>
                  <a:cubicBezTo>
                    <a:pt x="0" y="132"/>
                    <a:pt x="1" y="133"/>
                    <a:pt x="2" y="133"/>
                  </a:cubicBezTo>
                  <a:cubicBezTo>
                    <a:pt x="3" y="134"/>
                    <a:pt x="4" y="135"/>
                    <a:pt x="5" y="136"/>
                  </a:cubicBezTo>
                  <a:cubicBezTo>
                    <a:pt x="5" y="137"/>
                    <a:pt x="5" y="138"/>
                    <a:pt x="5" y="138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41"/>
                    <a:pt x="7" y="142"/>
                    <a:pt x="9" y="143"/>
                  </a:cubicBezTo>
                  <a:cubicBezTo>
                    <a:pt x="17" y="145"/>
                    <a:pt x="24" y="149"/>
                    <a:pt x="31" y="153"/>
                  </a:cubicBezTo>
                  <a:cubicBezTo>
                    <a:pt x="32" y="154"/>
                    <a:pt x="33" y="155"/>
                    <a:pt x="33" y="156"/>
                  </a:cubicBezTo>
                  <a:cubicBezTo>
                    <a:pt x="34" y="157"/>
                    <a:pt x="34" y="158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3" y="162"/>
                    <a:pt x="33" y="165"/>
                    <a:pt x="34" y="168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6" y="169"/>
                    <a:pt x="47" y="169"/>
                    <a:pt x="48" y="169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9" y="168"/>
                    <a:pt x="49" y="167"/>
                    <a:pt x="50" y="168"/>
                  </a:cubicBezTo>
                  <a:cubicBezTo>
                    <a:pt x="51" y="168"/>
                    <a:pt x="52" y="168"/>
                    <a:pt x="52" y="16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79"/>
                    <a:pt x="64" y="180"/>
                    <a:pt x="64" y="182"/>
                  </a:cubicBezTo>
                  <a:cubicBezTo>
                    <a:pt x="65" y="184"/>
                    <a:pt x="63" y="185"/>
                    <a:pt x="62" y="187"/>
                  </a:cubicBezTo>
                  <a:cubicBezTo>
                    <a:pt x="61" y="187"/>
                    <a:pt x="60" y="188"/>
                    <a:pt x="60" y="189"/>
                  </a:cubicBezTo>
                  <a:cubicBezTo>
                    <a:pt x="60" y="190"/>
                    <a:pt x="60" y="191"/>
                    <a:pt x="60" y="193"/>
                  </a:cubicBezTo>
                  <a:cubicBezTo>
                    <a:pt x="61" y="193"/>
                    <a:pt x="61" y="193"/>
                    <a:pt x="61" y="193"/>
                  </a:cubicBezTo>
                  <a:cubicBezTo>
                    <a:pt x="62" y="198"/>
                    <a:pt x="62" y="203"/>
                    <a:pt x="61" y="207"/>
                  </a:cubicBezTo>
                  <a:cubicBezTo>
                    <a:pt x="70" y="207"/>
                    <a:pt x="75" y="209"/>
                    <a:pt x="77" y="214"/>
                  </a:cubicBezTo>
                  <a:cubicBezTo>
                    <a:pt x="77" y="214"/>
                    <a:pt x="78" y="214"/>
                    <a:pt x="78" y="215"/>
                  </a:cubicBezTo>
                  <a:cubicBezTo>
                    <a:pt x="78" y="216"/>
                    <a:pt x="78" y="216"/>
                    <a:pt x="78" y="217"/>
                  </a:cubicBezTo>
                  <a:cubicBezTo>
                    <a:pt x="79" y="218"/>
                    <a:pt x="80" y="218"/>
                    <a:pt x="81" y="219"/>
                  </a:cubicBezTo>
                  <a:cubicBezTo>
                    <a:pt x="104" y="235"/>
                    <a:pt x="104" y="235"/>
                    <a:pt x="104" y="235"/>
                  </a:cubicBezTo>
                  <a:cubicBezTo>
                    <a:pt x="105" y="235"/>
                    <a:pt x="106" y="236"/>
                    <a:pt x="107" y="237"/>
                  </a:cubicBezTo>
                  <a:cubicBezTo>
                    <a:pt x="107" y="238"/>
                    <a:pt x="108" y="239"/>
                    <a:pt x="108" y="240"/>
                  </a:cubicBezTo>
                  <a:cubicBezTo>
                    <a:pt x="108" y="240"/>
                    <a:pt x="108" y="240"/>
                    <a:pt x="108" y="240"/>
                  </a:cubicBezTo>
                  <a:cubicBezTo>
                    <a:pt x="110" y="247"/>
                    <a:pt x="117" y="252"/>
                    <a:pt x="124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5" y="252"/>
                    <a:pt x="127" y="252"/>
                    <a:pt x="128" y="253"/>
                  </a:cubicBezTo>
                  <a:cubicBezTo>
                    <a:pt x="128" y="254"/>
                    <a:pt x="129" y="254"/>
                    <a:pt x="129" y="255"/>
                  </a:cubicBezTo>
                  <a:cubicBezTo>
                    <a:pt x="129" y="255"/>
                    <a:pt x="129" y="255"/>
                    <a:pt x="129" y="256"/>
                  </a:cubicBezTo>
                  <a:cubicBezTo>
                    <a:pt x="130" y="256"/>
                    <a:pt x="131" y="256"/>
                    <a:pt x="132" y="255"/>
                  </a:cubicBezTo>
                  <a:cubicBezTo>
                    <a:pt x="134" y="255"/>
                    <a:pt x="135" y="254"/>
                    <a:pt x="137" y="253"/>
                  </a:cubicBezTo>
                  <a:cubicBezTo>
                    <a:pt x="140" y="251"/>
                    <a:pt x="144" y="250"/>
                    <a:pt x="147" y="249"/>
                  </a:cubicBezTo>
                  <a:cubicBezTo>
                    <a:pt x="149" y="249"/>
                    <a:pt x="151" y="251"/>
                    <a:pt x="151" y="251"/>
                  </a:cubicBezTo>
                  <a:cubicBezTo>
                    <a:pt x="152" y="252"/>
                    <a:pt x="152" y="254"/>
                    <a:pt x="151" y="255"/>
                  </a:cubicBezTo>
                  <a:cubicBezTo>
                    <a:pt x="151" y="255"/>
                    <a:pt x="151" y="256"/>
                    <a:pt x="151" y="256"/>
                  </a:cubicBezTo>
                  <a:cubicBezTo>
                    <a:pt x="151" y="259"/>
                    <a:pt x="155" y="261"/>
                    <a:pt x="156" y="261"/>
                  </a:cubicBezTo>
                  <a:cubicBezTo>
                    <a:pt x="157" y="261"/>
                    <a:pt x="157" y="261"/>
                    <a:pt x="157" y="261"/>
                  </a:cubicBezTo>
                  <a:cubicBezTo>
                    <a:pt x="160" y="262"/>
                    <a:pt x="164" y="263"/>
                    <a:pt x="165" y="267"/>
                  </a:cubicBezTo>
                  <a:cubicBezTo>
                    <a:pt x="165" y="267"/>
                    <a:pt x="165" y="268"/>
                    <a:pt x="165" y="268"/>
                  </a:cubicBezTo>
                  <a:cubicBezTo>
                    <a:pt x="166" y="269"/>
                    <a:pt x="166" y="269"/>
                    <a:pt x="166" y="270"/>
                  </a:cubicBezTo>
                  <a:cubicBezTo>
                    <a:pt x="167" y="271"/>
                    <a:pt x="168" y="271"/>
                    <a:pt x="169" y="271"/>
                  </a:cubicBezTo>
                  <a:cubicBezTo>
                    <a:pt x="170" y="271"/>
                    <a:pt x="170" y="272"/>
                    <a:pt x="170" y="272"/>
                  </a:cubicBezTo>
                  <a:cubicBezTo>
                    <a:pt x="174" y="273"/>
                    <a:pt x="178" y="277"/>
                    <a:pt x="178" y="281"/>
                  </a:cubicBezTo>
                  <a:cubicBezTo>
                    <a:pt x="180" y="279"/>
                    <a:pt x="182" y="277"/>
                    <a:pt x="184" y="276"/>
                  </a:cubicBezTo>
                  <a:cubicBezTo>
                    <a:pt x="184" y="275"/>
                    <a:pt x="185" y="275"/>
                    <a:pt x="186" y="274"/>
                  </a:cubicBezTo>
                  <a:cubicBezTo>
                    <a:pt x="187" y="273"/>
                    <a:pt x="189" y="271"/>
                    <a:pt x="190" y="270"/>
                  </a:cubicBezTo>
                  <a:cubicBezTo>
                    <a:pt x="192" y="268"/>
                    <a:pt x="195" y="263"/>
                    <a:pt x="193" y="260"/>
                  </a:cubicBezTo>
                  <a:cubicBezTo>
                    <a:pt x="193" y="259"/>
                    <a:pt x="193" y="259"/>
                    <a:pt x="192" y="259"/>
                  </a:cubicBezTo>
                  <a:cubicBezTo>
                    <a:pt x="192" y="258"/>
                    <a:pt x="191" y="256"/>
                    <a:pt x="191" y="255"/>
                  </a:cubicBezTo>
                  <a:cubicBezTo>
                    <a:pt x="191" y="253"/>
                    <a:pt x="193" y="252"/>
                    <a:pt x="195" y="251"/>
                  </a:cubicBezTo>
                  <a:cubicBezTo>
                    <a:pt x="195" y="251"/>
                    <a:pt x="196" y="251"/>
                    <a:pt x="196" y="250"/>
                  </a:cubicBezTo>
                  <a:cubicBezTo>
                    <a:pt x="199" y="249"/>
                    <a:pt x="201" y="245"/>
                    <a:pt x="202" y="242"/>
                  </a:cubicBezTo>
                  <a:cubicBezTo>
                    <a:pt x="203" y="240"/>
                    <a:pt x="203" y="239"/>
                    <a:pt x="204" y="237"/>
                  </a:cubicBezTo>
                  <a:cubicBezTo>
                    <a:pt x="204" y="235"/>
                    <a:pt x="205" y="233"/>
                    <a:pt x="206" y="231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6" y="230"/>
                    <a:pt x="206" y="229"/>
                    <a:pt x="206" y="229"/>
                  </a:cubicBezTo>
                  <a:cubicBezTo>
                    <a:pt x="205" y="229"/>
                    <a:pt x="205" y="229"/>
                    <a:pt x="204" y="229"/>
                  </a:cubicBezTo>
                  <a:cubicBezTo>
                    <a:pt x="203" y="229"/>
                    <a:pt x="202" y="228"/>
                    <a:pt x="201" y="228"/>
                  </a:cubicBezTo>
                  <a:cubicBezTo>
                    <a:pt x="200" y="227"/>
                    <a:pt x="200" y="226"/>
                    <a:pt x="199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6" y="220"/>
                    <a:pt x="194" y="217"/>
                    <a:pt x="196" y="215"/>
                  </a:cubicBezTo>
                  <a:cubicBezTo>
                    <a:pt x="196" y="214"/>
                    <a:pt x="197" y="214"/>
                    <a:pt x="197" y="21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198" y="212"/>
                    <a:pt x="198" y="211"/>
                    <a:pt x="198" y="210"/>
                  </a:cubicBezTo>
                  <a:cubicBezTo>
                    <a:pt x="198" y="203"/>
                    <a:pt x="198" y="195"/>
                    <a:pt x="196" y="188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5" y="186"/>
                    <a:pt x="195" y="184"/>
                    <a:pt x="195" y="181"/>
                  </a:cubicBezTo>
                  <a:cubicBezTo>
                    <a:pt x="196" y="180"/>
                    <a:pt x="196" y="180"/>
                    <a:pt x="196" y="179"/>
                  </a:cubicBezTo>
                  <a:cubicBezTo>
                    <a:pt x="197" y="178"/>
                    <a:pt x="197" y="177"/>
                    <a:pt x="197" y="176"/>
                  </a:cubicBezTo>
                  <a:cubicBezTo>
                    <a:pt x="198" y="175"/>
                    <a:pt x="197" y="173"/>
                    <a:pt x="196" y="171"/>
                  </a:cubicBezTo>
                  <a:cubicBezTo>
                    <a:pt x="195" y="170"/>
                    <a:pt x="193" y="168"/>
                    <a:pt x="193" y="166"/>
                  </a:cubicBezTo>
                  <a:cubicBezTo>
                    <a:pt x="193" y="164"/>
                    <a:pt x="194" y="162"/>
                    <a:pt x="194" y="161"/>
                  </a:cubicBezTo>
                  <a:cubicBezTo>
                    <a:pt x="194" y="160"/>
                    <a:pt x="194" y="160"/>
                    <a:pt x="195" y="160"/>
                  </a:cubicBezTo>
                  <a:cubicBezTo>
                    <a:pt x="196" y="156"/>
                    <a:pt x="196" y="152"/>
                    <a:pt x="195" y="148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8" y="147"/>
                    <a:pt x="198" y="147"/>
                  </a:cubicBezTo>
                  <a:cubicBezTo>
                    <a:pt x="199" y="147"/>
                    <a:pt x="201" y="146"/>
                    <a:pt x="202" y="144"/>
                  </a:cubicBezTo>
                  <a:cubicBezTo>
                    <a:pt x="204" y="140"/>
                    <a:pt x="206" y="137"/>
                    <a:pt x="208" y="133"/>
                  </a:cubicBezTo>
                  <a:cubicBezTo>
                    <a:pt x="209" y="131"/>
                    <a:pt x="209" y="129"/>
                    <a:pt x="209" y="127"/>
                  </a:cubicBezTo>
                  <a:cubicBezTo>
                    <a:pt x="209" y="127"/>
                    <a:pt x="209" y="126"/>
                    <a:pt x="209" y="125"/>
                  </a:cubicBezTo>
                  <a:cubicBezTo>
                    <a:pt x="208" y="124"/>
                    <a:pt x="208" y="123"/>
                    <a:pt x="208" y="122"/>
                  </a:cubicBezTo>
                  <a:cubicBezTo>
                    <a:pt x="208" y="121"/>
                    <a:pt x="209" y="120"/>
                    <a:pt x="209" y="119"/>
                  </a:cubicBezTo>
                  <a:cubicBezTo>
                    <a:pt x="209" y="118"/>
                    <a:pt x="210" y="118"/>
                    <a:pt x="210" y="117"/>
                  </a:cubicBezTo>
                  <a:cubicBezTo>
                    <a:pt x="210" y="117"/>
                    <a:pt x="210" y="116"/>
                    <a:pt x="210" y="115"/>
                  </a:cubicBezTo>
                  <a:cubicBezTo>
                    <a:pt x="209" y="116"/>
                    <a:pt x="209" y="116"/>
                    <a:pt x="209" y="117"/>
                  </a:cubicBezTo>
                  <a:cubicBezTo>
                    <a:pt x="208" y="118"/>
                    <a:pt x="207" y="120"/>
                    <a:pt x="205" y="120"/>
                  </a:cubicBezTo>
                  <a:cubicBezTo>
                    <a:pt x="204" y="119"/>
                    <a:pt x="203" y="119"/>
                    <a:pt x="203" y="118"/>
                  </a:cubicBezTo>
                  <a:cubicBezTo>
                    <a:pt x="197" y="114"/>
                    <a:pt x="193" y="108"/>
                    <a:pt x="191" y="101"/>
                  </a:cubicBezTo>
                  <a:cubicBezTo>
                    <a:pt x="191" y="100"/>
                    <a:pt x="191" y="99"/>
                    <a:pt x="191" y="98"/>
                  </a:cubicBezTo>
                  <a:cubicBezTo>
                    <a:pt x="191" y="96"/>
                    <a:pt x="193" y="95"/>
                    <a:pt x="195" y="94"/>
                  </a:cubicBezTo>
                  <a:cubicBezTo>
                    <a:pt x="207" y="87"/>
                    <a:pt x="207" y="87"/>
                    <a:pt x="207" y="87"/>
                  </a:cubicBezTo>
                  <a:cubicBezTo>
                    <a:pt x="208" y="86"/>
                    <a:pt x="209" y="86"/>
                    <a:pt x="210" y="85"/>
                  </a:cubicBezTo>
                  <a:cubicBezTo>
                    <a:pt x="211" y="84"/>
                    <a:pt x="212" y="82"/>
                    <a:pt x="212" y="80"/>
                  </a:cubicBezTo>
                  <a:cubicBezTo>
                    <a:pt x="212" y="78"/>
                    <a:pt x="213" y="75"/>
                    <a:pt x="212" y="73"/>
                  </a:cubicBezTo>
                  <a:cubicBezTo>
                    <a:pt x="211" y="73"/>
                    <a:pt x="211" y="72"/>
                    <a:pt x="211" y="72"/>
                  </a:cubicBezTo>
                  <a:cubicBezTo>
                    <a:pt x="210" y="72"/>
                    <a:pt x="210" y="71"/>
                    <a:pt x="209" y="71"/>
                  </a:cubicBezTo>
                  <a:cubicBezTo>
                    <a:pt x="207" y="68"/>
                    <a:pt x="208" y="64"/>
                    <a:pt x="211" y="61"/>
                  </a:cubicBezTo>
                  <a:cubicBezTo>
                    <a:pt x="213" y="59"/>
                    <a:pt x="215" y="58"/>
                    <a:pt x="219" y="58"/>
                  </a:cubicBezTo>
                  <a:cubicBezTo>
                    <a:pt x="219" y="56"/>
                    <a:pt x="218" y="54"/>
                    <a:pt x="216" y="53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4" y="51"/>
                    <a:pt x="213" y="49"/>
                    <a:pt x="213" y="47"/>
                  </a:cubicBezTo>
                  <a:cubicBezTo>
                    <a:pt x="214" y="46"/>
                    <a:pt x="215" y="45"/>
                    <a:pt x="216" y="45"/>
                  </a:cubicBezTo>
                  <a:cubicBezTo>
                    <a:pt x="216" y="45"/>
                    <a:pt x="216" y="44"/>
                    <a:pt x="216" y="44"/>
                  </a:cubicBezTo>
                  <a:cubicBezTo>
                    <a:pt x="217" y="44"/>
                    <a:pt x="217" y="43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2"/>
                    <a:pt x="217" y="42"/>
                    <a:pt x="216" y="41"/>
                  </a:cubicBezTo>
                  <a:cubicBezTo>
                    <a:pt x="214" y="42"/>
                    <a:pt x="212" y="43"/>
                    <a:pt x="210" y="42"/>
                  </a:cubicBezTo>
                  <a:cubicBezTo>
                    <a:pt x="209" y="41"/>
                    <a:pt x="208" y="41"/>
                    <a:pt x="209" y="40"/>
                  </a:cubicBezTo>
                  <a:cubicBezTo>
                    <a:pt x="209" y="39"/>
                    <a:pt x="210" y="39"/>
                    <a:pt x="210" y="39"/>
                  </a:cubicBezTo>
                  <a:cubicBezTo>
                    <a:pt x="211" y="39"/>
                    <a:pt x="212" y="37"/>
                    <a:pt x="212" y="36"/>
                  </a:cubicBezTo>
                  <a:cubicBezTo>
                    <a:pt x="212" y="35"/>
                    <a:pt x="211" y="34"/>
                    <a:pt x="209" y="34"/>
                  </a:cubicBezTo>
                  <a:cubicBezTo>
                    <a:pt x="208" y="34"/>
                    <a:pt x="208" y="34"/>
                    <a:pt x="207" y="34"/>
                  </a:cubicBezTo>
                  <a:cubicBezTo>
                    <a:pt x="205" y="35"/>
                    <a:pt x="203" y="36"/>
                    <a:pt x="201" y="37"/>
                  </a:cubicBezTo>
                  <a:cubicBezTo>
                    <a:pt x="201" y="38"/>
                    <a:pt x="203" y="39"/>
                    <a:pt x="204" y="39"/>
                  </a:cubicBezTo>
                  <a:cubicBezTo>
                    <a:pt x="206" y="39"/>
                    <a:pt x="207" y="41"/>
                    <a:pt x="206" y="42"/>
                  </a:cubicBezTo>
                  <a:cubicBezTo>
                    <a:pt x="206" y="43"/>
                    <a:pt x="203" y="43"/>
                    <a:pt x="203" y="44"/>
                  </a:cubicBezTo>
                  <a:cubicBezTo>
                    <a:pt x="203" y="45"/>
                    <a:pt x="205" y="45"/>
                    <a:pt x="206" y="45"/>
                  </a:cubicBezTo>
                  <a:cubicBezTo>
                    <a:pt x="208" y="46"/>
                    <a:pt x="208" y="48"/>
                    <a:pt x="206" y="49"/>
                  </a:cubicBezTo>
                  <a:cubicBezTo>
                    <a:pt x="205" y="50"/>
                    <a:pt x="203" y="49"/>
                    <a:pt x="202" y="48"/>
                  </a:cubicBezTo>
                  <a:cubicBezTo>
                    <a:pt x="200" y="47"/>
                    <a:pt x="200" y="45"/>
                    <a:pt x="199" y="44"/>
                  </a:cubicBezTo>
                  <a:cubicBezTo>
                    <a:pt x="197" y="43"/>
                    <a:pt x="196" y="42"/>
                    <a:pt x="194" y="42"/>
                  </a:cubicBezTo>
                  <a:cubicBezTo>
                    <a:pt x="192" y="42"/>
                    <a:pt x="191" y="44"/>
                    <a:pt x="191" y="46"/>
                  </a:cubicBezTo>
                  <a:cubicBezTo>
                    <a:pt x="190" y="47"/>
                    <a:pt x="190" y="49"/>
                    <a:pt x="191" y="51"/>
                  </a:cubicBezTo>
                  <a:cubicBezTo>
                    <a:pt x="192" y="54"/>
                    <a:pt x="193" y="58"/>
                    <a:pt x="195" y="60"/>
                  </a:cubicBezTo>
                  <a:cubicBezTo>
                    <a:pt x="196" y="60"/>
                    <a:pt x="197" y="61"/>
                    <a:pt x="197" y="62"/>
                  </a:cubicBezTo>
                  <a:cubicBezTo>
                    <a:pt x="197" y="62"/>
                    <a:pt x="197" y="63"/>
                    <a:pt x="197" y="64"/>
                  </a:cubicBezTo>
                  <a:cubicBezTo>
                    <a:pt x="198" y="65"/>
                    <a:pt x="198" y="67"/>
                    <a:pt x="198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7" y="70"/>
                    <a:pt x="197" y="70"/>
                    <a:pt x="196" y="70"/>
                  </a:cubicBezTo>
                  <a:cubicBezTo>
                    <a:pt x="196" y="69"/>
                    <a:pt x="195" y="69"/>
                    <a:pt x="195" y="68"/>
                  </a:cubicBezTo>
                  <a:cubicBezTo>
                    <a:pt x="192" y="62"/>
                    <a:pt x="187" y="58"/>
                    <a:pt x="182" y="54"/>
                  </a:cubicBezTo>
                  <a:cubicBezTo>
                    <a:pt x="181" y="54"/>
                    <a:pt x="181" y="53"/>
                    <a:pt x="181" y="53"/>
                  </a:cubicBezTo>
                  <a:cubicBezTo>
                    <a:pt x="181" y="51"/>
                    <a:pt x="182" y="51"/>
                    <a:pt x="183" y="50"/>
                  </a:cubicBezTo>
                  <a:cubicBezTo>
                    <a:pt x="184" y="49"/>
                    <a:pt x="184" y="46"/>
                    <a:pt x="185" y="45"/>
                  </a:cubicBezTo>
                  <a:cubicBezTo>
                    <a:pt x="187" y="42"/>
                    <a:pt x="191" y="40"/>
                    <a:pt x="193" y="38"/>
                  </a:cubicBezTo>
                  <a:cubicBezTo>
                    <a:pt x="195" y="35"/>
                    <a:pt x="197" y="31"/>
                    <a:pt x="196" y="28"/>
                  </a:cubicBezTo>
                  <a:cubicBezTo>
                    <a:pt x="196" y="27"/>
                    <a:pt x="195" y="26"/>
                    <a:pt x="195" y="25"/>
                  </a:cubicBezTo>
                  <a:cubicBezTo>
                    <a:pt x="196" y="25"/>
                    <a:pt x="196" y="24"/>
                    <a:pt x="196" y="24"/>
                  </a:cubicBezTo>
                  <a:cubicBezTo>
                    <a:pt x="196" y="23"/>
                    <a:pt x="196" y="22"/>
                    <a:pt x="196" y="21"/>
                  </a:cubicBezTo>
                  <a:cubicBezTo>
                    <a:pt x="195" y="19"/>
                    <a:pt x="195" y="17"/>
                    <a:pt x="194" y="14"/>
                  </a:cubicBezTo>
                  <a:cubicBezTo>
                    <a:pt x="194" y="14"/>
                    <a:pt x="194" y="14"/>
                    <a:pt x="194" y="13"/>
                  </a:cubicBezTo>
                  <a:cubicBezTo>
                    <a:pt x="193" y="13"/>
                    <a:pt x="192" y="14"/>
                    <a:pt x="192" y="15"/>
                  </a:cubicBezTo>
                  <a:cubicBezTo>
                    <a:pt x="191" y="17"/>
                    <a:pt x="192" y="20"/>
                    <a:pt x="192" y="22"/>
                  </a:cubicBezTo>
                  <a:cubicBezTo>
                    <a:pt x="191" y="29"/>
                    <a:pt x="186" y="34"/>
                    <a:pt x="180" y="36"/>
                  </a:cubicBezTo>
                  <a:cubicBezTo>
                    <a:pt x="179" y="36"/>
                    <a:pt x="178" y="36"/>
                    <a:pt x="176" y="36"/>
                  </a:cubicBezTo>
                  <a:cubicBezTo>
                    <a:pt x="174" y="37"/>
                    <a:pt x="172" y="39"/>
                    <a:pt x="170" y="40"/>
                  </a:cubicBezTo>
                  <a:cubicBezTo>
                    <a:pt x="169" y="41"/>
                    <a:pt x="168" y="42"/>
                    <a:pt x="167" y="43"/>
                  </a:cubicBezTo>
                  <a:cubicBezTo>
                    <a:pt x="166" y="46"/>
                    <a:pt x="168" y="50"/>
                    <a:pt x="167" y="53"/>
                  </a:cubicBezTo>
                  <a:cubicBezTo>
                    <a:pt x="166" y="55"/>
                    <a:pt x="165" y="57"/>
                    <a:pt x="164" y="59"/>
                  </a:cubicBezTo>
                  <a:cubicBezTo>
                    <a:pt x="164" y="61"/>
                    <a:pt x="165" y="63"/>
                    <a:pt x="165" y="65"/>
                  </a:cubicBezTo>
                  <a:cubicBezTo>
                    <a:pt x="164" y="66"/>
                    <a:pt x="162" y="67"/>
                    <a:pt x="161" y="68"/>
                  </a:cubicBezTo>
                  <a:cubicBezTo>
                    <a:pt x="159" y="70"/>
                    <a:pt x="157" y="72"/>
                    <a:pt x="156" y="75"/>
                  </a:cubicBezTo>
                  <a:cubicBezTo>
                    <a:pt x="156" y="75"/>
                    <a:pt x="156" y="76"/>
                    <a:pt x="155" y="76"/>
                  </a:cubicBezTo>
                  <a:cubicBezTo>
                    <a:pt x="155" y="76"/>
                    <a:pt x="154" y="76"/>
                    <a:pt x="154" y="77"/>
                  </a:cubicBezTo>
                  <a:cubicBezTo>
                    <a:pt x="152" y="78"/>
                    <a:pt x="151" y="80"/>
                    <a:pt x="151" y="81"/>
                  </a:cubicBezTo>
                  <a:cubicBezTo>
                    <a:pt x="151" y="83"/>
                    <a:pt x="151" y="85"/>
                    <a:pt x="150" y="87"/>
                  </a:cubicBezTo>
                  <a:cubicBezTo>
                    <a:pt x="149" y="89"/>
                    <a:pt x="148" y="91"/>
                    <a:pt x="146" y="93"/>
                  </a:cubicBezTo>
                  <a:cubicBezTo>
                    <a:pt x="146" y="93"/>
                    <a:pt x="146" y="94"/>
                    <a:pt x="146" y="94"/>
                  </a:cubicBezTo>
                  <a:cubicBezTo>
                    <a:pt x="145" y="96"/>
                    <a:pt x="147" y="97"/>
                    <a:pt x="148" y="97"/>
                  </a:cubicBezTo>
                  <a:cubicBezTo>
                    <a:pt x="149" y="98"/>
                    <a:pt x="150" y="98"/>
                    <a:pt x="151" y="99"/>
                  </a:cubicBezTo>
                  <a:cubicBezTo>
                    <a:pt x="152" y="99"/>
                    <a:pt x="152" y="100"/>
                    <a:pt x="153" y="100"/>
                  </a:cubicBezTo>
                  <a:cubicBezTo>
                    <a:pt x="154" y="100"/>
                    <a:pt x="154" y="99"/>
                    <a:pt x="155" y="99"/>
                  </a:cubicBezTo>
                  <a:cubicBezTo>
                    <a:pt x="157" y="98"/>
                    <a:pt x="160" y="98"/>
                    <a:pt x="162" y="99"/>
                  </a:cubicBezTo>
                  <a:cubicBezTo>
                    <a:pt x="165" y="100"/>
                    <a:pt x="166" y="102"/>
                    <a:pt x="167" y="104"/>
                  </a:cubicBezTo>
                  <a:cubicBezTo>
                    <a:pt x="167" y="107"/>
                    <a:pt x="168" y="109"/>
                    <a:pt x="170" y="111"/>
                  </a:cubicBezTo>
                  <a:cubicBezTo>
                    <a:pt x="170" y="112"/>
                    <a:pt x="171" y="112"/>
                    <a:pt x="171" y="113"/>
                  </a:cubicBezTo>
                  <a:cubicBezTo>
                    <a:pt x="172" y="114"/>
                    <a:pt x="171" y="115"/>
                    <a:pt x="171" y="116"/>
                  </a:cubicBezTo>
                  <a:cubicBezTo>
                    <a:pt x="170" y="118"/>
                    <a:pt x="169" y="121"/>
                    <a:pt x="169" y="123"/>
                  </a:cubicBezTo>
                  <a:cubicBezTo>
                    <a:pt x="169" y="124"/>
                    <a:pt x="169" y="126"/>
                    <a:pt x="169" y="127"/>
                  </a:cubicBezTo>
                  <a:cubicBezTo>
                    <a:pt x="169" y="128"/>
                    <a:pt x="168" y="129"/>
                    <a:pt x="166" y="129"/>
                  </a:cubicBezTo>
                  <a:cubicBezTo>
                    <a:pt x="166" y="129"/>
                    <a:pt x="165" y="129"/>
                    <a:pt x="164" y="129"/>
                  </a:cubicBezTo>
                  <a:cubicBezTo>
                    <a:pt x="163" y="129"/>
                    <a:pt x="163" y="130"/>
                    <a:pt x="163" y="130"/>
                  </a:cubicBezTo>
                  <a:cubicBezTo>
                    <a:pt x="162" y="131"/>
                    <a:pt x="161" y="132"/>
                    <a:pt x="161" y="132"/>
                  </a:cubicBezTo>
                  <a:cubicBezTo>
                    <a:pt x="160" y="134"/>
                    <a:pt x="159" y="136"/>
                    <a:pt x="159" y="137"/>
                  </a:cubicBezTo>
                  <a:cubicBezTo>
                    <a:pt x="159" y="138"/>
                    <a:pt x="160" y="138"/>
                    <a:pt x="160" y="139"/>
                  </a:cubicBezTo>
                  <a:cubicBezTo>
                    <a:pt x="162" y="140"/>
                    <a:pt x="164" y="141"/>
                    <a:pt x="166" y="142"/>
                  </a:cubicBezTo>
                  <a:cubicBezTo>
                    <a:pt x="168" y="143"/>
                    <a:pt x="169" y="146"/>
                    <a:pt x="169" y="148"/>
                  </a:cubicBezTo>
                  <a:cubicBezTo>
                    <a:pt x="167" y="148"/>
                    <a:pt x="166" y="146"/>
                    <a:pt x="165" y="145"/>
                  </a:cubicBezTo>
                  <a:cubicBezTo>
                    <a:pt x="163" y="143"/>
                    <a:pt x="159" y="143"/>
                    <a:pt x="157" y="141"/>
                  </a:cubicBezTo>
                  <a:cubicBezTo>
                    <a:pt x="155" y="138"/>
                    <a:pt x="156" y="135"/>
                    <a:pt x="157" y="132"/>
                  </a:cubicBezTo>
                  <a:cubicBezTo>
                    <a:pt x="159" y="129"/>
                    <a:pt x="160" y="126"/>
                    <a:pt x="162" y="124"/>
                  </a:cubicBezTo>
                  <a:cubicBezTo>
                    <a:pt x="163" y="122"/>
                    <a:pt x="165" y="120"/>
                    <a:pt x="164" y="118"/>
                  </a:cubicBezTo>
                  <a:cubicBezTo>
                    <a:pt x="164" y="117"/>
                    <a:pt x="164" y="116"/>
                    <a:pt x="164" y="115"/>
                  </a:cubicBezTo>
                  <a:cubicBezTo>
                    <a:pt x="163" y="112"/>
                    <a:pt x="164" y="109"/>
                    <a:pt x="162" y="107"/>
                  </a:cubicBezTo>
                  <a:cubicBezTo>
                    <a:pt x="160" y="105"/>
                    <a:pt x="156" y="107"/>
                    <a:pt x="153" y="106"/>
                  </a:cubicBezTo>
                  <a:cubicBezTo>
                    <a:pt x="151" y="106"/>
                    <a:pt x="149" y="104"/>
                    <a:pt x="147" y="105"/>
                  </a:cubicBezTo>
                  <a:cubicBezTo>
                    <a:pt x="145" y="105"/>
                    <a:pt x="144" y="106"/>
                    <a:pt x="143" y="108"/>
                  </a:cubicBezTo>
                  <a:cubicBezTo>
                    <a:pt x="142" y="110"/>
                    <a:pt x="142" y="112"/>
                    <a:pt x="142" y="114"/>
                  </a:cubicBezTo>
                  <a:cubicBezTo>
                    <a:pt x="141" y="117"/>
                    <a:pt x="140" y="120"/>
                    <a:pt x="139" y="122"/>
                  </a:cubicBezTo>
                  <a:cubicBezTo>
                    <a:pt x="138" y="124"/>
                    <a:pt x="137" y="125"/>
                    <a:pt x="135" y="126"/>
                  </a:cubicBezTo>
                  <a:cubicBezTo>
                    <a:pt x="133" y="128"/>
                    <a:pt x="129" y="129"/>
                    <a:pt x="128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6" y="133"/>
                    <a:pt x="125" y="134"/>
                    <a:pt x="125" y="133"/>
                  </a:cubicBezTo>
                  <a:cubicBezTo>
                    <a:pt x="124" y="136"/>
                    <a:pt x="122" y="139"/>
                    <a:pt x="119" y="140"/>
                  </a:cubicBezTo>
                  <a:cubicBezTo>
                    <a:pt x="119" y="140"/>
                    <a:pt x="118" y="140"/>
                    <a:pt x="117" y="140"/>
                  </a:cubicBezTo>
                  <a:cubicBezTo>
                    <a:pt x="114" y="140"/>
                    <a:pt x="111" y="141"/>
                    <a:pt x="108" y="141"/>
                  </a:cubicBezTo>
                  <a:cubicBezTo>
                    <a:pt x="107" y="142"/>
                    <a:pt x="106" y="142"/>
                    <a:pt x="105" y="143"/>
                  </a:cubicBezTo>
                  <a:cubicBezTo>
                    <a:pt x="104" y="143"/>
                    <a:pt x="103" y="144"/>
                    <a:pt x="103" y="145"/>
                  </a:cubicBezTo>
                  <a:cubicBezTo>
                    <a:pt x="100" y="147"/>
                    <a:pt x="97" y="147"/>
                    <a:pt x="95" y="146"/>
                  </a:cubicBezTo>
                  <a:cubicBezTo>
                    <a:pt x="94" y="145"/>
                    <a:pt x="93" y="143"/>
                    <a:pt x="92" y="142"/>
                  </a:cubicBezTo>
                  <a:cubicBezTo>
                    <a:pt x="90" y="139"/>
                    <a:pt x="85" y="139"/>
                    <a:pt x="83" y="136"/>
                  </a:cubicBezTo>
                  <a:cubicBezTo>
                    <a:pt x="83" y="135"/>
                    <a:pt x="82" y="134"/>
                    <a:pt x="82" y="133"/>
                  </a:cubicBezTo>
                  <a:cubicBezTo>
                    <a:pt x="82" y="131"/>
                    <a:pt x="81" y="129"/>
                    <a:pt x="81" y="128"/>
                  </a:cubicBezTo>
                  <a:cubicBezTo>
                    <a:pt x="82" y="128"/>
                    <a:pt x="82" y="129"/>
                    <a:pt x="82" y="130"/>
                  </a:cubicBezTo>
                  <a:cubicBezTo>
                    <a:pt x="83" y="131"/>
                    <a:pt x="84" y="132"/>
                    <a:pt x="85" y="132"/>
                  </a:cubicBezTo>
                  <a:cubicBezTo>
                    <a:pt x="85" y="132"/>
                    <a:pt x="86" y="131"/>
                    <a:pt x="86" y="130"/>
                  </a:cubicBezTo>
                  <a:cubicBezTo>
                    <a:pt x="86" y="129"/>
                    <a:pt x="86" y="128"/>
                    <a:pt x="87" y="128"/>
                  </a:cubicBezTo>
                  <a:cubicBezTo>
                    <a:pt x="88" y="128"/>
                    <a:pt x="88" y="129"/>
                    <a:pt x="88" y="129"/>
                  </a:cubicBezTo>
                  <a:cubicBezTo>
                    <a:pt x="89" y="129"/>
                    <a:pt x="90" y="130"/>
                    <a:pt x="90" y="131"/>
                  </a:cubicBezTo>
                  <a:cubicBezTo>
                    <a:pt x="90" y="132"/>
                    <a:pt x="89" y="131"/>
                    <a:pt x="88" y="132"/>
                  </a:cubicBezTo>
                  <a:cubicBezTo>
                    <a:pt x="87" y="133"/>
                    <a:pt x="88" y="134"/>
                    <a:pt x="89" y="135"/>
                  </a:cubicBezTo>
                  <a:cubicBezTo>
                    <a:pt x="90" y="135"/>
                    <a:pt x="91" y="135"/>
                    <a:pt x="92" y="135"/>
                  </a:cubicBezTo>
                  <a:cubicBezTo>
                    <a:pt x="92" y="135"/>
                    <a:pt x="93" y="134"/>
                    <a:pt x="93" y="133"/>
                  </a:cubicBezTo>
                  <a:cubicBezTo>
                    <a:pt x="94" y="132"/>
                    <a:pt x="95" y="133"/>
                    <a:pt x="95" y="134"/>
                  </a:cubicBezTo>
                  <a:cubicBezTo>
                    <a:pt x="98" y="135"/>
                    <a:pt x="101" y="134"/>
                    <a:pt x="102" y="132"/>
                  </a:cubicBezTo>
                  <a:cubicBezTo>
                    <a:pt x="102" y="131"/>
                    <a:pt x="102" y="131"/>
                    <a:pt x="103" y="131"/>
                  </a:cubicBezTo>
                  <a:cubicBezTo>
                    <a:pt x="103" y="130"/>
                    <a:pt x="105" y="131"/>
                    <a:pt x="106" y="131"/>
                  </a:cubicBezTo>
                  <a:cubicBezTo>
                    <a:pt x="106" y="131"/>
                    <a:pt x="106" y="131"/>
                    <a:pt x="107" y="130"/>
                  </a:cubicBezTo>
                  <a:cubicBezTo>
                    <a:pt x="108" y="129"/>
                    <a:pt x="109" y="128"/>
                    <a:pt x="110" y="127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5"/>
                    <a:pt x="112" y="125"/>
                    <a:pt x="112" y="125"/>
                  </a:cubicBezTo>
                  <a:cubicBezTo>
                    <a:pt x="115" y="125"/>
                    <a:pt x="116" y="122"/>
                    <a:pt x="118" y="121"/>
                  </a:cubicBezTo>
                  <a:cubicBezTo>
                    <a:pt x="119" y="121"/>
                    <a:pt x="120" y="121"/>
                    <a:pt x="121" y="121"/>
                  </a:cubicBezTo>
                  <a:cubicBezTo>
                    <a:pt x="123" y="120"/>
                    <a:pt x="125" y="117"/>
                    <a:pt x="126" y="115"/>
                  </a:cubicBezTo>
                  <a:cubicBezTo>
                    <a:pt x="127" y="113"/>
                    <a:pt x="128" y="111"/>
                    <a:pt x="130" y="109"/>
                  </a:cubicBezTo>
                  <a:cubicBezTo>
                    <a:pt x="132" y="108"/>
                    <a:pt x="135" y="107"/>
                    <a:pt x="136" y="105"/>
                  </a:cubicBezTo>
                  <a:cubicBezTo>
                    <a:pt x="137" y="103"/>
                    <a:pt x="137" y="101"/>
                    <a:pt x="136" y="99"/>
                  </a:cubicBezTo>
                  <a:cubicBezTo>
                    <a:pt x="135" y="98"/>
                    <a:pt x="134" y="96"/>
                    <a:pt x="134" y="94"/>
                  </a:cubicBezTo>
                  <a:cubicBezTo>
                    <a:pt x="133" y="93"/>
                    <a:pt x="134" y="91"/>
                    <a:pt x="135" y="89"/>
                  </a:cubicBezTo>
                  <a:cubicBezTo>
                    <a:pt x="137" y="88"/>
                    <a:pt x="138" y="85"/>
                    <a:pt x="140" y="83"/>
                  </a:cubicBezTo>
                  <a:cubicBezTo>
                    <a:pt x="140" y="82"/>
                    <a:pt x="141" y="82"/>
                    <a:pt x="141" y="81"/>
                  </a:cubicBezTo>
                  <a:cubicBezTo>
                    <a:pt x="143" y="80"/>
                    <a:pt x="144" y="78"/>
                    <a:pt x="146" y="77"/>
                  </a:cubicBezTo>
                  <a:cubicBezTo>
                    <a:pt x="146" y="75"/>
                    <a:pt x="145" y="73"/>
                    <a:pt x="147" y="71"/>
                  </a:cubicBezTo>
                  <a:cubicBezTo>
                    <a:pt x="147" y="70"/>
                    <a:pt x="148" y="70"/>
                    <a:pt x="149" y="69"/>
                  </a:cubicBezTo>
                  <a:cubicBezTo>
                    <a:pt x="149" y="68"/>
                    <a:pt x="149" y="66"/>
                    <a:pt x="149" y="65"/>
                  </a:cubicBezTo>
                  <a:cubicBezTo>
                    <a:pt x="150" y="65"/>
                    <a:pt x="150" y="64"/>
                    <a:pt x="150" y="64"/>
                  </a:cubicBezTo>
                  <a:cubicBezTo>
                    <a:pt x="153" y="63"/>
                    <a:pt x="155" y="61"/>
                    <a:pt x="156" y="59"/>
                  </a:cubicBezTo>
                  <a:cubicBezTo>
                    <a:pt x="158" y="58"/>
                    <a:pt x="159" y="55"/>
                    <a:pt x="159" y="53"/>
                  </a:cubicBezTo>
                  <a:cubicBezTo>
                    <a:pt x="159" y="51"/>
                    <a:pt x="158" y="50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1" y="48"/>
                    <a:pt x="160" y="47"/>
                    <a:pt x="160" y="46"/>
                  </a:cubicBezTo>
                  <a:cubicBezTo>
                    <a:pt x="159" y="44"/>
                    <a:pt x="158" y="41"/>
                    <a:pt x="159" y="38"/>
                  </a:cubicBezTo>
                  <a:cubicBezTo>
                    <a:pt x="162" y="37"/>
                    <a:pt x="165" y="35"/>
                    <a:pt x="167" y="33"/>
                  </a:cubicBezTo>
                  <a:cubicBezTo>
                    <a:pt x="169" y="31"/>
                    <a:pt x="172" y="29"/>
                    <a:pt x="174" y="26"/>
                  </a:cubicBezTo>
                  <a:cubicBezTo>
                    <a:pt x="175" y="24"/>
                    <a:pt x="175" y="22"/>
                    <a:pt x="177" y="21"/>
                  </a:cubicBezTo>
                  <a:cubicBezTo>
                    <a:pt x="177" y="20"/>
                    <a:pt x="178" y="19"/>
                    <a:pt x="179" y="18"/>
                  </a:cubicBezTo>
                  <a:cubicBezTo>
                    <a:pt x="180" y="17"/>
                    <a:pt x="179" y="15"/>
                    <a:pt x="178" y="13"/>
                  </a:cubicBezTo>
                  <a:cubicBezTo>
                    <a:pt x="177" y="12"/>
                    <a:pt x="175" y="11"/>
                    <a:pt x="175" y="9"/>
                  </a:cubicBezTo>
                  <a:cubicBezTo>
                    <a:pt x="174" y="8"/>
                    <a:pt x="174" y="6"/>
                    <a:pt x="173" y="5"/>
                  </a:cubicBezTo>
                  <a:cubicBezTo>
                    <a:pt x="171" y="3"/>
                    <a:pt x="166" y="4"/>
                    <a:pt x="164" y="1"/>
                  </a:cubicBezTo>
                  <a:cubicBezTo>
                    <a:pt x="164" y="1"/>
                    <a:pt x="163" y="0"/>
                    <a:pt x="163" y="0"/>
                  </a:cubicBezTo>
                  <a:cubicBezTo>
                    <a:pt x="162" y="0"/>
                    <a:pt x="161" y="1"/>
                    <a:pt x="160" y="1"/>
                  </a:cubicBezTo>
                  <a:cubicBezTo>
                    <a:pt x="158" y="4"/>
                    <a:pt x="154" y="4"/>
                    <a:pt x="152" y="6"/>
                  </a:cubicBezTo>
                  <a:cubicBezTo>
                    <a:pt x="149" y="8"/>
                    <a:pt x="148" y="10"/>
                    <a:pt x="147" y="13"/>
                  </a:cubicBezTo>
                  <a:cubicBezTo>
                    <a:pt x="144" y="16"/>
                    <a:pt x="141" y="18"/>
                    <a:pt x="137" y="19"/>
                  </a:cubicBezTo>
                  <a:cubicBezTo>
                    <a:pt x="133" y="21"/>
                    <a:pt x="129" y="22"/>
                    <a:pt x="126" y="23"/>
                  </a:cubicBezTo>
                  <a:cubicBezTo>
                    <a:pt x="125" y="23"/>
                    <a:pt x="124" y="23"/>
                    <a:pt x="123" y="23"/>
                  </a:cubicBezTo>
                  <a:cubicBezTo>
                    <a:pt x="122" y="24"/>
                    <a:pt x="122" y="26"/>
                    <a:pt x="121" y="27"/>
                  </a:cubicBezTo>
                  <a:cubicBezTo>
                    <a:pt x="120" y="28"/>
                    <a:pt x="119" y="28"/>
                    <a:pt x="118" y="29"/>
                  </a:cubicBezTo>
                  <a:cubicBezTo>
                    <a:pt x="117" y="30"/>
                    <a:pt x="116" y="31"/>
                    <a:pt x="116" y="33"/>
                  </a:cubicBezTo>
                  <a:cubicBezTo>
                    <a:pt x="117" y="33"/>
                    <a:pt x="118" y="33"/>
                    <a:pt x="119" y="33"/>
                  </a:cubicBezTo>
                  <a:cubicBezTo>
                    <a:pt x="120" y="34"/>
                    <a:pt x="121" y="35"/>
                    <a:pt x="120" y="36"/>
                  </a:cubicBezTo>
                  <a:cubicBezTo>
                    <a:pt x="119" y="38"/>
                    <a:pt x="117" y="40"/>
                    <a:pt x="115" y="41"/>
                  </a:cubicBezTo>
                  <a:cubicBezTo>
                    <a:pt x="113" y="43"/>
                    <a:pt x="111" y="45"/>
                    <a:pt x="111" y="48"/>
                  </a:cubicBezTo>
                  <a:cubicBezTo>
                    <a:pt x="110" y="48"/>
                    <a:pt x="109" y="47"/>
                    <a:pt x="109" y="47"/>
                  </a:cubicBezTo>
                  <a:cubicBezTo>
                    <a:pt x="107" y="46"/>
                    <a:pt x="106" y="48"/>
                    <a:pt x="105" y="49"/>
                  </a:cubicBezTo>
                  <a:cubicBezTo>
                    <a:pt x="103" y="52"/>
                    <a:pt x="102" y="54"/>
                    <a:pt x="100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8"/>
                    <a:pt x="101" y="58"/>
                    <a:pt x="102" y="58"/>
                  </a:cubicBezTo>
                  <a:cubicBezTo>
                    <a:pt x="105" y="58"/>
                    <a:pt x="107" y="60"/>
                    <a:pt x="108" y="62"/>
                  </a:cubicBezTo>
                  <a:cubicBezTo>
                    <a:pt x="108" y="63"/>
                    <a:pt x="108" y="63"/>
                    <a:pt x="108" y="64"/>
                  </a:cubicBezTo>
                  <a:cubicBezTo>
                    <a:pt x="108" y="65"/>
                    <a:pt x="107" y="66"/>
                    <a:pt x="106" y="66"/>
                  </a:cubicBezTo>
                  <a:cubicBezTo>
                    <a:pt x="105" y="67"/>
                    <a:pt x="104" y="69"/>
                    <a:pt x="104" y="71"/>
                  </a:cubicBezTo>
                  <a:cubicBezTo>
                    <a:pt x="104" y="73"/>
                    <a:pt x="105" y="74"/>
                    <a:pt x="105" y="76"/>
                  </a:cubicBezTo>
                  <a:cubicBezTo>
                    <a:pt x="105" y="77"/>
                    <a:pt x="106" y="79"/>
                    <a:pt x="106" y="80"/>
                  </a:cubicBezTo>
                  <a:cubicBezTo>
                    <a:pt x="106" y="80"/>
                    <a:pt x="106" y="81"/>
                    <a:pt x="106" y="81"/>
                  </a:cubicBezTo>
                  <a:cubicBezTo>
                    <a:pt x="106" y="82"/>
                    <a:pt x="106" y="82"/>
                    <a:pt x="105" y="82"/>
                  </a:cubicBezTo>
                  <a:cubicBezTo>
                    <a:pt x="103" y="84"/>
                    <a:pt x="100" y="86"/>
                    <a:pt x="98" y="88"/>
                  </a:cubicBezTo>
                  <a:cubicBezTo>
                    <a:pt x="98" y="89"/>
                    <a:pt x="97" y="89"/>
                    <a:pt x="96" y="89"/>
                  </a:cubicBezTo>
                  <a:cubicBezTo>
                    <a:pt x="96" y="89"/>
                    <a:pt x="96" y="88"/>
                    <a:pt x="96" y="88"/>
                  </a:cubicBezTo>
                  <a:cubicBezTo>
                    <a:pt x="95" y="85"/>
                    <a:pt x="94" y="81"/>
                    <a:pt x="93" y="77"/>
                  </a:cubicBezTo>
                  <a:cubicBezTo>
                    <a:pt x="93" y="77"/>
                    <a:pt x="92" y="76"/>
                    <a:pt x="93" y="75"/>
                  </a:cubicBezTo>
                  <a:cubicBezTo>
                    <a:pt x="93" y="75"/>
                    <a:pt x="93" y="74"/>
                    <a:pt x="93" y="73"/>
                  </a:cubicBezTo>
                  <a:cubicBezTo>
                    <a:pt x="93" y="72"/>
                    <a:pt x="93" y="72"/>
                    <a:pt x="92" y="71"/>
                  </a:cubicBezTo>
                  <a:cubicBezTo>
                    <a:pt x="89" y="67"/>
                    <a:pt x="90" y="62"/>
                    <a:pt x="87" y="58"/>
                  </a:cubicBezTo>
                  <a:cubicBezTo>
                    <a:pt x="87" y="57"/>
                    <a:pt x="87" y="57"/>
                    <a:pt x="87" y="5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2" name="Freeform 44"/>
            <p:cNvSpPr/>
            <p:nvPr/>
          </p:nvSpPr>
          <p:spPr bwMode="auto">
            <a:xfrm rot="21089660">
              <a:off x="2737846" y="3156733"/>
              <a:ext cx="360439" cy="389072"/>
            </a:xfrm>
            <a:custGeom>
              <a:avLst/>
              <a:gdLst>
                <a:gd name="T0" fmla="*/ 19 w 55"/>
                <a:gd name="T1" fmla="*/ 59 h 59"/>
                <a:gd name="T2" fmla="*/ 27 w 55"/>
                <a:gd name="T3" fmla="*/ 56 h 59"/>
                <a:gd name="T4" fmla="*/ 26 w 55"/>
                <a:gd name="T5" fmla="*/ 52 h 59"/>
                <a:gd name="T6" fmla="*/ 31 w 55"/>
                <a:gd name="T7" fmla="*/ 45 h 59"/>
                <a:gd name="T8" fmla="*/ 37 w 55"/>
                <a:gd name="T9" fmla="*/ 41 h 59"/>
                <a:gd name="T10" fmla="*/ 40 w 55"/>
                <a:gd name="T11" fmla="*/ 37 h 59"/>
                <a:gd name="T12" fmla="*/ 41 w 55"/>
                <a:gd name="T13" fmla="*/ 35 h 59"/>
                <a:gd name="T14" fmla="*/ 46 w 55"/>
                <a:gd name="T15" fmla="*/ 30 h 59"/>
                <a:gd name="T16" fmla="*/ 50 w 55"/>
                <a:gd name="T17" fmla="*/ 26 h 59"/>
                <a:gd name="T18" fmla="*/ 50 w 55"/>
                <a:gd name="T19" fmla="*/ 9 h 59"/>
                <a:gd name="T20" fmla="*/ 50 w 55"/>
                <a:gd name="T21" fmla="*/ 8 h 59"/>
                <a:gd name="T22" fmla="*/ 46 w 55"/>
                <a:gd name="T23" fmla="*/ 8 h 59"/>
                <a:gd name="T24" fmla="*/ 45 w 55"/>
                <a:gd name="T25" fmla="*/ 7 h 59"/>
                <a:gd name="T26" fmla="*/ 43 w 55"/>
                <a:gd name="T27" fmla="*/ 4 h 59"/>
                <a:gd name="T28" fmla="*/ 41 w 55"/>
                <a:gd name="T29" fmla="*/ 0 h 59"/>
                <a:gd name="T30" fmla="*/ 34 w 55"/>
                <a:gd name="T31" fmla="*/ 7 h 59"/>
                <a:gd name="T32" fmla="*/ 32 w 55"/>
                <a:gd name="T33" fmla="*/ 10 h 59"/>
                <a:gd name="T34" fmla="*/ 29 w 55"/>
                <a:gd name="T35" fmla="*/ 12 h 59"/>
                <a:gd name="T36" fmla="*/ 20 w 55"/>
                <a:gd name="T37" fmla="*/ 13 h 59"/>
                <a:gd name="T38" fmla="*/ 19 w 55"/>
                <a:gd name="T39" fmla="*/ 12 h 59"/>
                <a:gd name="T40" fmla="*/ 13 w 55"/>
                <a:gd name="T41" fmla="*/ 14 h 59"/>
                <a:gd name="T42" fmla="*/ 12 w 55"/>
                <a:gd name="T43" fmla="*/ 19 h 59"/>
                <a:gd name="T44" fmla="*/ 10 w 55"/>
                <a:gd name="T45" fmla="*/ 25 h 59"/>
                <a:gd name="T46" fmla="*/ 5 w 55"/>
                <a:gd name="T47" fmla="*/ 24 h 59"/>
                <a:gd name="T48" fmla="*/ 1 w 55"/>
                <a:gd name="T49" fmla="*/ 29 h 59"/>
                <a:gd name="T50" fmla="*/ 0 w 55"/>
                <a:gd name="T51" fmla="*/ 33 h 59"/>
                <a:gd name="T52" fmla="*/ 0 w 55"/>
                <a:gd name="T53" fmla="*/ 36 h 59"/>
                <a:gd name="T54" fmla="*/ 7 w 55"/>
                <a:gd name="T55" fmla="*/ 42 h 59"/>
                <a:gd name="T56" fmla="*/ 19 w 55"/>
                <a:gd name="T57" fmla="*/ 41 h 59"/>
                <a:gd name="T58" fmla="*/ 18 w 55"/>
                <a:gd name="T59" fmla="*/ 50 h 59"/>
                <a:gd name="T60" fmla="*/ 19 w 55"/>
                <a:gd name="T61" fmla="*/ 52 h 59"/>
                <a:gd name="T62" fmla="*/ 19 w 55"/>
                <a:gd name="T6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9">
                  <a:moveTo>
                    <a:pt x="19" y="59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56"/>
                    <a:pt x="27" y="56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7" y="53"/>
                    <a:pt x="26" y="52"/>
                  </a:cubicBezTo>
                  <a:cubicBezTo>
                    <a:pt x="26" y="51"/>
                    <a:pt x="24" y="49"/>
                    <a:pt x="25" y="47"/>
                  </a:cubicBezTo>
                  <a:cubicBezTo>
                    <a:pt x="27" y="45"/>
                    <a:pt x="29" y="45"/>
                    <a:pt x="31" y="45"/>
                  </a:cubicBezTo>
                  <a:cubicBezTo>
                    <a:pt x="33" y="45"/>
                    <a:pt x="36" y="45"/>
                    <a:pt x="37" y="43"/>
                  </a:cubicBezTo>
                  <a:cubicBezTo>
                    <a:pt x="37" y="42"/>
                    <a:pt x="37" y="42"/>
                    <a:pt x="37" y="41"/>
                  </a:cubicBezTo>
                  <a:cubicBezTo>
                    <a:pt x="38" y="40"/>
                    <a:pt x="38" y="39"/>
                    <a:pt x="38" y="38"/>
                  </a:cubicBezTo>
                  <a:cubicBezTo>
                    <a:pt x="39" y="38"/>
                    <a:pt x="39" y="37"/>
                    <a:pt x="40" y="37"/>
                  </a:cubicBezTo>
                  <a:cubicBezTo>
                    <a:pt x="40" y="37"/>
                    <a:pt x="40" y="37"/>
                    <a:pt x="41" y="36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1" y="34"/>
                    <a:pt x="41" y="33"/>
                    <a:pt x="42" y="32"/>
                  </a:cubicBezTo>
                  <a:cubicBezTo>
                    <a:pt x="43" y="31"/>
                    <a:pt x="45" y="31"/>
                    <a:pt x="46" y="30"/>
                  </a:cubicBezTo>
                  <a:cubicBezTo>
                    <a:pt x="47" y="30"/>
                    <a:pt x="47" y="30"/>
                    <a:pt x="48" y="30"/>
                  </a:cubicBezTo>
                  <a:cubicBezTo>
                    <a:pt x="49" y="29"/>
                    <a:pt x="49" y="28"/>
                    <a:pt x="50" y="2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3" y="13"/>
                    <a:pt x="51" y="11"/>
                    <a:pt x="50" y="9"/>
                  </a:cubicBezTo>
                  <a:cubicBezTo>
                    <a:pt x="50" y="9"/>
                    <a:pt x="50" y="9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9"/>
                    <a:pt x="47" y="8"/>
                    <a:pt x="46" y="8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6"/>
                    <a:pt x="43" y="6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1"/>
                    <a:pt x="41" y="0"/>
                  </a:cubicBezTo>
                  <a:cubicBezTo>
                    <a:pt x="39" y="0"/>
                    <a:pt x="37" y="1"/>
                    <a:pt x="36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2" y="10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0" y="11"/>
                    <a:pt x="29" y="12"/>
                  </a:cubicBezTo>
                  <a:cubicBezTo>
                    <a:pt x="28" y="12"/>
                    <a:pt x="28" y="13"/>
                    <a:pt x="27" y="13"/>
                  </a:cubicBezTo>
                  <a:cubicBezTo>
                    <a:pt x="25" y="14"/>
                    <a:pt x="22" y="15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21"/>
                    <a:pt x="12" y="23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7" y="24"/>
                    <a:pt x="5" y="24"/>
                  </a:cubicBezTo>
                  <a:cubicBezTo>
                    <a:pt x="4" y="25"/>
                    <a:pt x="2" y="25"/>
                    <a:pt x="1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30"/>
                    <a:pt x="1" y="3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8"/>
                    <a:pt x="0" y="39"/>
                    <a:pt x="1" y="40"/>
                  </a:cubicBezTo>
                  <a:cubicBezTo>
                    <a:pt x="2" y="42"/>
                    <a:pt x="5" y="42"/>
                    <a:pt x="7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3"/>
                    <a:pt x="20" y="45"/>
                    <a:pt x="19" y="47"/>
                  </a:cubicBezTo>
                  <a:cubicBezTo>
                    <a:pt x="18" y="48"/>
                    <a:pt x="17" y="49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9" y="52"/>
                    <a:pt x="19" y="52"/>
                  </a:cubicBezTo>
                  <a:cubicBezTo>
                    <a:pt x="20" y="54"/>
                    <a:pt x="19" y="55"/>
                    <a:pt x="19" y="57"/>
                  </a:cubicBezTo>
                  <a:cubicBezTo>
                    <a:pt x="19" y="58"/>
                    <a:pt x="19" y="58"/>
                    <a:pt x="19" y="5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3" name="Freeform 45"/>
            <p:cNvSpPr/>
            <p:nvPr/>
          </p:nvSpPr>
          <p:spPr bwMode="auto">
            <a:xfrm rot="21089660">
              <a:off x="2075408" y="3340239"/>
              <a:ext cx="387388" cy="316647"/>
            </a:xfrm>
            <a:custGeom>
              <a:avLst/>
              <a:gdLst>
                <a:gd name="T0" fmla="*/ 10 w 59"/>
                <a:gd name="T1" fmla="*/ 45 h 48"/>
                <a:gd name="T2" fmla="*/ 14 w 59"/>
                <a:gd name="T3" fmla="*/ 48 h 48"/>
                <a:gd name="T4" fmla="*/ 18 w 59"/>
                <a:gd name="T5" fmla="*/ 42 h 48"/>
                <a:gd name="T6" fmla="*/ 25 w 59"/>
                <a:gd name="T7" fmla="*/ 34 h 48"/>
                <a:gd name="T8" fmla="*/ 29 w 59"/>
                <a:gd name="T9" fmla="*/ 35 h 48"/>
                <a:gd name="T10" fmla="*/ 30 w 59"/>
                <a:gd name="T11" fmla="*/ 34 h 48"/>
                <a:gd name="T12" fmla="*/ 46 w 59"/>
                <a:gd name="T13" fmla="*/ 41 h 48"/>
                <a:gd name="T14" fmla="*/ 51 w 59"/>
                <a:gd name="T15" fmla="*/ 43 h 48"/>
                <a:gd name="T16" fmla="*/ 56 w 59"/>
                <a:gd name="T17" fmla="*/ 41 h 48"/>
                <a:gd name="T18" fmla="*/ 59 w 59"/>
                <a:gd name="T19" fmla="*/ 38 h 48"/>
                <a:gd name="T20" fmla="*/ 56 w 59"/>
                <a:gd name="T21" fmla="*/ 34 h 48"/>
                <a:gd name="T22" fmla="*/ 56 w 59"/>
                <a:gd name="T23" fmla="*/ 28 h 48"/>
                <a:gd name="T24" fmla="*/ 56 w 59"/>
                <a:gd name="T25" fmla="*/ 25 h 48"/>
                <a:gd name="T26" fmla="*/ 51 w 59"/>
                <a:gd name="T27" fmla="*/ 23 h 48"/>
                <a:gd name="T28" fmla="*/ 45 w 59"/>
                <a:gd name="T29" fmla="*/ 19 h 48"/>
                <a:gd name="T30" fmla="*/ 43 w 59"/>
                <a:gd name="T31" fmla="*/ 17 h 48"/>
                <a:gd name="T32" fmla="*/ 40 w 59"/>
                <a:gd name="T33" fmla="*/ 16 h 48"/>
                <a:gd name="T34" fmla="*/ 35 w 59"/>
                <a:gd name="T35" fmla="*/ 10 h 48"/>
                <a:gd name="T36" fmla="*/ 37 w 59"/>
                <a:gd name="T37" fmla="*/ 7 h 48"/>
                <a:gd name="T38" fmla="*/ 36 w 59"/>
                <a:gd name="T39" fmla="*/ 6 h 48"/>
                <a:gd name="T40" fmla="*/ 34 w 59"/>
                <a:gd name="T41" fmla="*/ 2 h 48"/>
                <a:gd name="T42" fmla="*/ 32 w 59"/>
                <a:gd name="T43" fmla="*/ 1 h 48"/>
                <a:gd name="T44" fmla="*/ 30 w 59"/>
                <a:gd name="T45" fmla="*/ 4 h 48"/>
                <a:gd name="T46" fmla="*/ 27 w 59"/>
                <a:gd name="T47" fmla="*/ 7 h 48"/>
                <a:gd name="T48" fmla="*/ 23 w 59"/>
                <a:gd name="T49" fmla="*/ 6 h 48"/>
                <a:gd name="T50" fmla="*/ 20 w 59"/>
                <a:gd name="T51" fmla="*/ 5 h 48"/>
                <a:gd name="T52" fmla="*/ 16 w 59"/>
                <a:gd name="T53" fmla="*/ 3 h 48"/>
                <a:gd name="T54" fmla="*/ 16 w 59"/>
                <a:gd name="T55" fmla="*/ 10 h 48"/>
                <a:gd name="T56" fmla="*/ 15 w 59"/>
                <a:gd name="T57" fmla="*/ 12 h 48"/>
                <a:gd name="T58" fmla="*/ 15 w 59"/>
                <a:gd name="T59" fmla="*/ 15 h 48"/>
                <a:gd name="T60" fmla="*/ 13 w 59"/>
                <a:gd name="T61" fmla="*/ 17 h 48"/>
                <a:gd name="T62" fmla="*/ 11 w 59"/>
                <a:gd name="T63" fmla="*/ 25 h 48"/>
                <a:gd name="T64" fmla="*/ 6 w 59"/>
                <a:gd name="T65" fmla="*/ 31 h 48"/>
                <a:gd name="T66" fmla="*/ 5 w 59"/>
                <a:gd name="T67" fmla="*/ 33 h 48"/>
                <a:gd name="T68" fmla="*/ 1 w 59"/>
                <a:gd name="T69" fmla="*/ 35 h 48"/>
                <a:gd name="T70" fmla="*/ 0 w 59"/>
                <a:gd name="T71" fmla="*/ 36 h 48"/>
                <a:gd name="T72" fmla="*/ 9 w 59"/>
                <a:gd name="T7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48">
                  <a:moveTo>
                    <a:pt x="9" y="45"/>
                  </a:moveTo>
                  <a:cubicBezTo>
                    <a:pt x="9" y="45"/>
                    <a:pt x="10" y="45"/>
                    <a:pt x="10" y="45"/>
                  </a:cubicBezTo>
                  <a:cubicBezTo>
                    <a:pt x="11" y="45"/>
                    <a:pt x="12" y="46"/>
                    <a:pt x="13" y="46"/>
                  </a:cubicBezTo>
                  <a:cubicBezTo>
                    <a:pt x="14" y="47"/>
                    <a:pt x="14" y="47"/>
                    <a:pt x="14" y="48"/>
                  </a:cubicBezTo>
                  <a:cubicBezTo>
                    <a:pt x="16" y="48"/>
                    <a:pt x="17" y="46"/>
                    <a:pt x="18" y="45"/>
                  </a:cubicBezTo>
                  <a:cubicBezTo>
                    <a:pt x="18" y="44"/>
                    <a:pt x="18" y="43"/>
                    <a:pt x="18" y="42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0" y="35"/>
                    <a:pt x="22" y="33"/>
                    <a:pt x="25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8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1" y="33"/>
                    <a:pt x="32" y="34"/>
                    <a:pt x="32" y="34"/>
                  </a:cubicBezTo>
                  <a:cubicBezTo>
                    <a:pt x="37" y="36"/>
                    <a:pt x="42" y="38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8" y="42"/>
                    <a:pt x="50" y="43"/>
                    <a:pt x="51" y="43"/>
                  </a:cubicBezTo>
                  <a:cubicBezTo>
                    <a:pt x="53" y="44"/>
                    <a:pt x="55" y="43"/>
                    <a:pt x="56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40"/>
                    <a:pt x="57" y="40"/>
                    <a:pt x="57" y="39"/>
                  </a:cubicBezTo>
                  <a:cubicBezTo>
                    <a:pt x="57" y="39"/>
                    <a:pt x="58" y="38"/>
                    <a:pt x="59" y="38"/>
                  </a:cubicBezTo>
                  <a:cubicBezTo>
                    <a:pt x="59" y="37"/>
                    <a:pt x="58" y="35"/>
                    <a:pt x="57" y="34"/>
                  </a:cubicBezTo>
                  <a:cubicBezTo>
                    <a:pt x="57" y="34"/>
                    <a:pt x="57" y="34"/>
                    <a:pt x="56" y="34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9"/>
                    <a:pt x="55" y="28"/>
                    <a:pt x="56" y="28"/>
                  </a:cubicBezTo>
                  <a:cubicBezTo>
                    <a:pt x="56" y="27"/>
                    <a:pt x="57" y="27"/>
                    <a:pt x="57" y="26"/>
                  </a:cubicBezTo>
                  <a:cubicBezTo>
                    <a:pt x="57" y="26"/>
                    <a:pt x="56" y="25"/>
                    <a:pt x="56" y="25"/>
                  </a:cubicBezTo>
                  <a:cubicBezTo>
                    <a:pt x="55" y="24"/>
                    <a:pt x="53" y="24"/>
                    <a:pt x="52" y="23"/>
                  </a:cubicBezTo>
                  <a:cubicBezTo>
                    <a:pt x="52" y="23"/>
                    <a:pt x="51" y="23"/>
                    <a:pt x="51" y="23"/>
                  </a:cubicBezTo>
                  <a:cubicBezTo>
                    <a:pt x="49" y="22"/>
                    <a:pt x="48" y="22"/>
                    <a:pt x="46" y="20"/>
                  </a:cubicBezTo>
                  <a:cubicBezTo>
                    <a:pt x="46" y="20"/>
                    <a:pt x="46" y="19"/>
                    <a:pt x="45" y="19"/>
                  </a:cubicBezTo>
                  <a:cubicBezTo>
                    <a:pt x="45" y="18"/>
                    <a:pt x="45" y="17"/>
                    <a:pt x="44" y="17"/>
                  </a:cubicBezTo>
                  <a:cubicBezTo>
                    <a:pt x="44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7"/>
                    <a:pt x="40" y="16"/>
                    <a:pt x="40" y="16"/>
                  </a:cubicBezTo>
                  <a:cubicBezTo>
                    <a:pt x="39" y="16"/>
                    <a:pt x="37" y="15"/>
                    <a:pt x="37" y="14"/>
                  </a:cubicBezTo>
                  <a:cubicBezTo>
                    <a:pt x="35" y="13"/>
                    <a:pt x="35" y="11"/>
                    <a:pt x="35" y="10"/>
                  </a:cubicBezTo>
                  <a:cubicBezTo>
                    <a:pt x="36" y="9"/>
                    <a:pt x="36" y="8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4" y="4"/>
                    <a:pt x="34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3" y="2"/>
                    <a:pt x="33" y="1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6"/>
                    <a:pt x="29" y="6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7" y="8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4" y="16"/>
                    <a:pt x="14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9"/>
                    <a:pt x="12" y="21"/>
                  </a:cubicBezTo>
                  <a:cubicBezTo>
                    <a:pt x="12" y="22"/>
                    <a:pt x="12" y="23"/>
                    <a:pt x="11" y="25"/>
                  </a:cubicBezTo>
                  <a:cubicBezTo>
                    <a:pt x="11" y="26"/>
                    <a:pt x="9" y="27"/>
                    <a:pt x="8" y="28"/>
                  </a:cubicBezTo>
                  <a:cubicBezTo>
                    <a:pt x="7" y="29"/>
                    <a:pt x="6" y="30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4"/>
                    <a:pt x="3" y="35"/>
                    <a:pt x="2" y="35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40"/>
                    <a:pt x="5" y="43"/>
                    <a:pt x="9" y="4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4" name="Freeform 46"/>
            <p:cNvSpPr/>
            <p:nvPr/>
          </p:nvSpPr>
          <p:spPr bwMode="auto">
            <a:xfrm rot="21089660">
              <a:off x="2324267" y="3277948"/>
              <a:ext cx="550764" cy="454759"/>
            </a:xfrm>
            <a:custGeom>
              <a:avLst/>
              <a:gdLst>
                <a:gd name="T0" fmla="*/ 47 w 84"/>
                <a:gd name="T1" fmla="*/ 68 h 69"/>
                <a:gd name="T2" fmla="*/ 52 w 84"/>
                <a:gd name="T3" fmla="*/ 68 h 69"/>
                <a:gd name="T4" fmla="*/ 57 w 84"/>
                <a:gd name="T5" fmla="*/ 68 h 69"/>
                <a:gd name="T6" fmla="*/ 58 w 84"/>
                <a:gd name="T7" fmla="*/ 63 h 69"/>
                <a:gd name="T8" fmla="*/ 68 w 84"/>
                <a:gd name="T9" fmla="*/ 56 h 69"/>
                <a:gd name="T10" fmla="*/ 76 w 84"/>
                <a:gd name="T11" fmla="*/ 53 h 69"/>
                <a:gd name="T12" fmla="*/ 81 w 84"/>
                <a:gd name="T13" fmla="*/ 48 h 69"/>
                <a:gd name="T14" fmla="*/ 83 w 84"/>
                <a:gd name="T15" fmla="*/ 45 h 69"/>
                <a:gd name="T16" fmla="*/ 82 w 84"/>
                <a:gd name="T17" fmla="*/ 41 h 69"/>
                <a:gd name="T18" fmla="*/ 83 w 84"/>
                <a:gd name="T19" fmla="*/ 35 h 69"/>
                <a:gd name="T20" fmla="*/ 73 w 84"/>
                <a:gd name="T21" fmla="*/ 33 h 69"/>
                <a:gd name="T22" fmla="*/ 64 w 84"/>
                <a:gd name="T23" fmla="*/ 25 h 69"/>
                <a:gd name="T24" fmla="*/ 63 w 84"/>
                <a:gd name="T25" fmla="*/ 23 h 69"/>
                <a:gd name="T26" fmla="*/ 60 w 84"/>
                <a:gd name="T27" fmla="*/ 16 h 69"/>
                <a:gd name="T28" fmla="*/ 60 w 84"/>
                <a:gd name="T29" fmla="*/ 9 h 69"/>
                <a:gd name="T30" fmla="*/ 58 w 84"/>
                <a:gd name="T31" fmla="*/ 6 h 69"/>
                <a:gd name="T32" fmla="*/ 57 w 84"/>
                <a:gd name="T33" fmla="*/ 6 h 69"/>
                <a:gd name="T34" fmla="*/ 53 w 84"/>
                <a:gd name="T35" fmla="*/ 3 h 69"/>
                <a:gd name="T36" fmla="*/ 44 w 84"/>
                <a:gd name="T37" fmla="*/ 1 h 69"/>
                <a:gd name="T38" fmla="*/ 38 w 84"/>
                <a:gd name="T39" fmla="*/ 2 h 69"/>
                <a:gd name="T40" fmla="*/ 32 w 84"/>
                <a:gd name="T41" fmla="*/ 2 h 69"/>
                <a:gd name="T42" fmla="*/ 31 w 84"/>
                <a:gd name="T43" fmla="*/ 2 h 69"/>
                <a:gd name="T44" fmla="*/ 17 w 84"/>
                <a:gd name="T45" fmla="*/ 6 h 69"/>
                <a:gd name="T46" fmla="*/ 16 w 84"/>
                <a:gd name="T47" fmla="*/ 9 h 69"/>
                <a:gd name="T48" fmla="*/ 11 w 84"/>
                <a:gd name="T49" fmla="*/ 10 h 69"/>
                <a:gd name="T50" fmla="*/ 7 w 84"/>
                <a:gd name="T51" fmla="*/ 7 h 69"/>
                <a:gd name="T52" fmla="*/ 4 w 84"/>
                <a:gd name="T53" fmla="*/ 7 h 69"/>
                <a:gd name="T54" fmla="*/ 2 w 84"/>
                <a:gd name="T55" fmla="*/ 10 h 69"/>
                <a:gd name="T56" fmla="*/ 1 w 84"/>
                <a:gd name="T57" fmla="*/ 13 h 69"/>
                <a:gd name="T58" fmla="*/ 4 w 84"/>
                <a:gd name="T59" fmla="*/ 16 h 69"/>
                <a:gd name="T60" fmla="*/ 6 w 84"/>
                <a:gd name="T61" fmla="*/ 17 h 69"/>
                <a:gd name="T62" fmla="*/ 11 w 84"/>
                <a:gd name="T63" fmla="*/ 19 h 69"/>
                <a:gd name="T64" fmla="*/ 14 w 84"/>
                <a:gd name="T65" fmla="*/ 22 h 69"/>
                <a:gd name="T66" fmla="*/ 20 w 84"/>
                <a:gd name="T67" fmla="*/ 25 h 69"/>
                <a:gd name="T68" fmla="*/ 20 w 84"/>
                <a:gd name="T69" fmla="*/ 31 h 69"/>
                <a:gd name="T70" fmla="*/ 21 w 84"/>
                <a:gd name="T71" fmla="*/ 34 h 69"/>
                <a:gd name="T72" fmla="*/ 24 w 84"/>
                <a:gd name="T73" fmla="*/ 40 h 69"/>
                <a:gd name="T74" fmla="*/ 25 w 84"/>
                <a:gd name="T75" fmla="*/ 42 h 69"/>
                <a:gd name="T76" fmla="*/ 28 w 84"/>
                <a:gd name="T77" fmla="*/ 49 h 69"/>
                <a:gd name="T78" fmla="*/ 32 w 84"/>
                <a:gd name="T79" fmla="*/ 49 h 69"/>
                <a:gd name="T80" fmla="*/ 41 w 84"/>
                <a:gd name="T81" fmla="*/ 50 h 69"/>
                <a:gd name="T82" fmla="*/ 40 w 84"/>
                <a:gd name="T83" fmla="*/ 57 h 69"/>
                <a:gd name="T84" fmla="*/ 42 w 84"/>
                <a:gd name="T85" fmla="*/ 58 h 69"/>
                <a:gd name="T86" fmla="*/ 46 w 84"/>
                <a:gd name="T8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69">
                  <a:moveTo>
                    <a:pt x="46" y="67"/>
                  </a:moveTo>
                  <a:cubicBezTo>
                    <a:pt x="46" y="68"/>
                    <a:pt x="46" y="68"/>
                    <a:pt x="47" y="6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68"/>
                    <a:pt x="51" y="68"/>
                    <a:pt x="52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6" y="68"/>
                    <a:pt x="57" y="68"/>
                  </a:cubicBezTo>
                  <a:cubicBezTo>
                    <a:pt x="58" y="67"/>
                    <a:pt x="58" y="66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1"/>
                    <a:pt x="58" y="58"/>
                    <a:pt x="60" y="57"/>
                  </a:cubicBezTo>
                  <a:cubicBezTo>
                    <a:pt x="62" y="54"/>
                    <a:pt x="67" y="55"/>
                    <a:pt x="68" y="56"/>
                  </a:cubicBezTo>
                  <a:cubicBezTo>
                    <a:pt x="71" y="56"/>
                    <a:pt x="73" y="57"/>
                    <a:pt x="75" y="56"/>
                  </a:cubicBezTo>
                  <a:cubicBezTo>
                    <a:pt x="75" y="55"/>
                    <a:pt x="76" y="54"/>
                    <a:pt x="76" y="53"/>
                  </a:cubicBezTo>
                  <a:cubicBezTo>
                    <a:pt x="76" y="53"/>
                    <a:pt x="77" y="52"/>
                    <a:pt x="77" y="52"/>
                  </a:cubicBezTo>
                  <a:cubicBezTo>
                    <a:pt x="78" y="50"/>
                    <a:pt x="79" y="48"/>
                    <a:pt x="81" y="48"/>
                  </a:cubicBezTo>
                  <a:cubicBezTo>
                    <a:pt x="82" y="48"/>
                    <a:pt x="82" y="48"/>
                    <a:pt x="83" y="48"/>
                  </a:cubicBezTo>
                  <a:cubicBezTo>
                    <a:pt x="82" y="47"/>
                    <a:pt x="83" y="46"/>
                    <a:pt x="83" y="45"/>
                  </a:cubicBezTo>
                  <a:cubicBezTo>
                    <a:pt x="83" y="44"/>
                    <a:pt x="83" y="43"/>
                    <a:pt x="83" y="42"/>
                  </a:cubicBezTo>
                  <a:cubicBezTo>
                    <a:pt x="83" y="42"/>
                    <a:pt x="83" y="42"/>
                    <a:pt x="82" y="41"/>
                  </a:cubicBezTo>
                  <a:cubicBezTo>
                    <a:pt x="82" y="41"/>
                    <a:pt x="82" y="41"/>
                    <a:pt x="81" y="40"/>
                  </a:cubicBezTo>
                  <a:cubicBezTo>
                    <a:pt x="81" y="38"/>
                    <a:pt x="82" y="36"/>
                    <a:pt x="83" y="35"/>
                  </a:cubicBezTo>
                  <a:cubicBezTo>
                    <a:pt x="83" y="34"/>
                    <a:pt x="84" y="33"/>
                    <a:pt x="84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0" y="33"/>
                    <a:pt x="67" y="33"/>
                    <a:pt x="65" y="31"/>
                  </a:cubicBezTo>
                  <a:cubicBezTo>
                    <a:pt x="64" y="29"/>
                    <a:pt x="64" y="27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64" y="23"/>
                    <a:pt x="63" y="23"/>
                    <a:pt x="63" y="23"/>
                  </a:cubicBezTo>
                  <a:cubicBezTo>
                    <a:pt x="62" y="22"/>
                    <a:pt x="61" y="22"/>
                    <a:pt x="60" y="20"/>
                  </a:cubicBezTo>
                  <a:cubicBezTo>
                    <a:pt x="59" y="18"/>
                    <a:pt x="60" y="17"/>
                    <a:pt x="60" y="16"/>
                  </a:cubicBezTo>
                  <a:cubicBezTo>
                    <a:pt x="60" y="15"/>
                    <a:pt x="60" y="15"/>
                    <a:pt x="61" y="15"/>
                  </a:cubicBezTo>
                  <a:cubicBezTo>
                    <a:pt x="61" y="13"/>
                    <a:pt x="61" y="11"/>
                    <a:pt x="60" y="9"/>
                  </a:cubicBezTo>
                  <a:cubicBezTo>
                    <a:pt x="60" y="8"/>
                    <a:pt x="60" y="7"/>
                    <a:pt x="59" y="6"/>
                  </a:cubicBezTo>
                  <a:cubicBezTo>
                    <a:pt x="59" y="6"/>
                    <a:pt x="58" y="5"/>
                    <a:pt x="58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5"/>
                    <a:pt x="54" y="4"/>
                    <a:pt x="53" y="3"/>
                  </a:cubicBezTo>
                  <a:cubicBezTo>
                    <a:pt x="51" y="2"/>
                    <a:pt x="48" y="0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3" y="1"/>
                    <a:pt x="43" y="2"/>
                  </a:cubicBezTo>
                  <a:cubicBezTo>
                    <a:pt x="41" y="2"/>
                    <a:pt x="39" y="2"/>
                    <a:pt x="38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4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2"/>
                    <a:pt x="25" y="1"/>
                    <a:pt x="23" y="2"/>
                  </a:cubicBezTo>
                  <a:cubicBezTo>
                    <a:pt x="21" y="2"/>
                    <a:pt x="18" y="4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2" y="11"/>
                    <a:pt x="12" y="11"/>
                    <a:pt x="11" y="10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9"/>
                    <a:pt x="3" y="10"/>
                    <a:pt x="2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3" y="15"/>
                    <a:pt x="4" y="16"/>
                  </a:cubicBezTo>
                  <a:cubicBezTo>
                    <a:pt x="4" y="16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8" y="24"/>
                    <a:pt x="19" y="24"/>
                    <a:pt x="20" y="25"/>
                  </a:cubicBezTo>
                  <a:cubicBezTo>
                    <a:pt x="21" y="26"/>
                    <a:pt x="22" y="27"/>
                    <a:pt x="22" y="28"/>
                  </a:cubicBezTo>
                  <a:cubicBezTo>
                    <a:pt x="22" y="29"/>
                    <a:pt x="21" y="30"/>
                    <a:pt x="20" y="31"/>
                  </a:cubicBezTo>
                  <a:cubicBezTo>
                    <a:pt x="20" y="32"/>
                    <a:pt x="19" y="32"/>
                    <a:pt x="19" y="33"/>
                  </a:cubicBezTo>
                  <a:cubicBezTo>
                    <a:pt x="19" y="33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6"/>
                    <a:pt x="24" y="38"/>
                    <a:pt x="24" y="40"/>
                  </a:cubicBezTo>
                  <a:cubicBezTo>
                    <a:pt x="24" y="40"/>
                    <a:pt x="24" y="41"/>
                    <a:pt x="24" y="41"/>
                  </a:cubicBezTo>
                  <a:cubicBezTo>
                    <a:pt x="24" y="41"/>
                    <a:pt x="25" y="41"/>
                    <a:pt x="25" y="4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8" y="49"/>
                    <a:pt x="28" y="49"/>
                  </a:cubicBezTo>
                  <a:cubicBezTo>
                    <a:pt x="28" y="49"/>
                    <a:pt x="28" y="49"/>
                    <a:pt x="29" y="49"/>
                  </a:cubicBezTo>
                  <a:cubicBezTo>
                    <a:pt x="30" y="50"/>
                    <a:pt x="31" y="49"/>
                    <a:pt x="32" y="49"/>
                  </a:cubicBezTo>
                  <a:cubicBezTo>
                    <a:pt x="33" y="48"/>
                    <a:pt x="34" y="48"/>
                    <a:pt x="34" y="48"/>
                  </a:cubicBezTo>
                  <a:cubicBezTo>
                    <a:pt x="37" y="47"/>
                    <a:pt x="40" y="48"/>
                    <a:pt x="41" y="50"/>
                  </a:cubicBezTo>
                  <a:cubicBezTo>
                    <a:pt x="42" y="52"/>
                    <a:pt x="41" y="53"/>
                    <a:pt x="41" y="54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1" y="57"/>
                    <a:pt x="41" y="57"/>
                    <a:pt x="41" y="58"/>
                  </a:cubicBezTo>
                  <a:cubicBezTo>
                    <a:pt x="41" y="58"/>
                    <a:pt x="42" y="58"/>
                    <a:pt x="42" y="58"/>
                  </a:cubicBezTo>
                  <a:cubicBezTo>
                    <a:pt x="43" y="60"/>
                    <a:pt x="44" y="62"/>
                    <a:pt x="44" y="64"/>
                  </a:cubicBezTo>
                  <a:cubicBezTo>
                    <a:pt x="45" y="65"/>
                    <a:pt x="45" y="66"/>
                    <a:pt x="46" y="6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5" name="Freeform 47"/>
            <p:cNvSpPr/>
            <p:nvPr/>
          </p:nvSpPr>
          <p:spPr bwMode="auto">
            <a:xfrm rot="21089660">
              <a:off x="3424873" y="1466215"/>
              <a:ext cx="1160479" cy="941520"/>
            </a:xfrm>
            <a:custGeom>
              <a:avLst/>
              <a:gdLst>
                <a:gd name="T0" fmla="*/ 13 w 177"/>
                <a:gd name="T1" fmla="*/ 30 h 143"/>
                <a:gd name="T2" fmla="*/ 1 w 177"/>
                <a:gd name="T3" fmla="*/ 46 h 143"/>
                <a:gd name="T4" fmla="*/ 2 w 177"/>
                <a:gd name="T5" fmla="*/ 53 h 143"/>
                <a:gd name="T6" fmla="*/ 5 w 177"/>
                <a:gd name="T7" fmla="*/ 59 h 143"/>
                <a:gd name="T8" fmla="*/ 8 w 177"/>
                <a:gd name="T9" fmla="*/ 72 h 143"/>
                <a:gd name="T10" fmla="*/ 18 w 177"/>
                <a:gd name="T11" fmla="*/ 73 h 143"/>
                <a:gd name="T12" fmla="*/ 35 w 177"/>
                <a:gd name="T13" fmla="*/ 82 h 143"/>
                <a:gd name="T14" fmla="*/ 55 w 177"/>
                <a:gd name="T15" fmla="*/ 82 h 143"/>
                <a:gd name="T16" fmla="*/ 69 w 177"/>
                <a:gd name="T17" fmla="*/ 97 h 143"/>
                <a:gd name="T18" fmla="*/ 127 w 177"/>
                <a:gd name="T19" fmla="*/ 142 h 143"/>
                <a:gd name="T20" fmla="*/ 146 w 177"/>
                <a:gd name="T21" fmla="*/ 139 h 143"/>
                <a:gd name="T22" fmla="*/ 161 w 177"/>
                <a:gd name="T23" fmla="*/ 134 h 143"/>
                <a:gd name="T24" fmla="*/ 169 w 177"/>
                <a:gd name="T25" fmla="*/ 124 h 143"/>
                <a:gd name="T26" fmla="*/ 175 w 177"/>
                <a:gd name="T27" fmla="*/ 120 h 143"/>
                <a:gd name="T28" fmla="*/ 175 w 177"/>
                <a:gd name="T29" fmla="*/ 110 h 143"/>
                <a:gd name="T30" fmla="*/ 169 w 177"/>
                <a:gd name="T31" fmla="*/ 99 h 143"/>
                <a:gd name="T32" fmla="*/ 160 w 177"/>
                <a:gd name="T33" fmla="*/ 91 h 143"/>
                <a:gd name="T34" fmla="*/ 148 w 177"/>
                <a:gd name="T35" fmla="*/ 89 h 143"/>
                <a:gd name="T36" fmla="*/ 143 w 177"/>
                <a:gd name="T37" fmla="*/ 99 h 143"/>
                <a:gd name="T38" fmla="*/ 136 w 177"/>
                <a:gd name="T39" fmla="*/ 102 h 143"/>
                <a:gd name="T40" fmla="*/ 127 w 177"/>
                <a:gd name="T41" fmla="*/ 104 h 143"/>
                <a:gd name="T42" fmla="*/ 132 w 177"/>
                <a:gd name="T43" fmla="*/ 95 h 143"/>
                <a:gd name="T44" fmla="*/ 124 w 177"/>
                <a:gd name="T45" fmla="*/ 90 h 143"/>
                <a:gd name="T46" fmla="*/ 115 w 177"/>
                <a:gd name="T47" fmla="*/ 91 h 143"/>
                <a:gd name="T48" fmla="*/ 106 w 177"/>
                <a:gd name="T49" fmla="*/ 82 h 143"/>
                <a:gd name="T50" fmla="*/ 92 w 177"/>
                <a:gd name="T51" fmla="*/ 78 h 143"/>
                <a:gd name="T52" fmla="*/ 92 w 177"/>
                <a:gd name="T53" fmla="*/ 73 h 143"/>
                <a:gd name="T54" fmla="*/ 103 w 177"/>
                <a:gd name="T55" fmla="*/ 67 h 143"/>
                <a:gd name="T56" fmla="*/ 93 w 177"/>
                <a:gd name="T57" fmla="*/ 61 h 143"/>
                <a:gd name="T58" fmla="*/ 86 w 177"/>
                <a:gd name="T59" fmla="*/ 64 h 143"/>
                <a:gd name="T60" fmla="*/ 80 w 177"/>
                <a:gd name="T61" fmla="*/ 59 h 143"/>
                <a:gd name="T62" fmla="*/ 74 w 177"/>
                <a:gd name="T63" fmla="*/ 56 h 143"/>
                <a:gd name="T64" fmla="*/ 52 w 177"/>
                <a:gd name="T65" fmla="*/ 49 h 143"/>
                <a:gd name="T66" fmla="*/ 46 w 177"/>
                <a:gd name="T67" fmla="*/ 53 h 143"/>
                <a:gd name="T68" fmla="*/ 39 w 177"/>
                <a:gd name="T69" fmla="*/ 49 h 143"/>
                <a:gd name="T70" fmla="*/ 25 w 177"/>
                <a:gd name="T71" fmla="*/ 54 h 143"/>
                <a:gd name="T72" fmla="*/ 20 w 177"/>
                <a:gd name="T73" fmla="*/ 40 h 143"/>
                <a:gd name="T74" fmla="*/ 25 w 177"/>
                <a:gd name="T75" fmla="*/ 30 h 143"/>
                <a:gd name="T76" fmla="*/ 34 w 177"/>
                <a:gd name="T77" fmla="*/ 31 h 143"/>
                <a:gd name="T78" fmla="*/ 42 w 177"/>
                <a:gd name="T79" fmla="*/ 35 h 143"/>
                <a:gd name="T80" fmla="*/ 48 w 177"/>
                <a:gd name="T81" fmla="*/ 16 h 143"/>
                <a:gd name="T82" fmla="*/ 42 w 177"/>
                <a:gd name="T83" fmla="*/ 4 h 143"/>
                <a:gd name="T84" fmla="*/ 38 w 177"/>
                <a:gd name="T85" fmla="*/ 4 h 143"/>
                <a:gd name="T86" fmla="*/ 18 w 177"/>
                <a:gd name="T87" fmla="*/ 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7" h="143">
                  <a:moveTo>
                    <a:pt x="13" y="27"/>
                  </a:moveTo>
                  <a:cubicBezTo>
                    <a:pt x="13" y="28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0" y="34"/>
                    <a:pt x="6" y="37"/>
                    <a:pt x="2" y="38"/>
                  </a:cubicBezTo>
                  <a:cubicBezTo>
                    <a:pt x="2" y="39"/>
                    <a:pt x="1" y="41"/>
                    <a:pt x="1" y="42"/>
                  </a:cubicBezTo>
                  <a:cubicBezTo>
                    <a:pt x="1" y="43"/>
                    <a:pt x="0" y="45"/>
                    <a:pt x="1" y="46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2" y="51"/>
                    <a:pt x="2" y="52"/>
                    <a:pt x="2" y="53"/>
                  </a:cubicBezTo>
                  <a:cubicBezTo>
                    <a:pt x="2" y="54"/>
                    <a:pt x="2" y="54"/>
                    <a:pt x="3" y="55"/>
                  </a:cubicBezTo>
                  <a:cubicBezTo>
                    <a:pt x="3" y="56"/>
                    <a:pt x="3" y="56"/>
                    <a:pt x="4" y="57"/>
                  </a:cubicBezTo>
                  <a:cubicBezTo>
                    <a:pt x="4" y="58"/>
                    <a:pt x="4" y="58"/>
                    <a:pt x="5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5" y="66"/>
                    <a:pt x="5" y="69"/>
                    <a:pt x="8" y="73"/>
                  </a:cubicBezTo>
                  <a:cubicBezTo>
                    <a:pt x="8" y="73"/>
                    <a:pt x="8" y="72"/>
                    <a:pt x="8" y="72"/>
                  </a:cubicBezTo>
                  <a:cubicBezTo>
                    <a:pt x="9" y="71"/>
                    <a:pt x="10" y="70"/>
                    <a:pt x="12" y="70"/>
                  </a:cubicBezTo>
                  <a:cubicBezTo>
                    <a:pt x="14" y="70"/>
                    <a:pt x="15" y="71"/>
                    <a:pt x="17" y="73"/>
                  </a:cubicBezTo>
                  <a:cubicBezTo>
                    <a:pt x="17" y="73"/>
                    <a:pt x="17" y="73"/>
                    <a:pt x="18" y="73"/>
                  </a:cubicBezTo>
                  <a:cubicBezTo>
                    <a:pt x="20" y="75"/>
                    <a:pt x="21" y="77"/>
                    <a:pt x="21" y="79"/>
                  </a:cubicBezTo>
                  <a:cubicBezTo>
                    <a:pt x="23" y="79"/>
                    <a:pt x="25" y="79"/>
                    <a:pt x="29" y="80"/>
                  </a:cubicBezTo>
                  <a:cubicBezTo>
                    <a:pt x="32" y="80"/>
                    <a:pt x="34" y="81"/>
                    <a:pt x="35" y="82"/>
                  </a:cubicBezTo>
                  <a:cubicBezTo>
                    <a:pt x="37" y="83"/>
                    <a:pt x="38" y="83"/>
                    <a:pt x="41" y="83"/>
                  </a:cubicBezTo>
                  <a:cubicBezTo>
                    <a:pt x="44" y="84"/>
                    <a:pt x="46" y="83"/>
                    <a:pt x="47" y="83"/>
                  </a:cubicBezTo>
                  <a:cubicBezTo>
                    <a:pt x="49" y="82"/>
                    <a:pt x="52" y="81"/>
                    <a:pt x="55" y="82"/>
                  </a:cubicBezTo>
                  <a:cubicBezTo>
                    <a:pt x="59" y="83"/>
                    <a:pt x="60" y="86"/>
                    <a:pt x="61" y="89"/>
                  </a:cubicBezTo>
                  <a:cubicBezTo>
                    <a:pt x="62" y="90"/>
                    <a:pt x="63" y="92"/>
                    <a:pt x="64" y="93"/>
                  </a:cubicBezTo>
                  <a:cubicBezTo>
                    <a:pt x="65" y="93"/>
                    <a:pt x="66" y="95"/>
                    <a:pt x="69" y="97"/>
                  </a:cubicBezTo>
                  <a:cubicBezTo>
                    <a:pt x="100" y="127"/>
                    <a:pt x="117" y="142"/>
                    <a:pt x="119" y="143"/>
                  </a:cubicBezTo>
                  <a:cubicBezTo>
                    <a:pt x="121" y="143"/>
                    <a:pt x="121" y="143"/>
                    <a:pt x="122" y="143"/>
                  </a:cubicBezTo>
                  <a:cubicBezTo>
                    <a:pt x="123" y="142"/>
                    <a:pt x="125" y="141"/>
                    <a:pt x="127" y="142"/>
                  </a:cubicBezTo>
                  <a:cubicBezTo>
                    <a:pt x="128" y="143"/>
                    <a:pt x="131" y="143"/>
                    <a:pt x="132" y="142"/>
                  </a:cubicBezTo>
                  <a:cubicBezTo>
                    <a:pt x="133" y="141"/>
                    <a:pt x="137" y="137"/>
                    <a:pt x="140" y="138"/>
                  </a:cubicBezTo>
                  <a:cubicBezTo>
                    <a:pt x="143" y="138"/>
                    <a:pt x="145" y="139"/>
                    <a:pt x="146" y="139"/>
                  </a:cubicBezTo>
                  <a:cubicBezTo>
                    <a:pt x="150" y="136"/>
                    <a:pt x="150" y="136"/>
                    <a:pt x="150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7" y="134"/>
                    <a:pt x="159" y="132"/>
                    <a:pt x="161" y="134"/>
                  </a:cubicBezTo>
                  <a:cubicBezTo>
                    <a:pt x="163" y="134"/>
                    <a:pt x="165" y="135"/>
                    <a:pt x="166" y="136"/>
                  </a:cubicBezTo>
                  <a:cubicBezTo>
                    <a:pt x="168" y="134"/>
                    <a:pt x="170" y="132"/>
                    <a:pt x="171" y="130"/>
                  </a:cubicBezTo>
                  <a:cubicBezTo>
                    <a:pt x="171" y="128"/>
                    <a:pt x="170" y="126"/>
                    <a:pt x="169" y="124"/>
                  </a:cubicBezTo>
                  <a:cubicBezTo>
                    <a:pt x="169" y="123"/>
                    <a:pt x="169" y="122"/>
                    <a:pt x="169" y="121"/>
                  </a:cubicBezTo>
                  <a:cubicBezTo>
                    <a:pt x="170" y="120"/>
                    <a:pt x="171" y="120"/>
                    <a:pt x="172" y="120"/>
                  </a:cubicBezTo>
                  <a:cubicBezTo>
                    <a:pt x="173" y="120"/>
                    <a:pt x="174" y="120"/>
                    <a:pt x="175" y="120"/>
                  </a:cubicBezTo>
                  <a:cubicBezTo>
                    <a:pt x="175" y="120"/>
                    <a:pt x="176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5" y="117"/>
                    <a:pt x="177" y="112"/>
                    <a:pt x="175" y="110"/>
                  </a:cubicBezTo>
                  <a:cubicBezTo>
                    <a:pt x="174" y="110"/>
                    <a:pt x="173" y="110"/>
                    <a:pt x="173" y="109"/>
                  </a:cubicBezTo>
                  <a:cubicBezTo>
                    <a:pt x="172" y="108"/>
                    <a:pt x="172" y="107"/>
                    <a:pt x="172" y="105"/>
                  </a:cubicBezTo>
                  <a:cubicBezTo>
                    <a:pt x="172" y="103"/>
                    <a:pt x="171" y="100"/>
                    <a:pt x="169" y="99"/>
                  </a:cubicBezTo>
                  <a:cubicBezTo>
                    <a:pt x="168" y="98"/>
                    <a:pt x="167" y="97"/>
                    <a:pt x="166" y="97"/>
                  </a:cubicBezTo>
                  <a:cubicBezTo>
                    <a:pt x="165" y="96"/>
                    <a:pt x="165" y="95"/>
                    <a:pt x="164" y="95"/>
                  </a:cubicBezTo>
                  <a:cubicBezTo>
                    <a:pt x="163" y="93"/>
                    <a:pt x="162" y="92"/>
                    <a:pt x="160" y="91"/>
                  </a:cubicBezTo>
                  <a:cubicBezTo>
                    <a:pt x="160" y="89"/>
                    <a:pt x="159" y="87"/>
                    <a:pt x="158" y="86"/>
                  </a:cubicBezTo>
                  <a:cubicBezTo>
                    <a:pt x="157" y="88"/>
                    <a:pt x="155" y="88"/>
                    <a:pt x="153" y="88"/>
                  </a:cubicBezTo>
                  <a:cubicBezTo>
                    <a:pt x="151" y="87"/>
                    <a:pt x="149" y="87"/>
                    <a:pt x="148" y="89"/>
                  </a:cubicBezTo>
                  <a:cubicBezTo>
                    <a:pt x="146" y="90"/>
                    <a:pt x="147" y="93"/>
                    <a:pt x="146" y="95"/>
                  </a:cubicBezTo>
                  <a:cubicBezTo>
                    <a:pt x="145" y="96"/>
                    <a:pt x="144" y="96"/>
                    <a:pt x="144" y="96"/>
                  </a:cubicBezTo>
                  <a:cubicBezTo>
                    <a:pt x="143" y="97"/>
                    <a:pt x="143" y="98"/>
                    <a:pt x="143" y="99"/>
                  </a:cubicBezTo>
                  <a:cubicBezTo>
                    <a:pt x="143" y="99"/>
                    <a:pt x="143" y="100"/>
                    <a:pt x="143" y="100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0" y="102"/>
                    <a:pt x="138" y="102"/>
                    <a:pt x="136" y="102"/>
                  </a:cubicBezTo>
                  <a:cubicBezTo>
                    <a:pt x="134" y="102"/>
                    <a:pt x="132" y="101"/>
                    <a:pt x="131" y="103"/>
                  </a:cubicBezTo>
                  <a:cubicBezTo>
                    <a:pt x="130" y="104"/>
                    <a:pt x="130" y="105"/>
                    <a:pt x="128" y="105"/>
                  </a:cubicBezTo>
                  <a:cubicBezTo>
                    <a:pt x="127" y="105"/>
                    <a:pt x="127" y="105"/>
                    <a:pt x="127" y="104"/>
                  </a:cubicBezTo>
                  <a:cubicBezTo>
                    <a:pt x="127" y="103"/>
                    <a:pt x="127" y="102"/>
                    <a:pt x="128" y="102"/>
                  </a:cubicBezTo>
                  <a:cubicBezTo>
                    <a:pt x="129" y="101"/>
                    <a:pt x="130" y="100"/>
                    <a:pt x="131" y="99"/>
                  </a:cubicBezTo>
                  <a:cubicBezTo>
                    <a:pt x="132" y="98"/>
                    <a:pt x="132" y="97"/>
                    <a:pt x="132" y="95"/>
                  </a:cubicBezTo>
                  <a:cubicBezTo>
                    <a:pt x="132" y="94"/>
                    <a:pt x="131" y="93"/>
                    <a:pt x="130" y="93"/>
                  </a:cubicBezTo>
                  <a:cubicBezTo>
                    <a:pt x="130" y="92"/>
                    <a:pt x="128" y="90"/>
                    <a:pt x="127" y="90"/>
                  </a:cubicBezTo>
                  <a:cubicBezTo>
                    <a:pt x="126" y="90"/>
                    <a:pt x="125" y="90"/>
                    <a:pt x="124" y="90"/>
                  </a:cubicBezTo>
                  <a:cubicBezTo>
                    <a:pt x="123" y="90"/>
                    <a:pt x="123" y="89"/>
                    <a:pt x="122" y="89"/>
                  </a:cubicBezTo>
                  <a:cubicBezTo>
                    <a:pt x="121" y="88"/>
                    <a:pt x="119" y="88"/>
                    <a:pt x="118" y="89"/>
                  </a:cubicBezTo>
                  <a:cubicBezTo>
                    <a:pt x="117" y="90"/>
                    <a:pt x="116" y="91"/>
                    <a:pt x="115" y="91"/>
                  </a:cubicBezTo>
                  <a:cubicBezTo>
                    <a:pt x="114" y="91"/>
                    <a:pt x="113" y="89"/>
                    <a:pt x="113" y="88"/>
                  </a:cubicBezTo>
                  <a:cubicBezTo>
                    <a:pt x="112" y="85"/>
                    <a:pt x="111" y="82"/>
                    <a:pt x="108" y="82"/>
                  </a:cubicBezTo>
                  <a:cubicBezTo>
                    <a:pt x="107" y="82"/>
                    <a:pt x="106" y="82"/>
                    <a:pt x="106" y="82"/>
                  </a:cubicBezTo>
                  <a:cubicBezTo>
                    <a:pt x="103" y="81"/>
                    <a:pt x="102" y="78"/>
                    <a:pt x="99" y="79"/>
                  </a:cubicBezTo>
                  <a:cubicBezTo>
                    <a:pt x="96" y="79"/>
                    <a:pt x="95" y="85"/>
                    <a:pt x="91" y="84"/>
                  </a:cubicBezTo>
                  <a:cubicBezTo>
                    <a:pt x="91" y="82"/>
                    <a:pt x="91" y="80"/>
                    <a:pt x="92" y="78"/>
                  </a:cubicBezTo>
                  <a:cubicBezTo>
                    <a:pt x="89" y="77"/>
                    <a:pt x="88" y="75"/>
                    <a:pt x="87" y="73"/>
                  </a:cubicBezTo>
                  <a:cubicBezTo>
                    <a:pt x="89" y="72"/>
                    <a:pt x="90" y="75"/>
                    <a:pt x="91" y="74"/>
                  </a:cubicBezTo>
                  <a:cubicBezTo>
                    <a:pt x="92" y="74"/>
                    <a:pt x="92" y="74"/>
                    <a:pt x="92" y="73"/>
                  </a:cubicBezTo>
                  <a:cubicBezTo>
                    <a:pt x="93" y="71"/>
                    <a:pt x="94" y="69"/>
                    <a:pt x="96" y="68"/>
                  </a:cubicBezTo>
                  <a:cubicBezTo>
                    <a:pt x="97" y="67"/>
                    <a:pt x="100" y="66"/>
                    <a:pt x="102" y="67"/>
                  </a:cubicBezTo>
                  <a:cubicBezTo>
                    <a:pt x="102" y="67"/>
                    <a:pt x="103" y="67"/>
                    <a:pt x="103" y="67"/>
                  </a:cubicBezTo>
                  <a:cubicBezTo>
                    <a:pt x="104" y="67"/>
                    <a:pt x="104" y="67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0" y="64"/>
                    <a:pt x="97" y="62"/>
                    <a:pt x="93" y="61"/>
                  </a:cubicBezTo>
                  <a:cubicBezTo>
                    <a:pt x="92" y="61"/>
                    <a:pt x="91" y="61"/>
                    <a:pt x="89" y="61"/>
                  </a:cubicBezTo>
                  <a:cubicBezTo>
                    <a:pt x="88" y="61"/>
                    <a:pt x="87" y="61"/>
                    <a:pt x="86" y="63"/>
                  </a:cubicBezTo>
                  <a:cubicBezTo>
                    <a:pt x="86" y="63"/>
                    <a:pt x="86" y="64"/>
                    <a:pt x="86" y="64"/>
                  </a:cubicBezTo>
                  <a:cubicBezTo>
                    <a:pt x="85" y="65"/>
                    <a:pt x="84" y="65"/>
                    <a:pt x="83" y="64"/>
                  </a:cubicBezTo>
                  <a:cubicBezTo>
                    <a:pt x="82" y="63"/>
                    <a:pt x="82" y="62"/>
                    <a:pt x="82" y="61"/>
                  </a:cubicBezTo>
                  <a:cubicBezTo>
                    <a:pt x="82" y="60"/>
                    <a:pt x="81" y="59"/>
                    <a:pt x="80" y="59"/>
                  </a:cubicBezTo>
                  <a:cubicBezTo>
                    <a:pt x="80" y="58"/>
                    <a:pt x="78" y="57"/>
                    <a:pt x="77" y="57"/>
                  </a:cubicBezTo>
                  <a:cubicBezTo>
                    <a:pt x="76" y="57"/>
                    <a:pt x="76" y="57"/>
                    <a:pt x="75" y="57"/>
                  </a:cubicBezTo>
                  <a:cubicBezTo>
                    <a:pt x="75" y="56"/>
                    <a:pt x="75" y="56"/>
                    <a:pt x="74" y="56"/>
                  </a:cubicBezTo>
                  <a:cubicBezTo>
                    <a:pt x="72" y="54"/>
                    <a:pt x="69" y="54"/>
                    <a:pt x="66" y="54"/>
                  </a:cubicBezTo>
                  <a:cubicBezTo>
                    <a:pt x="62" y="55"/>
                    <a:pt x="57" y="53"/>
                    <a:pt x="54" y="50"/>
                  </a:cubicBezTo>
                  <a:cubicBezTo>
                    <a:pt x="53" y="49"/>
                    <a:pt x="53" y="49"/>
                    <a:pt x="52" y="49"/>
                  </a:cubicBezTo>
                  <a:cubicBezTo>
                    <a:pt x="50" y="49"/>
                    <a:pt x="50" y="51"/>
                    <a:pt x="49" y="52"/>
                  </a:cubicBezTo>
                  <a:cubicBezTo>
                    <a:pt x="49" y="53"/>
                    <a:pt x="48" y="55"/>
                    <a:pt x="47" y="54"/>
                  </a:cubicBezTo>
                  <a:cubicBezTo>
                    <a:pt x="46" y="54"/>
                    <a:pt x="46" y="53"/>
                    <a:pt x="46" y="53"/>
                  </a:cubicBezTo>
                  <a:cubicBezTo>
                    <a:pt x="45" y="51"/>
                    <a:pt x="44" y="49"/>
                    <a:pt x="42" y="48"/>
                  </a:cubicBezTo>
                  <a:cubicBezTo>
                    <a:pt x="42" y="48"/>
                    <a:pt x="41" y="48"/>
                    <a:pt x="40" y="48"/>
                  </a:cubicBezTo>
                  <a:cubicBezTo>
                    <a:pt x="40" y="48"/>
                    <a:pt x="39" y="48"/>
                    <a:pt x="39" y="49"/>
                  </a:cubicBezTo>
                  <a:cubicBezTo>
                    <a:pt x="35" y="51"/>
                    <a:pt x="31" y="54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5" y="54"/>
                  </a:cubicBezTo>
                  <a:cubicBezTo>
                    <a:pt x="23" y="52"/>
                    <a:pt x="21" y="49"/>
                    <a:pt x="19" y="47"/>
                  </a:cubicBezTo>
                  <a:cubicBezTo>
                    <a:pt x="18" y="46"/>
                    <a:pt x="18" y="44"/>
                    <a:pt x="18" y="43"/>
                  </a:cubicBezTo>
                  <a:cubicBezTo>
                    <a:pt x="18" y="42"/>
                    <a:pt x="20" y="41"/>
                    <a:pt x="20" y="40"/>
                  </a:cubicBezTo>
                  <a:cubicBezTo>
                    <a:pt x="21" y="39"/>
                    <a:pt x="20" y="38"/>
                    <a:pt x="20" y="37"/>
                  </a:cubicBezTo>
                  <a:cubicBezTo>
                    <a:pt x="19" y="36"/>
                    <a:pt x="20" y="34"/>
                    <a:pt x="21" y="32"/>
                  </a:cubicBezTo>
                  <a:cubicBezTo>
                    <a:pt x="22" y="31"/>
                    <a:pt x="24" y="30"/>
                    <a:pt x="25" y="30"/>
                  </a:cubicBezTo>
                  <a:cubicBezTo>
                    <a:pt x="26" y="30"/>
                    <a:pt x="27" y="31"/>
                    <a:pt x="28" y="31"/>
                  </a:cubicBezTo>
                  <a:cubicBezTo>
                    <a:pt x="29" y="31"/>
                    <a:pt x="31" y="30"/>
                    <a:pt x="30" y="29"/>
                  </a:cubicBezTo>
                  <a:cubicBezTo>
                    <a:pt x="32" y="29"/>
                    <a:pt x="33" y="30"/>
                    <a:pt x="34" y="31"/>
                  </a:cubicBezTo>
                  <a:cubicBezTo>
                    <a:pt x="36" y="33"/>
                    <a:pt x="37" y="34"/>
                    <a:pt x="39" y="35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1" y="36"/>
                    <a:pt x="42" y="36"/>
                    <a:pt x="42" y="35"/>
                  </a:cubicBezTo>
                  <a:cubicBezTo>
                    <a:pt x="46" y="32"/>
                    <a:pt x="44" y="26"/>
                    <a:pt x="47" y="22"/>
                  </a:cubicBezTo>
                  <a:cubicBezTo>
                    <a:pt x="48" y="21"/>
                    <a:pt x="48" y="21"/>
                    <a:pt x="48" y="20"/>
                  </a:cubicBezTo>
                  <a:cubicBezTo>
                    <a:pt x="49" y="19"/>
                    <a:pt x="48" y="18"/>
                    <a:pt x="48" y="16"/>
                  </a:cubicBezTo>
                  <a:cubicBezTo>
                    <a:pt x="47" y="14"/>
                    <a:pt x="46" y="12"/>
                    <a:pt x="45" y="10"/>
                  </a:cubicBezTo>
                  <a:cubicBezTo>
                    <a:pt x="44" y="8"/>
                    <a:pt x="44" y="7"/>
                    <a:pt x="42" y="7"/>
                  </a:cubicBezTo>
                  <a:cubicBezTo>
                    <a:pt x="41" y="7"/>
                    <a:pt x="42" y="5"/>
                    <a:pt x="42" y="4"/>
                  </a:cubicBezTo>
                  <a:cubicBezTo>
                    <a:pt x="42" y="2"/>
                    <a:pt x="42" y="1"/>
                    <a:pt x="41" y="1"/>
                  </a:cubicBezTo>
                  <a:cubicBezTo>
                    <a:pt x="40" y="0"/>
                    <a:pt x="39" y="1"/>
                    <a:pt x="39" y="2"/>
                  </a:cubicBezTo>
                  <a:cubicBezTo>
                    <a:pt x="38" y="2"/>
                    <a:pt x="38" y="3"/>
                    <a:pt x="38" y="4"/>
                  </a:cubicBezTo>
                  <a:cubicBezTo>
                    <a:pt x="38" y="7"/>
                    <a:pt x="37" y="10"/>
                    <a:pt x="35" y="12"/>
                  </a:cubicBezTo>
                  <a:cubicBezTo>
                    <a:pt x="34" y="14"/>
                    <a:pt x="32" y="15"/>
                    <a:pt x="30" y="16"/>
                  </a:cubicBezTo>
                  <a:cubicBezTo>
                    <a:pt x="26" y="18"/>
                    <a:pt x="22" y="20"/>
                    <a:pt x="18" y="22"/>
                  </a:cubicBezTo>
                  <a:cubicBezTo>
                    <a:pt x="15" y="23"/>
                    <a:pt x="13" y="25"/>
                    <a:pt x="13" y="2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6" name="Freeform 48"/>
            <p:cNvSpPr/>
            <p:nvPr/>
          </p:nvSpPr>
          <p:spPr bwMode="auto">
            <a:xfrm rot="21089660">
              <a:off x="2264730" y="3144926"/>
              <a:ext cx="222327" cy="222327"/>
            </a:xfrm>
            <a:custGeom>
              <a:avLst/>
              <a:gdLst>
                <a:gd name="T0" fmla="*/ 2 w 34"/>
                <a:gd name="T1" fmla="*/ 29 h 34"/>
                <a:gd name="T2" fmla="*/ 3 w 34"/>
                <a:gd name="T3" fmla="*/ 31 h 34"/>
                <a:gd name="T4" fmla="*/ 6 w 34"/>
                <a:gd name="T5" fmla="*/ 30 h 34"/>
                <a:gd name="T6" fmla="*/ 11 w 34"/>
                <a:gd name="T7" fmla="*/ 30 h 34"/>
                <a:gd name="T8" fmla="*/ 12 w 34"/>
                <a:gd name="T9" fmla="*/ 31 h 34"/>
                <a:gd name="T10" fmla="*/ 12 w 34"/>
                <a:gd name="T11" fmla="*/ 31 h 34"/>
                <a:gd name="T12" fmla="*/ 15 w 34"/>
                <a:gd name="T13" fmla="*/ 33 h 34"/>
                <a:gd name="T14" fmla="*/ 17 w 34"/>
                <a:gd name="T15" fmla="*/ 33 h 34"/>
                <a:gd name="T16" fmla="*/ 18 w 34"/>
                <a:gd name="T17" fmla="*/ 31 h 34"/>
                <a:gd name="T18" fmla="*/ 18 w 34"/>
                <a:gd name="T19" fmla="*/ 30 h 34"/>
                <a:gd name="T20" fmla="*/ 25 w 34"/>
                <a:gd name="T21" fmla="*/ 25 h 34"/>
                <a:gd name="T22" fmla="*/ 33 w 34"/>
                <a:gd name="T23" fmla="*/ 25 h 34"/>
                <a:gd name="T24" fmla="*/ 32 w 34"/>
                <a:gd name="T25" fmla="*/ 22 h 34"/>
                <a:gd name="T26" fmla="*/ 32 w 34"/>
                <a:gd name="T27" fmla="*/ 22 h 34"/>
                <a:gd name="T28" fmla="*/ 31 w 34"/>
                <a:gd name="T29" fmla="*/ 19 h 34"/>
                <a:gd name="T30" fmla="*/ 32 w 34"/>
                <a:gd name="T31" fmla="*/ 17 h 34"/>
                <a:gd name="T32" fmla="*/ 32 w 34"/>
                <a:gd name="T33" fmla="*/ 17 h 34"/>
                <a:gd name="T34" fmla="*/ 34 w 34"/>
                <a:gd name="T35" fmla="*/ 15 h 34"/>
                <a:gd name="T36" fmla="*/ 33 w 34"/>
                <a:gd name="T37" fmla="*/ 14 h 34"/>
                <a:gd name="T38" fmla="*/ 32 w 34"/>
                <a:gd name="T39" fmla="*/ 12 h 34"/>
                <a:gd name="T40" fmla="*/ 33 w 34"/>
                <a:gd name="T41" fmla="*/ 8 h 34"/>
                <a:gd name="T42" fmla="*/ 34 w 34"/>
                <a:gd name="T43" fmla="*/ 7 h 34"/>
                <a:gd name="T44" fmla="*/ 33 w 34"/>
                <a:gd name="T45" fmla="*/ 6 h 34"/>
                <a:gd name="T46" fmla="*/ 33 w 34"/>
                <a:gd name="T47" fmla="*/ 5 h 34"/>
                <a:gd name="T48" fmla="*/ 30 w 34"/>
                <a:gd name="T49" fmla="*/ 4 h 34"/>
                <a:gd name="T50" fmla="*/ 30 w 34"/>
                <a:gd name="T51" fmla="*/ 3 h 34"/>
                <a:gd name="T52" fmla="*/ 30 w 34"/>
                <a:gd name="T53" fmla="*/ 3 h 34"/>
                <a:gd name="T54" fmla="*/ 28 w 34"/>
                <a:gd name="T55" fmla="*/ 3 h 34"/>
                <a:gd name="T56" fmla="*/ 27 w 34"/>
                <a:gd name="T57" fmla="*/ 3 h 34"/>
                <a:gd name="T58" fmla="*/ 23 w 34"/>
                <a:gd name="T59" fmla="*/ 2 h 34"/>
                <a:gd name="T60" fmla="*/ 22 w 34"/>
                <a:gd name="T61" fmla="*/ 1 h 34"/>
                <a:gd name="T62" fmla="*/ 20 w 34"/>
                <a:gd name="T63" fmla="*/ 1 h 34"/>
                <a:gd name="T64" fmla="*/ 19 w 34"/>
                <a:gd name="T65" fmla="*/ 2 h 34"/>
                <a:gd name="T66" fmla="*/ 19 w 34"/>
                <a:gd name="T67" fmla="*/ 2 h 34"/>
                <a:gd name="T68" fmla="*/ 14 w 34"/>
                <a:gd name="T69" fmla="*/ 5 h 34"/>
                <a:gd name="T70" fmla="*/ 11 w 34"/>
                <a:gd name="T71" fmla="*/ 5 h 34"/>
                <a:gd name="T72" fmla="*/ 11 w 34"/>
                <a:gd name="T73" fmla="*/ 5 h 34"/>
                <a:gd name="T74" fmla="*/ 11 w 34"/>
                <a:gd name="T75" fmla="*/ 9 h 34"/>
                <a:gd name="T76" fmla="*/ 8 w 34"/>
                <a:gd name="T77" fmla="*/ 13 h 34"/>
                <a:gd name="T78" fmla="*/ 7 w 34"/>
                <a:gd name="T79" fmla="*/ 13 h 34"/>
                <a:gd name="T80" fmla="*/ 5 w 34"/>
                <a:gd name="T81" fmla="*/ 14 h 34"/>
                <a:gd name="T82" fmla="*/ 5 w 34"/>
                <a:gd name="T83" fmla="*/ 14 h 34"/>
                <a:gd name="T84" fmla="*/ 4 w 34"/>
                <a:gd name="T85" fmla="*/ 16 h 34"/>
                <a:gd name="T86" fmla="*/ 4 w 34"/>
                <a:gd name="T87" fmla="*/ 17 h 34"/>
                <a:gd name="T88" fmla="*/ 4 w 34"/>
                <a:gd name="T89" fmla="*/ 18 h 34"/>
                <a:gd name="T90" fmla="*/ 0 w 34"/>
                <a:gd name="T91" fmla="*/ 26 h 34"/>
                <a:gd name="T92" fmla="*/ 2 w 34"/>
                <a:gd name="T93" fmla="*/ 28 h 34"/>
                <a:gd name="T94" fmla="*/ 2 w 34"/>
                <a:gd name="T9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4">
                  <a:moveTo>
                    <a:pt x="2" y="29"/>
                  </a:moveTo>
                  <a:cubicBezTo>
                    <a:pt x="2" y="30"/>
                    <a:pt x="2" y="31"/>
                    <a:pt x="3" y="31"/>
                  </a:cubicBezTo>
                  <a:cubicBezTo>
                    <a:pt x="4" y="31"/>
                    <a:pt x="5" y="31"/>
                    <a:pt x="6" y="30"/>
                  </a:cubicBezTo>
                  <a:cubicBezTo>
                    <a:pt x="7" y="30"/>
                    <a:pt x="9" y="28"/>
                    <a:pt x="11" y="30"/>
                  </a:cubicBezTo>
                  <a:cubicBezTo>
                    <a:pt x="11" y="30"/>
                    <a:pt x="12" y="30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4" y="33"/>
                    <a:pt x="15" y="33"/>
                  </a:cubicBezTo>
                  <a:cubicBezTo>
                    <a:pt x="16" y="34"/>
                    <a:pt x="17" y="34"/>
                    <a:pt x="17" y="33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19" y="28"/>
                    <a:pt x="22" y="25"/>
                    <a:pt x="25" y="25"/>
                  </a:cubicBezTo>
                  <a:cubicBezTo>
                    <a:pt x="28" y="24"/>
                    <a:pt x="30" y="24"/>
                    <a:pt x="33" y="25"/>
                  </a:cubicBezTo>
                  <a:cubicBezTo>
                    <a:pt x="33" y="24"/>
                    <a:pt x="32" y="23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0" y="20"/>
                    <a:pt x="31" y="19"/>
                  </a:cubicBezTo>
                  <a:cubicBezTo>
                    <a:pt x="31" y="18"/>
                    <a:pt x="32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6"/>
                    <a:pt x="34" y="15"/>
                  </a:cubicBezTo>
                  <a:cubicBezTo>
                    <a:pt x="34" y="15"/>
                    <a:pt x="33" y="15"/>
                    <a:pt x="33" y="14"/>
                  </a:cubicBezTo>
                  <a:cubicBezTo>
                    <a:pt x="32" y="14"/>
                    <a:pt x="32" y="13"/>
                    <a:pt x="32" y="12"/>
                  </a:cubicBezTo>
                  <a:cubicBezTo>
                    <a:pt x="31" y="10"/>
                    <a:pt x="32" y="9"/>
                    <a:pt x="33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4" y="7"/>
                    <a:pt x="34" y="6"/>
                    <a:pt x="33" y="6"/>
                  </a:cubicBezTo>
                  <a:cubicBezTo>
                    <a:pt x="33" y="6"/>
                    <a:pt x="33" y="6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9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4" y="2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0" y="0"/>
                    <a:pt x="20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3" y="21"/>
                    <a:pt x="2" y="23"/>
                    <a:pt x="0" y="26"/>
                  </a:cubicBezTo>
                  <a:cubicBezTo>
                    <a:pt x="1" y="27"/>
                    <a:pt x="1" y="27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7" name="Freeform 49"/>
            <p:cNvSpPr/>
            <p:nvPr/>
          </p:nvSpPr>
          <p:spPr bwMode="auto">
            <a:xfrm rot="21089660">
              <a:off x="1702333" y="2428669"/>
              <a:ext cx="328437" cy="434548"/>
            </a:xfrm>
            <a:custGeom>
              <a:avLst/>
              <a:gdLst>
                <a:gd name="T0" fmla="*/ 9 w 50"/>
                <a:gd name="T1" fmla="*/ 5 h 66"/>
                <a:gd name="T2" fmla="*/ 4 w 50"/>
                <a:gd name="T3" fmla="*/ 10 h 66"/>
                <a:gd name="T4" fmla="*/ 1 w 50"/>
                <a:gd name="T5" fmla="*/ 13 h 66"/>
                <a:gd name="T6" fmla="*/ 3 w 50"/>
                <a:gd name="T7" fmla="*/ 19 h 66"/>
                <a:gd name="T8" fmla="*/ 3 w 50"/>
                <a:gd name="T9" fmla="*/ 22 h 66"/>
                <a:gd name="T10" fmla="*/ 5 w 50"/>
                <a:gd name="T11" fmla="*/ 25 h 66"/>
                <a:gd name="T12" fmla="*/ 9 w 50"/>
                <a:gd name="T13" fmla="*/ 34 h 66"/>
                <a:gd name="T14" fmla="*/ 3 w 50"/>
                <a:gd name="T15" fmla="*/ 40 h 66"/>
                <a:gd name="T16" fmla="*/ 8 w 50"/>
                <a:gd name="T17" fmla="*/ 51 h 66"/>
                <a:gd name="T18" fmla="*/ 7 w 50"/>
                <a:gd name="T19" fmla="*/ 53 h 66"/>
                <a:gd name="T20" fmla="*/ 7 w 50"/>
                <a:gd name="T21" fmla="*/ 58 h 66"/>
                <a:gd name="T22" fmla="*/ 4 w 50"/>
                <a:gd name="T23" fmla="*/ 60 h 66"/>
                <a:gd name="T24" fmla="*/ 5 w 50"/>
                <a:gd name="T25" fmla="*/ 64 h 66"/>
                <a:gd name="T26" fmla="*/ 6 w 50"/>
                <a:gd name="T27" fmla="*/ 63 h 66"/>
                <a:gd name="T28" fmla="*/ 11 w 50"/>
                <a:gd name="T29" fmla="*/ 63 h 66"/>
                <a:gd name="T30" fmla="*/ 14 w 50"/>
                <a:gd name="T31" fmla="*/ 64 h 66"/>
                <a:gd name="T32" fmla="*/ 18 w 50"/>
                <a:gd name="T33" fmla="*/ 63 h 66"/>
                <a:gd name="T34" fmla="*/ 19 w 50"/>
                <a:gd name="T35" fmla="*/ 64 h 66"/>
                <a:gd name="T36" fmla="*/ 21 w 50"/>
                <a:gd name="T37" fmla="*/ 64 h 66"/>
                <a:gd name="T38" fmla="*/ 24 w 50"/>
                <a:gd name="T39" fmla="*/ 65 h 66"/>
                <a:gd name="T40" fmla="*/ 25 w 50"/>
                <a:gd name="T41" fmla="*/ 63 h 66"/>
                <a:gd name="T42" fmla="*/ 29 w 50"/>
                <a:gd name="T43" fmla="*/ 65 h 66"/>
                <a:gd name="T44" fmla="*/ 35 w 50"/>
                <a:gd name="T45" fmla="*/ 61 h 66"/>
                <a:gd name="T46" fmla="*/ 38 w 50"/>
                <a:gd name="T47" fmla="*/ 57 h 66"/>
                <a:gd name="T48" fmla="*/ 38 w 50"/>
                <a:gd name="T49" fmla="*/ 55 h 66"/>
                <a:gd name="T50" fmla="*/ 35 w 50"/>
                <a:gd name="T51" fmla="*/ 51 h 66"/>
                <a:gd name="T52" fmla="*/ 35 w 50"/>
                <a:gd name="T53" fmla="*/ 47 h 66"/>
                <a:gd name="T54" fmla="*/ 34 w 50"/>
                <a:gd name="T55" fmla="*/ 40 h 66"/>
                <a:gd name="T56" fmla="*/ 36 w 50"/>
                <a:gd name="T57" fmla="*/ 39 h 66"/>
                <a:gd name="T58" fmla="*/ 36 w 50"/>
                <a:gd name="T59" fmla="*/ 36 h 66"/>
                <a:gd name="T60" fmla="*/ 38 w 50"/>
                <a:gd name="T61" fmla="*/ 34 h 66"/>
                <a:gd name="T62" fmla="*/ 41 w 50"/>
                <a:gd name="T63" fmla="*/ 30 h 66"/>
                <a:gd name="T64" fmla="*/ 44 w 50"/>
                <a:gd name="T65" fmla="*/ 29 h 66"/>
                <a:gd name="T66" fmla="*/ 49 w 50"/>
                <a:gd name="T67" fmla="*/ 21 h 66"/>
                <a:gd name="T68" fmla="*/ 47 w 50"/>
                <a:gd name="T69" fmla="*/ 18 h 66"/>
                <a:gd name="T70" fmla="*/ 45 w 50"/>
                <a:gd name="T71" fmla="*/ 16 h 66"/>
                <a:gd name="T72" fmla="*/ 42 w 50"/>
                <a:gd name="T73" fmla="*/ 14 h 66"/>
                <a:gd name="T74" fmla="*/ 41 w 50"/>
                <a:gd name="T75" fmla="*/ 14 h 66"/>
                <a:gd name="T76" fmla="*/ 35 w 50"/>
                <a:gd name="T77" fmla="*/ 14 h 66"/>
                <a:gd name="T78" fmla="*/ 33 w 50"/>
                <a:gd name="T79" fmla="*/ 11 h 66"/>
                <a:gd name="T80" fmla="*/ 26 w 50"/>
                <a:gd name="T81" fmla="*/ 6 h 66"/>
                <a:gd name="T82" fmla="*/ 24 w 50"/>
                <a:gd name="T83" fmla="*/ 0 h 66"/>
                <a:gd name="T84" fmla="*/ 20 w 50"/>
                <a:gd name="T85" fmla="*/ 1 h 66"/>
                <a:gd name="T86" fmla="*/ 14 w 50"/>
                <a:gd name="T87" fmla="*/ 2 h 66"/>
                <a:gd name="T88" fmla="*/ 10 w 50"/>
                <a:gd name="T8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66">
                  <a:moveTo>
                    <a:pt x="10" y="4"/>
                  </a:moveTo>
                  <a:cubicBezTo>
                    <a:pt x="10" y="4"/>
                    <a:pt x="10" y="5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4" y="24"/>
                    <a:pt x="4" y="24"/>
                    <a:pt x="5" y="25"/>
                  </a:cubicBezTo>
                  <a:cubicBezTo>
                    <a:pt x="6" y="25"/>
                    <a:pt x="6" y="25"/>
                    <a:pt x="7" y="26"/>
                  </a:cubicBezTo>
                  <a:cubicBezTo>
                    <a:pt x="9" y="28"/>
                    <a:pt x="10" y="32"/>
                    <a:pt x="9" y="34"/>
                  </a:cubicBezTo>
                  <a:cubicBezTo>
                    <a:pt x="8" y="37"/>
                    <a:pt x="6" y="38"/>
                    <a:pt x="4" y="39"/>
                  </a:cubicBezTo>
                  <a:cubicBezTo>
                    <a:pt x="4" y="39"/>
                    <a:pt x="3" y="40"/>
                    <a:pt x="3" y="40"/>
                  </a:cubicBezTo>
                  <a:cubicBezTo>
                    <a:pt x="6" y="42"/>
                    <a:pt x="7" y="46"/>
                    <a:pt x="8" y="49"/>
                  </a:cubicBezTo>
                  <a:cubicBezTo>
                    <a:pt x="8" y="50"/>
                    <a:pt x="8" y="50"/>
                    <a:pt x="8" y="51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5"/>
                  </a:cubicBezTo>
                  <a:cubicBezTo>
                    <a:pt x="7" y="56"/>
                    <a:pt x="8" y="57"/>
                    <a:pt x="7" y="58"/>
                  </a:cubicBezTo>
                  <a:cubicBezTo>
                    <a:pt x="7" y="59"/>
                    <a:pt x="6" y="59"/>
                    <a:pt x="5" y="60"/>
                  </a:cubicBezTo>
                  <a:cubicBezTo>
                    <a:pt x="5" y="60"/>
                    <a:pt x="4" y="60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5" y="63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3"/>
                    <a:pt x="6" y="63"/>
                  </a:cubicBezTo>
                  <a:cubicBezTo>
                    <a:pt x="7" y="63"/>
                    <a:pt x="7" y="63"/>
                    <a:pt x="8" y="62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2" y="64"/>
                    <a:pt x="13" y="64"/>
                    <a:pt x="13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4" y="63"/>
                    <a:pt x="14" y="63"/>
                    <a:pt x="15" y="63"/>
                  </a:cubicBezTo>
                  <a:cubicBezTo>
                    <a:pt x="16" y="62"/>
                    <a:pt x="17" y="62"/>
                    <a:pt x="18" y="63"/>
                  </a:cubicBezTo>
                  <a:cubicBezTo>
                    <a:pt x="18" y="63"/>
                    <a:pt x="19" y="63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0" y="63"/>
                    <a:pt x="21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4"/>
                    <a:pt x="24" y="64"/>
                    <a:pt x="25" y="63"/>
                  </a:cubicBezTo>
                  <a:cubicBezTo>
                    <a:pt x="26" y="63"/>
                    <a:pt x="27" y="64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30" y="66"/>
                    <a:pt x="32" y="65"/>
                    <a:pt x="33" y="63"/>
                  </a:cubicBezTo>
                  <a:cubicBezTo>
                    <a:pt x="34" y="63"/>
                    <a:pt x="34" y="62"/>
                    <a:pt x="35" y="61"/>
                  </a:cubicBezTo>
                  <a:cubicBezTo>
                    <a:pt x="36" y="60"/>
                    <a:pt x="37" y="58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9" y="57"/>
                    <a:pt x="39" y="57"/>
                  </a:cubicBezTo>
                  <a:cubicBezTo>
                    <a:pt x="39" y="56"/>
                    <a:pt x="39" y="55"/>
                    <a:pt x="38" y="55"/>
                  </a:cubicBezTo>
                  <a:cubicBezTo>
                    <a:pt x="38" y="55"/>
                    <a:pt x="37" y="54"/>
                    <a:pt x="37" y="54"/>
                  </a:cubicBezTo>
                  <a:cubicBezTo>
                    <a:pt x="36" y="54"/>
                    <a:pt x="35" y="53"/>
                    <a:pt x="35" y="51"/>
                  </a:cubicBezTo>
                  <a:cubicBezTo>
                    <a:pt x="34" y="50"/>
                    <a:pt x="34" y="49"/>
                    <a:pt x="35" y="48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4" y="44"/>
                    <a:pt x="33" y="42"/>
                    <a:pt x="34" y="40"/>
                  </a:cubicBez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5" y="39"/>
                    <a:pt x="36" y="39"/>
                  </a:cubicBezTo>
                  <a:cubicBezTo>
                    <a:pt x="36" y="39"/>
                    <a:pt x="36" y="38"/>
                    <a:pt x="36" y="38"/>
                  </a:cubicBezTo>
                  <a:cubicBezTo>
                    <a:pt x="36" y="37"/>
                    <a:pt x="36" y="37"/>
                    <a:pt x="36" y="36"/>
                  </a:cubicBezTo>
                  <a:cubicBezTo>
                    <a:pt x="36" y="35"/>
                    <a:pt x="37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40" y="31"/>
                    <a:pt x="40" y="31"/>
                    <a:pt x="41" y="30"/>
                  </a:cubicBezTo>
                  <a:cubicBezTo>
                    <a:pt x="42" y="30"/>
                    <a:pt x="42" y="29"/>
                    <a:pt x="43" y="29"/>
                  </a:cubicBezTo>
                  <a:cubicBezTo>
                    <a:pt x="43" y="29"/>
                    <a:pt x="43" y="29"/>
                    <a:pt x="44" y="29"/>
                  </a:cubicBezTo>
                  <a:cubicBezTo>
                    <a:pt x="45" y="29"/>
                    <a:pt x="46" y="27"/>
                    <a:pt x="47" y="25"/>
                  </a:cubicBezTo>
                  <a:cubicBezTo>
                    <a:pt x="47" y="24"/>
                    <a:pt x="48" y="22"/>
                    <a:pt x="49" y="21"/>
                  </a:cubicBezTo>
                  <a:cubicBezTo>
                    <a:pt x="49" y="21"/>
                    <a:pt x="50" y="21"/>
                    <a:pt x="50" y="21"/>
                  </a:cubicBezTo>
                  <a:cubicBezTo>
                    <a:pt x="48" y="20"/>
                    <a:pt x="48" y="19"/>
                    <a:pt x="47" y="18"/>
                  </a:cubicBezTo>
                  <a:cubicBezTo>
                    <a:pt x="46" y="17"/>
                    <a:pt x="46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5"/>
                    <a:pt x="43" y="15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8" y="16"/>
                    <a:pt x="36" y="15"/>
                    <a:pt x="35" y="14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8"/>
                    <a:pt x="26" y="7"/>
                    <a:pt x="26" y="6"/>
                  </a:cubicBezTo>
                  <a:cubicBezTo>
                    <a:pt x="25" y="5"/>
                    <a:pt x="25" y="4"/>
                    <a:pt x="25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6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8" name="Freeform 50"/>
            <p:cNvSpPr/>
            <p:nvPr/>
          </p:nvSpPr>
          <p:spPr bwMode="auto">
            <a:xfrm rot="21089660">
              <a:off x="2397448" y="3020528"/>
              <a:ext cx="281277" cy="282961"/>
            </a:xfrm>
            <a:custGeom>
              <a:avLst/>
              <a:gdLst>
                <a:gd name="T0" fmla="*/ 12 w 43"/>
                <a:gd name="T1" fmla="*/ 36 h 43"/>
                <a:gd name="T2" fmla="*/ 13 w 43"/>
                <a:gd name="T3" fmla="*/ 40 h 43"/>
                <a:gd name="T4" fmla="*/ 15 w 43"/>
                <a:gd name="T5" fmla="*/ 40 h 43"/>
                <a:gd name="T6" fmla="*/ 19 w 43"/>
                <a:gd name="T7" fmla="*/ 39 h 43"/>
                <a:gd name="T8" fmla="*/ 23 w 43"/>
                <a:gd name="T9" fmla="*/ 39 h 43"/>
                <a:gd name="T10" fmla="*/ 25 w 43"/>
                <a:gd name="T11" fmla="*/ 39 h 43"/>
                <a:gd name="T12" fmla="*/ 27 w 43"/>
                <a:gd name="T13" fmla="*/ 38 h 43"/>
                <a:gd name="T14" fmla="*/ 35 w 43"/>
                <a:gd name="T15" fmla="*/ 41 h 43"/>
                <a:gd name="T16" fmla="*/ 38 w 43"/>
                <a:gd name="T17" fmla="*/ 43 h 43"/>
                <a:gd name="T18" fmla="*/ 42 w 43"/>
                <a:gd name="T19" fmla="*/ 32 h 43"/>
                <a:gd name="T20" fmla="*/ 42 w 43"/>
                <a:gd name="T21" fmla="*/ 32 h 43"/>
                <a:gd name="T22" fmla="*/ 41 w 43"/>
                <a:gd name="T23" fmla="*/ 29 h 43"/>
                <a:gd name="T24" fmla="*/ 42 w 43"/>
                <a:gd name="T25" fmla="*/ 26 h 43"/>
                <a:gd name="T26" fmla="*/ 43 w 43"/>
                <a:gd name="T27" fmla="*/ 25 h 43"/>
                <a:gd name="T28" fmla="*/ 43 w 43"/>
                <a:gd name="T29" fmla="*/ 24 h 43"/>
                <a:gd name="T30" fmla="*/ 39 w 43"/>
                <a:gd name="T31" fmla="*/ 24 h 43"/>
                <a:gd name="T32" fmla="*/ 38 w 43"/>
                <a:gd name="T33" fmla="*/ 24 h 43"/>
                <a:gd name="T34" fmla="*/ 38 w 43"/>
                <a:gd name="T35" fmla="*/ 23 h 43"/>
                <a:gd name="T36" fmla="*/ 30 w 43"/>
                <a:gd name="T37" fmla="*/ 17 h 43"/>
                <a:gd name="T38" fmla="*/ 26 w 43"/>
                <a:gd name="T39" fmla="*/ 15 h 43"/>
                <a:gd name="T40" fmla="*/ 20 w 43"/>
                <a:gd name="T41" fmla="*/ 12 h 43"/>
                <a:gd name="T42" fmla="*/ 19 w 43"/>
                <a:gd name="T43" fmla="*/ 6 h 43"/>
                <a:gd name="T44" fmla="*/ 16 w 43"/>
                <a:gd name="T45" fmla="*/ 4 h 43"/>
                <a:gd name="T46" fmla="*/ 14 w 43"/>
                <a:gd name="T47" fmla="*/ 2 h 43"/>
                <a:gd name="T48" fmla="*/ 10 w 43"/>
                <a:gd name="T49" fmla="*/ 3 h 43"/>
                <a:gd name="T50" fmla="*/ 12 w 43"/>
                <a:gd name="T51" fmla="*/ 0 h 43"/>
                <a:gd name="T52" fmla="*/ 12 w 43"/>
                <a:gd name="T53" fmla="*/ 0 h 43"/>
                <a:gd name="T54" fmla="*/ 10 w 43"/>
                <a:gd name="T55" fmla="*/ 2 h 43"/>
                <a:gd name="T56" fmla="*/ 5 w 43"/>
                <a:gd name="T57" fmla="*/ 4 h 43"/>
                <a:gd name="T58" fmla="*/ 4 w 43"/>
                <a:gd name="T59" fmla="*/ 3 h 43"/>
                <a:gd name="T60" fmla="*/ 4 w 43"/>
                <a:gd name="T61" fmla="*/ 3 h 43"/>
                <a:gd name="T62" fmla="*/ 3 w 43"/>
                <a:gd name="T63" fmla="*/ 4 h 43"/>
                <a:gd name="T64" fmla="*/ 3 w 43"/>
                <a:gd name="T65" fmla="*/ 5 h 43"/>
                <a:gd name="T66" fmla="*/ 2 w 43"/>
                <a:gd name="T67" fmla="*/ 8 h 43"/>
                <a:gd name="T68" fmla="*/ 1 w 43"/>
                <a:gd name="T69" fmla="*/ 8 h 43"/>
                <a:gd name="T70" fmla="*/ 1 w 43"/>
                <a:gd name="T71" fmla="*/ 9 h 43"/>
                <a:gd name="T72" fmla="*/ 0 w 43"/>
                <a:gd name="T73" fmla="*/ 10 h 43"/>
                <a:gd name="T74" fmla="*/ 0 w 43"/>
                <a:gd name="T75" fmla="*/ 13 h 43"/>
                <a:gd name="T76" fmla="*/ 1 w 43"/>
                <a:gd name="T77" fmla="*/ 14 h 43"/>
                <a:gd name="T78" fmla="*/ 2 w 43"/>
                <a:gd name="T79" fmla="*/ 14 h 43"/>
                <a:gd name="T80" fmla="*/ 5 w 43"/>
                <a:gd name="T81" fmla="*/ 15 h 43"/>
                <a:gd name="T82" fmla="*/ 6 w 43"/>
                <a:gd name="T83" fmla="*/ 15 h 43"/>
                <a:gd name="T84" fmla="*/ 9 w 43"/>
                <a:gd name="T85" fmla="*/ 16 h 43"/>
                <a:gd name="T86" fmla="*/ 10 w 43"/>
                <a:gd name="T87" fmla="*/ 17 h 43"/>
                <a:gd name="T88" fmla="*/ 10 w 43"/>
                <a:gd name="T89" fmla="*/ 17 h 43"/>
                <a:gd name="T90" fmla="*/ 12 w 43"/>
                <a:gd name="T91" fmla="*/ 18 h 43"/>
                <a:gd name="T92" fmla="*/ 12 w 43"/>
                <a:gd name="T93" fmla="*/ 19 h 43"/>
                <a:gd name="T94" fmla="*/ 15 w 43"/>
                <a:gd name="T95" fmla="*/ 22 h 43"/>
                <a:gd name="T96" fmla="*/ 13 w 43"/>
                <a:gd name="T97" fmla="*/ 25 h 43"/>
                <a:gd name="T98" fmla="*/ 12 w 43"/>
                <a:gd name="T99" fmla="*/ 27 h 43"/>
                <a:gd name="T100" fmla="*/ 13 w 43"/>
                <a:gd name="T101" fmla="*/ 28 h 43"/>
                <a:gd name="T102" fmla="*/ 14 w 43"/>
                <a:gd name="T103" fmla="*/ 30 h 43"/>
                <a:gd name="T104" fmla="*/ 11 w 43"/>
                <a:gd name="T105" fmla="*/ 34 h 43"/>
                <a:gd name="T106" fmla="*/ 11 w 43"/>
                <a:gd name="T107" fmla="*/ 35 h 43"/>
                <a:gd name="T108" fmla="*/ 11 w 43"/>
                <a:gd name="T109" fmla="*/ 35 h 43"/>
                <a:gd name="T110" fmla="*/ 11 w 43"/>
                <a:gd name="T111" fmla="*/ 36 h 43"/>
                <a:gd name="T112" fmla="*/ 12 w 43"/>
                <a:gd name="T1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43">
                  <a:moveTo>
                    <a:pt x="12" y="36"/>
                  </a:moveTo>
                  <a:cubicBezTo>
                    <a:pt x="13" y="37"/>
                    <a:pt x="13" y="38"/>
                    <a:pt x="13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39"/>
                    <a:pt x="18" y="39"/>
                    <a:pt x="19" y="39"/>
                  </a:cubicBezTo>
                  <a:cubicBezTo>
                    <a:pt x="21" y="40"/>
                    <a:pt x="22" y="40"/>
                    <a:pt x="23" y="39"/>
                  </a:cubicBezTo>
                  <a:cubicBezTo>
                    <a:pt x="24" y="39"/>
                    <a:pt x="24" y="39"/>
                    <a:pt x="25" y="39"/>
                  </a:cubicBezTo>
                  <a:cubicBezTo>
                    <a:pt x="25" y="39"/>
                    <a:pt x="26" y="38"/>
                    <a:pt x="27" y="38"/>
                  </a:cubicBezTo>
                  <a:cubicBezTo>
                    <a:pt x="30" y="38"/>
                    <a:pt x="33" y="40"/>
                    <a:pt x="35" y="41"/>
                  </a:cubicBezTo>
                  <a:cubicBezTo>
                    <a:pt x="36" y="42"/>
                    <a:pt x="37" y="43"/>
                    <a:pt x="38" y="43"/>
                  </a:cubicBezTo>
                  <a:cubicBezTo>
                    <a:pt x="41" y="41"/>
                    <a:pt x="43" y="36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1"/>
                    <a:pt x="41" y="30"/>
                    <a:pt x="41" y="29"/>
                  </a:cubicBezTo>
                  <a:cubicBezTo>
                    <a:pt x="41" y="28"/>
                    <a:pt x="42" y="27"/>
                    <a:pt x="42" y="26"/>
                  </a:cubicBezTo>
                  <a:cubicBezTo>
                    <a:pt x="42" y="26"/>
                    <a:pt x="42" y="25"/>
                    <a:pt x="43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1" y="24"/>
                    <a:pt x="40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0"/>
                    <a:pt x="34" y="18"/>
                    <a:pt x="30" y="1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4"/>
                    <a:pt x="22" y="14"/>
                    <a:pt x="20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6"/>
                    <a:pt x="17" y="5"/>
                    <a:pt x="16" y="4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8" y="3"/>
                    <a:pt x="7" y="4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4" y="19"/>
                    <a:pt x="15" y="21"/>
                    <a:pt x="15" y="22"/>
                  </a:cubicBezTo>
                  <a:cubicBezTo>
                    <a:pt x="15" y="23"/>
                    <a:pt x="14" y="24"/>
                    <a:pt x="13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2" y="27"/>
                    <a:pt x="12" y="27"/>
                    <a:pt x="13" y="28"/>
                  </a:cubicBezTo>
                  <a:cubicBezTo>
                    <a:pt x="13" y="28"/>
                    <a:pt x="14" y="29"/>
                    <a:pt x="14" y="30"/>
                  </a:cubicBezTo>
                  <a:cubicBezTo>
                    <a:pt x="15" y="32"/>
                    <a:pt x="13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6"/>
                  </a:cubicBezTo>
                  <a:lnTo>
                    <a:pt x="12" y="36"/>
                  </a:ln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" name="Freeform 51"/>
            <p:cNvSpPr/>
            <p:nvPr/>
          </p:nvSpPr>
          <p:spPr bwMode="auto">
            <a:xfrm rot="21089660">
              <a:off x="1596108" y="3086897"/>
              <a:ext cx="294752" cy="341912"/>
            </a:xfrm>
            <a:custGeom>
              <a:avLst/>
              <a:gdLst>
                <a:gd name="T0" fmla="*/ 11 w 45"/>
                <a:gd name="T1" fmla="*/ 50 h 52"/>
                <a:gd name="T2" fmla="*/ 11 w 45"/>
                <a:gd name="T3" fmla="*/ 51 h 52"/>
                <a:gd name="T4" fmla="*/ 11 w 45"/>
                <a:gd name="T5" fmla="*/ 52 h 52"/>
                <a:gd name="T6" fmla="*/ 12 w 45"/>
                <a:gd name="T7" fmla="*/ 52 h 52"/>
                <a:gd name="T8" fmla="*/ 14 w 45"/>
                <a:gd name="T9" fmla="*/ 52 h 52"/>
                <a:gd name="T10" fmla="*/ 16 w 45"/>
                <a:gd name="T11" fmla="*/ 50 h 52"/>
                <a:gd name="T12" fmla="*/ 17 w 45"/>
                <a:gd name="T13" fmla="*/ 50 h 52"/>
                <a:gd name="T14" fmla="*/ 28 w 45"/>
                <a:gd name="T15" fmla="*/ 45 h 52"/>
                <a:gd name="T16" fmla="*/ 31 w 45"/>
                <a:gd name="T17" fmla="*/ 45 h 52"/>
                <a:gd name="T18" fmla="*/ 36 w 45"/>
                <a:gd name="T19" fmla="*/ 40 h 52"/>
                <a:gd name="T20" fmla="*/ 36 w 45"/>
                <a:gd name="T21" fmla="*/ 39 h 52"/>
                <a:gd name="T22" fmla="*/ 36 w 45"/>
                <a:gd name="T23" fmla="*/ 39 h 52"/>
                <a:gd name="T24" fmla="*/ 35 w 45"/>
                <a:gd name="T25" fmla="*/ 36 h 52"/>
                <a:gd name="T26" fmla="*/ 36 w 45"/>
                <a:gd name="T27" fmla="*/ 35 h 52"/>
                <a:gd name="T28" fmla="*/ 36 w 45"/>
                <a:gd name="T29" fmla="*/ 34 h 52"/>
                <a:gd name="T30" fmla="*/ 37 w 45"/>
                <a:gd name="T31" fmla="*/ 34 h 52"/>
                <a:gd name="T32" fmla="*/ 38 w 45"/>
                <a:gd name="T33" fmla="*/ 27 h 52"/>
                <a:gd name="T34" fmla="*/ 41 w 45"/>
                <a:gd name="T35" fmla="*/ 23 h 52"/>
                <a:gd name="T36" fmla="*/ 41 w 45"/>
                <a:gd name="T37" fmla="*/ 23 h 52"/>
                <a:gd name="T38" fmla="*/ 42 w 45"/>
                <a:gd name="T39" fmla="*/ 23 h 52"/>
                <a:gd name="T40" fmla="*/ 42 w 45"/>
                <a:gd name="T41" fmla="*/ 22 h 52"/>
                <a:gd name="T42" fmla="*/ 42 w 45"/>
                <a:gd name="T43" fmla="*/ 22 h 52"/>
                <a:gd name="T44" fmla="*/ 43 w 45"/>
                <a:gd name="T45" fmla="*/ 18 h 52"/>
                <a:gd name="T46" fmla="*/ 44 w 45"/>
                <a:gd name="T47" fmla="*/ 17 h 52"/>
                <a:gd name="T48" fmla="*/ 44 w 45"/>
                <a:gd name="T49" fmla="*/ 14 h 52"/>
                <a:gd name="T50" fmla="*/ 44 w 45"/>
                <a:gd name="T51" fmla="*/ 13 h 52"/>
                <a:gd name="T52" fmla="*/ 43 w 45"/>
                <a:gd name="T53" fmla="*/ 12 h 52"/>
                <a:gd name="T54" fmla="*/ 42 w 45"/>
                <a:gd name="T55" fmla="*/ 11 h 52"/>
                <a:gd name="T56" fmla="*/ 41 w 45"/>
                <a:gd name="T57" fmla="*/ 10 h 52"/>
                <a:gd name="T58" fmla="*/ 39 w 45"/>
                <a:gd name="T59" fmla="*/ 9 h 52"/>
                <a:gd name="T60" fmla="*/ 37 w 45"/>
                <a:gd name="T61" fmla="*/ 10 h 52"/>
                <a:gd name="T62" fmla="*/ 36 w 45"/>
                <a:gd name="T63" fmla="*/ 10 h 52"/>
                <a:gd name="T64" fmla="*/ 33 w 45"/>
                <a:gd name="T65" fmla="*/ 11 h 52"/>
                <a:gd name="T66" fmla="*/ 31 w 45"/>
                <a:gd name="T67" fmla="*/ 8 h 52"/>
                <a:gd name="T68" fmla="*/ 31 w 45"/>
                <a:gd name="T69" fmla="*/ 7 h 52"/>
                <a:gd name="T70" fmla="*/ 32 w 45"/>
                <a:gd name="T71" fmla="*/ 6 h 52"/>
                <a:gd name="T72" fmla="*/ 27 w 45"/>
                <a:gd name="T73" fmla="*/ 2 h 52"/>
                <a:gd name="T74" fmla="*/ 26 w 45"/>
                <a:gd name="T75" fmla="*/ 2 h 52"/>
                <a:gd name="T76" fmla="*/ 24 w 45"/>
                <a:gd name="T77" fmla="*/ 2 h 52"/>
                <a:gd name="T78" fmla="*/ 22 w 45"/>
                <a:gd name="T79" fmla="*/ 0 h 52"/>
                <a:gd name="T80" fmla="*/ 21 w 45"/>
                <a:gd name="T81" fmla="*/ 1 h 52"/>
                <a:gd name="T82" fmla="*/ 11 w 45"/>
                <a:gd name="T83" fmla="*/ 8 h 52"/>
                <a:gd name="T84" fmla="*/ 9 w 45"/>
                <a:gd name="T85" fmla="*/ 9 h 52"/>
                <a:gd name="T86" fmla="*/ 9 w 45"/>
                <a:gd name="T87" fmla="*/ 12 h 52"/>
                <a:gd name="T88" fmla="*/ 9 w 45"/>
                <a:gd name="T89" fmla="*/ 12 h 52"/>
                <a:gd name="T90" fmla="*/ 7 w 45"/>
                <a:gd name="T91" fmla="*/ 21 h 52"/>
                <a:gd name="T92" fmla="*/ 5 w 45"/>
                <a:gd name="T93" fmla="*/ 23 h 52"/>
                <a:gd name="T94" fmla="*/ 3 w 45"/>
                <a:gd name="T95" fmla="*/ 24 h 52"/>
                <a:gd name="T96" fmla="*/ 2 w 45"/>
                <a:gd name="T97" fmla="*/ 24 h 52"/>
                <a:gd name="T98" fmla="*/ 2 w 45"/>
                <a:gd name="T99" fmla="*/ 24 h 52"/>
                <a:gd name="T100" fmla="*/ 3 w 45"/>
                <a:gd name="T101" fmla="*/ 29 h 52"/>
                <a:gd name="T102" fmla="*/ 1 w 45"/>
                <a:gd name="T103" fmla="*/ 31 h 52"/>
                <a:gd name="T104" fmla="*/ 1 w 45"/>
                <a:gd name="T105" fmla="*/ 31 h 52"/>
                <a:gd name="T106" fmla="*/ 1 w 45"/>
                <a:gd name="T107" fmla="*/ 33 h 52"/>
                <a:gd name="T108" fmla="*/ 2 w 45"/>
                <a:gd name="T109" fmla="*/ 35 h 52"/>
                <a:gd name="T110" fmla="*/ 3 w 45"/>
                <a:gd name="T111" fmla="*/ 35 h 52"/>
                <a:gd name="T112" fmla="*/ 4 w 45"/>
                <a:gd name="T113" fmla="*/ 36 h 52"/>
                <a:gd name="T114" fmla="*/ 7 w 45"/>
                <a:gd name="T115" fmla="*/ 40 h 52"/>
                <a:gd name="T116" fmla="*/ 8 w 45"/>
                <a:gd name="T117" fmla="*/ 45 h 52"/>
                <a:gd name="T118" fmla="*/ 8 w 45"/>
                <a:gd name="T119" fmla="*/ 45 h 52"/>
                <a:gd name="T120" fmla="*/ 8 w 45"/>
                <a:gd name="T121" fmla="*/ 45 h 52"/>
                <a:gd name="T122" fmla="*/ 8 w 45"/>
                <a:gd name="T123" fmla="*/ 45 h 52"/>
                <a:gd name="T124" fmla="*/ 11 w 45"/>
                <a:gd name="T125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2">
                  <a:moveTo>
                    <a:pt x="11" y="50"/>
                  </a:moveTo>
                  <a:cubicBezTo>
                    <a:pt x="11" y="50"/>
                    <a:pt x="11" y="50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2" y="52"/>
                    <a:pt x="12" y="52"/>
                  </a:cubicBezTo>
                  <a:cubicBezTo>
                    <a:pt x="13" y="52"/>
                    <a:pt x="13" y="52"/>
                    <a:pt x="14" y="52"/>
                  </a:cubicBezTo>
                  <a:cubicBezTo>
                    <a:pt x="15" y="52"/>
                    <a:pt x="15" y="51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20" y="47"/>
                    <a:pt x="24" y="46"/>
                    <a:pt x="28" y="45"/>
                  </a:cubicBezTo>
                  <a:cubicBezTo>
                    <a:pt x="29" y="45"/>
                    <a:pt x="30" y="45"/>
                    <a:pt x="31" y="45"/>
                  </a:cubicBezTo>
                  <a:cubicBezTo>
                    <a:pt x="33" y="44"/>
                    <a:pt x="34" y="42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5" y="37"/>
                    <a:pt x="35" y="36"/>
                  </a:cubicBezTo>
                  <a:cubicBezTo>
                    <a:pt x="35" y="36"/>
                    <a:pt x="36" y="35"/>
                    <a:pt x="36" y="35"/>
                  </a:cubicBezTo>
                  <a:cubicBezTo>
                    <a:pt x="36" y="35"/>
                    <a:pt x="36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9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0"/>
                    <a:pt x="42" y="19"/>
                    <a:pt x="43" y="18"/>
                  </a:cubicBezTo>
                  <a:cubicBezTo>
                    <a:pt x="43" y="17"/>
                    <a:pt x="43" y="17"/>
                    <a:pt x="44" y="17"/>
                  </a:cubicBezTo>
                  <a:cubicBezTo>
                    <a:pt x="44" y="16"/>
                    <a:pt x="45" y="15"/>
                    <a:pt x="44" y="14"/>
                  </a:cubicBezTo>
                  <a:cubicBezTo>
                    <a:pt x="44" y="14"/>
                    <a:pt x="44" y="13"/>
                    <a:pt x="44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1" y="10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8" y="9"/>
                    <a:pt x="38" y="9"/>
                    <a:pt x="37" y="10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5" y="11"/>
                    <a:pt x="33" y="11"/>
                  </a:cubicBezTo>
                  <a:cubicBezTo>
                    <a:pt x="32" y="11"/>
                    <a:pt x="32" y="10"/>
                    <a:pt x="31" y="8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7"/>
                    <a:pt x="32" y="7"/>
                    <a:pt x="32" y="6"/>
                  </a:cubicBezTo>
                  <a:cubicBezTo>
                    <a:pt x="32" y="4"/>
                    <a:pt x="29" y="2"/>
                    <a:pt x="27" y="2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1"/>
                    <a:pt x="22" y="1"/>
                    <a:pt x="22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8" y="18"/>
                    <a:pt x="7" y="21"/>
                  </a:cubicBezTo>
                  <a:cubicBezTo>
                    <a:pt x="6" y="22"/>
                    <a:pt x="6" y="23"/>
                    <a:pt x="5" y="23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7"/>
                    <a:pt x="3" y="29"/>
                  </a:cubicBezTo>
                  <a:cubicBezTo>
                    <a:pt x="2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2"/>
                    <a:pt x="1" y="33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6" y="37"/>
                    <a:pt x="6" y="39"/>
                    <a:pt x="7" y="4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0" y="46"/>
                    <a:pt x="11" y="48"/>
                    <a:pt x="11" y="5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0" name="Freeform 52"/>
            <p:cNvSpPr/>
            <p:nvPr/>
          </p:nvSpPr>
          <p:spPr bwMode="auto">
            <a:xfrm rot="21089660">
              <a:off x="1441427" y="2970558"/>
              <a:ext cx="288014" cy="282961"/>
            </a:xfrm>
            <a:custGeom>
              <a:avLst/>
              <a:gdLst>
                <a:gd name="T0" fmla="*/ 4 w 44"/>
                <a:gd name="T1" fmla="*/ 18 h 43"/>
                <a:gd name="T2" fmla="*/ 5 w 44"/>
                <a:gd name="T3" fmla="*/ 19 h 43"/>
                <a:gd name="T4" fmla="*/ 10 w 44"/>
                <a:gd name="T5" fmla="*/ 24 h 43"/>
                <a:gd name="T6" fmla="*/ 10 w 44"/>
                <a:gd name="T7" fmla="*/ 25 h 43"/>
                <a:gd name="T8" fmla="*/ 10 w 44"/>
                <a:gd name="T9" fmla="*/ 26 h 43"/>
                <a:gd name="T10" fmla="*/ 12 w 44"/>
                <a:gd name="T11" fmla="*/ 27 h 43"/>
                <a:gd name="T12" fmla="*/ 14 w 44"/>
                <a:gd name="T13" fmla="*/ 29 h 43"/>
                <a:gd name="T14" fmla="*/ 13 w 44"/>
                <a:gd name="T15" fmla="*/ 33 h 43"/>
                <a:gd name="T16" fmla="*/ 13 w 44"/>
                <a:gd name="T17" fmla="*/ 35 h 43"/>
                <a:gd name="T18" fmla="*/ 14 w 44"/>
                <a:gd name="T19" fmla="*/ 36 h 43"/>
                <a:gd name="T20" fmla="*/ 15 w 44"/>
                <a:gd name="T21" fmla="*/ 37 h 43"/>
                <a:gd name="T22" fmla="*/ 16 w 44"/>
                <a:gd name="T23" fmla="*/ 39 h 43"/>
                <a:gd name="T24" fmla="*/ 17 w 44"/>
                <a:gd name="T25" fmla="*/ 41 h 43"/>
                <a:gd name="T26" fmla="*/ 17 w 44"/>
                <a:gd name="T27" fmla="*/ 41 h 43"/>
                <a:gd name="T28" fmla="*/ 19 w 44"/>
                <a:gd name="T29" fmla="*/ 41 h 43"/>
                <a:gd name="T30" fmla="*/ 20 w 44"/>
                <a:gd name="T31" fmla="*/ 43 h 43"/>
                <a:gd name="T32" fmla="*/ 20 w 44"/>
                <a:gd name="T33" fmla="*/ 43 h 43"/>
                <a:gd name="T34" fmla="*/ 20 w 44"/>
                <a:gd name="T35" fmla="*/ 43 h 43"/>
                <a:gd name="T36" fmla="*/ 23 w 44"/>
                <a:gd name="T37" fmla="*/ 43 h 43"/>
                <a:gd name="T38" fmla="*/ 24 w 44"/>
                <a:gd name="T39" fmla="*/ 42 h 43"/>
                <a:gd name="T40" fmla="*/ 25 w 44"/>
                <a:gd name="T41" fmla="*/ 41 h 43"/>
                <a:gd name="T42" fmla="*/ 26 w 44"/>
                <a:gd name="T43" fmla="*/ 33 h 43"/>
                <a:gd name="T44" fmla="*/ 26 w 44"/>
                <a:gd name="T45" fmla="*/ 33 h 43"/>
                <a:gd name="T46" fmla="*/ 27 w 44"/>
                <a:gd name="T47" fmla="*/ 29 h 43"/>
                <a:gd name="T48" fmla="*/ 29 w 44"/>
                <a:gd name="T49" fmla="*/ 27 h 43"/>
                <a:gd name="T50" fmla="*/ 40 w 44"/>
                <a:gd name="T51" fmla="*/ 20 h 43"/>
                <a:gd name="T52" fmla="*/ 43 w 44"/>
                <a:gd name="T53" fmla="*/ 17 h 43"/>
                <a:gd name="T54" fmla="*/ 43 w 44"/>
                <a:gd name="T55" fmla="*/ 13 h 43"/>
                <a:gd name="T56" fmla="*/ 43 w 44"/>
                <a:gd name="T57" fmla="*/ 13 h 43"/>
                <a:gd name="T58" fmla="*/ 41 w 44"/>
                <a:gd name="T59" fmla="*/ 13 h 43"/>
                <a:gd name="T60" fmla="*/ 39 w 44"/>
                <a:gd name="T61" fmla="*/ 12 h 43"/>
                <a:gd name="T62" fmla="*/ 37 w 44"/>
                <a:gd name="T63" fmla="*/ 6 h 43"/>
                <a:gd name="T64" fmla="*/ 37 w 44"/>
                <a:gd name="T65" fmla="*/ 6 h 43"/>
                <a:gd name="T66" fmla="*/ 37 w 44"/>
                <a:gd name="T67" fmla="*/ 5 h 43"/>
                <a:gd name="T68" fmla="*/ 36 w 44"/>
                <a:gd name="T69" fmla="*/ 3 h 43"/>
                <a:gd name="T70" fmla="*/ 30 w 44"/>
                <a:gd name="T71" fmla="*/ 5 h 43"/>
                <a:gd name="T72" fmla="*/ 30 w 44"/>
                <a:gd name="T73" fmla="*/ 6 h 43"/>
                <a:gd name="T74" fmla="*/ 22 w 44"/>
                <a:gd name="T75" fmla="*/ 7 h 43"/>
                <a:gd name="T76" fmla="*/ 21 w 44"/>
                <a:gd name="T77" fmla="*/ 6 h 43"/>
                <a:gd name="T78" fmla="*/ 21 w 44"/>
                <a:gd name="T79" fmla="*/ 5 h 43"/>
                <a:gd name="T80" fmla="*/ 21 w 44"/>
                <a:gd name="T81" fmla="*/ 1 h 43"/>
                <a:gd name="T82" fmla="*/ 20 w 44"/>
                <a:gd name="T83" fmla="*/ 0 h 43"/>
                <a:gd name="T84" fmla="*/ 19 w 44"/>
                <a:gd name="T85" fmla="*/ 0 h 43"/>
                <a:gd name="T86" fmla="*/ 18 w 44"/>
                <a:gd name="T87" fmla="*/ 1 h 43"/>
                <a:gd name="T88" fmla="*/ 16 w 44"/>
                <a:gd name="T89" fmla="*/ 3 h 43"/>
                <a:gd name="T90" fmla="*/ 14 w 44"/>
                <a:gd name="T91" fmla="*/ 4 h 43"/>
                <a:gd name="T92" fmla="*/ 14 w 44"/>
                <a:gd name="T93" fmla="*/ 4 h 43"/>
                <a:gd name="T94" fmla="*/ 10 w 44"/>
                <a:gd name="T95" fmla="*/ 7 h 43"/>
                <a:gd name="T96" fmla="*/ 5 w 44"/>
                <a:gd name="T97" fmla="*/ 12 h 43"/>
                <a:gd name="T98" fmla="*/ 4 w 44"/>
                <a:gd name="T99" fmla="*/ 12 h 43"/>
                <a:gd name="T100" fmla="*/ 3 w 44"/>
                <a:gd name="T101" fmla="*/ 12 h 43"/>
                <a:gd name="T102" fmla="*/ 2 w 44"/>
                <a:gd name="T103" fmla="*/ 12 h 43"/>
                <a:gd name="T104" fmla="*/ 1 w 44"/>
                <a:gd name="T105" fmla="*/ 12 h 43"/>
                <a:gd name="T106" fmla="*/ 1 w 44"/>
                <a:gd name="T107" fmla="*/ 13 h 43"/>
                <a:gd name="T108" fmla="*/ 1 w 44"/>
                <a:gd name="T109" fmla="*/ 13 h 43"/>
                <a:gd name="T110" fmla="*/ 0 w 44"/>
                <a:gd name="T111" fmla="*/ 14 h 43"/>
                <a:gd name="T112" fmla="*/ 0 w 44"/>
                <a:gd name="T113" fmla="*/ 16 h 43"/>
                <a:gd name="T114" fmla="*/ 4 w 44"/>
                <a:gd name="T11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3">
                  <a:moveTo>
                    <a:pt x="4" y="18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8" y="20"/>
                    <a:pt x="10" y="22"/>
                    <a:pt x="10" y="24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6"/>
                    <a:pt x="11" y="27"/>
                    <a:pt x="12" y="27"/>
                  </a:cubicBezTo>
                  <a:cubicBezTo>
                    <a:pt x="13" y="28"/>
                    <a:pt x="14" y="28"/>
                    <a:pt x="14" y="29"/>
                  </a:cubicBezTo>
                  <a:cubicBezTo>
                    <a:pt x="15" y="31"/>
                    <a:pt x="14" y="32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6"/>
                    <a:pt x="15" y="37"/>
                    <a:pt x="15" y="37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40"/>
                    <a:pt x="16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2"/>
                    <a:pt x="20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4" y="42"/>
                    <a:pt x="24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6" y="38"/>
                    <a:pt x="26" y="36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8" y="28"/>
                    <a:pt x="29" y="28"/>
                    <a:pt x="29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3" y="18"/>
                    <a:pt x="43" y="17"/>
                  </a:cubicBezTo>
                  <a:cubicBezTo>
                    <a:pt x="44" y="16"/>
                    <a:pt x="44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3"/>
                    <a:pt x="42" y="13"/>
                    <a:pt x="41" y="13"/>
                  </a:cubicBezTo>
                  <a:cubicBezTo>
                    <a:pt x="41" y="13"/>
                    <a:pt x="40" y="12"/>
                    <a:pt x="39" y="12"/>
                  </a:cubicBezTo>
                  <a:cubicBezTo>
                    <a:pt x="37" y="11"/>
                    <a:pt x="36" y="8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6" y="4"/>
                    <a:pt x="36" y="3"/>
                  </a:cubicBezTo>
                  <a:cubicBezTo>
                    <a:pt x="34" y="3"/>
                    <a:pt x="32" y="4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7"/>
                    <a:pt x="24" y="8"/>
                    <a:pt x="22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4"/>
                    <a:pt x="11" y="6"/>
                    <a:pt x="10" y="7"/>
                  </a:cubicBezTo>
                  <a:cubicBezTo>
                    <a:pt x="9" y="9"/>
                    <a:pt x="8" y="11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53"/>
            <p:cNvSpPr/>
            <p:nvPr/>
          </p:nvSpPr>
          <p:spPr bwMode="auto">
            <a:xfrm rot="21089660">
              <a:off x="1420724" y="2490238"/>
              <a:ext cx="328437" cy="257697"/>
            </a:xfrm>
            <a:custGeom>
              <a:avLst/>
              <a:gdLst>
                <a:gd name="T0" fmla="*/ 4 w 50"/>
                <a:gd name="T1" fmla="*/ 20 h 39"/>
                <a:gd name="T2" fmla="*/ 3 w 50"/>
                <a:gd name="T3" fmla="*/ 23 h 39"/>
                <a:gd name="T4" fmla="*/ 1 w 50"/>
                <a:gd name="T5" fmla="*/ 25 h 39"/>
                <a:gd name="T6" fmla="*/ 0 w 50"/>
                <a:gd name="T7" fmla="*/ 26 h 39"/>
                <a:gd name="T8" fmla="*/ 1 w 50"/>
                <a:gd name="T9" fmla="*/ 32 h 39"/>
                <a:gd name="T10" fmla="*/ 2 w 50"/>
                <a:gd name="T11" fmla="*/ 34 h 39"/>
                <a:gd name="T12" fmla="*/ 3 w 50"/>
                <a:gd name="T13" fmla="*/ 35 h 39"/>
                <a:gd name="T14" fmla="*/ 6 w 50"/>
                <a:gd name="T15" fmla="*/ 35 h 39"/>
                <a:gd name="T16" fmla="*/ 11 w 50"/>
                <a:gd name="T17" fmla="*/ 37 h 39"/>
                <a:gd name="T18" fmla="*/ 12 w 50"/>
                <a:gd name="T19" fmla="*/ 37 h 39"/>
                <a:gd name="T20" fmla="*/ 13 w 50"/>
                <a:gd name="T21" fmla="*/ 37 h 39"/>
                <a:gd name="T22" fmla="*/ 15 w 50"/>
                <a:gd name="T23" fmla="*/ 35 h 39"/>
                <a:gd name="T24" fmla="*/ 21 w 50"/>
                <a:gd name="T25" fmla="*/ 35 h 39"/>
                <a:gd name="T26" fmla="*/ 22 w 50"/>
                <a:gd name="T27" fmla="*/ 34 h 39"/>
                <a:gd name="T28" fmla="*/ 27 w 50"/>
                <a:gd name="T29" fmla="*/ 34 h 39"/>
                <a:gd name="T30" fmla="*/ 27 w 50"/>
                <a:gd name="T31" fmla="*/ 35 h 39"/>
                <a:gd name="T32" fmla="*/ 32 w 50"/>
                <a:gd name="T33" fmla="*/ 36 h 39"/>
                <a:gd name="T34" fmla="*/ 32 w 50"/>
                <a:gd name="T35" fmla="*/ 37 h 39"/>
                <a:gd name="T36" fmla="*/ 35 w 50"/>
                <a:gd name="T37" fmla="*/ 38 h 39"/>
                <a:gd name="T38" fmla="*/ 38 w 50"/>
                <a:gd name="T39" fmla="*/ 38 h 39"/>
                <a:gd name="T40" fmla="*/ 43 w 50"/>
                <a:gd name="T41" fmla="*/ 36 h 39"/>
                <a:gd name="T42" fmla="*/ 49 w 50"/>
                <a:gd name="T43" fmla="*/ 30 h 39"/>
                <a:gd name="T44" fmla="*/ 46 w 50"/>
                <a:gd name="T45" fmla="*/ 24 h 39"/>
                <a:gd name="T46" fmla="*/ 43 w 50"/>
                <a:gd name="T47" fmla="*/ 19 h 39"/>
                <a:gd name="T48" fmla="*/ 43 w 50"/>
                <a:gd name="T49" fmla="*/ 17 h 39"/>
                <a:gd name="T50" fmla="*/ 37 w 50"/>
                <a:gd name="T51" fmla="*/ 11 h 39"/>
                <a:gd name="T52" fmla="*/ 30 w 50"/>
                <a:gd name="T53" fmla="*/ 11 h 39"/>
                <a:gd name="T54" fmla="*/ 28 w 50"/>
                <a:gd name="T55" fmla="*/ 10 h 39"/>
                <a:gd name="T56" fmla="*/ 23 w 50"/>
                <a:gd name="T57" fmla="*/ 9 h 39"/>
                <a:gd name="T58" fmla="*/ 22 w 50"/>
                <a:gd name="T59" fmla="*/ 8 h 39"/>
                <a:gd name="T60" fmla="*/ 21 w 50"/>
                <a:gd name="T61" fmla="*/ 8 h 39"/>
                <a:gd name="T62" fmla="*/ 16 w 50"/>
                <a:gd name="T63" fmla="*/ 1 h 39"/>
                <a:gd name="T64" fmla="*/ 16 w 50"/>
                <a:gd name="T65" fmla="*/ 0 h 39"/>
                <a:gd name="T66" fmla="*/ 13 w 50"/>
                <a:gd name="T67" fmla="*/ 1 h 39"/>
                <a:gd name="T68" fmla="*/ 5 w 50"/>
                <a:gd name="T69" fmla="*/ 5 h 39"/>
                <a:gd name="T70" fmla="*/ 6 w 50"/>
                <a:gd name="T71" fmla="*/ 6 h 39"/>
                <a:gd name="T72" fmla="*/ 5 w 50"/>
                <a:gd name="T73" fmla="*/ 10 h 39"/>
                <a:gd name="T74" fmla="*/ 5 w 50"/>
                <a:gd name="T75" fmla="*/ 12 h 39"/>
                <a:gd name="T76" fmla="*/ 6 w 50"/>
                <a:gd name="T77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39">
                  <a:moveTo>
                    <a:pt x="5" y="18"/>
                  </a:moveTo>
                  <a:cubicBezTo>
                    <a:pt x="5" y="19"/>
                    <a:pt x="5" y="19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3" y="23"/>
                    <a:pt x="2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9"/>
                    <a:pt x="1" y="30"/>
                    <a:pt x="1" y="32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5"/>
                    <a:pt x="5" y="34"/>
                    <a:pt x="6" y="35"/>
                  </a:cubicBezTo>
                  <a:cubicBezTo>
                    <a:pt x="6" y="35"/>
                    <a:pt x="7" y="35"/>
                    <a:pt x="7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8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4" y="36"/>
                    <a:pt x="14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2" y="35"/>
                    <a:pt x="22" y="35"/>
                  </a:cubicBezTo>
                  <a:cubicBezTo>
                    <a:pt x="22" y="35"/>
                    <a:pt x="22" y="34"/>
                    <a:pt x="22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2"/>
                    <a:pt x="26" y="32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5"/>
                    <a:pt x="27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30" y="35"/>
                    <a:pt x="31" y="35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3" y="38"/>
                    <a:pt x="34" y="38"/>
                  </a:cubicBezTo>
                  <a:cubicBezTo>
                    <a:pt x="34" y="38"/>
                    <a:pt x="34" y="38"/>
                    <a:pt x="35" y="38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39"/>
                    <a:pt x="39" y="39"/>
                  </a:cubicBezTo>
                  <a:cubicBezTo>
                    <a:pt x="40" y="38"/>
                    <a:pt x="41" y="37"/>
                    <a:pt x="43" y="36"/>
                  </a:cubicBezTo>
                  <a:cubicBezTo>
                    <a:pt x="43" y="35"/>
                    <a:pt x="44" y="35"/>
                    <a:pt x="45" y="34"/>
                  </a:cubicBezTo>
                  <a:cubicBezTo>
                    <a:pt x="46" y="33"/>
                    <a:pt x="48" y="32"/>
                    <a:pt x="49" y="30"/>
                  </a:cubicBezTo>
                  <a:cubicBezTo>
                    <a:pt x="50" y="28"/>
                    <a:pt x="49" y="26"/>
                    <a:pt x="47" y="25"/>
                  </a:cubicBezTo>
                  <a:cubicBezTo>
                    <a:pt x="47" y="24"/>
                    <a:pt x="47" y="24"/>
                    <a:pt x="46" y="24"/>
                  </a:cubicBezTo>
                  <a:cubicBezTo>
                    <a:pt x="45" y="23"/>
                    <a:pt x="43" y="22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1"/>
                    <a:pt x="39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2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5" y="10"/>
                    <a:pt x="24" y="10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8" y="6"/>
                  </a:cubicBezTo>
                  <a:cubicBezTo>
                    <a:pt x="17" y="5"/>
                    <a:pt x="16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8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8"/>
                    <a:pt x="6" y="9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6" y="12"/>
                    <a:pt x="7" y="13"/>
                    <a:pt x="7" y="14"/>
                  </a:cubicBezTo>
                  <a:cubicBezTo>
                    <a:pt x="7" y="15"/>
                    <a:pt x="7" y="16"/>
                    <a:pt x="6" y="18"/>
                  </a:cubicBezTo>
                  <a:cubicBezTo>
                    <a:pt x="6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54"/>
            <p:cNvSpPr/>
            <p:nvPr/>
          </p:nvSpPr>
          <p:spPr bwMode="auto">
            <a:xfrm rot="21089660">
              <a:off x="5308914" y="4453831"/>
              <a:ext cx="419389" cy="698982"/>
            </a:xfrm>
            <a:custGeom>
              <a:avLst/>
              <a:gdLst>
                <a:gd name="T0" fmla="*/ 19 w 64"/>
                <a:gd name="T1" fmla="*/ 94 h 106"/>
                <a:gd name="T2" fmla="*/ 25 w 64"/>
                <a:gd name="T3" fmla="*/ 98 h 106"/>
                <a:gd name="T4" fmla="*/ 31 w 64"/>
                <a:gd name="T5" fmla="*/ 101 h 106"/>
                <a:gd name="T6" fmla="*/ 33 w 64"/>
                <a:gd name="T7" fmla="*/ 106 h 106"/>
                <a:gd name="T8" fmla="*/ 39 w 64"/>
                <a:gd name="T9" fmla="*/ 103 h 106"/>
                <a:gd name="T10" fmla="*/ 46 w 64"/>
                <a:gd name="T11" fmla="*/ 95 h 106"/>
                <a:gd name="T12" fmla="*/ 44 w 64"/>
                <a:gd name="T13" fmla="*/ 88 h 106"/>
                <a:gd name="T14" fmla="*/ 46 w 64"/>
                <a:gd name="T15" fmla="*/ 86 h 106"/>
                <a:gd name="T16" fmla="*/ 44 w 64"/>
                <a:gd name="T17" fmla="*/ 82 h 106"/>
                <a:gd name="T18" fmla="*/ 50 w 64"/>
                <a:gd name="T19" fmla="*/ 72 h 106"/>
                <a:gd name="T20" fmla="*/ 51 w 64"/>
                <a:gd name="T21" fmla="*/ 71 h 106"/>
                <a:gd name="T22" fmla="*/ 52 w 64"/>
                <a:gd name="T23" fmla="*/ 65 h 106"/>
                <a:gd name="T24" fmla="*/ 54 w 64"/>
                <a:gd name="T25" fmla="*/ 63 h 106"/>
                <a:gd name="T26" fmla="*/ 48 w 64"/>
                <a:gd name="T27" fmla="*/ 59 h 106"/>
                <a:gd name="T28" fmla="*/ 46 w 64"/>
                <a:gd name="T29" fmla="*/ 59 h 106"/>
                <a:gd name="T30" fmla="*/ 44 w 64"/>
                <a:gd name="T31" fmla="*/ 56 h 106"/>
                <a:gd name="T32" fmla="*/ 46 w 64"/>
                <a:gd name="T33" fmla="*/ 54 h 106"/>
                <a:gd name="T34" fmla="*/ 46 w 64"/>
                <a:gd name="T35" fmla="*/ 53 h 106"/>
                <a:gd name="T36" fmla="*/ 48 w 64"/>
                <a:gd name="T37" fmla="*/ 51 h 106"/>
                <a:gd name="T38" fmla="*/ 50 w 64"/>
                <a:gd name="T39" fmla="*/ 37 h 106"/>
                <a:gd name="T40" fmla="*/ 54 w 64"/>
                <a:gd name="T41" fmla="*/ 32 h 106"/>
                <a:gd name="T42" fmla="*/ 54 w 64"/>
                <a:gd name="T43" fmla="*/ 32 h 106"/>
                <a:gd name="T44" fmla="*/ 55 w 64"/>
                <a:gd name="T45" fmla="*/ 31 h 106"/>
                <a:gd name="T46" fmla="*/ 63 w 64"/>
                <a:gd name="T47" fmla="*/ 22 h 106"/>
                <a:gd name="T48" fmla="*/ 60 w 64"/>
                <a:gd name="T49" fmla="*/ 10 h 106"/>
                <a:gd name="T50" fmla="*/ 53 w 64"/>
                <a:gd name="T51" fmla="*/ 4 h 106"/>
                <a:gd name="T52" fmla="*/ 44 w 64"/>
                <a:gd name="T53" fmla="*/ 3 h 106"/>
                <a:gd name="T54" fmla="*/ 43 w 64"/>
                <a:gd name="T55" fmla="*/ 3 h 106"/>
                <a:gd name="T56" fmla="*/ 39 w 64"/>
                <a:gd name="T57" fmla="*/ 3 h 106"/>
                <a:gd name="T58" fmla="*/ 29 w 64"/>
                <a:gd name="T59" fmla="*/ 0 h 106"/>
                <a:gd name="T60" fmla="*/ 28 w 64"/>
                <a:gd name="T61" fmla="*/ 2 h 106"/>
                <a:gd name="T62" fmla="*/ 25 w 64"/>
                <a:gd name="T63" fmla="*/ 2 h 106"/>
                <a:gd name="T64" fmla="*/ 20 w 64"/>
                <a:gd name="T65" fmla="*/ 7 h 106"/>
                <a:gd name="T66" fmla="*/ 14 w 64"/>
                <a:gd name="T67" fmla="*/ 5 h 106"/>
                <a:gd name="T68" fmla="*/ 12 w 64"/>
                <a:gd name="T69" fmla="*/ 7 h 106"/>
                <a:gd name="T70" fmla="*/ 8 w 64"/>
                <a:gd name="T71" fmla="*/ 6 h 106"/>
                <a:gd name="T72" fmla="*/ 6 w 64"/>
                <a:gd name="T73" fmla="*/ 7 h 106"/>
                <a:gd name="T74" fmla="*/ 5 w 64"/>
                <a:gd name="T75" fmla="*/ 17 h 106"/>
                <a:gd name="T76" fmla="*/ 5 w 64"/>
                <a:gd name="T77" fmla="*/ 20 h 106"/>
                <a:gd name="T78" fmla="*/ 4 w 64"/>
                <a:gd name="T79" fmla="*/ 23 h 106"/>
                <a:gd name="T80" fmla="*/ 4 w 64"/>
                <a:gd name="T81" fmla="*/ 28 h 106"/>
                <a:gd name="T82" fmla="*/ 2 w 64"/>
                <a:gd name="T83" fmla="*/ 37 h 106"/>
                <a:gd name="T84" fmla="*/ 1 w 64"/>
                <a:gd name="T85" fmla="*/ 40 h 106"/>
                <a:gd name="T86" fmla="*/ 3 w 64"/>
                <a:gd name="T87" fmla="*/ 44 h 106"/>
                <a:gd name="T88" fmla="*/ 7 w 64"/>
                <a:gd name="T89" fmla="*/ 52 h 106"/>
                <a:gd name="T90" fmla="*/ 10 w 64"/>
                <a:gd name="T91" fmla="*/ 54 h 106"/>
                <a:gd name="T92" fmla="*/ 14 w 64"/>
                <a:gd name="T93" fmla="*/ 67 h 106"/>
                <a:gd name="T94" fmla="*/ 17 w 64"/>
                <a:gd name="T95" fmla="*/ 71 h 106"/>
                <a:gd name="T96" fmla="*/ 21 w 64"/>
                <a:gd name="T97" fmla="*/ 74 h 106"/>
                <a:gd name="T98" fmla="*/ 18 w 64"/>
                <a:gd name="T99" fmla="*/ 77 h 106"/>
                <a:gd name="T100" fmla="*/ 16 w 64"/>
                <a:gd name="T101" fmla="*/ 78 h 106"/>
                <a:gd name="T102" fmla="*/ 17 w 64"/>
                <a:gd name="T103" fmla="*/ 79 h 106"/>
                <a:gd name="T104" fmla="*/ 18 w 64"/>
                <a:gd name="T105" fmla="*/ 85 h 106"/>
                <a:gd name="T106" fmla="*/ 17 w 64"/>
                <a:gd name="T107" fmla="*/ 88 h 106"/>
                <a:gd name="T108" fmla="*/ 17 w 64"/>
                <a:gd name="T109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105">
                  <a:moveTo>
                    <a:pt x="17" y="91"/>
                  </a:moveTo>
                  <a:cubicBezTo>
                    <a:pt x="18" y="92"/>
                    <a:pt x="19" y="93"/>
                    <a:pt x="19" y="94"/>
                  </a:cubicBezTo>
                  <a:cubicBezTo>
                    <a:pt x="21" y="96"/>
                    <a:pt x="22" y="97"/>
                    <a:pt x="23" y="97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6" y="98"/>
                    <a:pt x="27" y="98"/>
                    <a:pt x="28" y="98"/>
                  </a:cubicBezTo>
                  <a:cubicBezTo>
                    <a:pt x="30" y="99"/>
                    <a:pt x="31" y="100"/>
                    <a:pt x="31" y="101"/>
                  </a:cubicBezTo>
                  <a:cubicBezTo>
                    <a:pt x="32" y="101"/>
                    <a:pt x="33" y="102"/>
                    <a:pt x="33" y="103"/>
                  </a:cubicBezTo>
                  <a:cubicBezTo>
                    <a:pt x="34" y="104"/>
                    <a:pt x="33" y="106"/>
                    <a:pt x="33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7" y="106"/>
                    <a:pt x="38" y="104"/>
                    <a:pt x="39" y="103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6"/>
                    <a:pt x="46" y="96"/>
                    <a:pt x="46" y="95"/>
                  </a:cubicBezTo>
                  <a:cubicBezTo>
                    <a:pt x="46" y="94"/>
                    <a:pt x="45" y="94"/>
                    <a:pt x="45" y="93"/>
                  </a:cubicBezTo>
                  <a:cubicBezTo>
                    <a:pt x="44" y="92"/>
                    <a:pt x="43" y="90"/>
                    <a:pt x="44" y="88"/>
                  </a:cubicBezTo>
                  <a:cubicBezTo>
                    <a:pt x="44" y="88"/>
                    <a:pt x="45" y="87"/>
                    <a:pt x="45" y="87"/>
                  </a:cubicBezTo>
                  <a:cubicBezTo>
                    <a:pt x="45" y="87"/>
                    <a:pt x="45" y="87"/>
                    <a:pt x="46" y="86"/>
                  </a:cubicBezTo>
                  <a:cubicBezTo>
                    <a:pt x="46" y="86"/>
                    <a:pt x="46" y="85"/>
                    <a:pt x="45" y="84"/>
                  </a:cubicBezTo>
                  <a:cubicBezTo>
                    <a:pt x="45" y="83"/>
                    <a:pt x="44" y="83"/>
                    <a:pt x="44" y="82"/>
                  </a:cubicBezTo>
                  <a:cubicBezTo>
                    <a:pt x="44" y="80"/>
                    <a:pt x="44" y="78"/>
                    <a:pt x="46" y="76"/>
                  </a:cubicBezTo>
                  <a:cubicBezTo>
                    <a:pt x="47" y="74"/>
                    <a:pt x="49" y="73"/>
                    <a:pt x="50" y="72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0"/>
                    <a:pt x="50" y="70"/>
                  </a:cubicBezTo>
                  <a:cubicBezTo>
                    <a:pt x="50" y="68"/>
                    <a:pt x="50" y="67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4"/>
                    <a:pt x="54" y="64"/>
                    <a:pt x="54" y="63"/>
                  </a:cubicBezTo>
                  <a:cubicBezTo>
                    <a:pt x="54" y="63"/>
                    <a:pt x="54" y="62"/>
                    <a:pt x="53" y="61"/>
                  </a:cubicBezTo>
                  <a:cubicBezTo>
                    <a:pt x="52" y="60"/>
                    <a:pt x="50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7" y="59"/>
                    <a:pt x="46" y="59"/>
                    <a:pt x="46" y="59"/>
                  </a:cubicBezTo>
                  <a:cubicBezTo>
                    <a:pt x="45" y="59"/>
                    <a:pt x="44" y="58"/>
                    <a:pt x="44" y="57"/>
                  </a:cubicBezTo>
                  <a:cubicBezTo>
                    <a:pt x="44" y="57"/>
                    <a:pt x="44" y="56"/>
                    <a:pt x="44" y="56"/>
                  </a:cubicBezTo>
                  <a:cubicBezTo>
                    <a:pt x="44" y="55"/>
                    <a:pt x="45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2"/>
                    <a:pt x="47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0"/>
                    <a:pt x="50" y="48"/>
                    <a:pt x="50" y="4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4"/>
                    <a:pt x="51" y="34"/>
                  </a:cubicBezTo>
                  <a:cubicBezTo>
                    <a:pt x="52" y="33"/>
                    <a:pt x="53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6" y="31"/>
                    <a:pt x="56" y="31"/>
                  </a:cubicBezTo>
                  <a:cubicBezTo>
                    <a:pt x="59" y="30"/>
                    <a:pt x="64" y="29"/>
                    <a:pt x="63" y="22"/>
                  </a:cubicBezTo>
                  <a:cubicBezTo>
                    <a:pt x="63" y="20"/>
                    <a:pt x="62" y="18"/>
                    <a:pt x="61" y="16"/>
                  </a:cubicBezTo>
                  <a:cubicBezTo>
                    <a:pt x="61" y="14"/>
                    <a:pt x="60" y="12"/>
                    <a:pt x="60" y="10"/>
                  </a:cubicBezTo>
                  <a:cubicBezTo>
                    <a:pt x="59" y="8"/>
                    <a:pt x="59" y="5"/>
                    <a:pt x="60" y="3"/>
                  </a:cubicBezTo>
                  <a:cubicBezTo>
                    <a:pt x="58" y="3"/>
                    <a:pt x="55" y="3"/>
                    <a:pt x="53" y="4"/>
                  </a:cubicBezTo>
                  <a:cubicBezTo>
                    <a:pt x="49" y="6"/>
                    <a:pt x="46" y="6"/>
                    <a:pt x="45" y="4"/>
                  </a:cubicBezTo>
                  <a:cubicBezTo>
                    <a:pt x="45" y="4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3"/>
                    <a:pt x="43" y="3"/>
                  </a:cubicBezTo>
                  <a:cubicBezTo>
                    <a:pt x="42" y="3"/>
                    <a:pt x="42" y="3"/>
                    <a:pt x="41" y="3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3"/>
                    <a:pt x="23" y="4"/>
                  </a:cubicBezTo>
                  <a:cubicBezTo>
                    <a:pt x="23" y="5"/>
                    <a:pt x="22" y="6"/>
                    <a:pt x="20" y="7"/>
                  </a:cubicBezTo>
                  <a:cubicBezTo>
                    <a:pt x="19" y="7"/>
                    <a:pt x="18" y="7"/>
                    <a:pt x="16" y="6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3" y="6"/>
                    <a:pt x="13" y="7"/>
                    <a:pt x="12" y="7"/>
                  </a:cubicBezTo>
                  <a:cubicBezTo>
                    <a:pt x="11" y="7"/>
                    <a:pt x="9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0"/>
                    <a:pt x="5" y="31"/>
                    <a:pt x="5" y="33"/>
                  </a:cubicBezTo>
                  <a:cubicBezTo>
                    <a:pt x="5" y="35"/>
                    <a:pt x="4" y="37"/>
                    <a:pt x="2" y="37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2" y="42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7"/>
                    <a:pt x="5" y="50"/>
                    <a:pt x="7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3"/>
                    <a:pt x="9" y="54"/>
                    <a:pt x="10" y="54"/>
                  </a:cubicBezTo>
                  <a:cubicBezTo>
                    <a:pt x="11" y="55"/>
                    <a:pt x="11" y="56"/>
                    <a:pt x="12" y="57"/>
                  </a:cubicBezTo>
                  <a:cubicBezTo>
                    <a:pt x="14" y="61"/>
                    <a:pt x="15" y="64"/>
                    <a:pt x="14" y="67"/>
                  </a:cubicBezTo>
                  <a:cubicBezTo>
                    <a:pt x="13" y="68"/>
                    <a:pt x="14" y="69"/>
                    <a:pt x="15" y="70"/>
                  </a:cubicBezTo>
                  <a:cubicBezTo>
                    <a:pt x="15" y="70"/>
                    <a:pt x="16" y="71"/>
                    <a:pt x="17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2"/>
                    <a:pt x="20" y="72"/>
                    <a:pt x="21" y="74"/>
                  </a:cubicBezTo>
                  <a:cubicBezTo>
                    <a:pt x="21" y="75"/>
                    <a:pt x="20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7" y="79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80"/>
                    <a:pt x="20" y="81"/>
                    <a:pt x="19" y="83"/>
                  </a:cubicBezTo>
                  <a:cubicBezTo>
                    <a:pt x="19" y="84"/>
                    <a:pt x="19" y="84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17" y="91"/>
                    <a:pt x="17" y="91"/>
                    <a:pt x="17" y="9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55"/>
            <p:cNvSpPr/>
            <p:nvPr/>
          </p:nvSpPr>
          <p:spPr bwMode="auto">
            <a:xfrm rot="21089660">
              <a:off x="4614765" y="3630467"/>
              <a:ext cx="1083001" cy="916256"/>
            </a:xfrm>
            <a:custGeom>
              <a:avLst/>
              <a:gdLst>
                <a:gd name="T0" fmla="*/ 79 w 165"/>
                <a:gd name="T1" fmla="*/ 139 h 139"/>
                <a:gd name="T2" fmla="*/ 86 w 165"/>
                <a:gd name="T3" fmla="*/ 138 h 139"/>
                <a:gd name="T4" fmla="*/ 98 w 165"/>
                <a:gd name="T5" fmla="*/ 136 h 139"/>
                <a:gd name="T6" fmla="*/ 103 w 165"/>
                <a:gd name="T7" fmla="*/ 135 h 139"/>
                <a:gd name="T8" fmla="*/ 110 w 165"/>
                <a:gd name="T9" fmla="*/ 135 h 139"/>
                <a:gd name="T10" fmla="*/ 115 w 165"/>
                <a:gd name="T11" fmla="*/ 132 h 139"/>
                <a:gd name="T12" fmla="*/ 120 w 165"/>
                <a:gd name="T13" fmla="*/ 130 h 139"/>
                <a:gd name="T14" fmla="*/ 131 w 165"/>
                <a:gd name="T15" fmla="*/ 133 h 139"/>
                <a:gd name="T16" fmla="*/ 135 w 165"/>
                <a:gd name="T17" fmla="*/ 134 h 139"/>
                <a:gd name="T18" fmla="*/ 149 w 165"/>
                <a:gd name="T19" fmla="*/ 130 h 139"/>
                <a:gd name="T20" fmla="*/ 160 w 165"/>
                <a:gd name="T21" fmla="*/ 118 h 139"/>
                <a:gd name="T22" fmla="*/ 160 w 165"/>
                <a:gd name="T23" fmla="*/ 111 h 139"/>
                <a:gd name="T24" fmla="*/ 156 w 165"/>
                <a:gd name="T25" fmla="*/ 106 h 139"/>
                <a:gd name="T26" fmla="*/ 156 w 165"/>
                <a:gd name="T27" fmla="*/ 87 h 139"/>
                <a:gd name="T28" fmla="*/ 164 w 165"/>
                <a:gd name="T29" fmla="*/ 79 h 139"/>
                <a:gd name="T30" fmla="*/ 151 w 165"/>
                <a:gd name="T31" fmla="*/ 68 h 139"/>
                <a:gd name="T32" fmla="*/ 121 w 165"/>
                <a:gd name="T33" fmla="*/ 51 h 139"/>
                <a:gd name="T34" fmla="*/ 124 w 165"/>
                <a:gd name="T35" fmla="*/ 34 h 139"/>
                <a:gd name="T36" fmla="*/ 119 w 165"/>
                <a:gd name="T37" fmla="*/ 23 h 139"/>
                <a:gd name="T38" fmla="*/ 104 w 165"/>
                <a:gd name="T39" fmla="*/ 24 h 139"/>
                <a:gd name="T40" fmla="*/ 92 w 165"/>
                <a:gd name="T41" fmla="*/ 24 h 139"/>
                <a:gd name="T42" fmla="*/ 86 w 165"/>
                <a:gd name="T43" fmla="*/ 19 h 139"/>
                <a:gd name="T44" fmla="*/ 76 w 165"/>
                <a:gd name="T45" fmla="*/ 15 h 139"/>
                <a:gd name="T46" fmla="*/ 66 w 165"/>
                <a:gd name="T47" fmla="*/ 8 h 139"/>
                <a:gd name="T48" fmla="*/ 53 w 165"/>
                <a:gd name="T49" fmla="*/ 4 h 139"/>
                <a:gd name="T50" fmla="*/ 46 w 165"/>
                <a:gd name="T51" fmla="*/ 2 h 139"/>
                <a:gd name="T52" fmla="*/ 32 w 165"/>
                <a:gd name="T53" fmla="*/ 23 h 139"/>
                <a:gd name="T54" fmla="*/ 19 w 165"/>
                <a:gd name="T55" fmla="*/ 27 h 139"/>
                <a:gd name="T56" fmla="*/ 8 w 165"/>
                <a:gd name="T57" fmla="*/ 37 h 139"/>
                <a:gd name="T58" fmla="*/ 6 w 165"/>
                <a:gd name="T59" fmla="*/ 38 h 139"/>
                <a:gd name="T60" fmla="*/ 4 w 165"/>
                <a:gd name="T61" fmla="*/ 45 h 139"/>
                <a:gd name="T62" fmla="*/ 3 w 165"/>
                <a:gd name="T63" fmla="*/ 48 h 139"/>
                <a:gd name="T64" fmla="*/ 1 w 165"/>
                <a:gd name="T65" fmla="*/ 51 h 139"/>
                <a:gd name="T66" fmla="*/ 1 w 165"/>
                <a:gd name="T67" fmla="*/ 62 h 139"/>
                <a:gd name="T68" fmla="*/ 2 w 165"/>
                <a:gd name="T69" fmla="*/ 66 h 139"/>
                <a:gd name="T70" fmla="*/ 4 w 165"/>
                <a:gd name="T71" fmla="*/ 71 h 139"/>
                <a:gd name="T72" fmla="*/ 9 w 165"/>
                <a:gd name="T73" fmla="*/ 76 h 139"/>
                <a:gd name="T74" fmla="*/ 16 w 165"/>
                <a:gd name="T75" fmla="*/ 80 h 139"/>
                <a:gd name="T76" fmla="*/ 42 w 165"/>
                <a:gd name="T77" fmla="*/ 100 h 139"/>
                <a:gd name="T78" fmla="*/ 49 w 165"/>
                <a:gd name="T79" fmla="*/ 110 h 139"/>
                <a:gd name="T80" fmla="*/ 60 w 165"/>
                <a:gd name="T81" fmla="*/ 119 h 139"/>
                <a:gd name="T82" fmla="*/ 78 w 165"/>
                <a:gd name="T83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5" h="139">
                  <a:moveTo>
                    <a:pt x="80" y="125"/>
                  </a:moveTo>
                  <a:cubicBezTo>
                    <a:pt x="79" y="130"/>
                    <a:pt x="79" y="134"/>
                    <a:pt x="79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82" y="139"/>
                    <a:pt x="84" y="139"/>
                    <a:pt x="86" y="138"/>
                  </a:cubicBezTo>
                  <a:cubicBezTo>
                    <a:pt x="88" y="137"/>
                    <a:pt x="91" y="136"/>
                    <a:pt x="94" y="136"/>
                  </a:cubicBezTo>
                  <a:cubicBezTo>
                    <a:pt x="95" y="135"/>
                    <a:pt x="96" y="135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100" y="137"/>
                    <a:pt x="100" y="137"/>
                  </a:cubicBezTo>
                  <a:cubicBezTo>
                    <a:pt x="100" y="136"/>
                    <a:pt x="101" y="136"/>
                    <a:pt x="101" y="136"/>
                  </a:cubicBezTo>
                  <a:cubicBezTo>
                    <a:pt x="101" y="136"/>
                    <a:pt x="102" y="135"/>
                    <a:pt x="103" y="135"/>
                  </a:cubicBezTo>
                  <a:cubicBezTo>
                    <a:pt x="104" y="135"/>
                    <a:pt x="106" y="135"/>
                    <a:pt x="107" y="136"/>
                  </a:cubicBezTo>
                  <a:cubicBezTo>
                    <a:pt x="107" y="136"/>
                    <a:pt x="108" y="137"/>
                    <a:pt x="109" y="137"/>
                  </a:cubicBezTo>
                  <a:cubicBezTo>
                    <a:pt x="109" y="136"/>
                    <a:pt x="110" y="136"/>
                    <a:pt x="110" y="135"/>
                  </a:cubicBezTo>
                  <a:cubicBezTo>
                    <a:pt x="111" y="134"/>
                    <a:pt x="112" y="132"/>
                    <a:pt x="113" y="132"/>
                  </a:cubicBezTo>
                  <a:cubicBezTo>
                    <a:pt x="114" y="132"/>
                    <a:pt x="114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6" y="131"/>
                    <a:pt x="116" y="131"/>
                  </a:cubicBezTo>
                  <a:cubicBezTo>
                    <a:pt x="116" y="131"/>
                    <a:pt x="116" y="130"/>
                    <a:pt x="117" y="130"/>
                  </a:cubicBezTo>
                  <a:cubicBezTo>
                    <a:pt x="118" y="129"/>
                    <a:pt x="119" y="130"/>
                    <a:pt x="120" y="130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3"/>
                    <a:pt x="130" y="133"/>
                    <a:pt x="130" y="133"/>
                  </a:cubicBezTo>
                  <a:cubicBezTo>
                    <a:pt x="130" y="133"/>
                    <a:pt x="131" y="133"/>
                    <a:pt x="131" y="133"/>
                  </a:cubicBezTo>
                  <a:cubicBezTo>
                    <a:pt x="132" y="132"/>
                    <a:pt x="133" y="132"/>
                    <a:pt x="134" y="132"/>
                  </a:cubicBezTo>
                  <a:cubicBezTo>
                    <a:pt x="134" y="133"/>
                    <a:pt x="135" y="133"/>
                    <a:pt x="135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6" y="135"/>
                    <a:pt x="138" y="135"/>
                    <a:pt x="142" y="134"/>
                  </a:cubicBezTo>
                  <a:cubicBezTo>
                    <a:pt x="143" y="133"/>
                    <a:pt x="147" y="132"/>
                    <a:pt x="149" y="133"/>
                  </a:cubicBezTo>
                  <a:cubicBezTo>
                    <a:pt x="149" y="132"/>
                    <a:pt x="149" y="131"/>
                    <a:pt x="149" y="130"/>
                  </a:cubicBezTo>
                  <a:cubicBezTo>
                    <a:pt x="150" y="128"/>
                    <a:pt x="150" y="125"/>
                    <a:pt x="152" y="123"/>
                  </a:cubicBezTo>
                  <a:cubicBezTo>
                    <a:pt x="153" y="121"/>
                    <a:pt x="155" y="120"/>
                    <a:pt x="157" y="120"/>
                  </a:cubicBezTo>
                  <a:cubicBezTo>
                    <a:pt x="158" y="119"/>
                    <a:pt x="159" y="118"/>
                    <a:pt x="160" y="118"/>
                  </a:cubicBezTo>
                  <a:cubicBezTo>
                    <a:pt x="161" y="117"/>
                    <a:pt x="162" y="115"/>
                    <a:pt x="162" y="114"/>
                  </a:cubicBezTo>
                  <a:cubicBezTo>
                    <a:pt x="162" y="113"/>
                    <a:pt x="162" y="112"/>
                    <a:pt x="162" y="112"/>
                  </a:cubicBezTo>
                  <a:cubicBezTo>
                    <a:pt x="161" y="111"/>
                    <a:pt x="161" y="111"/>
                    <a:pt x="160" y="111"/>
                  </a:cubicBezTo>
                  <a:cubicBezTo>
                    <a:pt x="159" y="111"/>
                    <a:pt x="158" y="110"/>
                    <a:pt x="158" y="110"/>
                  </a:cubicBezTo>
                  <a:cubicBezTo>
                    <a:pt x="157" y="109"/>
                    <a:pt x="156" y="108"/>
                    <a:pt x="156" y="107"/>
                  </a:cubicBezTo>
                  <a:cubicBezTo>
                    <a:pt x="156" y="107"/>
                    <a:pt x="156" y="106"/>
                    <a:pt x="156" y="106"/>
                  </a:cubicBezTo>
                  <a:cubicBezTo>
                    <a:pt x="155" y="105"/>
                    <a:pt x="154" y="104"/>
                    <a:pt x="153" y="103"/>
                  </a:cubicBezTo>
                  <a:cubicBezTo>
                    <a:pt x="151" y="101"/>
                    <a:pt x="149" y="99"/>
                    <a:pt x="149" y="96"/>
                  </a:cubicBezTo>
                  <a:cubicBezTo>
                    <a:pt x="149" y="92"/>
                    <a:pt x="154" y="89"/>
                    <a:pt x="156" y="87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60" y="85"/>
                    <a:pt x="163" y="84"/>
                    <a:pt x="165" y="82"/>
                  </a:cubicBezTo>
                  <a:cubicBezTo>
                    <a:pt x="165" y="81"/>
                    <a:pt x="165" y="80"/>
                    <a:pt x="164" y="79"/>
                  </a:cubicBezTo>
                  <a:cubicBezTo>
                    <a:pt x="163" y="79"/>
                    <a:pt x="162" y="78"/>
                    <a:pt x="161" y="78"/>
                  </a:cubicBezTo>
                  <a:cubicBezTo>
                    <a:pt x="161" y="78"/>
                    <a:pt x="160" y="78"/>
                    <a:pt x="160" y="77"/>
                  </a:cubicBezTo>
                  <a:cubicBezTo>
                    <a:pt x="156" y="76"/>
                    <a:pt x="153" y="72"/>
                    <a:pt x="151" y="68"/>
                  </a:cubicBezTo>
                  <a:cubicBezTo>
                    <a:pt x="149" y="65"/>
                    <a:pt x="146" y="61"/>
                    <a:pt x="143" y="59"/>
                  </a:cubicBezTo>
                  <a:cubicBezTo>
                    <a:pt x="139" y="56"/>
                    <a:pt x="134" y="54"/>
                    <a:pt x="126" y="53"/>
                  </a:cubicBezTo>
                  <a:cubicBezTo>
                    <a:pt x="124" y="53"/>
                    <a:pt x="123" y="53"/>
                    <a:pt x="121" y="51"/>
                  </a:cubicBezTo>
                  <a:cubicBezTo>
                    <a:pt x="119" y="49"/>
                    <a:pt x="121" y="45"/>
                    <a:pt x="123" y="43"/>
                  </a:cubicBezTo>
                  <a:cubicBezTo>
                    <a:pt x="123" y="43"/>
                    <a:pt x="123" y="42"/>
                    <a:pt x="123" y="42"/>
                  </a:cubicBezTo>
                  <a:cubicBezTo>
                    <a:pt x="125" y="40"/>
                    <a:pt x="125" y="37"/>
                    <a:pt x="124" y="34"/>
                  </a:cubicBezTo>
                  <a:cubicBezTo>
                    <a:pt x="124" y="34"/>
                    <a:pt x="124" y="33"/>
                    <a:pt x="124" y="33"/>
                  </a:cubicBezTo>
                  <a:cubicBezTo>
                    <a:pt x="124" y="31"/>
                    <a:pt x="123" y="30"/>
                    <a:pt x="124" y="28"/>
                  </a:cubicBezTo>
                  <a:cubicBezTo>
                    <a:pt x="120" y="27"/>
                    <a:pt x="119" y="24"/>
                    <a:pt x="119" y="23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7" y="22"/>
                    <a:pt x="115" y="22"/>
                    <a:pt x="114" y="22"/>
                  </a:cubicBezTo>
                  <a:cubicBezTo>
                    <a:pt x="110" y="22"/>
                    <a:pt x="107" y="22"/>
                    <a:pt x="104" y="24"/>
                  </a:cubicBezTo>
                  <a:cubicBezTo>
                    <a:pt x="104" y="24"/>
                    <a:pt x="103" y="24"/>
                    <a:pt x="102" y="25"/>
                  </a:cubicBezTo>
                  <a:cubicBezTo>
                    <a:pt x="101" y="26"/>
                    <a:pt x="100" y="27"/>
                    <a:pt x="99" y="27"/>
                  </a:cubicBezTo>
                  <a:cubicBezTo>
                    <a:pt x="96" y="28"/>
                    <a:pt x="94" y="25"/>
                    <a:pt x="92" y="24"/>
                  </a:cubicBezTo>
                  <a:cubicBezTo>
                    <a:pt x="92" y="23"/>
                    <a:pt x="91" y="22"/>
                    <a:pt x="91" y="22"/>
                  </a:cubicBezTo>
                  <a:cubicBezTo>
                    <a:pt x="88" y="22"/>
                    <a:pt x="87" y="21"/>
                    <a:pt x="86" y="20"/>
                  </a:cubicBezTo>
                  <a:cubicBezTo>
                    <a:pt x="86" y="20"/>
                    <a:pt x="86" y="19"/>
                    <a:pt x="86" y="19"/>
                  </a:cubicBezTo>
                  <a:cubicBezTo>
                    <a:pt x="86" y="19"/>
                    <a:pt x="85" y="18"/>
                    <a:pt x="85" y="18"/>
                  </a:cubicBezTo>
                  <a:cubicBezTo>
                    <a:pt x="82" y="18"/>
                    <a:pt x="80" y="17"/>
                    <a:pt x="79" y="16"/>
                  </a:cubicBezTo>
                  <a:cubicBezTo>
                    <a:pt x="78" y="15"/>
                    <a:pt x="78" y="15"/>
                    <a:pt x="76" y="15"/>
                  </a:cubicBezTo>
                  <a:cubicBezTo>
                    <a:pt x="72" y="15"/>
                    <a:pt x="71" y="14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8" y="10"/>
                    <a:pt x="67" y="9"/>
                    <a:pt x="66" y="8"/>
                  </a:cubicBezTo>
                  <a:cubicBezTo>
                    <a:pt x="65" y="7"/>
                    <a:pt x="65" y="7"/>
                    <a:pt x="63" y="6"/>
                  </a:cubicBezTo>
                  <a:cubicBezTo>
                    <a:pt x="62" y="6"/>
                    <a:pt x="60" y="6"/>
                    <a:pt x="59" y="6"/>
                  </a:cubicBezTo>
                  <a:cubicBezTo>
                    <a:pt x="57" y="6"/>
                    <a:pt x="54" y="6"/>
                    <a:pt x="53" y="4"/>
                  </a:cubicBezTo>
                  <a:cubicBezTo>
                    <a:pt x="52" y="4"/>
                    <a:pt x="51" y="3"/>
                    <a:pt x="51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46" y="1"/>
                    <a:pt x="46" y="2"/>
                  </a:cubicBezTo>
                  <a:cubicBezTo>
                    <a:pt x="45" y="5"/>
                    <a:pt x="43" y="6"/>
                    <a:pt x="42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14"/>
                    <a:pt x="34" y="21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7" y="30"/>
                    <a:pt x="17" y="31"/>
                    <a:pt x="17" y="32"/>
                  </a:cubicBezTo>
                  <a:cubicBezTo>
                    <a:pt x="15" y="35"/>
                    <a:pt x="12" y="37"/>
                    <a:pt x="8" y="37"/>
                  </a:cubicBezTo>
                  <a:cubicBezTo>
                    <a:pt x="8" y="37"/>
                    <a:pt x="7" y="38"/>
                    <a:pt x="6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7" y="43"/>
                    <a:pt x="6" y="44"/>
                    <a:pt x="6" y="45"/>
                  </a:cubicBezTo>
                  <a:cubicBezTo>
                    <a:pt x="5" y="45"/>
                    <a:pt x="5" y="45"/>
                    <a:pt x="4" y="45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8"/>
                  </a:cubicBezTo>
                  <a:cubicBezTo>
                    <a:pt x="2" y="48"/>
                    <a:pt x="2" y="49"/>
                    <a:pt x="1" y="49"/>
                  </a:cubicBezTo>
                  <a:cubicBezTo>
                    <a:pt x="1" y="50"/>
                    <a:pt x="1" y="50"/>
                    <a:pt x="0" y="50"/>
                  </a:cubicBezTo>
                  <a:cubicBezTo>
                    <a:pt x="1" y="50"/>
                    <a:pt x="1" y="51"/>
                    <a:pt x="1" y="51"/>
                  </a:cubicBezTo>
                  <a:cubicBezTo>
                    <a:pt x="2" y="51"/>
                    <a:pt x="3" y="52"/>
                    <a:pt x="3" y="53"/>
                  </a:cubicBezTo>
                  <a:cubicBezTo>
                    <a:pt x="4" y="55"/>
                    <a:pt x="3" y="57"/>
                    <a:pt x="2" y="58"/>
                  </a:cubicBezTo>
                  <a:cubicBezTo>
                    <a:pt x="1" y="60"/>
                    <a:pt x="1" y="61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3"/>
                    <a:pt x="3" y="64"/>
                    <a:pt x="2" y="65"/>
                  </a:cubicBezTo>
                  <a:cubicBezTo>
                    <a:pt x="2" y="65"/>
                    <a:pt x="2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3" y="69"/>
                    <a:pt x="3" y="70"/>
                    <a:pt x="4" y="71"/>
                  </a:cubicBezTo>
                  <a:cubicBezTo>
                    <a:pt x="4" y="71"/>
                    <a:pt x="4" y="72"/>
                    <a:pt x="4" y="72"/>
                  </a:cubicBezTo>
                  <a:cubicBezTo>
                    <a:pt x="5" y="73"/>
                    <a:pt x="6" y="74"/>
                    <a:pt x="8" y="75"/>
                  </a:cubicBezTo>
                  <a:cubicBezTo>
                    <a:pt x="8" y="75"/>
                    <a:pt x="8" y="76"/>
                    <a:pt x="9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9"/>
                    <a:pt x="13" y="79"/>
                    <a:pt x="15" y="80"/>
                  </a:cubicBezTo>
                  <a:cubicBezTo>
                    <a:pt x="15" y="80"/>
                    <a:pt x="16" y="80"/>
                    <a:pt x="16" y="80"/>
                  </a:cubicBezTo>
                  <a:cubicBezTo>
                    <a:pt x="21" y="81"/>
                    <a:pt x="26" y="84"/>
                    <a:pt x="30" y="86"/>
                  </a:cubicBezTo>
                  <a:cubicBezTo>
                    <a:pt x="33" y="88"/>
                    <a:pt x="37" y="90"/>
                    <a:pt x="40" y="93"/>
                  </a:cubicBezTo>
                  <a:cubicBezTo>
                    <a:pt x="41" y="95"/>
                    <a:pt x="42" y="98"/>
                    <a:pt x="42" y="100"/>
                  </a:cubicBezTo>
                  <a:cubicBezTo>
                    <a:pt x="42" y="101"/>
                    <a:pt x="43" y="102"/>
                    <a:pt x="43" y="102"/>
                  </a:cubicBezTo>
                  <a:cubicBezTo>
                    <a:pt x="43" y="104"/>
                    <a:pt x="43" y="106"/>
                    <a:pt x="44" y="107"/>
                  </a:cubicBezTo>
                  <a:cubicBezTo>
                    <a:pt x="44" y="109"/>
                    <a:pt x="46" y="110"/>
                    <a:pt x="49" y="110"/>
                  </a:cubicBezTo>
                  <a:cubicBezTo>
                    <a:pt x="50" y="111"/>
                    <a:pt x="50" y="111"/>
                    <a:pt x="51" y="111"/>
                  </a:cubicBezTo>
                  <a:cubicBezTo>
                    <a:pt x="53" y="111"/>
                    <a:pt x="55" y="112"/>
                    <a:pt x="56" y="113"/>
                  </a:cubicBezTo>
                  <a:cubicBezTo>
                    <a:pt x="58" y="114"/>
                    <a:pt x="60" y="116"/>
                    <a:pt x="60" y="119"/>
                  </a:cubicBezTo>
                  <a:cubicBezTo>
                    <a:pt x="61" y="120"/>
                    <a:pt x="63" y="120"/>
                    <a:pt x="65" y="120"/>
                  </a:cubicBezTo>
                  <a:cubicBezTo>
                    <a:pt x="69" y="120"/>
                    <a:pt x="73" y="120"/>
                    <a:pt x="77" y="120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1"/>
                    <a:pt x="79" y="121"/>
                    <a:pt x="80" y="122"/>
                  </a:cubicBezTo>
                  <a:cubicBezTo>
                    <a:pt x="80" y="123"/>
                    <a:pt x="80" y="124"/>
                    <a:pt x="80" y="12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56"/>
            <p:cNvSpPr/>
            <p:nvPr/>
          </p:nvSpPr>
          <p:spPr bwMode="auto">
            <a:xfrm rot="21089660">
              <a:off x="3792138" y="2517351"/>
              <a:ext cx="1640503" cy="1414807"/>
            </a:xfrm>
            <a:custGeom>
              <a:avLst/>
              <a:gdLst>
                <a:gd name="T0" fmla="*/ 99 w 250"/>
                <a:gd name="T1" fmla="*/ 206 h 215"/>
                <a:gd name="T2" fmla="*/ 113 w 250"/>
                <a:gd name="T3" fmla="*/ 215 h 215"/>
                <a:gd name="T4" fmla="*/ 126 w 250"/>
                <a:gd name="T5" fmla="*/ 204 h 215"/>
                <a:gd name="T6" fmla="*/ 143 w 250"/>
                <a:gd name="T7" fmla="*/ 186 h 215"/>
                <a:gd name="T8" fmla="*/ 157 w 250"/>
                <a:gd name="T9" fmla="*/ 181 h 215"/>
                <a:gd name="T10" fmla="*/ 173 w 250"/>
                <a:gd name="T11" fmla="*/ 187 h 215"/>
                <a:gd name="T12" fmla="*/ 186 w 250"/>
                <a:gd name="T13" fmla="*/ 194 h 215"/>
                <a:gd name="T14" fmla="*/ 196 w 250"/>
                <a:gd name="T15" fmla="*/ 200 h 215"/>
                <a:gd name="T16" fmla="*/ 208 w 250"/>
                <a:gd name="T17" fmla="*/ 202 h 215"/>
                <a:gd name="T18" fmla="*/ 230 w 250"/>
                <a:gd name="T19" fmla="*/ 206 h 215"/>
                <a:gd name="T20" fmla="*/ 247 w 250"/>
                <a:gd name="T21" fmla="*/ 195 h 215"/>
                <a:gd name="T22" fmla="*/ 241 w 250"/>
                <a:gd name="T23" fmla="*/ 177 h 215"/>
                <a:gd name="T24" fmla="*/ 228 w 250"/>
                <a:gd name="T25" fmla="*/ 163 h 215"/>
                <a:gd name="T26" fmla="*/ 213 w 250"/>
                <a:gd name="T27" fmla="*/ 150 h 215"/>
                <a:gd name="T28" fmla="*/ 203 w 250"/>
                <a:gd name="T29" fmla="*/ 149 h 215"/>
                <a:gd name="T30" fmla="*/ 191 w 250"/>
                <a:gd name="T31" fmla="*/ 149 h 215"/>
                <a:gd name="T32" fmla="*/ 171 w 250"/>
                <a:gd name="T33" fmla="*/ 134 h 215"/>
                <a:gd name="T34" fmla="*/ 141 w 250"/>
                <a:gd name="T35" fmla="*/ 112 h 215"/>
                <a:gd name="T36" fmla="*/ 122 w 250"/>
                <a:gd name="T37" fmla="*/ 104 h 215"/>
                <a:gd name="T38" fmla="*/ 123 w 250"/>
                <a:gd name="T39" fmla="*/ 82 h 215"/>
                <a:gd name="T40" fmla="*/ 115 w 250"/>
                <a:gd name="T41" fmla="*/ 64 h 215"/>
                <a:gd name="T42" fmla="*/ 110 w 250"/>
                <a:gd name="T43" fmla="*/ 65 h 215"/>
                <a:gd name="T44" fmla="*/ 96 w 250"/>
                <a:gd name="T45" fmla="*/ 53 h 215"/>
                <a:gd name="T46" fmla="*/ 67 w 250"/>
                <a:gd name="T47" fmla="*/ 34 h 215"/>
                <a:gd name="T48" fmla="*/ 63 w 250"/>
                <a:gd name="T49" fmla="*/ 25 h 215"/>
                <a:gd name="T50" fmla="*/ 73 w 250"/>
                <a:gd name="T51" fmla="*/ 14 h 215"/>
                <a:gd name="T52" fmla="*/ 76 w 250"/>
                <a:gd name="T53" fmla="*/ 1 h 215"/>
                <a:gd name="T54" fmla="*/ 73 w 250"/>
                <a:gd name="T55" fmla="*/ 1 h 215"/>
                <a:gd name="T56" fmla="*/ 63 w 250"/>
                <a:gd name="T57" fmla="*/ 4 h 215"/>
                <a:gd name="T58" fmla="*/ 53 w 250"/>
                <a:gd name="T59" fmla="*/ 2 h 215"/>
                <a:gd name="T60" fmla="*/ 48 w 250"/>
                <a:gd name="T61" fmla="*/ 2 h 215"/>
                <a:gd name="T62" fmla="*/ 39 w 250"/>
                <a:gd name="T63" fmla="*/ 8 h 215"/>
                <a:gd name="T64" fmla="*/ 36 w 250"/>
                <a:gd name="T65" fmla="*/ 14 h 215"/>
                <a:gd name="T66" fmla="*/ 31 w 250"/>
                <a:gd name="T67" fmla="*/ 20 h 215"/>
                <a:gd name="T68" fmla="*/ 14 w 250"/>
                <a:gd name="T69" fmla="*/ 36 h 215"/>
                <a:gd name="T70" fmla="*/ 12 w 250"/>
                <a:gd name="T71" fmla="*/ 40 h 215"/>
                <a:gd name="T72" fmla="*/ 5 w 250"/>
                <a:gd name="T73" fmla="*/ 49 h 215"/>
                <a:gd name="T74" fmla="*/ 3 w 250"/>
                <a:gd name="T75" fmla="*/ 60 h 215"/>
                <a:gd name="T76" fmla="*/ 15 w 250"/>
                <a:gd name="T77" fmla="*/ 83 h 215"/>
                <a:gd name="T78" fmla="*/ 12 w 250"/>
                <a:gd name="T79" fmla="*/ 95 h 215"/>
                <a:gd name="T80" fmla="*/ 12 w 250"/>
                <a:gd name="T81" fmla="*/ 101 h 215"/>
                <a:gd name="T82" fmla="*/ 8 w 250"/>
                <a:gd name="T83" fmla="*/ 113 h 215"/>
                <a:gd name="T84" fmla="*/ 4 w 250"/>
                <a:gd name="T85" fmla="*/ 133 h 215"/>
                <a:gd name="T86" fmla="*/ 12 w 250"/>
                <a:gd name="T87" fmla="*/ 150 h 215"/>
                <a:gd name="T88" fmla="*/ 11 w 250"/>
                <a:gd name="T89" fmla="*/ 161 h 215"/>
                <a:gd name="T90" fmla="*/ 20 w 250"/>
                <a:gd name="T91" fmla="*/ 167 h 215"/>
                <a:gd name="T92" fmla="*/ 32 w 250"/>
                <a:gd name="T93" fmla="*/ 162 h 215"/>
                <a:gd name="T94" fmla="*/ 58 w 250"/>
                <a:gd name="T95" fmla="*/ 158 h 215"/>
                <a:gd name="T96" fmla="*/ 78 w 250"/>
                <a:gd name="T97" fmla="*/ 166 h 215"/>
                <a:gd name="T98" fmla="*/ 84 w 250"/>
                <a:gd name="T99" fmla="*/ 173 h 215"/>
                <a:gd name="T100" fmla="*/ 89 w 250"/>
                <a:gd name="T101" fmla="*/ 189 h 215"/>
                <a:gd name="T102" fmla="*/ 90 w 250"/>
                <a:gd name="T103" fmla="*/ 20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" h="215">
                  <a:moveTo>
                    <a:pt x="90" y="201"/>
                  </a:moveTo>
                  <a:cubicBezTo>
                    <a:pt x="91" y="201"/>
                    <a:pt x="91" y="202"/>
                    <a:pt x="92" y="202"/>
                  </a:cubicBezTo>
                  <a:cubicBezTo>
                    <a:pt x="92" y="202"/>
                    <a:pt x="93" y="202"/>
                    <a:pt x="94" y="203"/>
                  </a:cubicBezTo>
                  <a:cubicBezTo>
                    <a:pt x="95" y="204"/>
                    <a:pt x="97" y="205"/>
                    <a:pt x="99" y="206"/>
                  </a:cubicBezTo>
                  <a:cubicBezTo>
                    <a:pt x="101" y="208"/>
                    <a:pt x="103" y="209"/>
                    <a:pt x="106" y="212"/>
                  </a:cubicBezTo>
                  <a:cubicBezTo>
                    <a:pt x="106" y="212"/>
                    <a:pt x="106" y="212"/>
                    <a:pt x="107" y="213"/>
                  </a:cubicBezTo>
                  <a:cubicBezTo>
                    <a:pt x="107" y="213"/>
                    <a:pt x="108" y="214"/>
                    <a:pt x="108" y="214"/>
                  </a:cubicBezTo>
                  <a:cubicBezTo>
                    <a:pt x="110" y="215"/>
                    <a:pt x="112" y="215"/>
                    <a:pt x="113" y="215"/>
                  </a:cubicBezTo>
                  <a:cubicBezTo>
                    <a:pt x="116" y="215"/>
                    <a:pt x="118" y="213"/>
                    <a:pt x="120" y="211"/>
                  </a:cubicBezTo>
                  <a:cubicBezTo>
                    <a:pt x="120" y="210"/>
                    <a:pt x="120" y="209"/>
                    <a:pt x="120" y="209"/>
                  </a:cubicBezTo>
                  <a:cubicBezTo>
                    <a:pt x="121" y="208"/>
                    <a:pt x="121" y="206"/>
                    <a:pt x="122" y="205"/>
                  </a:cubicBezTo>
                  <a:cubicBezTo>
                    <a:pt x="123" y="205"/>
                    <a:pt x="125" y="204"/>
                    <a:pt x="126" y="204"/>
                  </a:cubicBezTo>
                  <a:cubicBezTo>
                    <a:pt x="135" y="202"/>
                    <a:pt x="135" y="202"/>
                    <a:pt x="135" y="202"/>
                  </a:cubicBezTo>
                  <a:cubicBezTo>
                    <a:pt x="138" y="199"/>
                    <a:pt x="143" y="193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4" y="185"/>
                    <a:pt x="145" y="185"/>
                    <a:pt x="146" y="184"/>
                  </a:cubicBezTo>
                  <a:cubicBezTo>
                    <a:pt x="147" y="184"/>
                    <a:pt x="148" y="183"/>
                    <a:pt x="148" y="181"/>
                  </a:cubicBezTo>
                  <a:cubicBezTo>
                    <a:pt x="148" y="180"/>
                    <a:pt x="152" y="178"/>
                    <a:pt x="153" y="178"/>
                  </a:cubicBezTo>
                  <a:cubicBezTo>
                    <a:pt x="155" y="178"/>
                    <a:pt x="156" y="179"/>
                    <a:pt x="157" y="181"/>
                  </a:cubicBezTo>
                  <a:cubicBezTo>
                    <a:pt x="158" y="182"/>
                    <a:pt x="158" y="182"/>
                    <a:pt x="159" y="183"/>
                  </a:cubicBezTo>
                  <a:cubicBezTo>
                    <a:pt x="160" y="183"/>
                    <a:pt x="162" y="183"/>
                    <a:pt x="164" y="183"/>
                  </a:cubicBezTo>
                  <a:cubicBezTo>
                    <a:pt x="165" y="183"/>
                    <a:pt x="167" y="183"/>
                    <a:pt x="169" y="184"/>
                  </a:cubicBezTo>
                  <a:cubicBezTo>
                    <a:pt x="171" y="185"/>
                    <a:pt x="172" y="186"/>
                    <a:pt x="173" y="187"/>
                  </a:cubicBezTo>
                  <a:cubicBezTo>
                    <a:pt x="174" y="187"/>
                    <a:pt x="174" y="188"/>
                    <a:pt x="176" y="189"/>
                  </a:cubicBezTo>
                  <a:cubicBezTo>
                    <a:pt x="177" y="189"/>
                    <a:pt x="177" y="190"/>
                    <a:pt x="177" y="191"/>
                  </a:cubicBezTo>
                  <a:cubicBezTo>
                    <a:pt x="178" y="192"/>
                    <a:pt x="178" y="193"/>
                    <a:pt x="181" y="193"/>
                  </a:cubicBezTo>
                  <a:cubicBezTo>
                    <a:pt x="183" y="192"/>
                    <a:pt x="184" y="193"/>
                    <a:pt x="186" y="194"/>
                  </a:cubicBezTo>
                  <a:cubicBezTo>
                    <a:pt x="187" y="195"/>
                    <a:pt x="188" y="196"/>
                    <a:pt x="190" y="196"/>
                  </a:cubicBezTo>
                  <a:cubicBezTo>
                    <a:pt x="192" y="196"/>
                    <a:pt x="192" y="197"/>
                    <a:pt x="193" y="198"/>
                  </a:cubicBezTo>
                  <a:cubicBezTo>
                    <a:pt x="193" y="198"/>
                    <a:pt x="193" y="199"/>
                    <a:pt x="193" y="199"/>
                  </a:cubicBezTo>
                  <a:cubicBezTo>
                    <a:pt x="194" y="199"/>
                    <a:pt x="194" y="200"/>
                    <a:pt x="196" y="200"/>
                  </a:cubicBezTo>
                  <a:cubicBezTo>
                    <a:pt x="197" y="200"/>
                    <a:pt x="198" y="201"/>
                    <a:pt x="199" y="202"/>
                  </a:cubicBezTo>
                  <a:cubicBezTo>
                    <a:pt x="201" y="204"/>
                    <a:pt x="202" y="205"/>
                    <a:pt x="203" y="205"/>
                  </a:cubicBezTo>
                  <a:cubicBezTo>
                    <a:pt x="204" y="205"/>
                    <a:pt x="205" y="204"/>
                    <a:pt x="206" y="203"/>
                  </a:cubicBezTo>
                  <a:cubicBezTo>
                    <a:pt x="207" y="202"/>
                    <a:pt x="207" y="202"/>
                    <a:pt x="208" y="202"/>
                  </a:cubicBezTo>
                  <a:cubicBezTo>
                    <a:pt x="211" y="200"/>
                    <a:pt x="215" y="200"/>
                    <a:pt x="219" y="200"/>
                  </a:cubicBezTo>
                  <a:cubicBezTo>
                    <a:pt x="220" y="200"/>
                    <a:pt x="222" y="200"/>
                    <a:pt x="224" y="200"/>
                  </a:cubicBezTo>
                  <a:cubicBezTo>
                    <a:pt x="226" y="199"/>
                    <a:pt x="226" y="201"/>
                    <a:pt x="226" y="202"/>
                  </a:cubicBezTo>
                  <a:cubicBezTo>
                    <a:pt x="227" y="203"/>
                    <a:pt x="227" y="205"/>
                    <a:pt x="230" y="206"/>
                  </a:cubicBezTo>
                  <a:cubicBezTo>
                    <a:pt x="231" y="204"/>
                    <a:pt x="234" y="204"/>
                    <a:pt x="237" y="204"/>
                  </a:cubicBezTo>
                  <a:cubicBezTo>
                    <a:pt x="237" y="204"/>
                    <a:pt x="238" y="204"/>
                    <a:pt x="238" y="204"/>
                  </a:cubicBezTo>
                  <a:cubicBezTo>
                    <a:pt x="243" y="204"/>
                    <a:pt x="247" y="202"/>
                    <a:pt x="250" y="199"/>
                  </a:cubicBezTo>
                  <a:cubicBezTo>
                    <a:pt x="249" y="197"/>
                    <a:pt x="248" y="196"/>
                    <a:pt x="247" y="195"/>
                  </a:cubicBezTo>
                  <a:cubicBezTo>
                    <a:pt x="247" y="194"/>
                    <a:pt x="246" y="194"/>
                    <a:pt x="246" y="194"/>
                  </a:cubicBezTo>
                  <a:cubicBezTo>
                    <a:pt x="242" y="190"/>
                    <a:pt x="239" y="183"/>
                    <a:pt x="242" y="177"/>
                  </a:cubicBezTo>
                  <a:cubicBezTo>
                    <a:pt x="242" y="177"/>
                    <a:pt x="242" y="177"/>
                    <a:pt x="242" y="177"/>
                  </a:cubicBezTo>
                  <a:cubicBezTo>
                    <a:pt x="241" y="177"/>
                    <a:pt x="241" y="177"/>
                    <a:pt x="241" y="177"/>
                  </a:cubicBezTo>
                  <a:cubicBezTo>
                    <a:pt x="241" y="173"/>
                    <a:pt x="238" y="169"/>
                    <a:pt x="235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2" y="167"/>
                    <a:pt x="230" y="167"/>
                    <a:pt x="229" y="165"/>
                  </a:cubicBezTo>
                  <a:cubicBezTo>
                    <a:pt x="229" y="164"/>
                    <a:pt x="228" y="163"/>
                    <a:pt x="228" y="163"/>
                  </a:cubicBezTo>
                  <a:cubicBezTo>
                    <a:pt x="228" y="162"/>
                    <a:pt x="228" y="162"/>
                    <a:pt x="228" y="162"/>
                  </a:cubicBezTo>
                  <a:cubicBezTo>
                    <a:pt x="227" y="159"/>
                    <a:pt x="224" y="158"/>
                    <a:pt x="221" y="157"/>
                  </a:cubicBezTo>
                  <a:cubicBezTo>
                    <a:pt x="221" y="157"/>
                    <a:pt x="221" y="157"/>
                    <a:pt x="221" y="157"/>
                  </a:cubicBezTo>
                  <a:cubicBezTo>
                    <a:pt x="216" y="156"/>
                    <a:pt x="213" y="153"/>
                    <a:pt x="213" y="150"/>
                  </a:cubicBezTo>
                  <a:cubicBezTo>
                    <a:pt x="213" y="149"/>
                    <a:pt x="214" y="149"/>
                    <a:pt x="214" y="148"/>
                  </a:cubicBezTo>
                  <a:cubicBezTo>
                    <a:pt x="214" y="148"/>
                    <a:pt x="214" y="147"/>
                    <a:pt x="214" y="147"/>
                  </a:cubicBezTo>
                  <a:cubicBezTo>
                    <a:pt x="214" y="146"/>
                    <a:pt x="213" y="146"/>
                    <a:pt x="212" y="146"/>
                  </a:cubicBezTo>
                  <a:cubicBezTo>
                    <a:pt x="209" y="146"/>
                    <a:pt x="206" y="148"/>
                    <a:pt x="203" y="149"/>
                  </a:cubicBezTo>
                  <a:cubicBezTo>
                    <a:pt x="201" y="150"/>
                    <a:pt x="200" y="151"/>
                    <a:pt x="198" y="152"/>
                  </a:cubicBezTo>
                  <a:cubicBezTo>
                    <a:pt x="197" y="152"/>
                    <a:pt x="194" y="153"/>
                    <a:pt x="193" y="151"/>
                  </a:cubicBezTo>
                  <a:cubicBezTo>
                    <a:pt x="192" y="151"/>
                    <a:pt x="192" y="150"/>
                    <a:pt x="192" y="150"/>
                  </a:cubicBezTo>
                  <a:cubicBezTo>
                    <a:pt x="192" y="149"/>
                    <a:pt x="191" y="149"/>
                    <a:pt x="191" y="149"/>
                  </a:cubicBezTo>
                  <a:cubicBezTo>
                    <a:pt x="191" y="148"/>
                    <a:pt x="190" y="148"/>
                    <a:pt x="189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1" y="148"/>
                    <a:pt x="174" y="142"/>
                    <a:pt x="171" y="135"/>
                  </a:cubicBezTo>
                  <a:cubicBezTo>
                    <a:pt x="171" y="135"/>
                    <a:pt x="171" y="134"/>
                    <a:pt x="171" y="134"/>
                  </a:cubicBezTo>
                  <a:cubicBezTo>
                    <a:pt x="170" y="133"/>
                    <a:pt x="170" y="133"/>
                    <a:pt x="170" y="132"/>
                  </a:cubicBezTo>
                  <a:cubicBezTo>
                    <a:pt x="169" y="132"/>
                    <a:pt x="169" y="131"/>
                    <a:pt x="168" y="131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4"/>
                    <a:pt x="142" y="113"/>
                    <a:pt x="141" y="112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38" y="104"/>
                    <a:pt x="133" y="103"/>
                    <a:pt x="124" y="103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5" y="97"/>
                    <a:pt x="125" y="93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3" y="86"/>
                    <a:pt x="122" y="84"/>
                    <a:pt x="123" y="82"/>
                  </a:cubicBezTo>
                  <a:cubicBezTo>
                    <a:pt x="123" y="81"/>
                    <a:pt x="124" y="80"/>
                    <a:pt x="125" y="79"/>
                  </a:cubicBezTo>
                  <a:cubicBezTo>
                    <a:pt x="127" y="78"/>
                    <a:pt x="127" y="77"/>
                    <a:pt x="127" y="76"/>
                  </a:cubicBezTo>
                  <a:cubicBezTo>
                    <a:pt x="127" y="75"/>
                    <a:pt x="126" y="75"/>
                    <a:pt x="126" y="7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4" y="64"/>
                    <a:pt x="114" y="64"/>
                  </a:cubicBezTo>
                  <a:cubicBezTo>
                    <a:pt x="114" y="64"/>
                    <a:pt x="114" y="64"/>
                    <a:pt x="114" y="65"/>
                  </a:cubicBezTo>
                  <a:cubicBezTo>
                    <a:pt x="112" y="65"/>
                    <a:pt x="111" y="65"/>
                    <a:pt x="110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0"/>
                    <a:pt x="95" y="57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1"/>
                    <a:pt x="96" y="51"/>
                  </a:cubicBezTo>
                  <a:cubicBezTo>
                    <a:pt x="96" y="50"/>
                    <a:pt x="95" y="50"/>
                    <a:pt x="95" y="49"/>
                  </a:cubicBezTo>
                  <a:cubicBezTo>
                    <a:pt x="88" y="45"/>
                    <a:pt x="81" y="41"/>
                    <a:pt x="74" y="39"/>
                  </a:cubicBezTo>
                  <a:cubicBezTo>
                    <a:pt x="72" y="38"/>
                    <a:pt x="68" y="37"/>
                    <a:pt x="67" y="34"/>
                  </a:cubicBezTo>
                  <a:cubicBezTo>
                    <a:pt x="67" y="33"/>
                    <a:pt x="67" y="33"/>
                    <a:pt x="67" y="32"/>
                  </a:cubicBezTo>
                  <a:cubicBezTo>
                    <a:pt x="67" y="32"/>
                    <a:pt x="67" y="31"/>
                    <a:pt x="67" y="31"/>
                  </a:cubicBezTo>
                  <a:cubicBezTo>
                    <a:pt x="67" y="30"/>
                    <a:pt x="66" y="30"/>
                    <a:pt x="66" y="29"/>
                  </a:cubicBezTo>
                  <a:cubicBezTo>
                    <a:pt x="64" y="28"/>
                    <a:pt x="63" y="27"/>
                    <a:pt x="63" y="25"/>
                  </a:cubicBezTo>
                  <a:cubicBezTo>
                    <a:pt x="63" y="23"/>
                    <a:pt x="65" y="22"/>
                    <a:pt x="67" y="22"/>
                  </a:cubicBezTo>
                  <a:cubicBezTo>
                    <a:pt x="67" y="22"/>
                    <a:pt x="68" y="21"/>
                    <a:pt x="68" y="21"/>
                  </a:cubicBezTo>
                  <a:cubicBezTo>
                    <a:pt x="69" y="20"/>
                    <a:pt x="70" y="19"/>
                    <a:pt x="70" y="18"/>
                  </a:cubicBezTo>
                  <a:cubicBezTo>
                    <a:pt x="71" y="16"/>
                    <a:pt x="72" y="15"/>
                    <a:pt x="73" y="14"/>
                  </a:cubicBezTo>
                  <a:cubicBezTo>
                    <a:pt x="73" y="14"/>
                    <a:pt x="73" y="14"/>
                    <a:pt x="73" y="13"/>
                  </a:cubicBezTo>
                  <a:cubicBezTo>
                    <a:pt x="72" y="11"/>
                    <a:pt x="74" y="8"/>
                    <a:pt x="75" y="7"/>
                  </a:cubicBezTo>
                  <a:cubicBezTo>
                    <a:pt x="76" y="5"/>
                    <a:pt x="77" y="3"/>
                    <a:pt x="77" y="2"/>
                  </a:cubicBezTo>
                  <a:cubicBezTo>
                    <a:pt x="77" y="2"/>
                    <a:pt x="77" y="1"/>
                    <a:pt x="76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3"/>
                    <a:pt x="69" y="3"/>
                    <a:pt x="67" y="3"/>
                  </a:cubicBezTo>
                  <a:cubicBezTo>
                    <a:pt x="67" y="3"/>
                    <a:pt x="66" y="3"/>
                    <a:pt x="65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57" y="6"/>
                    <a:pt x="54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7" y="3"/>
                    <a:pt x="46" y="3"/>
                    <a:pt x="45" y="4"/>
                  </a:cubicBezTo>
                  <a:cubicBezTo>
                    <a:pt x="44" y="5"/>
                    <a:pt x="43" y="6"/>
                    <a:pt x="42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0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9"/>
                    <a:pt x="39" y="9"/>
                    <a:pt x="39" y="10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7" y="13"/>
                    <a:pt x="36" y="13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7"/>
                    <a:pt x="35" y="18"/>
                    <a:pt x="34" y="19"/>
                  </a:cubicBezTo>
                  <a:cubicBezTo>
                    <a:pt x="33" y="19"/>
                    <a:pt x="32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8" y="21"/>
                    <a:pt x="25" y="23"/>
                    <a:pt x="22" y="25"/>
                  </a:cubicBezTo>
                  <a:cubicBezTo>
                    <a:pt x="20" y="26"/>
                    <a:pt x="18" y="28"/>
                    <a:pt x="17" y="30"/>
                  </a:cubicBezTo>
                  <a:cubicBezTo>
                    <a:pt x="15" y="32"/>
                    <a:pt x="14" y="34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9"/>
                    <a:pt x="13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4"/>
                    <a:pt x="9" y="46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9"/>
                    <a:pt x="3" y="50"/>
                    <a:pt x="2" y="51"/>
                  </a:cubicBezTo>
                  <a:cubicBezTo>
                    <a:pt x="1" y="52"/>
                    <a:pt x="0" y="53"/>
                    <a:pt x="1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5"/>
                    <a:pt x="3" y="58"/>
                    <a:pt x="3" y="60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4" y="63"/>
                    <a:pt x="5" y="66"/>
                    <a:pt x="7" y="68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11" y="74"/>
                    <a:pt x="13" y="79"/>
                    <a:pt x="15" y="83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7" y="87"/>
                    <a:pt x="17" y="88"/>
                  </a:cubicBezTo>
                  <a:cubicBezTo>
                    <a:pt x="17" y="90"/>
                    <a:pt x="16" y="92"/>
                    <a:pt x="13" y="95"/>
                  </a:cubicBezTo>
                  <a:cubicBezTo>
                    <a:pt x="13" y="95"/>
                    <a:pt x="12" y="95"/>
                    <a:pt x="12" y="95"/>
                  </a:cubicBezTo>
                  <a:cubicBezTo>
                    <a:pt x="12" y="95"/>
                    <a:pt x="13" y="96"/>
                    <a:pt x="13" y="96"/>
                  </a:cubicBezTo>
                  <a:cubicBezTo>
                    <a:pt x="13" y="96"/>
                    <a:pt x="13" y="96"/>
                    <a:pt x="13" y="97"/>
                  </a:cubicBezTo>
                  <a:cubicBezTo>
                    <a:pt x="14" y="98"/>
                    <a:pt x="13" y="99"/>
                    <a:pt x="12" y="100"/>
                  </a:cubicBezTo>
                  <a:cubicBezTo>
                    <a:pt x="12" y="100"/>
                    <a:pt x="12" y="101"/>
                    <a:pt x="12" y="101"/>
                  </a:cubicBezTo>
                  <a:cubicBezTo>
                    <a:pt x="11" y="102"/>
                    <a:pt x="11" y="103"/>
                    <a:pt x="11" y="105"/>
                  </a:cubicBezTo>
                  <a:cubicBezTo>
                    <a:pt x="11" y="107"/>
                    <a:pt x="11" y="108"/>
                    <a:pt x="10" y="110"/>
                  </a:cubicBezTo>
                  <a:cubicBezTo>
                    <a:pt x="10" y="110"/>
                    <a:pt x="9" y="110"/>
                    <a:pt x="9" y="111"/>
                  </a:cubicBezTo>
                  <a:cubicBezTo>
                    <a:pt x="9" y="111"/>
                    <a:pt x="8" y="112"/>
                    <a:pt x="8" y="113"/>
                  </a:cubicBezTo>
                  <a:cubicBezTo>
                    <a:pt x="8" y="113"/>
                    <a:pt x="8" y="114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20"/>
                    <a:pt x="8" y="126"/>
                    <a:pt x="5" y="130"/>
                  </a:cubicBezTo>
                  <a:cubicBezTo>
                    <a:pt x="4" y="131"/>
                    <a:pt x="3" y="132"/>
                    <a:pt x="4" y="133"/>
                  </a:cubicBezTo>
                  <a:cubicBezTo>
                    <a:pt x="4" y="134"/>
                    <a:pt x="5" y="135"/>
                    <a:pt x="6" y="136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10" y="139"/>
                    <a:pt x="14" y="142"/>
                    <a:pt x="13" y="147"/>
                  </a:cubicBezTo>
                  <a:cubicBezTo>
                    <a:pt x="13" y="148"/>
                    <a:pt x="12" y="149"/>
                    <a:pt x="12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2"/>
                    <a:pt x="10" y="155"/>
                    <a:pt x="10" y="157"/>
                  </a:cubicBezTo>
                  <a:cubicBezTo>
                    <a:pt x="10" y="158"/>
                    <a:pt x="10" y="159"/>
                    <a:pt x="11" y="160"/>
                  </a:cubicBezTo>
                  <a:cubicBezTo>
                    <a:pt x="11" y="160"/>
                    <a:pt x="11" y="160"/>
                    <a:pt x="11" y="161"/>
                  </a:cubicBezTo>
                  <a:cubicBezTo>
                    <a:pt x="11" y="161"/>
                    <a:pt x="12" y="162"/>
                    <a:pt x="12" y="163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3" y="164"/>
                    <a:pt x="15" y="164"/>
                    <a:pt x="16" y="165"/>
                  </a:cubicBezTo>
                  <a:cubicBezTo>
                    <a:pt x="17" y="166"/>
                    <a:pt x="19" y="167"/>
                    <a:pt x="20" y="167"/>
                  </a:cubicBezTo>
                  <a:cubicBezTo>
                    <a:pt x="21" y="167"/>
                    <a:pt x="22" y="166"/>
                    <a:pt x="22" y="165"/>
                  </a:cubicBezTo>
                  <a:cubicBezTo>
                    <a:pt x="23" y="163"/>
                    <a:pt x="25" y="161"/>
                    <a:pt x="26" y="161"/>
                  </a:cubicBezTo>
                  <a:cubicBezTo>
                    <a:pt x="28" y="161"/>
                    <a:pt x="29" y="161"/>
                    <a:pt x="31" y="162"/>
                  </a:cubicBezTo>
                  <a:cubicBezTo>
                    <a:pt x="31" y="162"/>
                    <a:pt x="31" y="162"/>
                    <a:pt x="32" y="162"/>
                  </a:cubicBezTo>
                  <a:cubicBezTo>
                    <a:pt x="33" y="163"/>
                    <a:pt x="35" y="163"/>
                    <a:pt x="37" y="162"/>
                  </a:cubicBezTo>
                  <a:cubicBezTo>
                    <a:pt x="42" y="162"/>
                    <a:pt x="47" y="162"/>
                    <a:pt x="52" y="161"/>
                  </a:cubicBezTo>
                  <a:cubicBezTo>
                    <a:pt x="54" y="161"/>
                    <a:pt x="56" y="161"/>
                    <a:pt x="57" y="159"/>
                  </a:cubicBezTo>
                  <a:cubicBezTo>
                    <a:pt x="57" y="159"/>
                    <a:pt x="57" y="159"/>
                    <a:pt x="58" y="158"/>
                  </a:cubicBezTo>
                  <a:cubicBezTo>
                    <a:pt x="58" y="158"/>
                    <a:pt x="59" y="157"/>
                    <a:pt x="59" y="156"/>
                  </a:cubicBezTo>
                  <a:cubicBezTo>
                    <a:pt x="62" y="154"/>
                    <a:pt x="66" y="158"/>
                    <a:pt x="67" y="159"/>
                  </a:cubicBezTo>
                  <a:cubicBezTo>
                    <a:pt x="70" y="162"/>
                    <a:pt x="73" y="165"/>
                    <a:pt x="77" y="166"/>
                  </a:cubicBezTo>
                  <a:cubicBezTo>
                    <a:pt x="77" y="166"/>
                    <a:pt x="78" y="166"/>
                    <a:pt x="78" y="166"/>
                  </a:cubicBezTo>
                  <a:cubicBezTo>
                    <a:pt x="79" y="167"/>
                    <a:pt x="81" y="167"/>
                    <a:pt x="82" y="168"/>
                  </a:cubicBezTo>
                  <a:cubicBezTo>
                    <a:pt x="83" y="169"/>
                    <a:pt x="83" y="170"/>
                    <a:pt x="83" y="171"/>
                  </a:cubicBezTo>
                  <a:cubicBezTo>
                    <a:pt x="83" y="172"/>
                    <a:pt x="83" y="172"/>
                    <a:pt x="84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5" y="174"/>
                    <a:pt x="86" y="175"/>
                    <a:pt x="86" y="176"/>
                  </a:cubicBezTo>
                  <a:cubicBezTo>
                    <a:pt x="86" y="177"/>
                    <a:pt x="86" y="177"/>
                    <a:pt x="86" y="178"/>
                  </a:cubicBezTo>
                  <a:cubicBezTo>
                    <a:pt x="87" y="180"/>
                    <a:pt x="87" y="184"/>
                    <a:pt x="88" y="185"/>
                  </a:cubicBezTo>
                  <a:cubicBezTo>
                    <a:pt x="89" y="186"/>
                    <a:pt x="89" y="187"/>
                    <a:pt x="89" y="189"/>
                  </a:cubicBezTo>
                  <a:cubicBezTo>
                    <a:pt x="89" y="189"/>
                    <a:pt x="89" y="190"/>
                    <a:pt x="89" y="191"/>
                  </a:cubicBezTo>
                  <a:cubicBezTo>
                    <a:pt x="90" y="191"/>
                    <a:pt x="92" y="192"/>
                    <a:pt x="92" y="194"/>
                  </a:cubicBezTo>
                  <a:cubicBezTo>
                    <a:pt x="93" y="196"/>
                    <a:pt x="92" y="198"/>
                    <a:pt x="91" y="199"/>
                  </a:cubicBezTo>
                  <a:cubicBezTo>
                    <a:pt x="91" y="200"/>
                    <a:pt x="91" y="201"/>
                    <a:pt x="90" y="20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57"/>
            <p:cNvSpPr/>
            <p:nvPr/>
          </p:nvSpPr>
          <p:spPr bwMode="auto">
            <a:xfrm rot="21089660">
              <a:off x="5497911" y="4660254"/>
              <a:ext cx="394125" cy="606346"/>
            </a:xfrm>
            <a:custGeom>
              <a:avLst/>
              <a:gdLst>
                <a:gd name="T0" fmla="*/ 35 w 60"/>
                <a:gd name="T1" fmla="*/ 77 h 92"/>
                <a:gd name="T2" fmla="*/ 42 w 60"/>
                <a:gd name="T3" fmla="*/ 72 h 92"/>
                <a:gd name="T4" fmla="*/ 52 w 60"/>
                <a:gd name="T5" fmla="*/ 63 h 92"/>
                <a:gd name="T6" fmla="*/ 54 w 60"/>
                <a:gd name="T7" fmla="*/ 60 h 92"/>
                <a:gd name="T8" fmla="*/ 59 w 60"/>
                <a:gd name="T9" fmla="*/ 57 h 92"/>
                <a:gd name="T10" fmla="*/ 58 w 60"/>
                <a:gd name="T11" fmla="*/ 50 h 92"/>
                <a:gd name="T12" fmla="*/ 57 w 60"/>
                <a:gd name="T13" fmla="*/ 40 h 92"/>
                <a:gd name="T14" fmla="*/ 56 w 60"/>
                <a:gd name="T15" fmla="*/ 28 h 92"/>
                <a:gd name="T16" fmla="*/ 53 w 60"/>
                <a:gd name="T17" fmla="*/ 20 h 92"/>
                <a:gd name="T18" fmla="*/ 51 w 60"/>
                <a:gd name="T19" fmla="*/ 15 h 92"/>
                <a:gd name="T20" fmla="*/ 45 w 60"/>
                <a:gd name="T21" fmla="*/ 11 h 92"/>
                <a:gd name="T22" fmla="*/ 45 w 60"/>
                <a:gd name="T23" fmla="*/ 12 h 92"/>
                <a:gd name="T24" fmla="*/ 32 w 60"/>
                <a:gd name="T25" fmla="*/ 4 h 92"/>
                <a:gd name="T26" fmla="*/ 28 w 60"/>
                <a:gd name="T27" fmla="*/ 0 h 92"/>
                <a:gd name="T28" fmla="*/ 28 w 60"/>
                <a:gd name="T29" fmla="*/ 3 h 92"/>
                <a:gd name="T30" fmla="*/ 25 w 60"/>
                <a:gd name="T31" fmla="*/ 18 h 92"/>
                <a:gd name="T32" fmla="*/ 23 w 60"/>
                <a:gd name="T33" fmla="*/ 18 h 92"/>
                <a:gd name="T34" fmla="*/ 23 w 60"/>
                <a:gd name="T35" fmla="*/ 20 h 92"/>
                <a:gd name="T36" fmla="*/ 21 w 60"/>
                <a:gd name="T37" fmla="*/ 22 h 92"/>
                <a:gd name="T38" fmla="*/ 22 w 60"/>
                <a:gd name="T39" fmla="*/ 22 h 92"/>
                <a:gd name="T40" fmla="*/ 30 w 60"/>
                <a:gd name="T41" fmla="*/ 25 h 92"/>
                <a:gd name="T42" fmla="*/ 29 w 60"/>
                <a:gd name="T43" fmla="*/ 32 h 92"/>
                <a:gd name="T44" fmla="*/ 27 w 60"/>
                <a:gd name="T45" fmla="*/ 34 h 92"/>
                <a:gd name="T46" fmla="*/ 29 w 60"/>
                <a:gd name="T47" fmla="*/ 36 h 92"/>
                <a:gd name="T48" fmla="*/ 23 w 60"/>
                <a:gd name="T49" fmla="*/ 42 h 92"/>
                <a:gd name="T50" fmla="*/ 22 w 60"/>
                <a:gd name="T51" fmla="*/ 48 h 92"/>
                <a:gd name="T52" fmla="*/ 21 w 60"/>
                <a:gd name="T53" fmla="*/ 54 h 92"/>
                <a:gd name="T54" fmla="*/ 22 w 60"/>
                <a:gd name="T55" fmla="*/ 56 h 92"/>
                <a:gd name="T56" fmla="*/ 22 w 60"/>
                <a:gd name="T57" fmla="*/ 63 h 92"/>
                <a:gd name="T58" fmla="*/ 11 w 60"/>
                <a:gd name="T59" fmla="*/ 73 h 92"/>
                <a:gd name="T60" fmla="*/ 5 w 60"/>
                <a:gd name="T61" fmla="*/ 74 h 92"/>
                <a:gd name="T62" fmla="*/ 0 w 60"/>
                <a:gd name="T63" fmla="*/ 85 h 92"/>
                <a:gd name="T64" fmla="*/ 4 w 60"/>
                <a:gd name="T65" fmla="*/ 92 h 92"/>
                <a:gd name="T66" fmla="*/ 5 w 60"/>
                <a:gd name="T67" fmla="*/ 90 h 92"/>
                <a:gd name="T68" fmla="*/ 10 w 60"/>
                <a:gd name="T69" fmla="*/ 87 h 92"/>
                <a:gd name="T70" fmla="*/ 14 w 60"/>
                <a:gd name="T71" fmla="*/ 87 h 92"/>
                <a:gd name="T72" fmla="*/ 15 w 60"/>
                <a:gd name="T73" fmla="*/ 86 h 92"/>
                <a:gd name="T74" fmla="*/ 18 w 60"/>
                <a:gd name="T75" fmla="*/ 88 h 92"/>
                <a:gd name="T76" fmla="*/ 28 w 60"/>
                <a:gd name="T77" fmla="*/ 87 h 92"/>
                <a:gd name="T78" fmla="*/ 29 w 60"/>
                <a:gd name="T79" fmla="*/ 84 h 92"/>
                <a:gd name="T80" fmla="*/ 33 w 60"/>
                <a:gd name="T81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2">
                  <a:moveTo>
                    <a:pt x="33" y="79"/>
                  </a:moveTo>
                  <a:cubicBezTo>
                    <a:pt x="34" y="78"/>
                    <a:pt x="35" y="78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4"/>
                    <a:pt x="39" y="73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1"/>
                    <a:pt x="50" y="6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4" y="60"/>
                  </a:cubicBezTo>
                  <a:cubicBezTo>
                    <a:pt x="55" y="59"/>
                    <a:pt x="56" y="59"/>
                    <a:pt x="57" y="58"/>
                  </a:cubicBezTo>
                  <a:cubicBezTo>
                    <a:pt x="58" y="58"/>
                    <a:pt x="58" y="58"/>
                    <a:pt x="59" y="57"/>
                  </a:cubicBezTo>
                  <a:cubicBezTo>
                    <a:pt x="60" y="56"/>
                    <a:pt x="60" y="53"/>
                    <a:pt x="59" y="51"/>
                  </a:cubicBezTo>
                  <a:cubicBezTo>
                    <a:pt x="58" y="51"/>
                    <a:pt x="58" y="51"/>
                    <a:pt x="58" y="50"/>
                  </a:cubicBezTo>
                  <a:cubicBezTo>
                    <a:pt x="57" y="48"/>
                    <a:pt x="55" y="46"/>
                    <a:pt x="56" y="43"/>
                  </a:cubicBezTo>
                  <a:cubicBezTo>
                    <a:pt x="56" y="42"/>
                    <a:pt x="56" y="41"/>
                    <a:pt x="57" y="40"/>
                  </a:cubicBezTo>
                  <a:cubicBezTo>
                    <a:pt x="57" y="39"/>
                    <a:pt x="57" y="39"/>
                    <a:pt x="58" y="38"/>
                  </a:cubicBezTo>
                  <a:cubicBezTo>
                    <a:pt x="59" y="35"/>
                    <a:pt x="57" y="32"/>
                    <a:pt x="56" y="28"/>
                  </a:cubicBezTo>
                  <a:cubicBezTo>
                    <a:pt x="55" y="26"/>
                    <a:pt x="53" y="24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53" y="19"/>
                    <a:pt x="53" y="18"/>
                    <a:pt x="53" y="18"/>
                  </a:cubicBezTo>
                  <a:cubicBezTo>
                    <a:pt x="52" y="17"/>
                    <a:pt x="52" y="16"/>
                    <a:pt x="51" y="15"/>
                  </a:cubicBezTo>
                  <a:cubicBezTo>
                    <a:pt x="50" y="14"/>
                    <a:pt x="49" y="12"/>
                    <a:pt x="48" y="11"/>
                  </a:cubicBezTo>
                  <a:cubicBezTo>
                    <a:pt x="47" y="11"/>
                    <a:pt x="46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12"/>
                    <a:pt x="35" y="8"/>
                    <a:pt x="32" y="4"/>
                  </a:cubicBezTo>
                  <a:cubicBezTo>
                    <a:pt x="31" y="2"/>
                    <a:pt x="30" y="1"/>
                    <a:pt x="30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6" y="16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4" y="19"/>
                    <a:pt x="23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6" y="21"/>
                    <a:pt x="29" y="23"/>
                    <a:pt x="30" y="25"/>
                  </a:cubicBezTo>
                  <a:cubicBezTo>
                    <a:pt x="31" y="26"/>
                    <a:pt x="32" y="28"/>
                    <a:pt x="31" y="29"/>
                  </a:cubicBezTo>
                  <a:cubicBezTo>
                    <a:pt x="31" y="30"/>
                    <a:pt x="30" y="31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3"/>
                    <a:pt x="27" y="33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9" y="35"/>
                    <a:pt x="29" y="36"/>
                  </a:cubicBezTo>
                  <a:cubicBezTo>
                    <a:pt x="29" y="37"/>
                    <a:pt x="28" y="38"/>
                    <a:pt x="27" y="39"/>
                  </a:cubicBezTo>
                  <a:cubicBezTo>
                    <a:pt x="25" y="40"/>
                    <a:pt x="24" y="41"/>
                    <a:pt x="23" y="42"/>
                  </a:cubicBezTo>
                  <a:cubicBezTo>
                    <a:pt x="22" y="44"/>
                    <a:pt x="21" y="45"/>
                    <a:pt x="22" y="46"/>
                  </a:cubicBezTo>
                  <a:cubicBezTo>
                    <a:pt x="22" y="47"/>
                    <a:pt x="22" y="47"/>
                    <a:pt x="22" y="48"/>
                  </a:cubicBezTo>
                  <a:cubicBezTo>
                    <a:pt x="23" y="49"/>
                    <a:pt x="24" y="51"/>
                    <a:pt x="23" y="53"/>
                  </a:cubicBezTo>
                  <a:cubicBezTo>
                    <a:pt x="22" y="53"/>
                    <a:pt x="22" y="53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5"/>
                    <a:pt x="21" y="55"/>
                    <a:pt x="22" y="56"/>
                  </a:cubicBezTo>
                  <a:cubicBezTo>
                    <a:pt x="23" y="57"/>
                    <a:pt x="23" y="59"/>
                    <a:pt x="23" y="60"/>
                  </a:cubicBezTo>
                  <a:cubicBezTo>
                    <a:pt x="23" y="62"/>
                    <a:pt x="22" y="63"/>
                    <a:pt x="22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1"/>
                    <a:pt x="13" y="73"/>
                    <a:pt x="11" y="73"/>
                  </a:cubicBezTo>
                  <a:cubicBezTo>
                    <a:pt x="10" y="74"/>
                    <a:pt x="9" y="74"/>
                    <a:pt x="8" y="74"/>
                  </a:cubicBezTo>
                  <a:cubicBezTo>
                    <a:pt x="7" y="74"/>
                    <a:pt x="6" y="74"/>
                    <a:pt x="5" y="74"/>
                  </a:cubicBezTo>
                  <a:cubicBezTo>
                    <a:pt x="4" y="74"/>
                    <a:pt x="2" y="76"/>
                    <a:pt x="1" y="78"/>
                  </a:cubicBezTo>
                  <a:cubicBezTo>
                    <a:pt x="0" y="80"/>
                    <a:pt x="0" y="83"/>
                    <a:pt x="0" y="85"/>
                  </a:cubicBezTo>
                  <a:cubicBezTo>
                    <a:pt x="0" y="87"/>
                    <a:pt x="0" y="90"/>
                    <a:pt x="1" y="91"/>
                  </a:cubicBezTo>
                  <a:cubicBezTo>
                    <a:pt x="1" y="92"/>
                    <a:pt x="3" y="92"/>
                    <a:pt x="4" y="92"/>
                  </a:cubicBezTo>
                  <a:cubicBezTo>
                    <a:pt x="4" y="92"/>
                    <a:pt x="5" y="92"/>
                    <a:pt x="5" y="91"/>
                  </a:cubicBezTo>
                  <a:cubicBezTo>
                    <a:pt x="5" y="91"/>
                    <a:pt x="5" y="91"/>
                    <a:pt x="5" y="90"/>
                  </a:cubicBezTo>
                  <a:cubicBezTo>
                    <a:pt x="5" y="90"/>
                    <a:pt x="5" y="89"/>
                    <a:pt x="6" y="88"/>
                  </a:cubicBezTo>
                  <a:cubicBezTo>
                    <a:pt x="7" y="86"/>
                    <a:pt x="9" y="87"/>
                    <a:pt x="10" y="87"/>
                  </a:cubicBezTo>
                  <a:cubicBezTo>
                    <a:pt x="11" y="87"/>
                    <a:pt x="12" y="87"/>
                    <a:pt x="13" y="87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5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6" y="86"/>
                    <a:pt x="17" y="87"/>
                    <a:pt x="17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8"/>
                    <a:pt x="19" y="88"/>
                    <a:pt x="20" y="88"/>
                  </a:cubicBezTo>
                  <a:cubicBezTo>
                    <a:pt x="22" y="88"/>
                    <a:pt x="25" y="87"/>
                    <a:pt x="28" y="87"/>
                  </a:cubicBezTo>
                  <a:cubicBezTo>
                    <a:pt x="28" y="86"/>
                    <a:pt x="29" y="86"/>
                    <a:pt x="29" y="86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3"/>
                    <a:pt x="29" y="82"/>
                    <a:pt x="30" y="81"/>
                  </a:cubicBezTo>
                  <a:cubicBezTo>
                    <a:pt x="30" y="80"/>
                    <a:pt x="32" y="79"/>
                    <a:pt x="33" y="7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Полилиния 395"/>
            <p:cNvSpPr/>
            <p:nvPr/>
          </p:nvSpPr>
          <p:spPr bwMode="auto">
            <a:xfrm rot="21089660">
              <a:off x="9204736" y="-51123"/>
              <a:ext cx="1505482" cy="1260351"/>
            </a:xfrm>
            <a:custGeom>
              <a:avLst/>
              <a:gdLst>
                <a:gd name="connsiteX0" fmla="*/ 1063907 w 1505482"/>
                <a:gd name="connsiteY0" fmla="*/ 91219 h 1260351"/>
                <a:gd name="connsiteX1" fmla="*/ 1083132 w 1505482"/>
                <a:gd name="connsiteY1" fmla="*/ 94094 h 1260351"/>
                <a:gd name="connsiteX2" fmla="*/ 1082636 w 1505482"/>
                <a:gd name="connsiteY2" fmla="*/ 95180 h 1260351"/>
                <a:gd name="connsiteX3" fmla="*/ 1069513 w 1505482"/>
                <a:gd name="connsiteY3" fmla="*/ 101763 h 1260351"/>
                <a:gd name="connsiteX4" fmla="*/ 1005176 w 1505482"/>
                <a:gd name="connsiteY4" fmla="*/ 82436 h 1260351"/>
                <a:gd name="connsiteX5" fmla="*/ 1029849 w 1505482"/>
                <a:gd name="connsiteY5" fmla="*/ 86126 h 1260351"/>
                <a:gd name="connsiteX6" fmla="*/ 1017842 w 1505482"/>
                <a:gd name="connsiteY6" fmla="*/ 88597 h 1260351"/>
                <a:gd name="connsiteX7" fmla="*/ 453958 w 1505482"/>
                <a:gd name="connsiteY7" fmla="*/ 0 h 1260351"/>
                <a:gd name="connsiteX8" fmla="*/ 955908 w 1505482"/>
                <a:gd name="connsiteY8" fmla="*/ 75067 h 1260351"/>
                <a:gd name="connsiteX9" fmla="*/ 951407 w 1505482"/>
                <a:gd name="connsiteY9" fmla="*/ 82014 h 1260351"/>
                <a:gd name="connsiteX10" fmla="*/ 951406 w 1505482"/>
                <a:gd name="connsiteY10" fmla="*/ 95180 h 1260351"/>
                <a:gd name="connsiteX11" fmla="*/ 964530 w 1505482"/>
                <a:gd name="connsiteY11" fmla="*/ 101763 h 1260351"/>
                <a:gd name="connsiteX12" fmla="*/ 971092 w 1505482"/>
                <a:gd name="connsiteY12" fmla="*/ 108345 h 1260351"/>
                <a:gd name="connsiteX13" fmla="*/ 1043266 w 1505482"/>
                <a:gd name="connsiteY13" fmla="*/ 147843 h 1260351"/>
                <a:gd name="connsiteX14" fmla="*/ 1062951 w 1505482"/>
                <a:gd name="connsiteY14" fmla="*/ 147843 h 1260351"/>
                <a:gd name="connsiteX15" fmla="*/ 1069512 w 1505482"/>
                <a:gd name="connsiteY15" fmla="*/ 154426 h 1260351"/>
                <a:gd name="connsiteX16" fmla="*/ 1122004 w 1505482"/>
                <a:gd name="connsiteY16" fmla="*/ 213672 h 1260351"/>
                <a:gd name="connsiteX17" fmla="*/ 1154811 w 1505482"/>
                <a:gd name="connsiteY17" fmla="*/ 338747 h 1260351"/>
                <a:gd name="connsiteX18" fmla="*/ 1128565 w 1505482"/>
                <a:gd name="connsiteY18" fmla="*/ 371661 h 1260351"/>
                <a:gd name="connsiteX19" fmla="*/ 1089197 w 1505482"/>
                <a:gd name="connsiteY19" fmla="*/ 397993 h 1260351"/>
                <a:gd name="connsiteX20" fmla="*/ 1069512 w 1505482"/>
                <a:gd name="connsiteY20" fmla="*/ 417741 h 1260351"/>
                <a:gd name="connsiteX21" fmla="*/ 1069512 w 1505482"/>
                <a:gd name="connsiteY21" fmla="*/ 444073 h 1260351"/>
                <a:gd name="connsiteX22" fmla="*/ 1102320 w 1505482"/>
                <a:gd name="connsiteY22" fmla="*/ 437490 h 1260351"/>
                <a:gd name="connsiteX23" fmla="*/ 1102320 w 1505482"/>
                <a:gd name="connsiteY23" fmla="*/ 397993 h 1260351"/>
                <a:gd name="connsiteX24" fmla="*/ 1135126 w 1505482"/>
                <a:gd name="connsiteY24" fmla="*/ 391410 h 1260351"/>
                <a:gd name="connsiteX25" fmla="*/ 1167934 w 1505482"/>
                <a:gd name="connsiteY25" fmla="*/ 404575 h 1260351"/>
                <a:gd name="connsiteX26" fmla="*/ 1174496 w 1505482"/>
                <a:gd name="connsiteY26" fmla="*/ 397993 h 1260351"/>
                <a:gd name="connsiteX27" fmla="*/ 1181057 w 1505482"/>
                <a:gd name="connsiteY27" fmla="*/ 384827 h 1260351"/>
                <a:gd name="connsiteX28" fmla="*/ 1207303 w 1505482"/>
                <a:gd name="connsiteY28" fmla="*/ 365078 h 1260351"/>
                <a:gd name="connsiteX29" fmla="*/ 1233549 w 1505482"/>
                <a:gd name="connsiteY29" fmla="*/ 384827 h 1260351"/>
                <a:gd name="connsiteX30" fmla="*/ 1259794 w 1505482"/>
                <a:gd name="connsiteY30" fmla="*/ 371661 h 1260351"/>
                <a:gd name="connsiteX31" fmla="*/ 1286039 w 1505482"/>
                <a:gd name="connsiteY31" fmla="*/ 391410 h 1260351"/>
                <a:gd name="connsiteX32" fmla="*/ 1305724 w 1505482"/>
                <a:gd name="connsiteY32" fmla="*/ 411158 h 1260351"/>
                <a:gd name="connsiteX33" fmla="*/ 1331970 w 1505482"/>
                <a:gd name="connsiteY33" fmla="*/ 397993 h 1260351"/>
                <a:gd name="connsiteX34" fmla="*/ 1364777 w 1505482"/>
                <a:gd name="connsiteY34" fmla="*/ 404575 h 1260351"/>
                <a:gd name="connsiteX35" fmla="*/ 1371338 w 1505482"/>
                <a:gd name="connsiteY35" fmla="*/ 378244 h 1260351"/>
                <a:gd name="connsiteX36" fmla="*/ 1391022 w 1505482"/>
                <a:gd name="connsiteY36" fmla="*/ 391410 h 1260351"/>
                <a:gd name="connsiteX37" fmla="*/ 1397584 w 1505482"/>
                <a:gd name="connsiteY37" fmla="*/ 411158 h 1260351"/>
                <a:gd name="connsiteX38" fmla="*/ 1410706 w 1505482"/>
                <a:gd name="connsiteY38" fmla="*/ 404575 h 1260351"/>
                <a:gd name="connsiteX39" fmla="*/ 1423830 w 1505482"/>
                <a:gd name="connsiteY39" fmla="*/ 391410 h 1260351"/>
                <a:gd name="connsiteX40" fmla="*/ 1456636 w 1505482"/>
                <a:gd name="connsiteY40" fmla="*/ 404575 h 1260351"/>
                <a:gd name="connsiteX41" fmla="*/ 1482883 w 1505482"/>
                <a:gd name="connsiteY41" fmla="*/ 437490 h 1260351"/>
                <a:gd name="connsiteX42" fmla="*/ 1502567 w 1505482"/>
                <a:gd name="connsiteY42" fmla="*/ 450656 h 1260351"/>
                <a:gd name="connsiteX43" fmla="*/ 1502567 w 1505482"/>
                <a:gd name="connsiteY43" fmla="*/ 470404 h 1260351"/>
                <a:gd name="connsiteX44" fmla="*/ 1496005 w 1505482"/>
                <a:gd name="connsiteY44" fmla="*/ 476987 h 1260351"/>
                <a:gd name="connsiteX45" fmla="*/ 1417268 w 1505482"/>
                <a:gd name="connsiteY45" fmla="*/ 549399 h 1260351"/>
                <a:gd name="connsiteX46" fmla="*/ 1397583 w 1505482"/>
                <a:gd name="connsiteY46" fmla="*/ 569148 h 1260351"/>
                <a:gd name="connsiteX47" fmla="*/ 1404145 w 1505482"/>
                <a:gd name="connsiteY47" fmla="*/ 582313 h 1260351"/>
                <a:gd name="connsiteX48" fmla="*/ 1423829 w 1505482"/>
                <a:gd name="connsiteY48" fmla="*/ 667891 h 1260351"/>
                <a:gd name="connsiteX49" fmla="*/ 1423829 w 1505482"/>
                <a:gd name="connsiteY49" fmla="*/ 694223 h 1260351"/>
                <a:gd name="connsiteX50" fmla="*/ 1423829 w 1505482"/>
                <a:gd name="connsiteY50" fmla="*/ 786383 h 1260351"/>
                <a:gd name="connsiteX51" fmla="*/ 1410707 w 1505482"/>
                <a:gd name="connsiteY51" fmla="*/ 786383 h 1260351"/>
                <a:gd name="connsiteX52" fmla="*/ 1404145 w 1505482"/>
                <a:gd name="connsiteY52" fmla="*/ 786383 h 1260351"/>
                <a:gd name="connsiteX53" fmla="*/ 1358215 w 1505482"/>
                <a:gd name="connsiteY53" fmla="*/ 779800 h 1260351"/>
                <a:gd name="connsiteX54" fmla="*/ 1351654 w 1505482"/>
                <a:gd name="connsiteY54" fmla="*/ 773217 h 1260351"/>
                <a:gd name="connsiteX55" fmla="*/ 1318847 w 1505482"/>
                <a:gd name="connsiteY55" fmla="*/ 766634 h 1260351"/>
                <a:gd name="connsiteX56" fmla="*/ 1299162 w 1505482"/>
                <a:gd name="connsiteY56" fmla="*/ 812715 h 1260351"/>
                <a:gd name="connsiteX57" fmla="*/ 1299163 w 1505482"/>
                <a:gd name="connsiteY57" fmla="*/ 819297 h 1260351"/>
                <a:gd name="connsiteX58" fmla="*/ 1259794 w 1505482"/>
                <a:gd name="connsiteY58" fmla="*/ 878543 h 1260351"/>
                <a:gd name="connsiteX59" fmla="*/ 1253232 w 1505482"/>
                <a:gd name="connsiteY59" fmla="*/ 885126 h 1260351"/>
                <a:gd name="connsiteX60" fmla="*/ 1253232 w 1505482"/>
                <a:gd name="connsiteY60" fmla="*/ 891709 h 1260351"/>
                <a:gd name="connsiteX61" fmla="*/ 1253233 w 1505482"/>
                <a:gd name="connsiteY61" fmla="*/ 957538 h 1260351"/>
                <a:gd name="connsiteX62" fmla="*/ 1213864 w 1505482"/>
                <a:gd name="connsiteY62" fmla="*/ 1003618 h 1260351"/>
                <a:gd name="connsiteX63" fmla="*/ 1161373 w 1505482"/>
                <a:gd name="connsiteY63" fmla="*/ 1003618 h 1260351"/>
                <a:gd name="connsiteX64" fmla="*/ 1135127 w 1505482"/>
                <a:gd name="connsiteY64" fmla="*/ 1003618 h 1260351"/>
                <a:gd name="connsiteX65" fmla="*/ 1082635 w 1505482"/>
                <a:gd name="connsiteY65" fmla="*/ 1023367 h 1260351"/>
                <a:gd name="connsiteX66" fmla="*/ 1076074 w 1505482"/>
                <a:gd name="connsiteY66" fmla="*/ 1029950 h 1260351"/>
                <a:gd name="connsiteX67" fmla="*/ 1056389 w 1505482"/>
                <a:gd name="connsiteY67" fmla="*/ 1023367 h 1260351"/>
                <a:gd name="connsiteX68" fmla="*/ 1043267 w 1505482"/>
                <a:gd name="connsiteY68" fmla="*/ 990453 h 1260351"/>
                <a:gd name="connsiteX69" fmla="*/ 1023583 w 1505482"/>
                <a:gd name="connsiteY69" fmla="*/ 937789 h 1260351"/>
                <a:gd name="connsiteX70" fmla="*/ 977652 w 1505482"/>
                <a:gd name="connsiteY70" fmla="*/ 924624 h 1260351"/>
                <a:gd name="connsiteX71" fmla="*/ 944845 w 1505482"/>
                <a:gd name="connsiteY71" fmla="*/ 944372 h 1260351"/>
                <a:gd name="connsiteX72" fmla="*/ 925161 w 1505482"/>
                <a:gd name="connsiteY72" fmla="*/ 931206 h 1260351"/>
                <a:gd name="connsiteX73" fmla="*/ 892354 w 1505482"/>
                <a:gd name="connsiteY73" fmla="*/ 944372 h 1260351"/>
                <a:gd name="connsiteX74" fmla="*/ 885792 w 1505482"/>
                <a:gd name="connsiteY74" fmla="*/ 957538 h 1260351"/>
                <a:gd name="connsiteX75" fmla="*/ 872670 w 1505482"/>
                <a:gd name="connsiteY75" fmla="*/ 970704 h 1260351"/>
                <a:gd name="connsiteX76" fmla="*/ 852986 w 1505482"/>
                <a:gd name="connsiteY76" fmla="*/ 964121 h 1260351"/>
                <a:gd name="connsiteX77" fmla="*/ 839863 w 1505482"/>
                <a:gd name="connsiteY77" fmla="*/ 964121 h 1260351"/>
                <a:gd name="connsiteX78" fmla="*/ 793932 w 1505482"/>
                <a:gd name="connsiteY78" fmla="*/ 1003618 h 1260351"/>
                <a:gd name="connsiteX79" fmla="*/ 774249 w 1505482"/>
                <a:gd name="connsiteY79" fmla="*/ 1036533 h 1260351"/>
                <a:gd name="connsiteX80" fmla="*/ 708634 w 1505482"/>
                <a:gd name="connsiteY80" fmla="*/ 1049698 h 1260351"/>
                <a:gd name="connsiteX81" fmla="*/ 695511 w 1505482"/>
                <a:gd name="connsiteY81" fmla="*/ 1062864 h 1260351"/>
                <a:gd name="connsiteX82" fmla="*/ 702072 w 1505482"/>
                <a:gd name="connsiteY82" fmla="*/ 1089196 h 1260351"/>
                <a:gd name="connsiteX83" fmla="*/ 669266 w 1505482"/>
                <a:gd name="connsiteY83" fmla="*/ 1089196 h 1260351"/>
                <a:gd name="connsiteX84" fmla="*/ 629897 w 1505482"/>
                <a:gd name="connsiteY84" fmla="*/ 1122110 h 1260351"/>
                <a:gd name="connsiteX85" fmla="*/ 623336 w 1505482"/>
                <a:gd name="connsiteY85" fmla="*/ 1148442 h 1260351"/>
                <a:gd name="connsiteX86" fmla="*/ 629896 w 1505482"/>
                <a:gd name="connsiteY86" fmla="*/ 1161608 h 1260351"/>
                <a:gd name="connsiteX87" fmla="*/ 636458 w 1505482"/>
                <a:gd name="connsiteY87" fmla="*/ 1168190 h 1260351"/>
                <a:gd name="connsiteX88" fmla="*/ 636458 w 1505482"/>
                <a:gd name="connsiteY88" fmla="*/ 1174773 h 1260351"/>
                <a:gd name="connsiteX89" fmla="*/ 629897 w 1505482"/>
                <a:gd name="connsiteY89" fmla="*/ 1174773 h 1260351"/>
                <a:gd name="connsiteX90" fmla="*/ 629896 w 1505482"/>
                <a:gd name="connsiteY90" fmla="*/ 1181356 h 1260351"/>
                <a:gd name="connsiteX91" fmla="*/ 557721 w 1505482"/>
                <a:gd name="connsiteY91" fmla="*/ 1214271 h 1260351"/>
                <a:gd name="connsiteX92" fmla="*/ 544598 w 1505482"/>
                <a:gd name="connsiteY92" fmla="*/ 1214271 h 1260351"/>
                <a:gd name="connsiteX93" fmla="*/ 485545 w 1505482"/>
                <a:gd name="connsiteY93" fmla="*/ 1227436 h 1260351"/>
                <a:gd name="connsiteX94" fmla="*/ 485545 w 1505482"/>
                <a:gd name="connsiteY94" fmla="*/ 1234019 h 1260351"/>
                <a:gd name="connsiteX95" fmla="*/ 472423 w 1505482"/>
                <a:gd name="connsiteY95" fmla="*/ 1247185 h 1260351"/>
                <a:gd name="connsiteX96" fmla="*/ 459299 w 1505482"/>
                <a:gd name="connsiteY96" fmla="*/ 1247185 h 1260351"/>
                <a:gd name="connsiteX97" fmla="*/ 380563 w 1505482"/>
                <a:gd name="connsiteY97" fmla="*/ 1253768 h 1260351"/>
                <a:gd name="connsiteX98" fmla="*/ 354317 w 1505482"/>
                <a:gd name="connsiteY98" fmla="*/ 1260351 h 1260351"/>
                <a:gd name="connsiteX99" fmla="*/ 334633 w 1505482"/>
                <a:gd name="connsiteY99" fmla="*/ 1234020 h 1260351"/>
                <a:gd name="connsiteX100" fmla="*/ 301825 w 1505482"/>
                <a:gd name="connsiteY100" fmla="*/ 1207688 h 1260351"/>
                <a:gd name="connsiteX101" fmla="*/ 282142 w 1505482"/>
                <a:gd name="connsiteY101" fmla="*/ 1220854 h 1260351"/>
                <a:gd name="connsiteX102" fmla="*/ 269019 w 1505482"/>
                <a:gd name="connsiteY102" fmla="*/ 1227437 h 1260351"/>
                <a:gd name="connsiteX103" fmla="*/ 249334 w 1505482"/>
                <a:gd name="connsiteY103" fmla="*/ 1207688 h 1260351"/>
                <a:gd name="connsiteX104" fmla="*/ 249334 w 1505482"/>
                <a:gd name="connsiteY104" fmla="*/ 1194522 h 1260351"/>
                <a:gd name="connsiteX105" fmla="*/ 236211 w 1505482"/>
                <a:gd name="connsiteY105" fmla="*/ 1174773 h 1260351"/>
                <a:gd name="connsiteX106" fmla="*/ 170597 w 1505482"/>
                <a:gd name="connsiteY106" fmla="*/ 1148442 h 1260351"/>
                <a:gd name="connsiteX107" fmla="*/ 150912 w 1505482"/>
                <a:gd name="connsiteY107" fmla="*/ 1148442 h 1260351"/>
                <a:gd name="connsiteX108" fmla="*/ 111544 w 1505482"/>
                <a:gd name="connsiteY108" fmla="*/ 1141859 h 1260351"/>
                <a:gd name="connsiteX109" fmla="*/ 78737 w 1505482"/>
                <a:gd name="connsiteY109" fmla="*/ 1102362 h 1260351"/>
                <a:gd name="connsiteX110" fmla="*/ 85298 w 1505482"/>
                <a:gd name="connsiteY110" fmla="*/ 1095779 h 1260351"/>
                <a:gd name="connsiteX111" fmla="*/ 85299 w 1505482"/>
                <a:gd name="connsiteY111" fmla="*/ 1069447 h 1260351"/>
                <a:gd name="connsiteX112" fmla="*/ 78737 w 1505482"/>
                <a:gd name="connsiteY112" fmla="*/ 1056281 h 1260351"/>
                <a:gd name="connsiteX113" fmla="*/ 72175 w 1505482"/>
                <a:gd name="connsiteY113" fmla="*/ 1049698 h 1260351"/>
                <a:gd name="connsiteX114" fmla="*/ 85299 w 1505482"/>
                <a:gd name="connsiteY114" fmla="*/ 990453 h 1260351"/>
                <a:gd name="connsiteX115" fmla="*/ 98421 w 1505482"/>
                <a:gd name="connsiteY115" fmla="*/ 977287 h 1260351"/>
                <a:gd name="connsiteX116" fmla="*/ 131229 w 1505482"/>
                <a:gd name="connsiteY116" fmla="*/ 918041 h 1260351"/>
                <a:gd name="connsiteX117" fmla="*/ 131228 w 1505482"/>
                <a:gd name="connsiteY117" fmla="*/ 904875 h 1260351"/>
                <a:gd name="connsiteX118" fmla="*/ 131229 w 1505482"/>
                <a:gd name="connsiteY118" fmla="*/ 891709 h 1260351"/>
                <a:gd name="connsiteX119" fmla="*/ 183720 w 1505482"/>
                <a:gd name="connsiteY119" fmla="*/ 865378 h 1260351"/>
                <a:gd name="connsiteX120" fmla="*/ 203404 w 1505482"/>
                <a:gd name="connsiteY120" fmla="*/ 865378 h 1260351"/>
                <a:gd name="connsiteX121" fmla="*/ 144352 w 1505482"/>
                <a:gd name="connsiteY121" fmla="*/ 806132 h 1260351"/>
                <a:gd name="connsiteX122" fmla="*/ 72176 w 1505482"/>
                <a:gd name="connsiteY122" fmla="*/ 746886 h 1260351"/>
                <a:gd name="connsiteX123" fmla="*/ 45930 w 1505482"/>
                <a:gd name="connsiteY123" fmla="*/ 733720 h 1260351"/>
                <a:gd name="connsiteX124" fmla="*/ 0 w 1505482"/>
                <a:gd name="connsiteY124" fmla="*/ 707388 h 1260351"/>
                <a:gd name="connsiteX125" fmla="*/ 19685 w 1505482"/>
                <a:gd name="connsiteY125" fmla="*/ 674474 h 1260351"/>
                <a:gd name="connsiteX126" fmla="*/ 19684 w 1505482"/>
                <a:gd name="connsiteY126" fmla="*/ 661308 h 1260351"/>
                <a:gd name="connsiteX127" fmla="*/ 19685 w 1505482"/>
                <a:gd name="connsiteY127" fmla="*/ 654725 h 1260351"/>
                <a:gd name="connsiteX128" fmla="*/ 39369 w 1505482"/>
                <a:gd name="connsiteY128" fmla="*/ 634977 h 1260351"/>
                <a:gd name="connsiteX129" fmla="*/ 65615 w 1505482"/>
                <a:gd name="connsiteY129" fmla="*/ 634977 h 1260351"/>
                <a:gd name="connsiteX130" fmla="*/ 78737 w 1505482"/>
                <a:gd name="connsiteY130" fmla="*/ 621811 h 1260351"/>
                <a:gd name="connsiteX131" fmla="*/ 131228 w 1505482"/>
                <a:gd name="connsiteY131" fmla="*/ 555982 h 1260351"/>
                <a:gd name="connsiteX132" fmla="*/ 131229 w 1505482"/>
                <a:gd name="connsiteY132" fmla="*/ 470404 h 1260351"/>
                <a:gd name="connsiteX133" fmla="*/ 118106 w 1505482"/>
                <a:gd name="connsiteY133" fmla="*/ 437490 h 1260351"/>
                <a:gd name="connsiteX134" fmla="*/ 124667 w 1505482"/>
                <a:gd name="connsiteY134" fmla="*/ 430907 h 1260351"/>
                <a:gd name="connsiteX135" fmla="*/ 170597 w 1505482"/>
                <a:gd name="connsiteY135" fmla="*/ 411158 h 1260351"/>
                <a:gd name="connsiteX136" fmla="*/ 196843 w 1505482"/>
                <a:gd name="connsiteY136" fmla="*/ 444073 h 1260351"/>
                <a:gd name="connsiteX137" fmla="*/ 144351 w 1505482"/>
                <a:gd name="connsiteY137" fmla="*/ 470404 h 1260351"/>
                <a:gd name="connsiteX138" fmla="*/ 190281 w 1505482"/>
                <a:gd name="connsiteY138" fmla="*/ 483570 h 1260351"/>
                <a:gd name="connsiteX139" fmla="*/ 223089 w 1505482"/>
                <a:gd name="connsiteY139" fmla="*/ 496736 h 1260351"/>
                <a:gd name="connsiteX140" fmla="*/ 282142 w 1505482"/>
                <a:gd name="connsiteY140" fmla="*/ 470404 h 1260351"/>
                <a:gd name="connsiteX141" fmla="*/ 301826 w 1505482"/>
                <a:gd name="connsiteY141" fmla="*/ 476987 h 1260351"/>
                <a:gd name="connsiteX142" fmla="*/ 334633 w 1505482"/>
                <a:gd name="connsiteY142" fmla="*/ 450656 h 1260351"/>
                <a:gd name="connsiteX143" fmla="*/ 334633 w 1505482"/>
                <a:gd name="connsiteY143" fmla="*/ 411158 h 1260351"/>
                <a:gd name="connsiteX144" fmla="*/ 236211 w 1505482"/>
                <a:gd name="connsiteY144" fmla="*/ 365078 h 1260351"/>
                <a:gd name="connsiteX145" fmla="*/ 183720 w 1505482"/>
                <a:gd name="connsiteY145" fmla="*/ 338747 h 1260351"/>
                <a:gd name="connsiteX146" fmla="*/ 170597 w 1505482"/>
                <a:gd name="connsiteY146" fmla="*/ 338746 h 1260351"/>
                <a:gd name="connsiteX147" fmla="*/ 157474 w 1505482"/>
                <a:gd name="connsiteY147" fmla="*/ 332164 h 1260351"/>
                <a:gd name="connsiteX148" fmla="*/ 157475 w 1505482"/>
                <a:gd name="connsiteY148" fmla="*/ 318998 h 1260351"/>
                <a:gd name="connsiteX149" fmla="*/ 229649 w 1505482"/>
                <a:gd name="connsiteY149" fmla="*/ 259752 h 1260351"/>
                <a:gd name="connsiteX150" fmla="*/ 229650 w 1505482"/>
                <a:gd name="connsiteY150" fmla="*/ 246586 h 1260351"/>
                <a:gd name="connsiteX151" fmla="*/ 255896 w 1505482"/>
                <a:gd name="connsiteY151" fmla="*/ 233420 h 1260351"/>
                <a:gd name="connsiteX152" fmla="*/ 262458 w 1505482"/>
                <a:gd name="connsiteY152" fmla="*/ 207089 h 1260351"/>
                <a:gd name="connsiteX153" fmla="*/ 288703 w 1505482"/>
                <a:gd name="connsiteY153" fmla="*/ 180757 h 1260351"/>
                <a:gd name="connsiteX154" fmla="*/ 295265 w 1505482"/>
                <a:gd name="connsiteY154" fmla="*/ 154426 h 1260351"/>
                <a:gd name="connsiteX155" fmla="*/ 334632 w 1505482"/>
                <a:gd name="connsiteY155" fmla="*/ 88597 h 1260351"/>
                <a:gd name="connsiteX156" fmla="*/ 374001 w 1505482"/>
                <a:gd name="connsiteY156" fmla="*/ 68848 h 1260351"/>
                <a:gd name="connsiteX157" fmla="*/ 387124 w 1505482"/>
                <a:gd name="connsiteY157" fmla="*/ 42517 h 1260351"/>
                <a:gd name="connsiteX158" fmla="*/ 419932 w 1505482"/>
                <a:gd name="connsiteY158" fmla="*/ 35934 h 1260351"/>
                <a:gd name="connsiteX159" fmla="*/ 426492 w 1505482"/>
                <a:gd name="connsiteY159" fmla="*/ 9602 h 1260351"/>
                <a:gd name="connsiteX160" fmla="*/ 446177 w 1505482"/>
                <a:gd name="connsiteY160" fmla="*/ 3019 h 126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505482" h="1260351">
                  <a:moveTo>
                    <a:pt x="1063907" y="91219"/>
                  </a:moveTo>
                  <a:lnTo>
                    <a:pt x="1083132" y="94094"/>
                  </a:lnTo>
                  <a:lnTo>
                    <a:pt x="1082636" y="95180"/>
                  </a:lnTo>
                  <a:cubicBezTo>
                    <a:pt x="1082635" y="101762"/>
                    <a:pt x="1076074" y="101763"/>
                    <a:pt x="1069513" y="101763"/>
                  </a:cubicBezTo>
                  <a:close/>
                  <a:moveTo>
                    <a:pt x="1005176" y="82436"/>
                  </a:moveTo>
                  <a:lnTo>
                    <a:pt x="1029849" y="86126"/>
                  </a:lnTo>
                  <a:lnTo>
                    <a:pt x="1017842" y="88597"/>
                  </a:lnTo>
                  <a:close/>
                  <a:moveTo>
                    <a:pt x="453958" y="0"/>
                  </a:moveTo>
                  <a:lnTo>
                    <a:pt x="955908" y="75067"/>
                  </a:lnTo>
                  <a:lnTo>
                    <a:pt x="951407" y="82014"/>
                  </a:lnTo>
                  <a:cubicBezTo>
                    <a:pt x="944846" y="88597"/>
                    <a:pt x="951406" y="95180"/>
                    <a:pt x="951406" y="95180"/>
                  </a:cubicBezTo>
                  <a:cubicBezTo>
                    <a:pt x="957969" y="95180"/>
                    <a:pt x="964530" y="95180"/>
                    <a:pt x="964530" y="101763"/>
                  </a:cubicBezTo>
                  <a:cubicBezTo>
                    <a:pt x="971091" y="101763"/>
                    <a:pt x="971091" y="101763"/>
                    <a:pt x="971092" y="108345"/>
                  </a:cubicBezTo>
                  <a:cubicBezTo>
                    <a:pt x="984214" y="134677"/>
                    <a:pt x="1017021" y="147843"/>
                    <a:pt x="1043266" y="147843"/>
                  </a:cubicBezTo>
                  <a:cubicBezTo>
                    <a:pt x="1049829" y="147843"/>
                    <a:pt x="1056390" y="147843"/>
                    <a:pt x="1062951" y="147843"/>
                  </a:cubicBezTo>
                  <a:cubicBezTo>
                    <a:pt x="1062951" y="147843"/>
                    <a:pt x="1069512" y="154426"/>
                    <a:pt x="1069512" y="154426"/>
                  </a:cubicBezTo>
                  <a:cubicBezTo>
                    <a:pt x="1089197" y="174174"/>
                    <a:pt x="1108881" y="193923"/>
                    <a:pt x="1122004" y="213672"/>
                  </a:cubicBezTo>
                  <a:cubicBezTo>
                    <a:pt x="1128565" y="240003"/>
                    <a:pt x="1161372" y="318998"/>
                    <a:pt x="1154811" y="338747"/>
                  </a:cubicBezTo>
                  <a:cubicBezTo>
                    <a:pt x="1148250" y="351912"/>
                    <a:pt x="1135127" y="365078"/>
                    <a:pt x="1128565" y="371661"/>
                  </a:cubicBezTo>
                  <a:cubicBezTo>
                    <a:pt x="1115443" y="384827"/>
                    <a:pt x="1102320" y="391410"/>
                    <a:pt x="1089197" y="397993"/>
                  </a:cubicBezTo>
                  <a:cubicBezTo>
                    <a:pt x="1082636" y="404575"/>
                    <a:pt x="1076074" y="411158"/>
                    <a:pt x="1069512" y="417741"/>
                  </a:cubicBezTo>
                  <a:cubicBezTo>
                    <a:pt x="1069512" y="424324"/>
                    <a:pt x="1062951" y="437490"/>
                    <a:pt x="1069512" y="444073"/>
                  </a:cubicBezTo>
                  <a:cubicBezTo>
                    <a:pt x="1082635" y="457239"/>
                    <a:pt x="1095758" y="450656"/>
                    <a:pt x="1102320" y="437490"/>
                  </a:cubicBezTo>
                  <a:cubicBezTo>
                    <a:pt x="1108881" y="424324"/>
                    <a:pt x="1095758" y="411158"/>
                    <a:pt x="1102320" y="397993"/>
                  </a:cubicBezTo>
                  <a:cubicBezTo>
                    <a:pt x="1108881" y="384827"/>
                    <a:pt x="1122004" y="384827"/>
                    <a:pt x="1135126" y="391410"/>
                  </a:cubicBezTo>
                  <a:cubicBezTo>
                    <a:pt x="1148250" y="397993"/>
                    <a:pt x="1154811" y="404575"/>
                    <a:pt x="1167934" y="404575"/>
                  </a:cubicBezTo>
                  <a:cubicBezTo>
                    <a:pt x="1174495" y="404575"/>
                    <a:pt x="1174496" y="397993"/>
                    <a:pt x="1174496" y="397993"/>
                  </a:cubicBezTo>
                  <a:cubicBezTo>
                    <a:pt x="1181057" y="391410"/>
                    <a:pt x="1181057" y="391410"/>
                    <a:pt x="1181057" y="384827"/>
                  </a:cubicBezTo>
                  <a:cubicBezTo>
                    <a:pt x="1181057" y="378244"/>
                    <a:pt x="1194180" y="365078"/>
                    <a:pt x="1207303" y="365078"/>
                  </a:cubicBezTo>
                  <a:cubicBezTo>
                    <a:pt x="1213864" y="365078"/>
                    <a:pt x="1226987" y="371661"/>
                    <a:pt x="1233549" y="384827"/>
                  </a:cubicBezTo>
                  <a:cubicBezTo>
                    <a:pt x="1233548" y="371661"/>
                    <a:pt x="1246671" y="365078"/>
                    <a:pt x="1259794" y="371661"/>
                  </a:cubicBezTo>
                  <a:cubicBezTo>
                    <a:pt x="1266356" y="371661"/>
                    <a:pt x="1272917" y="384827"/>
                    <a:pt x="1286039" y="391410"/>
                  </a:cubicBezTo>
                  <a:cubicBezTo>
                    <a:pt x="1292601" y="397992"/>
                    <a:pt x="1299163" y="411158"/>
                    <a:pt x="1305724" y="411158"/>
                  </a:cubicBezTo>
                  <a:cubicBezTo>
                    <a:pt x="1305723" y="404575"/>
                    <a:pt x="1318847" y="391410"/>
                    <a:pt x="1331970" y="397993"/>
                  </a:cubicBezTo>
                  <a:cubicBezTo>
                    <a:pt x="1338531" y="397993"/>
                    <a:pt x="1351654" y="404575"/>
                    <a:pt x="1364777" y="404575"/>
                  </a:cubicBezTo>
                  <a:cubicBezTo>
                    <a:pt x="1364777" y="397993"/>
                    <a:pt x="1364777" y="384827"/>
                    <a:pt x="1371338" y="378244"/>
                  </a:cubicBezTo>
                  <a:cubicBezTo>
                    <a:pt x="1377900" y="378244"/>
                    <a:pt x="1384460" y="384827"/>
                    <a:pt x="1391022" y="391410"/>
                  </a:cubicBezTo>
                  <a:cubicBezTo>
                    <a:pt x="1397583" y="397992"/>
                    <a:pt x="1397584" y="404575"/>
                    <a:pt x="1397584" y="411158"/>
                  </a:cubicBezTo>
                  <a:cubicBezTo>
                    <a:pt x="1397583" y="417741"/>
                    <a:pt x="1410706" y="411158"/>
                    <a:pt x="1410706" y="404575"/>
                  </a:cubicBezTo>
                  <a:cubicBezTo>
                    <a:pt x="1417268" y="404575"/>
                    <a:pt x="1417268" y="397993"/>
                    <a:pt x="1423830" y="391410"/>
                  </a:cubicBezTo>
                  <a:cubicBezTo>
                    <a:pt x="1430391" y="384827"/>
                    <a:pt x="1450075" y="391410"/>
                    <a:pt x="1456636" y="404575"/>
                  </a:cubicBezTo>
                  <a:cubicBezTo>
                    <a:pt x="1469759" y="417741"/>
                    <a:pt x="1469759" y="430907"/>
                    <a:pt x="1482883" y="437490"/>
                  </a:cubicBezTo>
                  <a:cubicBezTo>
                    <a:pt x="1489444" y="444073"/>
                    <a:pt x="1496005" y="444073"/>
                    <a:pt x="1502567" y="450656"/>
                  </a:cubicBezTo>
                  <a:cubicBezTo>
                    <a:pt x="1502566" y="457238"/>
                    <a:pt x="1509128" y="463821"/>
                    <a:pt x="1502567" y="470404"/>
                  </a:cubicBezTo>
                  <a:cubicBezTo>
                    <a:pt x="1502567" y="470404"/>
                    <a:pt x="1496005" y="476987"/>
                    <a:pt x="1496005" y="476987"/>
                  </a:cubicBezTo>
                  <a:cubicBezTo>
                    <a:pt x="1456636" y="483570"/>
                    <a:pt x="1450075" y="536233"/>
                    <a:pt x="1417268" y="549399"/>
                  </a:cubicBezTo>
                  <a:cubicBezTo>
                    <a:pt x="1410707" y="555982"/>
                    <a:pt x="1397584" y="555982"/>
                    <a:pt x="1397583" y="569148"/>
                  </a:cubicBezTo>
                  <a:cubicBezTo>
                    <a:pt x="1397584" y="575731"/>
                    <a:pt x="1397584" y="575731"/>
                    <a:pt x="1404145" y="582313"/>
                  </a:cubicBezTo>
                  <a:cubicBezTo>
                    <a:pt x="1417268" y="608645"/>
                    <a:pt x="1417268" y="641559"/>
                    <a:pt x="1423829" y="667891"/>
                  </a:cubicBezTo>
                  <a:cubicBezTo>
                    <a:pt x="1423830" y="681057"/>
                    <a:pt x="1423829" y="687640"/>
                    <a:pt x="1423829" y="694223"/>
                  </a:cubicBezTo>
                  <a:cubicBezTo>
                    <a:pt x="1430391" y="727137"/>
                    <a:pt x="1423830" y="760051"/>
                    <a:pt x="1423829" y="786383"/>
                  </a:cubicBezTo>
                  <a:cubicBezTo>
                    <a:pt x="1423829" y="786383"/>
                    <a:pt x="1417268" y="786383"/>
                    <a:pt x="1410707" y="786383"/>
                  </a:cubicBezTo>
                  <a:cubicBezTo>
                    <a:pt x="1404145" y="786383"/>
                    <a:pt x="1404145" y="786383"/>
                    <a:pt x="1404145" y="786383"/>
                  </a:cubicBezTo>
                  <a:cubicBezTo>
                    <a:pt x="1384461" y="786383"/>
                    <a:pt x="1371338" y="786383"/>
                    <a:pt x="1358215" y="779800"/>
                  </a:cubicBezTo>
                  <a:cubicBezTo>
                    <a:pt x="1358215" y="779800"/>
                    <a:pt x="1351654" y="779800"/>
                    <a:pt x="1351654" y="773217"/>
                  </a:cubicBezTo>
                  <a:cubicBezTo>
                    <a:pt x="1345092" y="766634"/>
                    <a:pt x="1331970" y="760051"/>
                    <a:pt x="1318847" y="766634"/>
                  </a:cubicBezTo>
                  <a:cubicBezTo>
                    <a:pt x="1299162" y="766634"/>
                    <a:pt x="1299162" y="792966"/>
                    <a:pt x="1299162" y="812715"/>
                  </a:cubicBezTo>
                  <a:cubicBezTo>
                    <a:pt x="1299162" y="812715"/>
                    <a:pt x="1299162" y="812715"/>
                    <a:pt x="1299163" y="819297"/>
                  </a:cubicBezTo>
                  <a:cubicBezTo>
                    <a:pt x="1299162" y="845629"/>
                    <a:pt x="1286039" y="871960"/>
                    <a:pt x="1259794" y="878543"/>
                  </a:cubicBezTo>
                  <a:cubicBezTo>
                    <a:pt x="1259794" y="878543"/>
                    <a:pt x="1259794" y="878543"/>
                    <a:pt x="1253232" y="885126"/>
                  </a:cubicBezTo>
                  <a:cubicBezTo>
                    <a:pt x="1253232" y="885126"/>
                    <a:pt x="1253232" y="885126"/>
                    <a:pt x="1253232" y="891709"/>
                  </a:cubicBezTo>
                  <a:cubicBezTo>
                    <a:pt x="1259794" y="911458"/>
                    <a:pt x="1259794" y="937789"/>
                    <a:pt x="1253233" y="957538"/>
                  </a:cubicBezTo>
                  <a:cubicBezTo>
                    <a:pt x="1246671" y="977287"/>
                    <a:pt x="1233548" y="1010201"/>
                    <a:pt x="1213864" y="1003618"/>
                  </a:cubicBezTo>
                  <a:cubicBezTo>
                    <a:pt x="1194179" y="997035"/>
                    <a:pt x="1174495" y="1003618"/>
                    <a:pt x="1161373" y="1003618"/>
                  </a:cubicBezTo>
                  <a:cubicBezTo>
                    <a:pt x="1154811" y="1003618"/>
                    <a:pt x="1141688" y="1003618"/>
                    <a:pt x="1135127" y="1003618"/>
                  </a:cubicBezTo>
                  <a:cubicBezTo>
                    <a:pt x="1108881" y="1003618"/>
                    <a:pt x="1095758" y="1016784"/>
                    <a:pt x="1082635" y="1023367"/>
                  </a:cubicBezTo>
                  <a:cubicBezTo>
                    <a:pt x="1082635" y="1029950"/>
                    <a:pt x="1076074" y="1029950"/>
                    <a:pt x="1076074" y="1029950"/>
                  </a:cubicBezTo>
                  <a:cubicBezTo>
                    <a:pt x="1069513" y="1029950"/>
                    <a:pt x="1062951" y="1029950"/>
                    <a:pt x="1056389" y="1023367"/>
                  </a:cubicBezTo>
                  <a:cubicBezTo>
                    <a:pt x="1049829" y="1016784"/>
                    <a:pt x="1043267" y="1003618"/>
                    <a:pt x="1043267" y="990453"/>
                  </a:cubicBezTo>
                  <a:cubicBezTo>
                    <a:pt x="1049828" y="964121"/>
                    <a:pt x="1036705" y="950955"/>
                    <a:pt x="1023583" y="937789"/>
                  </a:cubicBezTo>
                  <a:cubicBezTo>
                    <a:pt x="1010460" y="924624"/>
                    <a:pt x="990775" y="918041"/>
                    <a:pt x="977652" y="924624"/>
                  </a:cubicBezTo>
                  <a:cubicBezTo>
                    <a:pt x="964530" y="924624"/>
                    <a:pt x="951407" y="931206"/>
                    <a:pt x="944845" y="944372"/>
                  </a:cubicBezTo>
                  <a:cubicBezTo>
                    <a:pt x="938284" y="937789"/>
                    <a:pt x="931722" y="931206"/>
                    <a:pt x="925161" y="931206"/>
                  </a:cubicBezTo>
                  <a:cubicBezTo>
                    <a:pt x="912039" y="931207"/>
                    <a:pt x="898916" y="937789"/>
                    <a:pt x="892354" y="944372"/>
                  </a:cubicBezTo>
                  <a:cubicBezTo>
                    <a:pt x="885792" y="950955"/>
                    <a:pt x="885792" y="950955"/>
                    <a:pt x="885792" y="957538"/>
                  </a:cubicBezTo>
                  <a:cubicBezTo>
                    <a:pt x="879232" y="964121"/>
                    <a:pt x="879232" y="964121"/>
                    <a:pt x="872670" y="970704"/>
                  </a:cubicBezTo>
                  <a:cubicBezTo>
                    <a:pt x="866109" y="970704"/>
                    <a:pt x="859546" y="970704"/>
                    <a:pt x="852986" y="964121"/>
                  </a:cubicBezTo>
                  <a:cubicBezTo>
                    <a:pt x="852986" y="964121"/>
                    <a:pt x="846424" y="964121"/>
                    <a:pt x="839863" y="964121"/>
                  </a:cubicBezTo>
                  <a:cubicBezTo>
                    <a:pt x="813617" y="964121"/>
                    <a:pt x="807056" y="983870"/>
                    <a:pt x="793932" y="1003618"/>
                  </a:cubicBezTo>
                  <a:cubicBezTo>
                    <a:pt x="793932" y="1016784"/>
                    <a:pt x="787372" y="1029950"/>
                    <a:pt x="774249" y="1036533"/>
                  </a:cubicBezTo>
                  <a:cubicBezTo>
                    <a:pt x="754564" y="1036533"/>
                    <a:pt x="734880" y="1036533"/>
                    <a:pt x="708634" y="1049698"/>
                  </a:cubicBezTo>
                  <a:cubicBezTo>
                    <a:pt x="708634" y="1049698"/>
                    <a:pt x="695512" y="1056281"/>
                    <a:pt x="695511" y="1062864"/>
                  </a:cubicBezTo>
                  <a:cubicBezTo>
                    <a:pt x="695512" y="1076030"/>
                    <a:pt x="695511" y="1082613"/>
                    <a:pt x="702072" y="1089196"/>
                  </a:cubicBezTo>
                  <a:cubicBezTo>
                    <a:pt x="688950" y="1082613"/>
                    <a:pt x="682388" y="1089196"/>
                    <a:pt x="669266" y="1089196"/>
                  </a:cubicBezTo>
                  <a:cubicBezTo>
                    <a:pt x="656143" y="1095779"/>
                    <a:pt x="643020" y="1108945"/>
                    <a:pt x="629897" y="1122110"/>
                  </a:cubicBezTo>
                  <a:cubicBezTo>
                    <a:pt x="629897" y="1122110"/>
                    <a:pt x="616774" y="1135276"/>
                    <a:pt x="623336" y="1148442"/>
                  </a:cubicBezTo>
                  <a:cubicBezTo>
                    <a:pt x="623336" y="1155025"/>
                    <a:pt x="623336" y="1155025"/>
                    <a:pt x="629896" y="1161608"/>
                  </a:cubicBezTo>
                  <a:cubicBezTo>
                    <a:pt x="629896" y="1161608"/>
                    <a:pt x="636458" y="1168190"/>
                    <a:pt x="636458" y="1168190"/>
                  </a:cubicBezTo>
                  <a:cubicBezTo>
                    <a:pt x="636458" y="1168190"/>
                    <a:pt x="636458" y="1168190"/>
                    <a:pt x="636458" y="1174773"/>
                  </a:cubicBezTo>
                  <a:cubicBezTo>
                    <a:pt x="629897" y="1174773"/>
                    <a:pt x="629897" y="1174773"/>
                    <a:pt x="629897" y="1174773"/>
                  </a:cubicBezTo>
                  <a:cubicBezTo>
                    <a:pt x="629896" y="1181356"/>
                    <a:pt x="629896" y="1181356"/>
                    <a:pt x="629896" y="1181356"/>
                  </a:cubicBezTo>
                  <a:cubicBezTo>
                    <a:pt x="610213" y="1201105"/>
                    <a:pt x="583967" y="1214271"/>
                    <a:pt x="557721" y="1214271"/>
                  </a:cubicBezTo>
                  <a:cubicBezTo>
                    <a:pt x="551160" y="1214271"/>
                    <a:pt x="551160" y="1214271"/>
                    <a:pt x="544598" y="1214271"/>
                  </a:cubicBezTo>
                  <a:cubicBezTo>
                    <a:pt x="524914" y="1214271"/>
                    <a:pt x="505230" y="1214271"/>
                    <a:pt x="485545" y="1227436"/>
                  </a:cubicBezTo>
                  <a:cubicBezTo>
                    <a:pt x="485545" y="1234019"/>
                    <a:pt x="485545" y="1234019"/>
                    <a:pt x="485545" y="1234019"/>
                  </a:cubicBezTo>
                  <a:cubicBezTo>
                    <a:pt x="478984" y="1240602"/>
                    <a:pt x="478984" y="1247185"/>
                    <a:pt x="472423" y="1247185"/>
                  </a:cubicBezTo>
                  <a:cubicBezTo>
                    <a:pt x="472423" y="1247185"/>
                    <a:pt x="465862" y="1247185"/>
                    <a:pt x="459299" y="1247185"/>
                  </a:cubicBezTo>
                  <a:cubicBezTo>
                    <a:pt x="433054" y="1240602"/>
                    <a:pt x="406809" y="1240602"/>
                    <a:pt x="380563" y="1253768"/>
                  </a:cubicBezTo>
                  <a:cubicBezTo>
                    <a:pt x="367440" y="1260351"/>
                    <a:pt x="360879" y="1260351"/>
                    <a:pt x="354317" y="1260351"/>
                  </a:cubicBezTo>
                  <a:cubicBezTo>
                    <a:pt x="347756" y="1253768"/>
                    <a:pt x="341194" y="1247185"/>
                    <a:pt x="334633" y="1234020"/>
                  </a:cubicBezTo>
                  <a:cubicBezTo>
                    <a:pt x="328072" y="1220854"/>
                    <a:pt x="321510" y="1207688"/>
                    <a:pt x="301825" y="1207688"/>
                  </a:cubicBezTo>
                  <a:cubicBezTo>
                    <a:pt x="295264" y="1207688"/>
                    <a:pt x="288702" y="1214271"/>
                    <a:pt x="282142" y="1220854"/>
                  </a:cubicBezTo>
                  <a:cubicBezTo>
                    <a:pt x="275580" y="1220854"/>
                    <a:pt x="275580" y="1220854"/>
                    <a:pt x="269019" y="1227437"/>
                  </a:cubicBezTo>
                  <a:cubicBezTo>
                    <a:pt x="262457" y="1227437"/>
                    <a:pt x="255896" y="1220854"/>
                    <a:pt x="249334" y="1207688"/>
                  </a:cubicBezTo>
                  <a:cubicBezTo>
                    <a:pt x="249334" y="1207688"/>
                    <a:pt x="249334" y="1201105"/>
                    <a:pt x="249334" y="1194522"/>
                  </a:cubicBezTo>
                  <a:cubicBezTo>
                    <a:pt x="242773" y="1187939"/>
                    <a:pt x="242773" y="1181356"/>
                    <a:pt x="236211" y="1174773"/>
                  </a:cubicBezTo>
                  <a:cubicBezTo>
                    <a:pt x="223089" y="1155025"/>
                    <a:pt x="190281" y="1148442"/>
                    <a:pt x="170597" y="1148442"/>
                  </a:cubicBezTo>
                  <a:cubicBezTo>
                    <a:pt x="164036" y="1148442"/>
                    <a:pt x="157475" y="1148442"/>
                    <a:pt x="150912" y="1148442"/>
                  </a:cubicBezTo>
                  <a:cubicBezTo>
                    <a:pt x="137790" y="1148442"/>
                    <a:pt x="124667" y="1148442"/>
                    <a:pt x="111544" y="1141859"/>
                  </a:cubicBezTo>
                  <a:cubicBezTo>
                    <a:pt x="91860" y="1141859"/>
                    <a:pt x="72176" y="1122110"/>
                    <a:pt x="78737" y="1102362"/>
                  </a:cubicBezTo>
                  <a:cubicBezTo>
                    <a:pt x="78737" y="1102362"/>
                    <a:pt x="78737" y="1095779"/>
                    <a:pt x="85298" y="1095779"/>
                  </a:cubicBezTo>
                  <a:cubicBezTo>
                    <a:pt x="85299" y="1089196"/>
                    <a:pt x="91860" y="1076030"/>
                    <a:pt x="85299" y="1069447"/>
                  </a:cubicBezTo>
                  <a:cubicBezTo>
                    <a:pt x="85298" y="1062864"/>
                    <a:pt x="78737" y="1056281"/>
                    <a:pt x="78737" y="1056281"/>
                  </a:cubicBezTo>
                  <a:cubicBezTo>
                    <a:pt x="78737" y="1049699"/>
                    <a:pt x="78737" y="1049699"/>
                    <a:pt x="72175" y="1049698"/>
                  </a:cubicBezTo>
                  <a:cubicBezTo>
                    <a:pt x="59053" y="1036533"/>
                    <a:pt x="72175" y="1010201"/>
                    <a:pt x="85299" y="990453"/>
                  </a:cubicBezTo>
                  <a:cubicBezTo>
                    <a:pt x="91860" y="983870"/>
                    <a:pt x="91860" y="977287"/>
                    <a:pt x="98421" y="977287"/>
                  </a:cubicBezTo>
                  <a:cubicBezTo>
                    <a:pt x="111545" y="957538"/>
                    <a:pt x="131228" y="944372"/>
                    <a:pt x="131229" y="918041"/>
                  </a:cubicBezTo>
                  <a:cubicBezTo>
                    <a:pt x="131229" y="911458"/>
                    <a:pt x="131229" y="911458"/>
                    <a:pt x="131228" y="904875"/>
                  </a:cubicBezTo>
                  <a:cubicBezTo>
                    <a:pt x="131229" y="898292"/>
                    <a:pt x="131229" y="898292"/>
                    <a:pt x="131229" y="891709"/>
                  </a:cubicBezTo>
                  <a:cubicBezTo>
                    <a:pt x="137790" y="878543"/>
                    <a:pt x="157474" y="865378"/>
                    <a:pt x="183720" y="865378"/>
                  </a:cubicBezTo>
                  <a:cubicBezTo>
                    <a:pt x="183720" y="865378"/>
                    <a:pt x="183720" y="865378"/>
                    <a:pt x="203404" y="865378"/>
                  </a:cubicBezTo>
                  <a:cubicBezTo>
                    <a:pt x="203404" y="865378"/>
                    <a:pt x="203404" y="865378"/>
                    <a:pt x="144352" y="806132"/>
                  </a:cubicBezTo>
                  <a:cubicBezTo>
                    <a:pt x="118106" y="786383"/>
                    <a:pt x="98421" y="760051"/>
                    <a:pt x="72176" y="746886"/>
                  </a:cubicBezTo>
                  <a:cubicBezTo>
                    <a:pt x="65614" y="740303"/>
                    <a:pt x="59053" y="740303"/>
                    <a:pt x="45930" y="733720"/>
                  </a:cubicBezTo>
                  <a:cubicBezTo>
                    <a:pt x="45930" y="733720"/>
                    <a:pt x="45930" y="733720"/>
                    <a:pt x="0" y="707388"/>
                  </a:cubicBezTo>
                  <a:cubicBezTo>
                    <a:pt x="6562" y="700805"/>
                    <a:pt x="13123" y="687640"/>
                    <a:pt x="19685" y="674474"/>
                  </a:cubicBezTo>
                  <a:cubicBezTo>
                    <a:pt x="19685" y="674474"/>
                    <a:pt x="19684" y="667891"/>
                    <a:pt x="19684" y="661308"/>
                  </a:cubicBezTo>
                  <a:cubicBezTo>
                    <a:pt x="19684" y="661308"/>
                    <a:pt x="19685" y="654725"/>
                    <a:pt x="19685" y="654725"/>
                  </a:cubicBezTo>
                  <a:cubicBezTo>
                    <a:pt x="26246" y="641559"/>
                    <a:pt x="32807" y="641559"/>
                    <a:pt x="39369" y="634977"/>
                  </a:cubicBezTo>
                  <a:cubicBezTo>
                    <a:pt x="45930" y="634977"/>
                    <a:pt x="59052" y="634976"/>
                    <a:pt x="65615" y="634977"/>
                  </a:cubicBezTo>
                  <a:cubicBezTo>
                    <a:pt x="72175" y="628394"/>
                    <a:pt x="78737" y="621811"/>
                    <a:pt x="78737" y="621811"/>
                  </a:cubicBezTo>
                  <a:cubicBezTo>
                    <a:pt x="98422" y="602062"/>
                    <a:pt x="118105" y="582313"/>
                    <a:pt x="131228" y="555982"/>
                  </a:cubicBezTo>
                  <a:cubicBezTo>
                    <a:pt x="144351" y="529650"/>
                    <a:pt x="144352" y="496736"/>
                    <a:pt x="131229" y="470404"/>
                  </a:cubicBezTo>
                  <a:cubicBezTo>
                    <a:pt x="124667" y="463821"/>
                    <a:pt x="111544" y="450656"/>
                    <a:pt x="118106" y="437490"/>
                  </a:cubicBezTo>
                  <a:cubicBezTo>
                    <a:pt x="118106" y="437490"/>
                    <a:pt x="124667" y="430907"/>
                    <a:pt x="124667" y="430907"/>
                  </a:cubicBezTo>
                  <a:cubicBezTo>
                    <a:pt x="137790" y="417741"/>
                    <a:pt x="157474" y="411158"/>
                    <a:pt x="170597" y="411158"/>
                  </a:cubicBezTo>
                  <a:cubicBezTo>
                    <a:pt x="190281" y="411158"/>
                    <a:pt x="203405" y="430907"/>
                    <a:pt x="196843" y="444073"/>
                  </a:cubicBezTo>
                  <a:cubicBezTo>
                    <a:pt x="190281" y="463821"/>
                    <a:pt x="157474" y="457238"/>
                    <a:pt x="144351" y="470404"/>
                  </a:cubicBezTo>
                  <a:cubicBezTo>
                    <a:pt x="157474" y="483570"/>
                    <a:pt x="177158" y="476987"/>
                    <a:pt x="190281" y="483570"/>
                  </a:cubicBezTo>
                  <a:cubicBezTo>
                    <a:pt x="203404" y="483570"/>
                    <a:pt x="209965" y="496736"/>
                    <a:pt x="223089" y="496736"/>
                  </a:cubicBezTo>
                  <a:cubicBezTo>
                    <a:pt x="242773" y="496736"/>
                    <a:pt x="255896" y="470404"/>
                    <a:pt x="282142" y="470404"/>
                  </a:cubicBezTo>
                  <a:cubicBezTo>
                    <a:pt x="288703" y="470404"/>
                    <a:pt x="295264" y="476987"/>
                    <a:pt x="301826" y="476987"/>
                  </a:cubicBezTo>
                  <a:cubicBezTo>
                    <a:pt x="314949" y="476987"/>
                    <a:pt x="334633" y="463821"/>
                    <a:pt x="334633" y="450656"/>
                  </a:cubicBezTo>
                  <a:cubicBezTo>
                    <a:pt x="347756" y="444073"/>
                    <a:pt x="347756" y="424324"/>
                    <a:pt x="334633" y="411158"/>
                  </a:cubicBezTo>
                  <a:cubicBezTo>
                    <a:pt x="321510" y="391410"/>
                    <a:pt x="255896" y="351912"/>
                    <a:pt x="236211" y="365078"/>
                  </a:cubicBezTo>
                  <a:cubicBezTo>
                    <a:pt x="209966" y="391410"/>
                    <a:pt x="223088" y="397992"/>
                    <a:pt x="183720" y="338747"/>
                  </a:cubicBezTo>
                  <a:cubicBezTo>
                    <a:pt x="183720" y="338747"/>
                    <a:pt x="170597" y="345329"/>
                    <a:pt x="170597" y="338746"/>
                  </a:cubicBezTo>
                  <a:cubicBezTo>
                    <a:pt x="164036" y="338747"/>
                    <a:pt x="157475" y="338747"/>
                    <a:pt x="157474" y="332164"/>
                  </a:cubicBezTo>
                  <a:cubicBezTo>
                    <a:pt x="157474" y="325581"/>
                    <a:pt x="157474" y="325581"/>
                    <a:pt x="157475" y="318998"/>
                  </a:cubicBezTo>
                  <a:cubicBezTo>
                    <a:pt x="177158" y="299249"/>
                    <a:pt x="223089" y="286083"/>
                    <a:pt x="229649" y="259752"/>
                  </a:cubicBezTo>
                  <a:cubicBezTo>
                    <a:pt x="229650" y="253169"/>
                    <a:pt x="229650" y="246586"/>
                    <a:pt x="229650" y="246586"/>
                  </a:cubicBezTo>
                  <a:cubicBezTo>
                    <a:pt x="236212" y="240003"/>
                    <a:pt x="249335" y="233420"/>
                    <a:pt x="255896" y="233420"/>
                  </a:cubicBezTo>
                  <a:cubicBezTo>
                    <a:pt x="249334" y="226837"/>
                    <a:pt x="255896" y="213672"/>
                    <a:pt x="262458" y="207089"/>
                  </a:cubicBezTo>
                  <a:cubicBezTo>
                    <a:pt x="269018" y="193923"/>
                    <a:pt x="282141" y="187340"/>
                    <a:pt x="288703" y="180757"/>
                  </a:cubicBezTo>
                  <a:cubicBezTo>
                    <a:pt x="288702" y="174174"/>
                    <a:pt x="288703" y="167591"/>
                    <a:pt x="295265" y="154426"/>
                  </a:cubicBezTo>
                  <a:cubicBezTo>
                    <a:pt x="301825" y="128094"/>
                    <a:pt x="308387" y="101763"/>
                    <a:pt x="334632" y="88597"/>
                  </a:cubicBezTo>
                  <a:cubicBezTo>
                    <a:pt x="341194" y="82014"/>
                    <a:pt x="367439" y="75431"/>
                    <a:pt x="374001" y="68848"/>
                  </a:cubicBezTo>
                  <a:cubicBezTo>
                    <a:pt x="380563" y="55682"/>
                    <a:pt x="380563" y="42517"/>
                    <a:pt x="387124" y="42517"/>
                  </a:cubicBezTo>
                  <a:cubicBezTo>
                    <a:pt x="400247" y="35934"/>
                    <a:pt x="413370" y="42517"/>
                    <a:pt x="419932" y="35934"/>
                  </a:cubicBezTo>
                  <a:cubicBezTo>
                    <a:pt x="426493" y="22768"/>
                    <a:pt x="419932" y="16185"/>
                    <a:pt x="426492" y="9602"/>
                  </a:cubicBezTo>
                  <a:cubicBezTo>
                    <a:pt x="433054" y="3019"/>
                    <a:pt x="439615" y="3019"/>
                    <a:pt x="446177" y="301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397" name="Freeform 59"/>
            <p:cNvSpPr/>
            <p:nvPr/>
          </p:nvSpPr>
          <p:spPr bwMode="auto">
            <a:xfrm rot="21089660">
              <a:off x="2633116" y="3087503"/>
              <a:ext cx="1305328" cy="1197533"/>
            </a:xfrm>
            <a:custGeom>
              <a:avLst/>
              <a:gdLst>
                <a:gd name="T0" fmla="*/ 190 w 199"/>
                <a:gd name="T1" fmla="*/ 82 h 182"/>
                <a:gd name="T2" fmla="*/ 191 w 199"/>
                <a:gd name="T3" fmla="*/ 56 h 182"/>
                <a:gd name="T4" fmla="*/ 195 w 199"/>
                <a:gd name="T5" fmla="*/ 43 h 182"/>
                <a:gd name="T6" fmla="*/ 199 w 199"/>
                <a:gd name="T7" fmla="*/ 32 h 182"/>
                <a:gd name="T8" fmla="*/ 186 w 199"/>
                <a:gd name="T9" fmla="*/ 5 h 182"/>
                <a:gd name="T10" fmla="*/ 172 w 199"/>
                <a:gd name="T11" fmla="*/ 13 h 182"/>
                <a:gd name="T12" fmla="*/ 165 w 199"/>
                <a:gd name="T13" fmla="*/ 23 h 182"/>
                <a:gd name="T14" fmla="*/ 147 w 199"/>
                <a:gd name="T15" fmla="*/ 33 h 182"/>
                <a:gd name="T16" fmla="*/ 138 w 199"/>
                <a:gd name="T17" fmla="*/ 42 h 182"/>
                <a:gd name="T18" fmla="*/ 135 w 199"/>
                <a:gd name="T19" fmla="*/ 57 h 182"/>
                <a:gd name="T20" fmla="*/ 119 w 199"/>
                <a:gd name="T21" fmla="*/ 65 h 182"/>
                <a:gd name="T22" fmla="*/ 110 w 199"/>
                <a:gd name="T23" fmla="*/ 72 h 182"/>
                <a:gd name="T24" fmla="*/ 99 w 199"/>
                <a:gd name="T25" fmla="*/ 76 h 182"/>
                <a:gd name="T26" fmla="*/ 89 w 199"/>
                <a:gd name="T27" fmla="*/ 78 h 182"/>
                <a:gd name="T28" fmla="*/ 78 w 199"/>
                <a:gd name="T29" fmla="*/ 88 h 182"/>
                <a:gd name="T30" fmla="*/ 68 w 199"/>
                <a:gd name="T31" fmla="*/ 78 h 182"/>
                <a:gd name="T32" fmla="*/ 60 w 199"/>
                <a:gd name="T33" fmla="*/ 70 h 182"/>
                <a:gd name="T34" fmla="*/ 50 w 199"/>
                <a:gd name="T35" fmla="*/ 62 h 182"/>
                <a:gd name="T36" fmla="*/ 37 w 199"/>
                <a:gd name="T37" fmla="*/ 67 h 182"/>
                <a:gd name="T38" fmla="*/ 19 w 199"/>
                <a:gd name="T39" fmla="*/ 77 h 182"/>
                <a:gd name="T40" fmla="*/ 7 w 199"/>
                <a:gd name="T41" fmla="*/ 85 h 182"/>
                <a:gd name="T42" fmla="*/ 5 w 199"/>
                <a:gd name="T43" fmla="*/ 90 h 182"/>
                <a:gd name="T44" fmla="*/ 3 w 199"/>
                <a:gd name="T45" fmla="*/ 104 h 182"/>
                <a:gd name="T46" fmla="*/ 4 w 199"/>
                <a:gd name="T47" fmla="*/ 114 h 182"/>
                <a:gd name="T48" fmla="*/ 6 w 199"/>
                <a:gd name="T49" fmla="*/ 123 h 182"/>
                <a:gd name="T50" fmla="*/ 6 w 199"/>
                <a:gd name="T51" fmla="*/ 131 h 182"/>
                <a:gd name="T52" fmla="*/ 4 w 199"/>
                <a:gd name="T53" fmla="*/ 143 h 182"/>
                <a:gd name="T54" fmla="*/ 7 w 199"/>
                <a:gd name="T55" fmla="*/ 154 h 182"/>
                <a:gd name="T56" fmla="*/ 6 w 199"/>
                <a:gd name="T57" fmla="*/ 163 h 182"/>
                <a:gd name="T58" fmla="*/ 9 w 199"/>
                <a:gd name="T59" fmla="*/ 174 h 182"/>
                <a:gd name="T60" fmla="*/ 18 w 199"/>
                <a:gd name="T61" fmla="*/ 176 h 182"/>
                <a:gd name="T62" fmla="*/ 30 w 199"/>
                <a:gd name="T63" fmla="*/ 177 h 182"/>
                <a:gd name="T64" fmla="*/ 37 w 199"/>
                <a:gd name="T65" fmla="*/ 175 h 182"/>
                <a:gd name="T66" fmla="*/ 49 w 199"/>
                <a:gd name="T67" fmla="*/ 157 h 182"/>
                <a:gd name="T68" fmla="*/ 59 w 199"/>
                <a:gd name="T69" fmla="*/ 145 h 182"/>
                <a:gd name="T70" fmla="*/ 73 w 199"/>
                <a:gd name="T71" fmla="*/ 145 h 182"/>
                <a:gd name="T72" fmla="*/ 81 w 199"/>
                <a:gd name="T73" fmla="*/ 135 h 182"/>
                <a:gd name="T74" fmla="*/ 70 w 199"/>
                <a:gd name="T75" fmla="*/ 135 h 182"/>
                <a:gd name="T76" fmla="*/ 63 w 199"/>
                <a:gd name="T77" fmla="*/ 130 h 182"/>
                <a:gd name="T78" fmla="*/ 55 w 199"/>
                <a:gd name="T79" fmla="*/ 119 h 182"/>
                <a:gd name="T80" fmla="*/ 57 w 199"/>
                <a:gd name="T81" fmla="*/ 111 h 182"/>
                <a:gd name="T82" fmla="*/ 68 w 199"/>
                <a:gd name="T83" fmla="*/ 115 h 182"/>
                <a:gd name="T84" fmla="*/ 72 w 199"/>
                <a:gd name="T85" fmla="*/ 117 h 182"/>
                <a:gd name="T86" fmla="*/ 80 w 199"/>
                <a:gd name="T87" fmla="*/ 119 h 182"/>
                <a:gd name="T88" fmla="*/ 87 w 199"/>
                <a:gd name="T89" fmla="*/ 119 h 182"/>
                <a:gd name="T90" fmla="*/ 91 w 199"/>
                <a:gd name="T91" fmla="*/ 111 h 182"/>
                <a:gd name="T92" fmla="*/ 100 w 199"/>
                <a:gd name="T93" fmla="*/ 106 h 182"/>
                <a:gd name="T94" fmla="*/ 116 w 199"/>
                <a:gd name="T95" fmla="*/ 119 h 182"/>
                <a:gd name="T96" fmla="*/ 131 w 199"/>
                <a:gd name="T97" fmla="*/ 122 h 182"/>
                <a:gd name="T98" fmla="*/ 140 w 199"/>
                <a:gd name="T99" fmla="*/ 125 h 182"/>
                <a:gd name="T100" fmla="*/ 150 w 199"/>
                <a:gd name="T101" fmla="*/ 136 h 182"/>
                <a:gd name="T102" fmla="*/ 164 w 199"/>
                <a:gd name="T103" fmla="*/ 136 h 182"/>
                <a:gd name="T104" fmla="*/ 169 w 199"/>
                <a:gd name="T105" fmla="*/ 123 h 182"/>
                <a:gd name="T106" fmla="*/ 191 w 199"/>
                <a:gd name="T107" fmla="*/ 118 h 182"/>
                <a:gd name="T108" fmla="*/ 194 w 199"/>
                <a:gd name="T109" fmla="*/ 10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182">
                  <a:moveTo>
                    <a:pt x="194" y="93"/>
                  </a:moveTo>
                  <a:cubicBezTo>
                    <a:pt x="195" y="93"/>
                    <a:pt x="195" y="93"/>
                    <a:pt x="195" y="93"/>
                  </a:cubicBezTo>
                  <a:cubicBezTo>
                    <a:pt x="195" y="92"/>
                    <a:pt x="195" y="91"/>
                    <a:pt x="196" y="90"/>
                  </a:cubicBezTo>
                  <a:cubicBezTo>
                    <a:pt x="196" y="87"/>
                    <a:pt x="193" y="85"/>
                    <a:pt x="191" y="82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89" y="80"/>
                    <a:pt x="187" y="79"/>
                    <a:pt x="186" y="78"/>
                  </a:cubicBezTo>
                  <a:cubicBezTo>
                    <a:pt x="186" y="76"/>
                    <a:pt x="187" y="74"/>
                    <a:pt x="188" y="72"/>
                  </a:cubicBezTo>
                  <a:cubicBezTo>
                    <a:pt x="191" y="69"/>
                    <a:pt x="192" y="64"/>
                    <a:pt x="191" y="60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58"/>
                    <a:pt x="191" y="57"/>
                    <a:pt x="191" y="56"/>
                  </a:cubicBezTo>
                  <a:cubicBezTo>
                    <a:pt x="191" y="55"/>
                    <a:pt x="192" y="54"/>
                    <a:pt x="192" y="54"/>
                  </a:cubicBezTo>
                  <a:cubicBezTo>
                    <a:pt x="192" y="53"/>
                    <a:pt x="193" y="53"/>
                    <a:pt x="193" y="53"/>
                  </a:cubicBezTo>
                  <a:cubicBezTo>
                    <a:pt x="193" y="52"/>
                    <a:pt x="193" y="50"/>
                    <a:pt x="194" y="49"/>
                  </a:cubicBezTo>
                  <a:cubicBezTo>
                    <a:pt x="194" y="47"/>
                    <a:pt x="194" y="45"/>
                    <a:pt x="195" y="44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6" y="43"/>
                    <a:pt x="196" y="42"/>
                    <a:pt x="196" y="42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96" y="41"/>
                    <a:pt x="195" y="40"/>
                    <a:pt x="195" y="39"/>
                  </a:cubicBezTo>
                  <a:cubicBezTo>
                    <a:pt x="195" y="38"/>
                    <a:pt x="196" y="37"/>
                    <a:pt x="197" y="37"/>
                  </a:cubicBezTo>
                  <a:cubicBezTo>
                    <a:pt x="199" y="35"/>
                    <a:pt x="199" y="34"/>
                    <a:pt x="199" y="32"/>
                  </a:cubicBezTo>
                  <a:cubicBezTo>
                    <a:pt x="199" y="32"/>
                    <a:pt x="199" y="31"/>
                    <a:pt x="199" y="31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6" y="24"/>
                    <a:pt x="194" y="19"/>
                    <a:pt x="192" y="16"/>
                  </a:cubicBezTo>
                  <a:cubicBezTo>
                    <a:pt x="191" y="15"/>
                    <a:pt x="191" y="14"/>
                    <a:pt x="190" y="13"/>
                  </a:cubicBezTo>
                  <a:cubicBezTo>
                    <a:pt x="188" y="11"/>
                    <a:pt x="186" y="8"/>
                    <a:pt x="186" y="5"/>
                  </a:cubicBezTo>
                  <a:cubicBezTo>
                    <a:pt x="186" y="5"/>
                    <a:pt x="186" y="4"/>
                    <a:pt x="186" y="4"/>
                  </a:cubicBezTo>
                  <a:cubicBezTo>
                    <a:pt x="185" y="2"/>
                    <a:pt x="185" y="1"/>
                    <a:pt x="184" y="1"/>
                  </a:cubicBezTo>
                  <a:cubicBezTo>
                    <a:pt x="184" y="0"/>
                    <a:pt x="183" y="1"/>
                    <a:pt x="182" y="2"/>
                  </a:cubicBezTo>
                  <a:cubicBezTo>
                    <a:pt x="178" y="5"/>
                    <a:pt x="175" y="8"/>
                    <a:pt x="173" y="12"/>
                  </a:cubicBezTo>
                  <a:cubicBezTo>
                    <a:pt x="173" y="12"/>
                    <a:pt x="172" y="13"/>
                    <a:pt x="172" y="13"/>
                  </a:cubicBezTo>
                  <a:cubicBezTo>
                    <a:pt x="171" y="14"/>
                    <a:pt x="171" y="15"/>
                    <a:pt x="170" y="17"/>
                  </a:cubicBezTo>
                  <a:cubicBezTo>
                    <a:pt x="169" y="17"/>
                    <a:pt x="169" y="18"/>
                    <a:pt x="168" y="18"/>
                  </a:cubicBezTo>
                  <a:cubicBezTo>
                    <a:pt x="167" y="19"/>
                    <a:pt x="167" y="20"/>
                    <a:pt x="166" y="20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5" y="22"/>
                    <a:pt x="165" y="23"/>
                  </a:cubicBezTo>
                  <a:cubicBezTo>
                    <a:pt x="164" y="23"/>
                    <a:pt x="163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59" y="24"/>
                    <a:pt x="158" y="26"/>
                    <a:pt x="157" y="27"/>
                  </a:cubicBezTo>
                  <a:cubicBezTo>
                    <a:pt x="156" y="28"/>
                    <a:pt x="155" y="29"/>
                    <a:pt x="155" y="30"/>
                  </a:cubicBezTo>
                  <a:cubicBezTo>
                    <a:pt x="152" y="32"/>
                    <a:pt x="150" y="33"/>
                    <a:pt x="147" y="33"/>
                  </a:cubicBezTo>
                  <a:cubicBezTo>
                    <a:pt x="147" y="33"/>
                    <a:pt x="147" y="33"/>
                    <a:pt x="146" y="33"/>
                  </a:cubicBezTo>
                  <a:cubicBezTo>
                    <a:pt x="145" y="33"/>
                    <a:pt x="143" y="34"/>
                    <a:pt x="142" y="34"/>
                  </a:cubicBezTo>
                  <a:cubicBezTo>
                    <a:pt x="140" y="35"/>
                    <a:pt x="139" y="36"/>
                    <a:pt x="139" y="37"/>
                  </a:cubicBezTo>
                  <a:cubicBezTo>
                    <a:pt x="138" y="38"/>
                    <a:pt x="138" y="39"/>
                    <a:pt x="138" y="40"/>
                  </a:cubicBezTo>
                  <a:cubicBezTo>
                    <a:pt x="138" y="40"/>
                    <a:pt x="138" y="41"/>
                    <a:pt x="138" y="42"/>
                  </a:cubicBezTo>
                  <a:cubicBezTo>
                    <a:pt x="139" y="44"/>
                    <a:pt x="139" y="47"/>
                    <a:pt x="138" y="49"/>
                  </a:cubicBezTo>
                  <a:cubicBezTo>
                    <a:pt x="138" y="50"/>
                    <a:pt x="137" y="50"/>
                    <a:pt x="137" y="51"/>
                  </a:cubicBezTo>
                  <a:cubicBezTo>
                    <a:pt x="137" y="51"/>
                    <a:pt x="136" y="52"/>
                    <a:pt x="136" y="52"/>
                  </a:cubicBezTo>
                  <a:cubicBezTo>
                    <a:pt x="136" y="53"/>
                    <a:pt x="136" y="54"/>
                    <a:pt x="136" y="55"/>
                  </a:cubicBezTo>
                  <a:cubicBezTo>
                    <a:pt x="136" y="56"/>
                    <a:pt x="135" y="57"/>
                    <a:pt x="135" y="57"/>
                  </a:cubicBezTo>
                  <a:cubicBezTo>
                    <a:pt x="134" y="62"/>
                    <a:pt x="130" y="64"/>
                    <a:pt x="126" y="66"/>
                  </a:cubicBezTo>
                  <a:cubicBezTo>
                    <a:pt x="125" y="67"/>
                    <a:pt x="124" y="67"/>
                    <a:pt x="122" y="67"/>
                  </a:cubicBezTo>
                  <a:cubicBezTo>
                    <a:pt x="122" y="66"/>
                    <a:pt x="121" y="66"/>
                    <a:pt x="121" y="66"/>
                  </a:cubicBezTo>
                  <a:cubicBezTo>
                    <a:pt x="121" y="66"/>
                    <a:pt x="121" y="65"/>
                    <a:pt x="121" y="65"/>
                  </a:cubicBezTo>
                  <a:cubicBezTo>
                    <a:pt x="120" y="65"/>
                    <a:pt x="119" y="64"/>
                    <a:pt x="119" y="65"/>
                  </a:cubicBezTo>
                  <a:cubicBezTo>
                    <a:pt x="118" y="65"/>
                    <a:pt x="117" y="66"/>
                    <a:pt x="117" y="67"/>
                  </a:cubicBezTo>
                  <a:cubicBezTo>
                    <a:pt x="117" y="67"/>
                    <a:pt x="117" y="67"/>
                    <a:pt x="117" y="68"/>
                  </a:cubicBezTo>
                  <a:cubicBezTo>
                    <a:pt x="117" y="68"/>
                    <a:pt x="117" y="69"/>
                    <a:pt x="117" y="69"/>
                  </a:cubicBezTo>
                  <a:cubicBezTo>
                    <a:pt x="117" y="71"/>
                    <a:pt x="116" y="73"/>
                    <a:pt x="114" y="73"/>
                  </a:cubicBezTo>
                  <a:cubicBezTo>
                    <a:pt x="113" y="74"/>
                    <a:pt x="111" y="73"/>
                    <a:pt x="110" y="72"/>
                  </a:cubicBezTo>
                  <a:cubicBezTo>
                    <a:pt x="109" y="71"/>
                    <a:pt x="109" y="70"/>
                    <a:pt x="109" y="70"/>
                  </a:cubicBezTo>
                  <a:cubicBezTo>
                    <a:pt x="109" y="69"/>
                    <a:pt x="108" y="69"/>
                    <a:pt x="108" y="68"/>
                  </a:cubicBezTo>
                  <a:cubicBezTo>
                    <a:pt x="108" y="68"/>
                    <a:pt x="107" y="68"/>
                    <a:pt x="106" y="68"/>
                  </a:cubicBezTo>
                  <a:cubicBezTo>
                    <a:pt x="103" y="69"/>
                    <a:pt x="100" y="72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9" y="77"/>
                    <a:pt x="98" y="78"/>
                  </a:cubicBezTo>
                  <a:cubicBezTo>
                    <a:pt x="98" y="78"/>
                    <a:pt x="97" y="79"/>
                    <a:pt x="96" y="79"/>
                  </a:cubicBezTo>
                  <a:cubicBezTo>
                    <a:pt x="95" y="79"/>
                    <a:pt x="93" y="80"/>
                    <a:pt x="91" y="79"/>
                  </a:cubicBezTo>
                  <a:cubicBezTo>
                    <a:pt x="90" y="79"/>
                    <a:pt x="90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77"/>
                    <a:pt x="87" y="77"/>
                    <a:pt x="86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8"/>
                    <a:pt x="85" y="78"/>
                    <a:pt x="84" y="79"/>
                  </a:cubicBezTo>
                  <a:cubicBezTo>
                    <a:pt x="84" y="79"/>
                    <a:pt x="84" y="80"/>
                    <a:pt x="84" y="80"/>
                  </a:cubicBezTo>
                  <a:cubicBezTo>
                    <a:pt x="84" y="84"/>
                    <a:pt x="81" y="87"/>
                    <a:pt x="78" y="88"/>
                  </a:cubicBezTo>
                  <a:cubicBezTo>
                    <a:pt x="76" y="89"/>
                    <a:pt x="74" y="88"/>
                    <a:pt x="73" y="87"/>
                  </a:cubicBezTo>
                  <a:cubicBezTo>
                    <a:pt x="71" y="86"/>
                    <a:pt x="70" y="85"/>
                    <a:pt x="70" y="83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1"/>
                    <a:pt x="70" y="80"/>
                    <a:pt x="70" y="80"/>
                  </a:cubicBezTo>
                  <a:cubicBezTo>
                    <a:pt x="70" y="79"/>
                    <a:pt x="69" y="79"/>
                    <a:pt x="68" y="78"/>
                  </a:cubicBezTo>
                  <a:cubicBezTo>
                    <a:pt x="67" y="77"/>
                    <a:pt x="66" y="76"/>
                    <a:pt x="65" y="75"/>
                  </a:cubicBezTo>
                  <a:cubicBezTo>
                    <a:pt x="65" y="75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3"/>
                    <a:pt x="65" y="73"/>
                    <a:pt x="64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69"/>
                    <a:pt x="58" y="68"/>
                    <a:pt x="57" y="67"/>
                  </a:cubicBezTo>
                  <a:cubicBezTo>
                    <a:pt x="57" y="66"/>
                    <a:pt x="57" y="65"/>
                    <a:pt x="57" y="64"/>
                  </a:cubicBezTo>
                  <a:cubicBezTo>
                    <a:pt x="57" y="63"/>
                    <a:pt x="57" y="63"/>
                    <a:pt x="57" y="62"/>
                  </a:cubicBezTo>
                  <a:cubicBezTo>
                    <a:pt x="56" y="61"/>
                    <a:pt x="55" y="61"/>
                    <a:pt x="54" y="60"/>
                  </a:cubicBezTo>
                  <a:cubicBezTo>
                    <a:pt x="53" y="60"/>
                    <a:pt x="51" y="61"/>
                    <a:pt x="50" y="6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64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0" y="65"/>
                    <a:pt x="39" y="65"/>
                  </a:cubicBezTo>
                  <a:cubicBezTo>
                    <a:pt x="38" y="65"/>
                    <a:pt x="37" y="66"/>
                    <a:pt x="37" y="67"/>
                  </a:cubicBezTo>
                  <a:cubicBezTo>
                    <a:pt x="37" y="67"/>
                    <a:pt x="37" y="68"/>
                    <a:pt x="36" y="68"/>
                  </a:cubicBezTo>
                  <a:cubicBezTo>
                    <a:pt x="36" y="69"/>
                    <a:pt x="35" y="70"/>
                    <a:pt x="34" y="71"/>
                  </a:cubicBezTo>
                  <a:cubicBezTo>
                    <a:pt x="31" y="73"/>
                    <a:pt x="28" y="72"/>
                    <a:pt x="26" y="72"/>
                  </a:cubicBezTo>
                  <a:cubicBezTo>
                    <a:pt x="23" y="71"/>
                    <a:pt x="21" y="71"/>
                    <a:pt x="20" y="72"/>
                  </a:cubicBezTo>
                  <a:cubicBezTo>
                    <a:pt x="19" y="73"/>
                    <a:pt x="19" y="75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9"/>
                    <a:pt x="18" y="82"/>
                    <a:pt x="16" y="83"/>
                  </a:cubicBezTo>
                  <a:cubicBezTo>
                    <a:pt x="15" y="85"/>
                    <a:pt x="13" y="84"/>
                    <a:pt x="11" y="84"/>
                  </a:cubicBezTo>
                  <a:cubicBezTo>
                    <a:pt x="11" y="84"/>
                    <a:pt x="11" y="84"/>
                    <a:pt x="10" y="84"/>
                  </a:cubicBezTo>
                  <a:cubicBezTo>
                    <a:pt x="9" y="84"/>
                    <a:pt x="8" y="84"/>
                    <a:pt x="7" y="85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8"/>
                    <a:pt x="7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9"/>
                    <a:pt x="5" y="90"/>
                    <a:pt x="5" y="90"/>
                  </a:cubicBezTo>
                  <a:cubicBezTo>
                    <a:pt x="5" y="91"/>
                    <a:pt x="5" y="92"/>
                    <a:pt x="5" y="93"/>
                  </a:cubicBezTo>
                  <a:cubicBezTo>
                    <a:pt x="6" y="94"/>
                    <a:pt x="6" y="96"/>
                    <a:pt x="5" y="97"/>
                  </a:cubicBezTo>
                  <a:cubicBezTo>
                    <a:pt x="5" y="98"/>
                    <a:pt x="5" y="98"/>
                    <a:pt x="4" y="99"/>
                  </a:cubicBezTo>
                  <a:cubicBezTo>
                    <a:pt x="4" y="99"/>
                    <a:pt x="3" y="100"/>
                    <a:pt x="3" y="100"/>
                  </a:cubicBezTo>
                  <a:cubicBezTo>
                    <a:pt x="3" y="101"/>
                    <a:pt x="3" y="102"/>
                    <a:pt x="3" y="104"/>
                  </a:cubicBezTo>
                  <a:cubicBezTo>
                    <a:pt x="3" y="105"/>
                    <a:pt x="4" y="106"/>
                    <a:pt x="3" y="107"/>
                  </a:cubicBezTo>
                  <a:cubicBezTo>
                    <a:pt x="3" y="108"/>
                    <a:pt x="3" y="109"/>
                    <a:pt x="3" y="109"/>
                  </a:cubicBezTo>
                  <a:cubicBezTo>
                    <a:pt x="2" y="110"/>
                    <a:pt x="2" y="111"/>
                    <a:pt x="2" y="112"/>
                  </a:cubicBezTo>
                  <a:cubicBezTo>
                    <a:pt x="2" y="112"/>
                    <a:pt x="3" y="113"/>
                    <a:pt x="3" y="113"/>
                  </a:cubicBezTo>
                  <a:cubicBezTo>
                    <a:pt x="3" y="113"/>
                    <a:pt x="3" y="113"/>
                    <a:pt x="4" y="114"/>
                  </a:cubicBezTo>
                  <a:cubicBezTo>
                    <a:pt x="5" y="116"/>
                    <a:pt x="6" y="118"/>
                    <a:pt x="6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6" y="123"/>
                    <a:pt x="6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4"/>
                    <a:pt x="7" y="126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5" y="129"/>
                    <a:pt x="5" y="129"/>
                    <a:pt x="5" y="130"/>
                  </a:cubicBezTo>
                  <a:cubicBezTo>
                    <a:pt x="5" y="130"/>
                    <a:pt x="5" y="130"/>
                    <a:pt x="5" y="131"/>
                  </a:cubicBezTo>
                  <a:cubicBezTo>
                    <a:pt x="5" y="131"/>
                    <a:pt x="5" y="131"/>
                    <a:pt x="6" y="131"/>
                  </a:cubicBezTo>
                  <a:cubicBezTo>
                    <a:pt x="7" y="133"/>
                    <a:pt x="6" y="136"/>
                    <a:pt x="4" y="137"/>
                  </a:cubicBezTo>
                  <a:cubicBezTo>
                    <a:pt x="4" y="137"/>
                    <a:pt x="3" y="138"/>
                    <a:pt x="3" y="138"/>
                  </a:cubicBezTo>
                  <a:cubicBezTo>
                    <a:pt x="2" y="139"/>
                    <a:pt x="2" y="139"/>
                    <a:pt x="1" y="140"/>
                  </a:cubicBezTo>
                  <a:cubicBezTo>
                    <a:pt x="1" y="141"/>
                    <a:pt x="0" y="142"/>
                    <a:pt x="1" y="143"/>
                  </a:cubicBezTo>
                  <a:cubicBezTo>
                    <a:pt x="2" y="143"/>
                    <a:pt x="3" y="143"/>
                    <a:pt x="4" y="143"/>
                  </a:cubicBezTo>
                  <a:cubicBezTo>
                    <a:pt x="4" y="143"/>
                    <a:pt x="5" y="143"/>
                    <a:pt x="5" y="143"/>
                  </a:cubicBezTo>
                  <a:cubicBezTo>
                    <a:pt x="8" y="142"/>
                    <a:pt x="11" y="144"/>
                    <a:pt x="12" y="146"/>
                  </a:cubicBezTo>
                  <a:cubicBezTo>
                    <a:pt x="13" y="149"/>
                    <a:pt x="12" y="152"/>
                    <a:pt x="10" y="153"/>
                  </a:cubicBezTo>
                  <a:cubicBezTo>
                    <a:pt x="9" y="154"/>
                    <a:pt x="9" y="154"/>
                    <a:pt x="8" y="154"/>
                  </a:cubicBezTo>
                  <a:cubicBezTo>
                    <a:pt x="8" y="154"/>
                    <a:pt x="8" y="154"/>
                    <a:pt x="7" y="154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10" y="158"/>
                    <a:pt x="9" y="161"/>
                    <a:pt x="7" y="162"/>
                  </a:cubicBezTo>
                  <a:cubicBezTo>
                    <a:pt x="7" y="163"/>
                    <a:pt x="7" y="163"/>
                    <a:pt x="6" y="163"/>
                  </a:cubicBezTo>
                  <a:cubicBezTo>
                    <a:pt x="6" y="164"/>
                    <a:pt x="5" y="164"/>
                    <a:pt x="5" y="165"/>
                  </a:cubicBezTo>
                  <a:cubicBezTo>
                    <a:pt x="6" y="165"/>
                    <a:pt x="7" y="166"/>
                    <a:pt x="7" y="167"/>
                  </a:cubicBezTo>
                  <a:cubicBezTo>
                    <a:pt x="7" y="168"/>
                    <a:pt x="7" y="170"/>
                    <a:pt x="6" y="170"/>
                  </a:cubicBezTo>
                  <a:cubicBezTo>
                    <a:pt x="6" y="171"/>
                    <a:pt x="6" y="172"/>
                    <a:pt x="6" y="173"/>
                  </a:cubicBezTo>
                  <a:cubicBezTo>
                    <a:pt x="6" y="174"/>
                    <a:pt x="8" y="174"/>
                    <a:pt x="9" y="174"/>
                  </a:cubicBezTo>
                  <a:cubicBezTo>
                    <a:pt x="10" y="174"/>
                    <a:pt x="10" y="174"/>
                    <a:pt x="11" y="174"/>
                  </a:cubicBezTo>
                  <a:cubicBezTo>
                    <a:pt x="12" y="174"/>
                    <a:pt x="13" y="174"/>
                    <a:pt x="14" y="174"/>
                  </a:cubicBezTo>
                  <a:cubicBezTo>
                    <a:pt x="15" y="174"/>
                    <a:pt x="15" y="174"/>
                    <a:pt x="16" y="174"/>
                  </a:cubicBezTo>
                  <a:cubicBezTo>
                    <a:pt x="17" y="174"/>
                    <a:pt x="17" y="175"/>
                    <a:pt x="18" y="176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9" y="178"/>
                    <a:pt x="19" y="179"/>
                    <a:pt x="21" y="180"/>
                  </a:cubicBezTo>
                  <a:cubicBezTo>
                    <a:pt x="22" y="181"/>
                    <a:pt x="24" y="182"/>
                    <a:pt x="25" y="181"/>
                  </a:cubicBezTo>
                  <a:cubicBezTo>
                    <a:pt x="25" y="180"/>
                    <a:pt x="26" y="180"/>
                    <a:pt x="26" y="179"/>
                  </a:cubicBezTo>
                  <a:cubicBezTo>
                    <a:pt x="27" y="178"/>
                    <a:pt x="28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1" y="176"/>
                    <a:pt x="32" y="176"/>
                    <a:pt x="32" y="176"/>
                  </a:cubicBezTo>
                  <a:cubicBezTo>
                    <a:pt x="33" y="175"/>
                    <a:pt x="34" y="175"/>
                    <a:pt x="35" y="175"/>
                  </a:cubicBezTo>
                  <a:cubicBezTo>
                    <a:pt x="36" y="175"/>
                    <a:pt x="37" y="175"/>
                    <a:pt x="37" y="175"/>
                  </a:cubicBezTo>
                  <a:cubicBezTo>
                    <a:pt x="37" y="172"/>
                    <a:pt x="40" y="168"/>
                    <a:pt x="42" y="166"/>
                  </a:cubicBezTo>
                  <a:cubicBezTo>
                    <a:pt x="42" y="165"/>
                    <a:pt x="43" y="165"/>
                    <a:pt x="44" y="164"/>
                  </a:cubicBezTo>
                  <a:cubicBezTo>
                    <a:pt x="44" y="164"/>
                    <a:pt x="45" y="164"/>
                    <a:pt x="45" y="163"/>
                  </a:cubicBezTo>
                  <a:cubicBezTo>
                    <a:pt x="47" y="162"/>
                    <a:pt x="48" y="160"/>
                    <a:pt x="48" y="158"/>
                  </a:cubicBezTo>
                  <a:cubicBezTo>
                    <a:pt x="48" y="158"/>
                    <a:pt x="49" y="157"/>
                    <a:pt x="49" y="157"/>
                  </a:cubicBezTo>
                  <a:cubicBezTo>
                    <a:pt x="49" y="157"/>
                    <a:pt x="49" y="156"/>
                    <a:pt x="49" y="155"/>
                  </a:cubicBezTo>
                  <a:cubicBezTo>
                    <a:pt x="50" y="153"/>
                    <a:pt x="52" y="152"/>
                    <a:pt x="53" y="151"/>
                  </a:cubicBezTo>
                  <a:cubicBezTo>
                    <a:pt x="54" y="151"/>
                    <a:pt x="55" y="150"/>
                    <a:pt x="56" y="149"/>
                  </a:cubicBezTo>
                  <a:cubicBezTo>
                    <a:pt x="56" y="149"/>
                    <a:pt x="57" y="148"/>
                    <a:pt x="57" y="148"/>
                  </a:cubicBezTo>
                  <a:cubicBezTo>
                    <a:pt x="58" y="147"/>
                    <a:pt x="58" y="146"/>
                    <a:pt x="59" y="145"/>
                  </a:cubicBezTo>
                  <a:cubicBezTo>
                    <a:pt x="61" y="144"/>
                    <a:pt x="63" y="144"/>
                    <a:pt x="65" y="144"/>
                  </a:cubicBezTo>
                  <a:cubicBezTo>
                    <a:pt x="65" y="144"/>
                    <a:pt x="66" y="144"/>
                    <a:pt x="67" y="144"/>
                  </a:cubicBezTo>
                  <a:cubicBezTo>
                    <a:pt x="68" y="145"/>
                    <a:pt x="69" y="145"/>
                    <a:pt x="69" y="146"/>
                  </a:cubicBezTo>
                  <a:cubicBezTo>
                    <a:pt x="70" y="146"/>
                    <a:pt x="71" y="147"/>
                    <a:pt x="71" y="147"/>
                  </a:cubicBezTo>
                  <a:cubicBezTo>
                    <a:pt x="72" y="147"/>
                    <a:pt x="73" y="146"/>
                    <a:pt x="73" y="145"/>
                  </a:cubicBezTo>
                  <a:cubicBezTo>
                    <a:pt x="74" y="145"/>
                    <a:pt x="74" y="144"/>
                    <a:pt x="74" y="144"/>
                  </a:cubicBezTo>
                  <a:cubicBezTo>
                    <a:pt x="74" y="143"/>
                    <a:pt x="75" y="142"/>
                    <a:pt x="76" y="141"/>
                  </a:cubicBezTo>
                  <a:cubicBezTo>
                    <a:pt x="76" y="140"/>
                    <a:pt x="77" y="140"/>
                    <a:pt x="78" y="139"/>
                  </a:cubicBezTo>
                  <a:cubicBezTo>
                    <a:pt x="79" y="139"/>
                    <a:pt x="79" y="138"/>
                    <a:pt x="80" y="138"/>
                  </a:cubicBezTo>
                  <a:cubicBezTo>
                    <a:pt x="81" y="138"/>
                    <a:pt x="81" y="136"/>
                    <a:pt x="81" y="135"/>
                  </a:cubicBezTo>
                  <a:cubicBezTo>
                    <a:pt x="81" y="135"/>
                    <a:pt x="80" y="134"/>
                    <a:pt x="79" y="134"/>
                  </a:cubicBezTo>
                  <a:cubicBezTo>
                    <a:pt x="78" y="134"/>
                    <a:pt x="77" y="135"/>
                    <a:pt x="76" y="135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5" y="136"/>
                    <a:pt x="75" y="137"/>
                    <a:pt x="74" y="137"/>
                  </a:cubicBezTo>
                  <a:cubicBezTo>
                    <a:pt x="72" y="137"/>
                    <a:pt x="71" y="136"/>
                    <a:pt x="70" y="135"/>
                  </a:cubicBezTo>
                  <a:cubicBezTo>
                    <a:pt x="70" y="134"/>
                    <a:pt x="69" y="134"/>
                    <a:pt x="69" y="134"/>
                  </a:cubicBezTo>
                  <a:cubicBezTo>
                    <a:pt x="68" y="134"/>
                    <a:pt x="68" y="134"/>
                    <a:pt x="67" y="134"/>
                  </a:cubicBezTo>
                  <a:cubicBezTo>
                    <a:pt x="66" y="134"/>
                    <a:pt x="65" y="135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1" y="131"/>
                    <a:pt x="58" y="131"/>
                    <a:pt x="56" y="128"/>
                  </a:cubicBezTo>
                  <a:cubicBezTo>
                    <a:pt x="55" y="127"/>
                    <a:pt x="56" y="124"/>
                    <a:pt x="56" y="123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57" y="120"/>
                    <a:pt x="56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4" y="118"/>
                    <a:pt x="54" y="118"/>
                    <a:pt x="53" y="117"/>
                  </a:cubicBezTo>
                  <a:cubicBezTo>
                    <a:pt x="53" y="116"/>
                    <a:pt x="54" y="114"/>
                    <a:pt x="55" y="113"/>
                  </a:cubicBezTo>
                  <a:cubicBezTo>
                    <a:pt x="55" y="113"/>
                    <a:pt x="55" y="113"/>
                    <a:pt x="56" y="113"/>
                  </a:cubicBezTo>
                  <a:cubicBezTo>
                    <a:pt x="56" y="113"/>
                    <a:pt x="57" y="112"/>
                    <a:pt x="57" y="112"/>
                  </a:cubicBezTo>
                  <a:cubicBezTo>
                    <a:pt x="57" y="112"/>
                    <a:pt x="57" y="111"/>
                    <a:pt x="57" y="111"/>
                  </a:cubicBezTo>
                  <a:cubicBezTo>
                    <a:pt x="57" y="110"/>
                    <a:pt x="57" y="110"/>
                    <a:pt x="58" y="109"/>
                  </a:cubicBezTo>
                  <a:cubicBezTo>
                    <a:pt x="58" y="108"/>
                    <a:pt x="59" y="108"/>
                    <a:pt x="60" y="108"/>
                  </a:cubicBezTo>
                  <a:cubicBezTo>
                    <a:pt x="62" y="106"/>
                    <a:pt x="65" y="106"/>
                    <a:pt x="67" y="108"/>
                  </a:cubicBezTo>
                  <a:cubicBezTo>
                    <a:pt x="68" y="108"/>
                    <a:pt x="69" y="110"/>
                    <a:pt x="69" y="112"/>
                  </a:cubicBezTo>
                  <a:cubicBezTo>
                    <a:pt x="69" y="113"/>
                    <a:pt x="69" y="114"/>
                    <a:pt x="68" y="115"/>
                  </a:cubicBezTo>
                  <a:cubicBezTo>
                    <a:pt x="68" y="115"/>
                    <a:pt x="67" y="115"/>
                    <a:pt x="67" y="115"/>
                  </a:cubicBezTo>
                  <a:cubicBezTo>
                    <a:pt x="67" y="115"/>
                    <a:pt x="67" y="115"/>
                    <a:pt x="67" y="116"/>
                  </a:cubicBezTo>
                  <a:cubicBezTo>
                    <a:pt x="67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5"/>
                    <a:pt x="71" y="115"/>
                    <a:pt x="72" y="117"/>
                  </a:cubicBezTo>
                  <a:cubicBezTo>
                    <a:pt x="73" y="118"/>
                    <a:pt x="73" y="119"/>
                    <a:pt x="73" y="120"/>
                  </a:cubicBezTo>
                  <a:cubicBezTo>
                    <a:pt x="73" y="120"/>
                    <a:pt x="72" y="120"/>
                    <a:pt x="72" y="120"/>
                  </a:cubicBezTo>
                  <a:cubicBezTo>
                    <a:pt x="72" y="121"/>
                    <a:pt x="73" y="122"/>
                    <a:pt x="73" y="122"/>
                  </a:cubicBezTo>
                  <a:cubicBezTo>
                    <a:pt x="74" y="121"/>
                    <a:pt x="74" y="120"/>
                    <a:pt x="75" y="119"/>
                  </a:cubicBezTo>
                  <a:cubicBezTo>
                    <a:pt x="76" y="118"/>
                    <a:pt x="79" y="118"/>
                    <a:pt x="80" y="119"/>
                  </a:cubicBezTo>
                  <a:cubicBezTo>
                    <a:pt x="80" y="119"/>
                    <a:pt x="80" y="119"/>
                    <a:pt x="81" y="119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1" y="120"/>
                    <a:pt x="81" y="119"/>
                    <a:pt x="81" y="119"/>
                  </a:cubicBezTo>
                  <a:cubicBezTo>
                    <a:pt x="81" y="119"/>
                    <a:pt x="82" y="119"/>
                    <a:pt x="82" y="119"/>
                  </a:cubicBezTo>
                  <a:cubicBezTo>
                    <a:pt x="84" y="118"/>
                    <a:pt x="86" y="119"/>
                    <a:pt x="87" y="119"/>
                  </a:cubicBezTo>
                  <a:cubicBezTo>
                    <a:pt x="88" y="119"/>
                    <a:pt x="89" y="120"/>
                    <a:pt x="89" y="120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9" y="114"/>
                    <a:pt x="89" y="114"/>
                    <a:pt x="90" y="113"/>
                  </a:cubicBezTo>
                  <a:cubicBezTo>
                    <a:pt x="90" y="112"/>
                    <a:pt x="91" y="112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3" y="109"/>
                    <a:pt x="94" y="107"/>
                    <a:pt x="94" y="105"/>
                  </a:cubicBezTo>
                  <a:cubicBezTo>
                    <a:pt x="94" y="105"/>
                    <a:pt x="95" y="104"/>
                    <a:pt x="95" y="104"/>
                  </a:cubicBezTo>
                  <a:cubicBezTo>
                    <a:pt x="96" y="103"/>
                    <a:pt x="98" y="103"/>
                    <a:pt x="99" y="104"/>
                  </a:cubicBezTo>
                  <a:cubicBezTo>
                    <a:pt x="99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2" y="109"/>
                    <a:pt x="105" y="112"/>
                    <a:pt x="108" y="114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6" y="120"/>
                    <a:pt x="116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7" y="119"/>
                    <a:pt x="118" y="119"/>
                    <a:pt x="118" y="119"/>
                  </a:cubicBezTo>
                  <a:cubicBezTo>
                    <a:pt x="120" y="119"/>
                    <a:pt x="122" y="121"/>
                    <a:pt x="122" y="122"/>
                  </a:cubicBezTo>
                  <a:cubicBezTo>
                    <a:pt x="123" y="123"/>
                    <a:pt x="124" y="124"/>
                    <a:pt x="125" y="124"/>
                  </a:cubicBezTo>
                  <a:cubicBezTo>
                    <a:pt x="126" y="123"/>
                    <a:pt x="128" y="123"/>
                    <a:pt x="129" y="123"/>
                  </a:cubicBezTo>
                  <a:cubicBezTo>
                    <a:pt x="130" y="123"/>
                    <a:pt x="131" y="122"/>
                    <a:pt x="131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4" y="123"/>
                    <a:pt x="135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6" y="124"/>
                    <a:pt x="136" y="124"/>
                    <a:pt x="137" y="124"/>
                  </a:cubicBezTo>
                  <a:cubicBezTo>
                    <a:pt x="138" y="124"/>
                    <a:pt x="139" y="124"/>
                    <a:pt x="140" y="125"/>
                  </a:cubicBezTo>
                  <a:cubicBezTo>
                    <a:pt x="140" y="125"/>
                    <a:pt x="140" y="125"/>
                    <a:pt x="141" y="126"/>
                  </a:cubicBezTo>
                  <a:cubicBezTo>
                    <a:pt x="143" y="127"/>
                    <a:pt x="146" y="130"/>
                    <a:pt x="147" y="133"/>
                  </a:cubicBezTo>
                  <a:cubicBezTo>
                    <a:pt x="147" y="133"/>
                    <a:pt x="147" y="133"/>
                    <a:pt x="147" y="134"/>
                  </a:cubicBezTo>
                  <a:cubicBezTo>
                    <a:pt x="147" y="134"/>
                    <a:pt x="147" y="134"/>
                    <a:pt x="147" y="135"/>
                  </a:cubicBezTo>
                  <a:cubicBezTo>
                    <a:pt x="148" y="136"/>
                    <a:pt x="149" y="136"/>
                    <a:pt x="150" y="136"/>
                  </a:cubicBezTo>
                  <a:cubicBezTo>
                    <a:pt x="151" y="137"/>
                    <a:pt x="152" y="136"/>
                    <a:pt x="153" y="136"/>
                  </a:cubicBezTo>
                  <a:cubicBezTo>
                    <a:pt x="153" y="136"/>
                    <a:pt x="153" y="135"/>
                    <a:pt x="153" y="135"/>
                  </a:cubicBezTo>
                  <a:cubicBezTo>
                    <a:pt x="154" y="135"/>
                    <a:pt x="154" y="134"/>
                    <a:pt x="155" y="134"/>
                  </a:cubicBezTo>
                  <a:cubicBezTo>
                    <a:pt x="156" y="134"/>
                    <a:pt x="157" y="134"/>
                    <a:pt x="157" y="134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4" y="135"/>
                    <a:pt x="164" y="135"/>
                    <a:pt x="165" y="134"/>
                  </a:cubicBezTo>
                  <a:cubicBezTo>
                    <a:pt x="167" y="132"/>
                    <a:pt x="168" y="130"/>
                    <a:pt x="169" y="127"/>
                  </a:cubicBezTo>
                  <a:cubicBezTo>
                    <a:pt x="169" y="126"/>
                    <a:pt x="169" y="126"/>
                    <a:pt x="169" y="125"/>
                  </a:cubicBezTo>
                  <a:cubicBezTo>
                    <a:pt x="169" y="125"/>
                    <a:pt x="169" y="124"/>
                    <a:pt x="169" y="123"/>
                  </a:cubicBezTo>
                  <a:cubicBezTo>
                    <a:pt x="169" y="121"/>
                    <a:pt x="170" y="119"/>
                    <a:pt x="172" y="119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2" y="119"/>
                    <a:pt x="172" y="119"/>
                    <a:pt x="172" y="119"/>
                  </a:cubicBezTo>
                  <a:cubicBezTo>
                    <a:pt x="177" y="118"/>
                    <a:pt x="181" y="118"/>
                    <a:pt x="186" y="119"/>
                  </a:cubicBezTo>
                  <a:cubicBezTo>
                    <a:pt x="188" y="119"/>
                    <a:pt x="190" y="119"/>
                    <a:pt x="191" y="118"/>
                  </a:cubicBezTo>
                  <a:cubicBezTo>
                    <a:pt x="191" y="117"/>
                    <a:pt x="191" y="117"/>
                    <a:pt x="192" y="116"/>
                  </a:cubicBezTo>
                  <a:cubicBezTo>
                    <a:pt x="192" y="115"/>
                    <a:pt x="192" y="115"/>
                    <a:pt x="192" y="114"/>
                  </a:cubicBezTo>
                  <a:cubicBezTo>
                    <a:pt x="192" y="113"/>
                    <a:pt x="193" y="112"/>
                    <a:pt x="193" y="111"/>
                  </a:cubicBezTo>
                  <a:cubicBezTo>
                    <a:pt x="194" y="110"/>
                    <a:pt x="195" y="109"/>
                    <a:pt x="195" y="108"/>
                  </a:cubicBezTo>
                  <a:cubicBezTo>
                    <a:pt x="195" y="107"/>
                    <a:pt x="194" y="106"/>
                    <a:pt x="194" y="106"/>
                  </a:cubicBezTo>
                  <a:cubicBezTo>
                    <a:pt x="194" y="105"/>
                    <a:pt x="194" y="105"/>
                    <a:pt x="193" y="104"/>
                  </a:cubicBezTo>
                  <a:cubicBezTo>
                    <a:pt x="193" y="103"/>
                    <a:pt x="193" y="102"/>
                    <a:pt x="193" y="101"/>
                  </a:cubicBezTo>
                  <a:cubicBezTo>
                    <a:pt x="193" y="98"/>
                    <a:pt x="193" y="96"/>
                    <a:pt x="194" y="9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" name="Freeform 60"/>
            <p:cNvSpPr/>
            <p:nvPr/>
          </p:nvSpPr>
          <p:spPr bwMode="auto">
            <a:xfrm rot="21089660">
              <a:off x="6823300" y="938253"/>
              <a:ext cx="2932357" cy="3152998"/>
            </a:xfrm>
            <a:custGeom>
              <a:avLst/>
              <a:gdLst>
                <a:gd name="T0" fmla="*/ 33 w 447"/>
                <a:gd name="T1" fmla="*/ 106 h 479"/>
                <a:gd name="T2" fmla="*/ 47 w 447"/>
                <a:gd name="T3" fmla="*/ 148 h 479"/>
                <a:gd name="T4" fmla="*/ 36 w 447"/>
                <a:gd name="T5" fmla="*/ 171 h 479"/>
                <a:gd name="T6" fmla="*/ 22 w 447"/>
                <a:gd name="T7" fmla="*/ 187 h 479"/>
                <a:gd name="T8" fmla="*/ 11 w 447"/>
                <a:gd name="T9" fmla="*/ 237 h 479"/>
                <a:gd name="T10" fmla="*/ 6 w 447"/>
                <a:gd name="T11" fmla="*/ 274 h 479"/>
                <a:gd name="T12" fmla="*/ 3 w 447"/>
                <a:gd name="T13" fmla="*/ 309 h 479"/>
                <a:gd name="T14" fmla="*/ 30 w 447"/>
                <a:gd name="T15" fmla="*/ 330 h 479"/>
                <a:gd name="T16" fmla="*/ 48 w 447"/>
                <a:gd name="T17" fmla="*/ 378 h 479"/>
                <a:gd name="T18" fmla="*/ 50 w 447"/>
                <a:gd name="T19" fmla="*/ 413 h 479"/>
                <a:gd name="T20" fmla="*/ 63 w 447"/>
                <a:gd name="T21" fmla="*/ 433 h 479"/>
                <a:gd name="T22" fmla="*/ 87 w 447"/>
                <a:gd name="T23" fmla="*/ 438 h 479"/>
                <a:gd name="T24" fmla="*/ 105 w 447"/>
                <a:gd name="T25" fmla="*/ 407 h 479"/>
                <a:gd name="T26" fmla="*/ 139 w 447"/>
                <a:gd name="T27" fmla="*/ 406 h 479"/>
                <a:gd name="T28" fmla="*/ 169 w 447"/>
                <a:gd name="T29" fmla="*/ 440 h 479"/>
                <a:gd name="T30" fmla="*/ 175 w 447"/>
                <a:gd name="T31" fmla="*/ 456 h 479"/>
                <a:gd name="T32" fmla="*/ 183 w 447"/>
                <a:gd name="T33" fmla="*/ 471 h 479"/>
                <a:gd name="T34" fmla="*/ 221 w 447"/>
                <a:gd name="T35" fmla="*/ 471 h 479"/>
                <a:gd name="T36" fmla="*/ 241 w 447"/>
                <a:gd name="T37" fmla="*/ 472 h 479"/>
                <a:gd name="T38" fmla="*/ 271 w 447"/>
                <a:gd name="T39" fmla="*/ 478 h 479"/>
                <a:gd name="T40" fmla="*/ 292 w 447"/>
                <a:gd name="T41" fmla="*/ 471 h 479"/>
                <a:gd name="T42" fmla="*/ 307 w 447"/>
                <a:gd name="T43" fmla="*/ 466 h 479"/>
                <a:gd name="T44" fmla="*/ 325 w 447"/>
                <a:gd name="T45" fmla="*/ 439 h 479"/>
                <a:gd name="T46" fmla="*/ 321 w 447"/>
                <a:gd name="T47" fmla="*/ 416 h 479"/>
                <a:gd name="T48" fmla="*/ 318 w 447"/>
                <a:gd name="T49" fmla="*/ 406 h 479"/>
                <a:gd name="T50" fmla="*/ 319 w 447"/>
                <a:gd name="T51" fmla="*/ 387 h 479"/>
                <a:gd name="T52" fmla="*/ 328 w 447"/>
                <a:gd name="T53" fmla="*/ 364 h 479"/>
                <a:gd name="T54" fmla="*/ 347 w 447"/>
                <a:gd name="T55" fmla="*/ 355 h 479"/>
                <a:gd name="T56" fmla="*/ 367 w 447"/>
                <a:gd name="T57" fmla="*/ 332 h 479"/>
                <a:gd name="T58" fmla="*/ 363 w 447"/>
                <a:gd name="T59" fmla="*/ 315 h 479"/>
                <a:gd name="T60" fmla="*/ 365 w 447"/>
                <a:gd name="T61" fmla="*/ 271 h 479"/>
                <a:gd name="T62" fmla="*/ 383 w 447"/>
                <a:gd name="T63" fmla="*/ 261 h 479"/>
                <a:gd name="T64" fmla="*/ 397 w 447"/>
                <a:gd name="T65" fmla="*/ 253 h 479"/>
                <a:gd name="T66" fmla="*/ 406 w 447"/>
                <a:gd name="T67" fmla="*/ 244 h 479"/>
                <a:gd name="T68" fmla="*/ 398 w 447"/>
                <a:gd name="T69" fmla="*/ 224 h 479"/>
                <a:gd name="T70" fmla="*/ 392 w 447"/>
                <a:gd name="T71" fmla="*/ 203 h 479"/>
                <a:gd name="T72" fmla="*/ 406 w 447"/>
                <a:gd name="T73" fmla="*/ 189 h 479"/>
                <a:gd name="T74" fmla="*/ 411 w 447"/>
                <a:gd name="T75" fmla="*/ 169 h 479"/>
                <a:gd name="T76" fmla="*/ 426 w 447"/>
                <a:gd name="T77" fmla="*/ 160 h 479"/>
                <a:gd name="T78" fmla="*/ 426 w 447"/>
                <a:gd name="T79" fmla="*/ 132 h 479"/>
                <a:gd name="T80" fmla="*/ 424 w 447"/>
                <a:gd name="T81" fmla="*/ 114 h 479"/>
                <a:gd name="T82" fmla="*/ 429 w 447"/>
                <a:gd name="T83" fmla="*/ 100 h 479"/>
                <a:gd name="T84" fmla="*/ 445 w 447"/>
                <a:gd name="T85" fmla="*/ 85 h 479"/>
                <a:gd name="T86" fmla="*/ 430 w 447"/>
                <a:gd name="T87" fmla="*/ 67 h 479"/>
                <a:gd name="T88" fmla="*/ 417 w 447"/>
                <a:gd name="T89" fmla="*/ 37 h 479"/>
                <a:gd name="T90" fmla="*/ 402 w 447"/>
                <a:gd name="T91" fmla="*/ 4 h 479"/>
                <a:gd name="T92" fmla="*/ 323 w 447"/>
                <a:gd name="T93" fmla="*/ 37 h 479"/>
                <a:gd name="T94" fmla="*/ 272 w 447"/>
                <a:gd name="T95" fmla="*/ 35 h 479"/>
                <a:gd name="T96" fmla="*/ 235 w 447"/>
                <a:gd name="T97" fmla="*/ 60 h 479"/>
                <a:gd name="T98" fmla="*/ 237 w 447"/>
                <a:gd name="T99" fmla="*/ 75 h 479"/>
                <a:gd name="T100" fmla="*/ 232 w 447"/>
                <a:gd name="T101" fmla="*/ 92 h 479"/>
                <a:gd name="T102" fmla="*/ 190 w 447"/>
                <a:gd name="T103" fmla="*/ 99 h 479"/>
                <a:gd name="T104" fmla="*/ 180 w 447"/>
                <a:gd name="T105" fmla="*/ 125 h 479"/>
                <a:gd name="T106" fmla="*/ 167 w 447"/>
                <a:gd name="T107" fmla="*/ 101 h 479"/>
                <a:gd name="T108" fmla="*/ 138 w 447"/>
                <a:gd name="T109" fmla="*/ 77 h 479"/>
                <a:gd name="T110" fmla="*/ 119 w 447"/>
                <a:gd name="T111" fmla="*/ 78 h 479"/>
                <a:gd name="T112" fmla="*/ 114 w 447"/>
                <a:gd name="T113" fmla="*/ 96 h 479"/>
                <a:gd name="T114" fmla="*/ 60 w 447"/>
                <a:gd name="T115" fmla="*/ 9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7" h="479">
                  <a:moveTo>
                    <a:pt x="46" y="90"/>
                  </a:moveTo>
                  <a:cubicBezTo>
                    <a:pt x="45" y="89"/>
                    <a:pt x="44" y="89"/>
                    <a:pt x="44" y="90"/>
                  </a:cubicBezTo>
                  <a:cubicBezTo>
                    <a:pt x="43" y="91"/>
                    <a:pt x="44" y="93"/>
                    <a:pt x="44" y="94"/>
                  </a:cubicBezTo>
                  <a:cubicBezTo>
                    <a:pt x="43" y="94"/>
                    <a:pt x="43" y="94"/>
                    <a:pt x="42" y="94"/>
                  </a:cubicBezTo>
                  <a:cubicBezTo>
                    <a:pt x="41" y="94"/>
                    <a:pt x="39" y="94"/>
                    <a:pt x="37" y="93"/>
                  </a:cubicBezTo>
                  <a:cubicBezTo>
                    <a:pt x="37" y="96"/>
                    <a:pt x="36" y="100"/>
                    <a:pt x="34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3" y="103"/>
                    <a:pt x="33" y="104"/>
                    <a:pt x="33" y="105"/>
                  </a:cubicBezTo>
                  <a:cubicBezTo>
                    <a:pt x="33" y="105"/>
                    <a:pt x="33" y="106"/>
                    <a:pt x="33" y="106"/>
                  </a:cubicBezTo>
                  <a:cubicBezTo>
                    <a:pt x="33" y="107"/>
                    <a:pt x="33" y="108"/>
                    <a:pt x="33" y="109"/>
                  </a:cubicBezTo>
                  <a:cubicBezTo>
                    <a:pt x="34" y="110"/>
                    <a:pt x="35" y="111"/>
                    <a:pt x="35" y="113"/>
                  </a:cubicBezTo>
                  <a:cubicBezTo>
                    <a:pt x="35" y="114"/>
                    <a:pt x="35" y="115"/>
                    <a:pt x="35" y="115"/>
                  </a:cubicBezTo>
                  <a:cubicBezTo>
                    <a:pt x="35" y="116"/>
                    <a:pt x="35" y="118"/>
                    <a:pt x="35" y="118"/>
                  </a:cubicBezTo>
                  <a:cubicBezTo>
                    <a:pt x="36" y="119"/>
                    <a:pt x="36" y="120"/>
                    <a:pt x="37" y="121"/>
                  </a:cubicBezTo>
                  <a:cubicBezTo>
                    <a:pt x="38" y="122"/>
                    <a:pt x="39" y="123"/>
                    <a:pt x="39" y="125"/>
                  </a:cubicBezTo>
                  <a:cubicBezTo>
                    <a:pt x="42" y="126"/>
                    <a:pt x="44" y="128"/>
                    <a:pt x="46" y="131"/>
                  </a:cubicBezTo>
                  <a:cubicBezTo>
                    <a:pt x="47" y="134"/>
                    <a:pt x="47" y="138"/>
                    <a:pt x="47" y="141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8" y="148"/>
                    <a:pt x="48" y="148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149"/>
                    <a:pt x="50" y="150"/>
                    <a:pt x="51" y="151"/>
                  </a:cubicBezTo>
                  <a:cubicBezTo>
                    <a:pt x="51" y="153"/>
                    <a:pt x="51" y="154"/>
                    <a:pt x="51" y="156"/>
                  </a:cubicBezTo>
                  <a:cubicBezTo>
                    <a:pt x="49" y="158"/>
                    <a:pt x="47" y="160"/>
                    <a:pt x="45" y="161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38" y="166"/>
                    <a:pt x="37" y="166"/>
                    <a:pt x="37" y="166"/>
                  </a:cubicBezTo>
                  <a:cubicBezTo>
                    <a:pt x="36" y="168"/>
                    <a:pt x="36" y="169"/>
                    <a:pt x="36" y="171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3" y="173"/>
                    <a:pt x="31" y="174"/>
                    <a:pt x="30" y="175"/>
                  </a:cubicBezTo>
                  <a:cubicBezTo>
                    <a:pt x="29" y="177"/>
                    <a:pt x="28" y="179"/>
                    <a:pt x="29" y="181"/>
                  </a:cubicBezTo>
                  <a:cubicBezTo>
                    <a:pt x="29" y="181"/>
                    <a:pt x="30" y="182"/>
                    <a:pt x="30" y="182"/>
                  </a:cubicBezTo>
                  <a:cubicBezTo>
                    <a:pt x="30" y="183"/>
                    <a:pt x="31" y="184"/>
                    <a:pt x="31" y="184"/>
                  </a:cubicBezTo>
                  <a:cubicBezTo>
                    <a:pt x="31" y="186"/>
                    <a:pt x="31" y="189"/>
                    <a:pt x="29" y="190"/>
                  </a:cubicBezTo>
                  <a:cubicBezTo>
                    <a:pt x="27" y="190"/>
                    <a:pt x="26" y="189"/>
                    <a:pt x="24" y="189"/>
                  </a:cubicBezTo>
                  <a:cubicBezTo>
                    <a:pt x="24" y="188"/>
                    <a:pt x="23" y="188"/>
                    <a:pt x="22" y="187"/>
                  </a:cubicBezTo>
                  <a:cubicBezTo>
                    <a:pt x="21" y="187"/>
                    <a:pt x="20" y="188"/>
                    <a:pt x="18" y="190"/>
                  </a:cubicBezTo>
                  <a:cubicBezTo>
                    <a:pt x="18" y="191"/>
                    <a:pt x="17" y="192"/>
                    <a:pt x="16" y="193"/>
                  </a:cubicBezTo>
                  <a:cubicBezTo>
                    <a:pt x="14" y="194"/>
                    <a:pt x="12" y="194"/>
                    <a:pt x="10" y="195"/>
                  </a:cubicBezTo>
                  <a:cubicBezTo>
                    <a:pt x="9" y="195"/>
                    <a:pt x="9" y="195"/>
                    <a:pt x="8" y="195"/>
                  </a:cubicBezTo>
                  <a:cubicBezTo>
                    <a:pt x="6" y="195"/>
                    <a:pt x="4" y="197"/>
                    <a:pt x="4" y="199"/>
                  </a:cubicBezTo>
                  <a:cubicBezTo>
                    <a:pt x="3" y="200"/>
                    <a:pt x="5" y="201"/>
                    <a:pt x="6" y="203"/>
                  </a:cubicBezTo>
                  <a:cubicBezTo>
                    <a:pt x="8" y="204"/>
                    <a:pt x="10" y="206"/>
                    <a:pt x="10" y="209"/>
                  </a:cubicBezTo>
                  <a:cubicBezTo>
                    <a:pt x="10" y="213"/>
                    <a:pt x="10" y="218"/>
                    <a:pt x="10" y="223"/>
                  </a:cubicBezTo>
                  <a:cubicBezTo>
                    <a:pt x="11" y="227"/>
                    <a:pt x="11" y="232"/>
                    <a:pt x="11" y="237"/>
                  </a:cubicBezTo>
                  <a:cubicBezTo>
                    <a:pt x="11" y="241"/>
                    <a:pt x="11" y="247"/>
                    <a:pt x="7" y="250"/>
                  </a:cubicBezTo>
                  <a:cubicBezTo>
                    <a:pt x="6" y="251"/>
                    <a:pt x="5" y="251"/>
                    <a:pt x="3" y="252"/>
                  </a:cubicBezTo>
                  <a:cubicBezTo>
                    <a:pt x="2" y="253"/>
                    <a:pt x="1" y="253"/>
                    <a:pt x="0" y="254"/>
                  </a:cubicBezTo>
                  <a:cubicBezTo>
                    <a:pt x="2" y="255"/>
                    <a:pt x="4" y="257"/>
                    <a:pt x="5" y="260"/>
                  </a:cubicBezTo>
                  <a:cubicBezTo>
                    <a:pt x="7" y="263"/>
                    <a:pt x="7" y="266"/>
                    <a:pt x="5" y="269"/>
                  </a:cubicBezTo>
                  <a:cubicBezTo>
                    <a:pt x="5" y="269"/>
                    <a:pt x="5" y="269"/>
                    <a:pt x="4" y="269"/>
                  </a:cubicBezTo>
                  <a:cubicBezTo>
                    <a:pt x="4" y="270"/>
                    <a:pt x="3" y="271"/>
                    <a:pt x="3" y="271"/>
                  </a:cubicBezTo>
                  <a:cubicBezTo>
                    <a:pt x="4" y="272"/>
                    <a:pt x="4" y="272"/>
                    <a:pt x="5" y="273"/>
                  </a:cubicBezTo>
                  <a:cubicBezTo>
                    <a:pt x="5" y="273"/>
                    <a:pt x="6" y="274"/>
                    <a:pt x="6" y="274"/>
                  </a:cubicBezTo>
                  <a:cubicBezTo>
                    <a:pt x="8" y="276"/>
                    <a:pt x="8" y="278"/>
                    <a:pt x="8" y="279"/>
                  </a:cubicBezTo>
                  <a:cubicBezTo>
                    <a:pt x="8" y="280"/>
                    <a:pt x="8" y="281"/>
                    <a:pt x="8" y="281"/>
                  </a:cubicBezTo>
                  <a:cubicBezTo>
                    <a:pt x="8" y="283"/>
                    <a:pt x="9" y="285"/>
                    <a:pt x="10" y="286"/>
                  </a:cubicBezTo>
                  <a:cubicBezTo>
                    <a:pt x="11" y="287"/>
                    <a:pt x="14" y="291"/>
                    <a:pt x="12" y="293"/>
                  </a:cubicBezTo>
                  <a:cubicBezTo>
                    <a:pt x="11" y="293"/>
                    <a:pt x="11" y="293"/>
                    <a:pt x="10" y="294"/>
                  </a:cubicBezTo>
                  <a:cubicBezTo>
                    <a:pt x="10" y="294"/>
                    <a:pt x="10" y="294"/>
                    <a:pt x="10" y="294"/>
                  </a:cubicBezTo>
                  <a:cubicBezTo>
                    <a:pt x="9" y="294"/>
                    <a:pt x="9" y="295"/>
                    <a:pt x="9" y="295"/>
                  </a:cubicBezTo>
                  <a:cubicBezTo>
                    <a:pt x="7" y="298"/>
                    <a:pt x="7" y="298"/>
                    <a:pt x="7" y="298"/>
                  </a:cubicBezTo>
                  <a:cubicBezTo>
                    <a:pt x="5" y="302"/>
                    <a:pt x="3" y="305"/>
                    <a:pt x="3" y="309"/>
                  </a:cubicBezTo>
                  <a:cubicBezTo>
                    <a:pt x="3" y="310"/>
                    <a:pt x="4" y="312"/>
                    <a:pt x="5" y="313"/>
                  </a:cubicBezTo>
                  <a:cubicBezTo>
                    <a:pt x="9" y="312"/>
                    <a:pt x="13" y="313"/>
                    <a:pt x="16" y="315"/>
                  </a:cubicBezTo>
                  <a:cubicBezTo>
                    <a:pt x="18" y="315"/>
                    <a:pt x="19" y="316"/>
                    <a:pt x="21" y="316"/>
                  </a:cubicBezTo>
                  <a:cubicBezTo>
                    <a:pt x="22" y="317"/>
                    <a:pt x="23" y="317"/>
                    <a:pt x="24" y="317"/>
                  </a:cubicBezTo>
                  <a:cubicBezTo>
                    <a:pt x="24" y="316"/>
                    <a:pt x="25" y="316"/>
                    <a:pt x="25" y="316"/>
                  </a:cubicBezTo>
                  <a:cubicBezTo>
                    <a:pt x="26" y="316"/>
                    <a:pt x="27" y="315"/>
                    <a:pt x="28" y="315"/>
                  </a:cubicBezTo>
                  <a:cubicBezTo>
                    <a:pt x="30" y="316"/>
                    <a:pt x="31" y="319"/>
                    <a:pt x="31" y="32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0" y="324"/>
                    <a:pt x="30" y="329"/>
                    <a:pt x="30" y="330"/>
                  </a:cubicBezTo>
                  <a:cubicBezTo>
                    <a:pt x="31" y="331"/>
                    <a:pt x="32" y="332"/>
                    <a:pt x="34" y="332"/>
                  </a:cubicBezTo>
                  <a:cubicBezTo>
                    <a:pt x="34" y="333"/>
                    <a:pt x="35" y="333"/>
                    <a:pt x="35" y="333"/>
                  </a:cubicBezTo>
                  <a:cubicBezTo>
                    <a:pt x="43" y="338"/>
                    <a:pt x="45" y="349"/>
                    <a:pt x="43" y="357"/>
                  </a:cubicBezTo>
                  <a:cubicBezTo>
                    <a:pt x="46" y="358"/>
                    <a:pt x="48" y="360"/>
                    <a:pt x="50" y="362"/>
                  </a:cubicBezTo>
                  <a:cubicBezTo>
                    <a:pt x="52" y="365"/>
                    <a:pt x="51" y="369"/>
                    <a:pt x="49" y="372"/>
                  </a:cubicBezTo>
                  <a:cubicBezTo>
                    <a:pt x="49" y="372"/>
                    <a:pt x="48" y="373"/>
                    <a:pt x="48" y="373"/>
                  </a:cubicBezTo>
                  <a:cubicBezTo>
                    <a:pt x="46" y="375"/>
                    <a:pt x="45" y="376"/>
                    <a:pt x="46" y="376"/>
                  </a:cubicBezTo>
                  <a:cubicBezTo>
                    <a:pt x="46" y="376"/>
                    <a:pt x="47" y="377"/>
                    <a:pt x="47" y="377"/>
                  </a:cubicBezTo>
                  <a:cubicBezTo>
                    <a:pt x="47" y="377"/>
                    <a:pt x="48" y="377"/>
                    <a:pt x="48" y="378"/>
                  </a:cubicBezTo>
                  <a:cubicBezTo>
                    <a:pt x="50" y="379"/>
                    <a:pt x="50" y="381"/>
                    <a:pt x="50" y="382"/>
                  </a:cubicBezTo>
                  <a:cubicBezTo>
                    <a:pt x="50" y="383"/>
                    <a:pt x="50" y="384"/>
                    <a:pt x="50" y="384"/>
                  </a:cubicBezTo>
                  <a:cubicBezTo>
                    <a:pt x="51" y="385"/>
                    <a:pt x="52" y="386"/>
                    <a:pt x="53" y="387"/>
                  </a:cubicBezTo>
                  <a:cubicBezTo>
                    <a:pt x="55" y="387"/>
                    <a:pt x="56" y="388"/>
                    <a:pt x="57" y="390"/>
                  </a:cubicBezTo>
                  <a:cubicBezTo>
                    <a:pt x="57" y="391"/>
                    <a:pt x="57" y="393"/>
                    <a:pt x="57" y="394"/>
                  </a:cubicBezTo>
                  <a:cubicBezTo>
                    <a:pt x="56" y="398"/>
                    <a:pt x="56" y="402"/>
                    <a:pt x="53" y="406"/>
                  </a:cubicBezTo>
                  <a:cubicBezTo>
                    <a:pt x="53" y="406"/>
                    <a:pt x="53" y="406"/>
                    <a:pt x="52" y="407"/>
                  </a:cubicBezTo>
                  <a:cubicBezTo>
                    <a:pt x="52" y="407"/>
                    <a:pt x="52" y="408"/>
                    <a:pt x="51" y="409"/>
                  </a:cubicBezTo>
                  <a:cubicBezTo>
                    <a:pt x="50" y="410"/>
                    <a:pt x="50" y="412"/>
                    <a:pt x="50" y="413"/>
                  </a:cubicBezTo>
                  <a:cubicBezTo>
                    <a:pt x="50" y="414"/>
                    <a:pt x="50" y="414"/>
                    <a:pt x="50" y="415"/>
                  </a:cubicBezTo>
                  <a:cubicBezTo>
                    <a:pt x="50" y="416"/>
                    <a:pt x="49" y="418"/>
                    <a:pt x="49" y="419"/>
                  </a:cubicBezTo>
                  <a:cubicBezTo>
                    <a:pt x="48" y="422"/>
                    <a:pt x="48" y="424"/>
                    <a:pt x="48" y="427"/>
                  </a:cubicBezTo>
                  <a:cubicBezTo>
                    <a:pt x="48" y="431"/>
                    <a:pt x="51" y="436"/>
                    <a:pt x="52" y="436"/>
                  </a:cubicBezTo>
                  <a:cubicBezTo>
                    <a:pt x="55" y="437"/>
                    <a:pt x="55" y="438"/>
                    <a:pt x="56" y="439"/>
                  </a:cubicBezTo>
                  <a:cubicBezTo>
                    <a:pt x="56" y="439"/>
                    <a:pt x="56" y="440"/>
                    <a:pt x="56" y="440"/>
                  </a:cubicBezTo>
                  <a:cubicBezTo>
                    <a:pt x="57" y="440"/>
                    <a:pt x="58" y="439"/>
                    <a:pt x="59" y="437"/>
                  </a:cubicBezTo>
                  <a:cubicBezTo>
                    <a:pt x="60" y="437"/>
                    <a:pt x="60" y="437"/>
                    <a:pt x="60" y="436"/>
                  </a:cubicBezTo>
                  <a:cubicBezTo>
                    <a:pt x="61" y="435"/>
                    <a:pt x="62" y="434"/>
                    <a:pt x="63" y="433"/>
                  </a:cubicBezTo>
                  <a:cubicBezTo>
                    <a:pt x="64" y="432"/>
                    <a:pt x="66" y="432"/>
                    <a:pt x="67" y="431"/>
                  </a:cubicBezTo>
                  <a:cubicBezTo>
                    <a:pt x="73" y="430"/>
                    <a:pt x="73" y="430"/>
                    <a:pt x="73" y="430"/>
                  </a:cubicBezTo>
                  <a:cubicBezTo>
                    <a:pt x="75" y="429"/>
                    <a:pt x="77" y="429"/>
                    <a:pt x="77" y="427"/>
                  </a:cubicBezTo>
                  <a:cubicBezTo>
                    <a:pt x="78" y="426"/>
                    <a:pt x="78" y="426"/>
                    <a:pt x="78" y="426"/>
                  </a:cubicBezTo>
                  <a:cubicBezTo>
                    <a:pt x="79" y="427"/>
                    <a:pt x="79" y="427"/>
                    <a:pt x="79" y="427"/>
                  </a:cubicBezTo>
                  <a:cubicBezTo>
                    <a:pt x="82" y="428"/>
                    <a:pt x="85" y="431"/>
                    <a:pt x="86" y="434"/>
                  </a:cubicBezTo>
                  <a:cubicBezTo>
                    <a:pt x="86" y="435"/>
                    <a:pt x="86" y="437"/>
                    <a:pt x="86" y="438"/>
                  </a:cubicBezTo>
                  <a:cubicBezTo>
                    <a:pt x="86" y="438"/>
                    <a:pt x="86" y="438"/>
                    <a:pt x="87" y="438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87" y="438"/>
                    <a:pt x="88" y="437"/>
                    <a:pt x="88" y="436"/>
                  </a:cubicBezTo>
                  <a:cubicBezTo>
                    <a:pt x="88" y="435"/>
                    <a:pt x="88" y="433"/>
                    <a:pt x="90" y="433"/>
                  </a:cubicBezTo>
                  <a:cubicBezTo>
                    <a:pt x="92" y="433"/>
                    <a:pt x="93" y="430"/>
                    <a:pt x="94" y="429"/>
                  </a:cubicBezTo>
                  <a:cubicBezTo>
                    <a:pt x="94" y="428"/>
                    <a:pt x="94" y="428"/>
                    <a:pt x="95" y="428"/>
                  </a:cubicBezTo>
                  <a:cubicBezTo>
                    <a:pt x="95" y="427"/>
                    <a:pt x="95" y="426"/>
                    <a:pt x="95" y="425"/>
                  </a:cubicBezTo>
                  <a:cubicBezTo>
                    <a:pt x="95" y="424"/>
                    <a:pt x="95" y="424"/>
                    <a:pt x="95" y="423"/>
                  </a:cubicBezTo>
                  <a:cubicBezTo>
                    <a:pt x="95" y="419"/>
                    <a:pt x="98" y="417"/>
                    <a:pt x="101" y="415"/>
                  </a:cubicBezTo>
                  <a:cubicBezTo>
                    <a:pt x="101" y="415"/>
                    <a:pt x="102" y="414"/>
                    <a:pt x="102" y="414"/>
                  </a:cubicBezTo>
                  <a:cubicBezTo>
                    <a:pt x="104" y="412"/>
                    <a:pt x="107" y="409"/>
                    <a:pt x="105" y="407"/>
                  </a:cubicBezTo>
                  <a:cubicBezTo>
                    <a:pt x="105" y="405"/>
                    <a:pt x="105" y="405"/>
                    <a:pt x="105" y="405"/>
                  </a:cubicBezTo>
                  <a:cubicBezTo>
                    <a:pt x="106" y="405"/>
                    <a:pt x="106" y="405"/>
                    <a:pt x="106" y="405"/>
                  </a:cubicBezTo>
                  <a:cubicBezTo>
                    <a:pt x="109" y="404"/>
                    <a:pt x="110" y="403"/>
                    <a:pt x="111" y="402"/>
                  </a:cubicBezTo>
                  <a:cubicBezTo>
                    <a:pt x="111" y="401"/>
                    <a:pt x="111" y="401"/>
                    <a:pt x="111" y="401"/>
                  </a:cubicBezTo>
                  <a:cubicBezTo>
                    <a:pt x="111" y="400"/>
                    <a:pt x="111" y="400"/>
                    <a:pt x="111" y="399"/>
                  </a:cubicBezTo>
                  <a:cubicBezTo>
                    <a:pt x="111" y="397"/>
                    <a:pt x="114" y="396"/>
                    <a:pt x="118" y="397"/>
                  </a:cubicBezTo>
                  <a:cubicBezTo>
                    <a:pt x="132" y="401"/>
                    <a:pt x="132" y="401"/>
                    <a:pt x="132" y="401"/>
                  </a:cubicBezTo>
                  <a:cubicBezTo>
                    <a:pt x="134" y="401"/>
                    <a:pt x="136" y="401"/>
                    <a:pt x="137" y="403"/>
                  </a:cubicBezTo>
                  <a:cubicBezTo>
                    <a:pt x="138" y="403"/>
                    <a:pt x="138" y="405"/>
                    <a:pt x="139" y="406"/>
                  </a:cubicBezTo>
                  <a:cubicBezTo>
                    <a:pt x="140" y="409"/>
                    <a:pt x="141" y="412"/>
                    <a:pt x="141" y="415"/>
                  </a:cubicBezTo>
                  <a:cubicBezTo>
                    <a:pt x="141" y="415"/>
                    <a:pt x="141" y="415"/>
                    <a:pt x="141" y="415"/>
                  </a:cubicBezTo>
                  <a:cubicBezTo>
                    <a:pt x="141" y="415"/>
                    <a:pt x="142" y="416"/>
                    <a:pt x="143" y="416"/>
                  </a:cubicBezTo>
                  <a:cubicBezTo>
                    <a:pt x="147" y="415"/>
                    <a:pt x="147" y="415"/>
                    <a:pt x="147" y="415"/>
                  </a:cubicBezTo>
                  <a:cubicBezTo>
                    <a:pt x="149" y="413"/>
                    <a:pt x="153" y="413"/>
                    <a:pt x="155" y="414"/>
                  </a:cubicBezTo>
                  <a:cubicBezTo>
                    <a:pt x="159" y="417"/>
                    <a:pt x="161" y="421"/>
                    <a:pt x="162" y="425"/>
                  </a:cubicBezTo>
                  <a:cubicBezTo>
                    <a:pt x="162" y="427"/>
                    <a:pt x="163" y="429"/>
                    <a:pt x="164" y="430"/>
                  </a:cubicBezTo>
                  <a:cubicBezTo>
                    <a:pt x="165" y="433"/>
                    <a:pt x="166" y="434"/>
                    <a:pt x="168" y="435"/>
                  </a:cubicBezTo>
                  <a:cubicBezTo>
                    <a:pt x="170" y="436"/>
                    <a:pt x="170" y="438"/>
                    <a:pt x="169" y="440"/>
                  </a:cubicBezTo>
                  <a:cubicBezTo>
                    <a:pt x="169" y="440"/>
                    <a:pt x="168" y="441"/>
                    <a:pt x="169" y="442"/>
                  </a:cubicBezTo>
                  <a:cubicBezTo>
                    <a:pt x="169" y="443"/>
                    <a:pt x="169" y="444"/>
                    <a:pt x="169" y="445"/>
                  </a:cubicBezTo>
                  <a:cubicBezTo>
                    <a:pt x="169" y="445"/>
                    <a:pt x="169" y="446"/>
                    <a:pt x="169" y="446"/>
                  </a:cubicBezTo>
                  <a:cubicBezTo>
                    <a:pt x="170" y="447"/>
                    <a:pt x="170" y="448"/>
                    <a:pt x="170" y="448"/>
                  </a:cubicBezTo>
                  <a:cubicBezTo>
                    <a:pt x="170" y="449"/>
                    <a:pt x="170" y="449"/>
                    <a:pt x="170" y="449"/>
                  </a:cubicBezTo>
                  <a:cubicBezTo>
                    <a:pt x="171" y="450"/>
                    <a:pt x="171" y="451"/>
                    <a:pt x="171" y="451"/>
                  </a:cubicBezTo>
                  <a:cubicBezTo>
                    <a:pt x="171" y="452"/>
                    <a:pt x="171" y="452"/>
                    <a:pt x="171" y="452"/>
                  </a:cubicBezTo>
                  <a:cubicBezTo>
                    <a:pt x="172" y="454"/>
                    <a:pt x="173" y="455"/>
                    <a:pt x="174" y="456"/>
                  </a:cubicBezTo>
                  <a:cubicBezTo>
                    <a:pt x="174" y="456"/>
                    <a:pt x="175" y="456"/>
                    <a:pt x="175" y="456"/>
                  </a:cubicBezTo>
                  <a:cubicBezTo>
                    <a:pt x="176" y="456"/>
                    <a:pt x="177" y="458"/>
                    <a:pt x="178" y="458"/>
                  </a:cubicBezTo>
                  <a:cubicBezTo>
                    <a:pt x="178" y="459"/>
                    <a:pt x="178" y="460"/>
                    <a:pt x="178" y="460"/>
                  </a:cubicBezTo>
                  <a:cubicBezTo>
                    <a:pt x="178" y="461"/>
                    <a:pt x="179" y="461"/>
                    <a:pt x="179" y="461"/>
                  </a:cubicBezTo>
                  <a:cubicBezTo>
                    <a:pt x="179" y="462"/>
                    <a:pt x="180" y="462"/>
                    <a:pt x="180" y="463"/>
                  </a:cubicBezTo>
                  <a:cubicBezTo>
                    <a:pt x="181" y="463"/>
                    <a:pt x="182" y="464"/>
                    <a:pt x="182" y="466"/>
                  </a:cubicBezTo>
                  <a:cubicBezTo>
                    <a:pt x="182" y="466"/>
                    <a:pt x="182" y="467"/>
                    <a:pt x="182" y="468"/>
                  </a:cubicBezTo>
                  <a:cubicBezTo>
                    <a:pt x="182" y="469"/>
                    <a:pt x="181" y="469"/>
                    <a:pt x="182" y="470"/>
                  </a:cubicBezTo>
                  <a:cubicBezTo>
                    <a:pt x="182" y="470"/>
                    <a:pt x="182" y="470"/>
                    <a:pt x="183" y="470"/>
                  </a:cubicBezTo>
                  <a:cubicBezTo>
                    <a:pt x="183" y="470"/>
                    <a:pt x="183" y="471"/>
                    <a:pt x="183" y="471"/>
                  </a:cubicBezTo>
                  <a:cubicBezTo>
                    <a:pt x="188" y="468"/>
                    <a:pt x="193" y="466"/>
                    <a:pt x="198" y="465"/>
                  </a:cubicBezTo>
                  <a:cubicBezTo>
                    <a:pt x="199" y="464"/>
                    <a:pt x="203" y="463"/>
                    <a:pt x="205" y="466"/>
                  </a:cubicBezTo>
                  <a:cubicBezTo>
                    <a:pt x="205" y="466"/>
                    <a:pt x="206" y="467"/>
                    <a:pt x="206" y="467"/>
                  </a:cubicBezTo>
                  <a:cubicBezTo>
                    <a:pt x="206" y="468"/>
                    <a:pt x="207" y="469"/>
                    <a:pt x="207" y="469"/>
                  </a:cubicBezTo>
                  <a:cubicBezTo>
                    <a:pt x="207" y="469"/>
                    <a:pt x="207" y="469"/>
                    <a:pt x="207" y="469"/>
                  </a:cubicBezTo>
                  <a:cubicBezTo>
                    <a:pt x="207" y="469"/>
                    <a:pt x="208" y="469"/>
                    <a:pt x="208" y="468"/>
                  </a:cubicBezTo>
                  <a:cubicBezTo>
                    <a:pt x="208" y="468"/>
                    <a:pt x="208" y="468"/>
                    <a:pt x="209" y="468"/>
                  </a:cubicBezTo>
                  <a:cubicBezTo>
                    <a:pt x="212" y="467"/>
                    <a:pt x="214" y="469"/>
                    <a:pt x="216" y="470"/>
                  </a:cubicBezTo>
                  <a:cubicBezTo>
                    <a:pt x="217" y="471"/>
                    <a:pt x="220" y="473"/>
                    <a:pt x="221" y="471"/>
                  </a:cubicBezTo>
                  <a:cubicBezTo>
                    <a:pt x="222" y="471"/>
                    <a:pt x="222" y="471"/>
                    <a:pt x="222" y="471"/>
                  </a:cubicBezTo>
                  <a:cubicBezTo>
                    <a:pt x="222" y="471"/>
                    <a:pt x="223" y="470"/>
                    <a:pt x="223" y="470"/>
                  </a:cubicBezTo>
                  <a:cubicBezTo>
                    <a:pt x="225" y="469"/>
                    <a:pt x="226" y="470"/>
                    <a:pt x="228" y="471"/>
                  </a:cubicBezTo>
                  <a:cubicBezTo>
                    <a:pt x="228" y="471"/>
                    <a:pt x="229" y="471"/>
                    <a:pt x="230" y="471"/>
                  </a:cubicBezTo>
                  <a:cubicBezTo>
                    <a:pt x="230" y="471"/>
                    <a:pt x="231" y="471"/>
                    <a:pt x="232" y="471"/>
                  </a:cubicBezTo>
                  <a:cubicBezTo>
                    <a:pt x="233" y="470"/>
                    <a:pt x="234" y="469"/>
                    <a:pt x="235" y="469"/>
                  </a:cubicBezTo>
                  <a:cubicBezTo>
                    <a:pt x="235" y="469"/>
                    <a:pt x="235" y="469"/>
                    <a:pt x="235" y="469"/>
                  </a:cubicBezTo>
                  <a:cubicBezTo>
                    <a:pt x="237" y="469"/>
                    <a:pt x="239" y="471"/>
                    <a:pt x="240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3" y="474"/>
                    <a:pt x="245" y="476"/>
                    <a:pt x="247" y="477"/>
                  </a:cubicBezTo>
                  <a:cubicBezTo>
                    <a:pt x="250" y="479"/>
                    <a:pt x="253" y="479"/>
                    <a:pt x="255" y="478"/>
                  </a:cubicBezTo>
                  <a:cubicBezTo>
                    <a:pt x="255" y="478"/>
                    <a:pt x="255" y="478"/>
                    <a:pt x="255" y="478"/>
                  </a:cubicBezTo>
                  <a:cubicBezTo>
                    <a:pt x="256" y="477"/>
                    <a:pt x="257" y="477"/>
                    <a:pt x="259" y="477"/>
                  </a:cubicBezTo>
                  <a:cubicBezTo>
                    <a:pt x="259" y="477"/>
                    <a:pt x="260" y="478"/>
                    <a:pt x="261" y="478"/>
                  </a:cubicBezTo>
                  <a:cubicBezTo>
                    <a:pt x="261" y="478"/>
                    <a:pt x="261" y="479"/>
                    <a:pt x="262" y="479"/>
                  </a:cubicBezTo>
                  <a:cubicBezTo>
                    <a:pt x="262" y="479"/>
                    <a:pt x="263" y="478"/>
                    <a:pt x="264" y="478"/>
                  </a:cubicBezTo>
                  <a:cubicBezTo>
                    <a:pt x="266" y="477"/>
                    <a:pt x="267" y="476"/>
                    <a:pt x="269" y="477"/>
                  </a:cubicBezTo>
                  <a:cubicBezTo>
                    <a:pt x="270" y="477"/>
                    <a:pt x="270" y="477"/>
                    <a:pt x="271" y="478"/>
                  </a:cubicBezTo>
                  <a:cubicBezTo>
                    <a:pt x="271" y="478"/>
                    <a:pt x="271" y="478"/>
                    <a:pt x="271" y="479"/>
                  </a:cubicBezTo>
                  <a:cubicBezTo>
                    <a:pt x="272" y="479"/>
                    <a:pt x="274" y="479"/>
                    <a:pt x="274" y="479"/>
                  </a:cubicBezTo>
                  <a:cubicBezTo>
                    <a:pt x="275" y="478"/>
                    <a:pt x="277" y="477"/>
                    <a:pt x="278" y="477"/>
                  </a:cubicBezTo>
                  <a:cubicBezTo>
                    <a:pt x="280" y="475"/>
                    <a:pt x="282" y="474"/>
                    <a:pt x="285" y="474"/>
                  </a:cubicBezTo>
                  <a:cubicBezTo>
                    <a:pt x="286" y="474"/>
                    <a:pt x="286" y="474"/>
                    <a:pt x="286" y="474"/>
                  </a:cubicBezTo>
                  <a:cubicBezTo>
                    <a:pt x="287" y="474"/>
                    <a:pt x="287" y="474"/>
                    <a:pt x="287" y="474"/>
                  </a:cubicBezTo>
                  <a:cubicBezTo>
                    <a:pt x="288" y="474"/>
                    <a:pt x="288" y="473"/>
                    <a:pt x="288" y="473"/>
                  </a:cubicBezTo>
                  <a:cubicBezTo>
                    <a:pt x="289" y="472"/>
                    <a:pt x="289" y="471"/>
                    <a:pt x="291" y="471"/>
                  </a:cubicBezTo>
                  <a:cubicBezTo>
                    <a:pt x="291" y="471"/>
                    <a:pt x="292" y="471"/>
                    <a:pt x="292" y="471"/>
                  </a:cubicBezTo>
                  <a:cubicBezTo>
                    <a:pt x="292" y="471"/>
                    <a:pt x="293" y="471"/>
                    <a:pt x="293" y="471"/>
                  </a:cubicBezTo>
                  <a:cubicBezTo>
                    <a:pt x="293" y="471"/>
                    <a:pt x="293" y="471"/>
                    <a:pt x="294" y="471"/>
                  </a:cubicBezTo>
                  <a:cubicBezTo>
                    <a:pt x="294" y="471"/>
                    <a:pt x="294" y="470"/>
                    <a:pt x="294" y="470"/>
                  </a:cubicBezTo>
                  <a:cubicBezTo>
                    <a:pt x="297" y="468"/>
                    <a:pt x="300" y="470"/>
                    <a:pt x="302" y="471"/>
                  </a:cubicBezTo>
                  <a:cubicBezTo>
                    <a:pt x="302" y="471"/>
                    <a:pt x="302" y="471"/>
                    <a:pt x="302" y="471"/>
                  </a:cubicBezTo>
                  <a:cubicBezTo>
                    <a:pt x="304" y="472"/>
                    <a:pt x="305" y="472"/>
                    <a:pt x="306" y="471"/>
                  </a:cubicBezTo>
                  <a:cubicBezTo>
                    <a:pt x="307" y="471"/>
                    <a:pt x="307" y="471"/>
                    <a:pt x="307" y="470"/>
                  </a:cubicBezTo>
                  <a:cubicBezTo>
                    <a:pt x="307" y="470"/>
                    <a:pt x="307" y="470"/>
                    <a:pt x="307" y="469"/>
                  </a:cubicBezTo>
                  <a:cubicBezTo>
                    <a:pt x="307" y="468"/>
                    <a:pt x="307" y="467"/>
                    <a:pt x="307" y="466"/>
                  </a:cubicBezTo>
                  <a:cubicBezTo>
                    <a:pt x="308" y="465"/>
                    <a:pt x="309" y="464"/>
                    <a:pt x="310" y="464"/>
                  </a:cubicBezTo>
                  <a:cubicBezTo>
                    <a:pt x="313" y="463"/>
                    <a:pt x="316" y="461"/>
                    <a:pt x="319" y="460"/>
                  </a:cubicBezTo>
                  <a:cubicBezTo>
                    <a:pt x="328" y="457"/>
                    <a:pt x="328" y="457"/>
                    <a:pt x="328" y="457"/>
                  </a:cubicBezTo>
                  <a:cubicBezTo>
                    <a:pt x="327" y="456"/>
                    <a:pt x="326" y="455"/>
                    <a:pt x="326" y="454"/>
                  </a:cubicBezTo>
                  <a:cubicBezTo>
                    <a:pt x="326" y="452"/>
                    <a:pt x="326" y="451"/>
                    <a:pt x="326" y="450"/>
                  </a:cubicBezTo>
                  <a:cubicBezTo>
                    <a:pt x="327" y="449"/>
                    <a:pt x="327" y="448"/>
                    <a:pt x="327" y="448"/>
                  </a:cubicBezTo>
                  <a:cubicBezTo>
                    <a:pt x="327" y="447"/>
                    <a:pt x="326" y="446"/>
                    <a:pt x="326" y="445"/>
                  </a:cubicBezTo>
                  <a:cubicBezTo>
                    <a:pt x="326" y="445"/>
                    <a:pt x="326" y="445"/>
                    <a:pt x="325" y="445"/>
                  </a:cubicBezTo>
                  <a:cubicBezTo>
                    <a:pt x="324" y="443"/>
                    <a:pt x="324" y="441"/>
                    <a:pt x="325" y="439"/>
                  </a:cubicBezTo>
                  <a:cubicBezTo>
                    <a:pt x="326" y="439"/>
                    <a:pt x="326" y="438"/>
                    <a:pt x="327" y="438"/>
                  </a:cubicBezTo>
                  <a:cubicBezTo>
                    <a:pt x="328" y="437"/>
                    <a:pt x="329" y="436"/>
                    <a:pt x="330" y="435"/>
                  </a:cubicBezTo>
                  <a:cubicBezTo>
                    <a:pt x="331" y="434"/>
                    <a:pt x="331" y="433"/>
                    <a:pt x="331" y="431"/>
                  </a:cubicBezTo>
                  <a:cubicBezTo>
                    <a:pt x="330" y="429"/>
                    <a:pt x="328" y="428"/>
                    <a:pt x="327" y="428"/>
                  </a:cubicBezTo>
                  <a:cubicBezTo>
                    <a:pt x="326" y="428"/>
                    <a:pt x="326" y="428"/>
                    <a:pt x="325" y="427"/>
                  </a:cubicBezTo>
                  <a:cubicBezTo>
                    <a:pt x="324" y="427"/>
                    <a:pt x="322" y="427"/>
                    <a:pt x="321" y="426"/>
                  </a:cubicBezTo>
                  <a:cubicBezTo>
                    <a:pt x="319" y="425"/>
                    <a:pt x="319" y="424"/>
                    <a:pt x="319" y="424"/>
                  </a:cubicBezTo>
                  <a:cubicBezTo>
                    <a:pt x="319" y="423"/>
                    <a:pt x="319" y="423"/>
                    <a:pt x="319" y="423"/>
                  </a:cubicBezTo>
                  <a:cubicBezTo>
                    <a:pt x="320" y="421"/>
                    <a:pt x="321" y="418"/>
                    <a:pt x="321" y="416"/>
                  </a:cubicBezTo>
                  <a:cubicBezTo>
                    <a:pt x="322" y="416"/>
                    <a:pt x="322" y="415"/>
                    <a:pt x="322" y="414"/>
                  </a:cubicBezTo>
                  <a:cubicBezTo>
                    <a:pt x="322" y="414"/>
                    <a:pt x="321" y="414"/>
                    <a:pt x="321" y="413"/>
                  </a:cubicBezTo>
                  <a:cubicBezTo>
                    <a:pt x="321" y="413"/>
                    <a:pt x="321" y="412"/>
                    <a:pt x="321" y="411"/>
                  </a:cubicBezTo>
                  <a:cubicBezTo>
                    <a:pt x="322" y="410"/>
                    <a:pt x="322" y="409"/>
                    <a:pt x="322" y="409"/>
                  </a:cubicBezTo>
                  <a:cubicBezTo>
                    <a:pt x="323" y="409"/>
                    <a:pt x="323" y="408"/>
                    <a:pt x="323" y="408"/>
                  </a:cubicBezTo>
                  <a:cubicBezTo>
                    <a:pt x="323" y="408"/>
                    <a:pt x="323" y="408"/>
                    <a:pt x="323" y="408"/>
                  </a:cubicBezTo>
                  <a:cubicBezTo>
                    <a:pt x="323" y="407"/>
                    <a:pt x="322" y="407"/>
                    <a:pt x="322" y="407"/>
                  </a:cubicBezTo>
                  <a:cubicBezTo>
                    <a:pt x="321" y="406"/>
                    <a:pt x="321" y="406"/>
                    <a:pt x="320" y="406"/>
                  </a:cubicBezTo>
                  <a:cubicBezTo>
                    <a:pt x="319" y="406"/>
                    <a:pt x="318" y="406"/>
                    <a:pt x="318" y="406"/>
                  </a:cubicBezTo>
                  <a:cubicBezTo>
                    <a:pt x="316" y="405"/>
                    <a:pt x="314" y="403"/>
                    <a:pt x="314" y="401"/>
                  </a:cubicBezTo>
                  <a:cubicBezTo>
                    <a:pt x="314" y="400"/>
                    <a:pt x="314" y="400"/>
                    <a:pt x="315" y="399"/>
                  </a:cubicBezTo>
                  <a:cubicBezTo>
                    <a:pt x="316" y="398"/>
                    <a:pt x="317" y="398"/>
                    <a:pt x="319" y="399"/>
                  </a:cubicBezTo>
                  <a:cubicBezTo>
                    <a:pt x="318" y="398"/>
                    <a:pt x="319" y="397"/>
                    <a:pt x="319" y="396"/>
                  </a:cubicBezTo>
                  <a:cubicBezTo>
                    <a:pt x="320" y="395"/>
                    <a:pt x="320" y="394"/>
                    <a:pt x="320" y="393"/>
                  </a:cubicBezTo>
                  <a:cubicBezTo>
                    <a:pt x="320" y="393"/>
                    <a:pt x="320" y="393"/>
                    <a:pt x="319" y="393"/>
                  </a:cubicBezTo>
                  <a:cubicBezTo>
                    <a:pt x="319" y="392"/>
                    <a:pt x="318" y="392"/>
                    <a:pt x="318" y="390"/>
                  </a:cubicBezTo>
                  <a:cubicBezTo>
                    <a:pt x="318" y="389"/>
                    <a:pt x="318" y="389"/>
                    <a:pt x="318" y="388"/>
                  </a:cubicBezTo>
                  <a:cubicBezTo>
                    <a:pt x="319" y="388"/>
                    <a:pt x="319" y="387"/>
                    <a:pt x="319" y="387"/>
                  </a:cubicBezTo>
                  <a:cubicBezTo>
                    <a:pt x="319" y="387"/>
                    <a:pt x="319" y="386"/>
                    <a:pt x="319" y="385"/>
                  </a:cubicBezTo>
                  <a:cubicBezTo>
                    <a:pt x="319" y="385"/>
                    <a:pt x="318" y="384"/>
                    <a:pt x="318" y="383"/>
                  </a:cubicBezTo>
                  <a:cubicBezTo>
                    <a:pt x="318" y="382"/>
                    <a:pt x="319" y="381"/>
                    <a:pt x="320" y="380"/>
                  </a:cubicBezTo>
                  <a:cubicBezTo>
                    <a:pt x="320" y="379"/>
                    <a:pt x="321" y="378"/>
                    <a:pt x="321" y="377"/>
                  </a:cubicBezTo>
                  <a:cubicBezTo>
                    <a:pt x="321" y="377"/>
                    <a:pt x="320" y="376"/>
                    <a:pt x="320" y="376"/>
                  </a:cubicBezTo>
                  <a:cubicBezTo>
                    <a:pt x="320" y="375"/>
                    <a:pt x="319" y="375"/>
                    <a:pt x="319" y="374"/>
                  </a:cubicBezTo>
                  <a:cubicBezTo>
                    <a:pt x="319" y="372"/>
                    <a:pt x="320" y="370"/>
                    <a:pt x="322" y="369"/>
                  </a:cubicBezTo>
                  <a:cubicBezTo>
                    <a:pt x="323" y="368"/>
                    <a:pt x="324" y="367"/>
                    <a:pt x="324" y="367"/>
                  </a:cubicBezTo>
                  <a:cubicBezTo>
                    <a:pt x="325" y="365"/>
                    <a:pt x="326" y="364"/>
                    <a:pt x="328" y="364"/>
                  </a:cubicBezTo>
                  <a:cubicBezTo>
                    <a:pt x="329" y="364"/>
                    <a:pt x="330" y="364"/>
                    <a:pt x="331" y="364"/>
                  </a:cubicBezTo>
                  <a:cubicBezTo>
                    <a:pt x="332" y="364"/>
                    <a:pt x="332" y="364"/>
                    <a:pt x="333" y="364"/>
                  </a:cubicBezTo>
                  <a:cubicBezTo>
                    <a:pt x="335" y="364"/>
                    <a:pt x="336" y="363"/>
                    <a:pt x="338" y="362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38" y="361"/>
                    <a:pt x="339" y="361"/>
                    <a:pt x="339" y="361"/>
                  </a:cubicBezTo>
                  <a:cubicBezTo>
                    <a:pt x="340" y="360"/>
                    <a:pt x="341" y="360"/>
                    <a:pt x="342" y="360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3" y="360"/>
                    <a:pt x="345" y="360"/>
                    <a:pt x="346" y="359"/>
                  </a:cubicBezTo>
                  <a:cubicBezTo>
                    <a:pt x="347" y="358"/>
                    <a:pt x="347" y="357"/>
                    <a:pt x="347" y="355"/>
                  </a:cubicBezTo>
                  <a:cubicBezTo>
                    <a:pt x="347" y="353"/>
                    <a:pt x="347" y="351"/>
                    <a:pt x="349" y="350"/>
                  </a:cubicBezTo>
                  <a:cubicBezTo>
                    <a:pt x="350" y="349"/>
                    <a:pt x="352" y="348"/>
                    <a:pt x="353" y="348"/>
                  </a:cubicBezTo>
                  <a:cubicBezTo>
                    <a:pt x="354" y="348"/>
                    <a:pt x="354" y="348"/>
                    <a:pt x="354" y="348"/>
                  </a:cubicBezTo>
                  <a:cubicBezTo>
                    <a:pt x="356" y="347"/>
                    <a:pt x="358" y="346"/>
                    <a:pt x="360" y="346"/>
                  </a:cubicBezTo>
                  <a:cubicBezTo>
                    <a:pt x="361" y="345"/>
                    <a:pt x="362" y="345"/>
                    <a:pt x="362" y="344"/>
                  </a:cubicBezTo>
                  <a:cubicBezTo>
                    <a:pt x="363" y="343"/>
                    <a:pt x="364" y="342"/>
                    <a:pt x="364" y="341"/>
                  </a:cubicBezTo>
                  <a:cubicBezTo>
                    <a:pt x="364" y="340"/>
                    <a:pt x="364" y="340"/>
                    <a:pt x="363" y="339"/>
                  </a:cubicBezTo>
                  <a:cubicBezTo>
                    <a:pt x="363" y="339"/>
                    <a:pt x="363" y="338"/>
                    <a:pt x="363" y="337"/>
                  </a:cubicBezTo>
                  <a:cubicBezTo>
                    <a:pt x="363" y="335"/>
                    <a:pt x="365" y="333"/>
                    <a:pt x="367" y="332"/>
                  </a:cubicBezTo>
                  <a:cubicBezTo>
                    <a:pt x="367" y="332"/>
                    <a:pt x="368" y="332"/>
                    <a:pt x="368" y="332"/>
                  </a:cubicBezTo>
                  <a:cubicBezTo>
                    <a:pt x="368" y="332"/>
                    <a:pt x="369" y="332"/>
                    <a:pt x="369" y="332"/>
                  </a:cubicBezTo>
                  <a:cubicBezTo>
                    <a:pt x="369" y="332"/>
                    <a:pt x="369" y="332"/>
                    <a:pt x="369" y="331"/>
                  </a:cubicBezTo>
                  <a:cubicBezTo>
                    <a:pt x="370" y="331"/>
                    <a:pt x="369" y="330"/>
                    <a:pt x="369" y="329"/>
                  </a:cubicBezTo>
                  <a:cubicBezTo>
                    <a:pt x="369" y="328"/>
                    <a:pt x="369" y="328"/>
                    <a:pt x="368" y="328"/>
                  </a:cubicBezTo>
                  <a:cubicBezTo>
                    <a:pt x="368" y="326"/>
                    <a:pt x="367" y="325"/>
                    <a:pt x="367" y="323"/>
                  </a:cubicBezTo>
                  <a:cubicBezTo>
                    <a:pt x="366" y="322"/>
                    <a:pt x="365" y="320"/>
                    <a:pt x="364" y="318"/>
                  </a:cubicBezTo>
                  <a:cubicBezTo>
                    <a:pt x="364" y="318"/>
                    <a:pt x="364" y="317"/>
                    <a:pt x="364" y="317"/>
                  </a:cubicBezTo>
                  <a:cubicBezTo>
                    <a:pt x="364" y="316"/>
                    <a:pt x="364" y="316"/>
                    <a:pt x="363" y="315"/>
                  </a:cubicBezTo>
                  <a:cubicBezTo>
                    <a:pt x="363" y="315"/>
                    <a:pt x="363" y="314"/>
                    <a:pt x="362" y="314"/>
                  </a:cubicBezTo>
                  <a:cubicBezTo>
                    <a:pt x="362" y="313"/>
                    <a:pt x="361" y="313"/>
                    <a:pt x="361" y="313"/>
                  </a:cubicBezTo>
                  <a:cubicBezTo>
                    <a:pt x="356" y="307"/>
                    <a:pt x="357" y="298"/>
                    <a:pt x="360" y="291"/>
                  </a:cubicBezTo>
                  <a:cubicBezTo>
                    <a:pt x="361" y="291"/>
                    <a:pt x="361" y="291"/>
                    <a:pt x="361" y="290"/>
                  </a:cubicBezTo>
                  <a:cubicBezTo>
                    <a:pt x="362" y="289"/>
                    <a:pt x="363" y="288"/>
                    <a:pt x="363" y="287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3" y="281"/>
                    <a:pt x="363" y="279"/>
                    <a:pt x="363" y="277"/>
                  </a:cubicBezTo>
                  <a:cubicBezTo>
                    <a:pt x="364" y="276"/>
                    <a:pt x="364" y="276"/>
                    <a:pt x="364" y="275"/>
                  </a:cubicBezTo>
                  <a:cubicBezTo>
                    <a:pt x="365" y="273"/>
                    <a:pt x="365" y="272"/>
                    <a:pt x="365" y="271"/>
                  </a:cubicBezTo>
                  <a:cubicBezTo>
                    <a:pt x="365" y="270"/>
                    <a:pt x="364" y="269"/>
                    <a:pt x="363" y="268"/>
                  </a:cubicBezTo>
                  <a:cubicBezTo>
                    <a:pt x="363" y="267"/>
                    <a:pt x="362" y="267"/>
                    <a:pt x="362" y="266"/>
                  </a:cubicBezTo>
                  <a:cubicBezTo>
                    <a:pt x="361" y="264"/>
                    <a:pt x="361" y="261"/>
                    <a:pt x="362" y="259"/>
                  </a:cubicBezTo>
                  <a:cubicBezTo>
                    <a:pt x="363" y="257"/>
                    <a:pt x="366" y="256"/>
                    <a:pt x="368" y="256"/>
                  </a:cubicBezTo>
                  <a:cubicBezTo>
                    <a:pt x="371" y="256"/>
                    <a:pt x="373" y="258"/>
                    <a:pt x="376" y="260"/>
                  </a:cubicBezTo>
                  <a:cubicBezTo>
                    <a:pt x="376" y="260"/>
                    <a:pt x="377" y="261"/>
                    <a:pt x="378" y="261"/>
                  </a:cubicBezTo>
                  <a:cubicBezTo>
                    <a:pt x="378" y="262"/>
                    <a:pt x="379" y="263"/>
                    <a:pt x="380" y="262"/>
                  </a:cubicBezTo>
                  <a:cubicBezTo>
                    <a:pt x="381" y="262"/>
                    <a:pt x="381" y="262"/>
                    <a:pt x="381" y="262"/>
                  </a:cubicBezTo>
                  <a:cubicBezTo>
                    <a:pt x="382" y="261"/>
                    <a:pt x="382" y="261"/>
                    <a:pt x="383" y="261"/>
                  </a:cubicBezTo>
                  <a:cubicBezTo>
                    <a:pt x="384" y="261"/>
                    <a:pt x="384" y="261"/>
                    <a:pt x="385" y="261"/>
                  </a:cubicBezTo>
                  <a:cubicBezTo>
                    <a:pt x="385" y="261"/>
                    <a:pt x="385" y="261"/>
                    <a:pt x="385" y="261"/>
                  </a:cubicBezTo>
                  <a:cubicBezTo>
                    <a:pt x="387" y="262"/>
                    <a:pt x="389" y="260"/>
                    <a:pt x="390" y="259"/>
                  </a:cubicBezTo>
                  <a:cubicBezTo>
                    <a:pt x="390" y="258"/>
                    <a:pt x="391" y="258"/>
                    <a:pt x="391" y="257"/>
                  </a:cubicBezTo>
                  <a:cubicBezTo>
                    <a:pt x="391" y="256"/>
                    <a:pt x="391" y="256"/>
                    <a:pt x="391" y="255"/>
                  </a:cubicBezTo>
                  <a:cubicBezTo>
                    <a:pt x="392" y="254"/>
                    <a:pt x="393" y="253"/>
                    <a:pt x="395" y="253"/>
                  </a:cubicBezTo>
                  <a:cubicBezTo>
                    <a:pt x="396" y="253"/>
                    <a:pt x="396" y="253"/>
                    <a:pt x="396" y="253"/>
                  </a:cubicBezTo>
                  <a:cubicBezTo>
                    <a:pt x="397" y="253"/>
                    <a:pt x="397" y="253"/>
                    <a:pt x="397" y="253"/>
                  </a:cubicBezTo>
                  <a:cubicBezTo>
                    <a:pt x="397" y="253"/>
                    <a:pt x="397" y="253"/>
                    <a:pt x="397" y="253"/>
                  </a:cubicBezTo>
                  <a:cubicBezTo>
                    <a:pt x="398" y="252"/>
                    <a:pt x="398" y="252"/>
                    <a:pt x="398" y="252"/>
                  </a:cubicBezTo>
                  <a:cubicBezTo>
                    <a:pt x="399" y="251"/>
                    <a:pt x="401" y="251"/>
                    <a:pt x="402" y="252"/>
                  </a:cubicBezTo>
                  <a:cubicBezTo>
                    <a:pt x="402" y="252"/>
                    <a:pt x="403" y="252"/>
                    <a:pt x="403" y="253"/>
                  </a:cubicBezTo>
                  <a:cubicBezTo>
                    <a:pt x="403" y="253"/>
                    <a:pt x="404" y="253"/>
                    <a:pt x="404" y="254"/>
                  </a:cubicBezTo>
                  <a:cubicBezTo>
                    <a:pt x="404" y="254"/>
                    <a:pt x="405" y="254"/>
                    <a:pt x="405" y="253"/>
                  </a:cubicBezTo>
                  <a:cubicBezTo>
                    <a:pt x="406" y="253"/>
                    <a:pt x="406" y="253"/>
                    <a:pt x="406" y="252"/>
                  </a:cubicBezTo>
                  <a:cubicBezTo>
                    <a:pt x="406" y="252"/>
                    <a:pt x="406" y="251"/>
                    <a:pt x="406" y="250"/>
                  </a:cubicBezTo>
                  <a:cubicBezTo>
                    <a:pt x="406" y="250"/>
                    <a:pt x="405" y="249"/>
                    <a:pt x="405" y="249"/>
                  </a:cubicBezTo>
                  <a:cubicBezTo>
                    <a:pt x="405" y="247"/>
                    <a:pt x="405" y="246"/>
                    <a:pt x="406" y="244"/>
                  </a:cubicBezTo>
                  <a:cubicBezTo>
                    <a:pt x="406" y="243"/>
                    <a:pt x="406" y="242"/>
                    <a:pt x="406" y="241"/>
                  </a:cubicBezTo>
                  <a:cubicBezTo>
                    <a:pt x="407" y="240"/>
                    <a:pt x="407" y="239"/>
                    <a:pt x="406" y="238"/>
                  </a:cubicBezTo>
                  <a:cubicBezTo>
                    <a:pt x="406" y="238"/>
                    <a:pt x="406" y="237"/>
                    <a:pt x="405" y="237"/>
                  </a:cubicBezTo>
                  <a:cubicBezTo>
                    <a:pt x="405" y="236"/>
                    <a:pt x="405" y="235"/>
                    <a:pt x="404" y="234"/>
                  </a:cubicBezTo>
                  <a:cubicBezTo>
                    <a:pt x="404" y="234"/>
                    <a:pt x="404" y="233"/>
                    <a:pt x="404" y="233"/>
                  </a:cubicBezTo>
                  <a:cubicBezTo>
                    <a:pt x="404" y="233"/>
                    <a:pt x="404" y="232"/>
                    <a:pt x="404" y="232"/>
                  </a:cubicBezTo>
                  <a:cubicBezTo>
                    <a:pt x="404" y="230"/>
                    <a:pt x="403" y="229"/>
                    <a:pt x="402" y="227"/>
                  </a:cubicBezTo>
                  <a:cubicBezTo>
                    <a:pt x="401" y="226"/>
                    <a:pt x="400" y="224"/>
                    <a:pt x="399" y="224"/>
                  </a:cubicBezTo>
                  <a:cubicBezTo>
                    <a:pt x="399" y="224"/>
                    <a:pt x="398" y="224"/>
                    <a:pt x="398" y="224"/>
                  </a:cubicBezTo>
                  <a:cubicBezTo>
                    <a:pt x="398" y="224"/>
                    <a:pt x="397" y="224"/>
                    <a:pt x="397" y="224"/>
                  </a:cubicBezTo>
                  <a:cubicBezTo>
                    <a:pt x="396" y="223"/>
                    <a:pt x="395" y="223"/>
                    <a:pt x="395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393" y="221"/>
                    <a:pt x="393" y="218"/>
                    <a:pt x="393" y="217"/>
                  </a:cubicBezTo>
                  <a:cubicBezTo>
                    <a:pt x="393" y="215"/>
                    <a:pt x="393" y="214"/>
                    <a:pt x="393" y="213"/>
                  </a:cubicBezTo>
                  <a:cubicBezTo>
                    <a:pt x="392" y="213"/>
                    <a:pt x="392" y="212"/>
                    <a:pt x="391" y="211"/>
                  </a:cubicBezTo>
                  <a:cubicBezTo>
                    <a:pt x="390" y="210"/>
                    <a:pt x="389" y="209"/>
                    <a:pt x="390" y="207"/>
                  </a:cubicBezTo>
                  <a:cubicBezTo>
                    <a:pt x="390" y="206"/>
                    <a:pt x="391" y="205"/>
                    <a:pt x="391" y="204"/>
                  </a:cubicBezTo>
                  <a:cubicBezTo>
                    <a:pt x="392" y="204"/>
                    <a:pt x="392" y="203"/>
                    <a:pt x="392" y="203"/>
                  </a:cubicBezTo>
                  <a:cubicBezTo>
                    <a:pt x="392" y="202"/>
                    <a:pt x="392" y="201"/>
                    <a:pt x="392" y="200"/>
                  </a:cubicBezTo>
                  <a:cubicBezTo>
                    <a:pt x="391" y="199"/>
                    <a:pt x="391" y="198"/>
                    <a:pt x="391" y="197"/>
                  </a:cubicBezTo>
                  <a:cubicBezTo>
                    <a:pt x="391" y="195"/>
                    <a:pt x="392" y="194"/>
                    <a:pt x="393" y="193"/>
                  </a:cubicBezTo>
                  <a:cubicBezTo>
                    <a:pt x="394" y="192"/>
                    <a:pt x="395" y="191"/>
                    <a:pt x="397" y="191"/>
                  </a:cubicBezTo>
                  <a:cubicBezTo>
                    <a:pt x="397" y="191"/>
                    <a:pt x="398" y="191"/>
                    <a:pt x="399" y="192"/>
                  </a:cubicBezTo>
                  <a:cubicBezTo>
                    <a:pt x="399" y="192"/>
                    <a:pt x="399" y="192"/>
                    <a:pt x="399" y="192"/>
                  </a:cubicBezTo>
                  <a:cubicBezTo>
                    <a:pt x="399" y="190"/>
                    <a:pt x="400" y="188"/>
                    <a:pt x="401" y="188"/>
                  </a:cubicBezTo>
                  <a:cubicBezTo>
                    <a:pt x="403" y="187"/>
                    <a:pt x="404" y="188"/>
                    <a:pt x="405" y="188"/>
                  </a:cubicBezTo>
                  <a:cubicBezTo>
                    <a:pt x="405" y="189"/>
                    <a:pt x="406" y="189"/>
                    <a:pt x="406" y="189"/>
                  </a:cubicBezTo>
                  <a:cubicBezTo>
                    <a:pt x="406" y="189"/>
                    <a:pt x="406" y="189"/>
                    <a:pt x="407" y="189"/>
                  </a:cubicBezTo>
                  <a:cubicBezTo>
                    <a:pt x="407" y="188"/>
                    <a:pt x="407" y="188"/>
                    <a:pt x="407" y="187"/>
                  </a:cubicBezTo>
                  <a:cubicBezTo>
                    <a:pt x="406" y="187"/>
                    <a:pt x="405" y="186"/>
                    <a:pt x="404" y="185"/>
                  </a:cubicBezTo>
                  <a:cubicBezTo>
                    <a:pt x="403" y="185"/>
                    <a:pt x="402" y="184"/>
                    <a:pt x="401" y="182"/>
                  </a:cubicBezTo>
                  <a:cubicBezTo>
                    <a:pt x="401" y="180"/>
                    <a:pt x="401" y="178"/>
                    <a:pt x="403" y="177"/>
                  </a:cubicBezTo>
                  <a:cubicBezTo>
                    <a:pt x="404" y="175"/>
                    <a:pt x="405" y="175"/>
                    <a:pt x="406" y="174"/>
                  </a:cubicBezTo>
                  <a:cubicBezTo>
                    <a:pt x="406" y="174"/>
                    <a:pt x="407" y="174"/>
                    <a:pt x="407" y="174"/>
                  </a:cubicBezTo>
                  <a:cubicBezTo>
                    <a:pt x="408" y="173"/>
                    <a:pt x="410" y="172"/>
                    <a:pt x="411" y="170"/>
                  </a:cubicBezTo>
                  <a:cubicBezTo>
                    <a:pt x="411" y="170"/>
                    <a:pt x="411" y="170"/>
                    <a:pt x="411" y="169"/>
                  </a:cubicBezTo>
                  <a:cubicBezTo>
                    <a:pt x="411" y="168"/>
                    <a:pt x="412" y="168"/>
                    <a:pt x="412" y="167"/>
                  </a:cubicBezTo>
                  <a:cubicBezTo>
                    <a:pt x="413" y="166"/>
                    <a:pt x="414" y="165"/>
                    <a:pt x="416" y="165"/>
                  </a:cubicBezTo>
                  <a:cubicBezTo>
                    <a:pt x="417" y="165"/>
                    <a:pt x="418" y="166"/>
                    <a:pt x="419" y="167"/>
                  </a:cubicBezTo>
                  <a:cubicBezTo>
                    <a:pt x="419" y="167"/>
                    <a:pt x="419" y="167"/>
                    <a:pt x="419" y="167"/>
                  </a:cubicBezTo>
                  <a:cubicBezTo>
                    <a:pt x="421" y="169"/>
                    <a:pt x="423" y="169"/>
                    <a:pt x="424" y="169"/>
                  </a:cubicBezTo>
                  <a:cubicBezTo>
                    <a:pt x="424" y="169"/>
                    <a:pt x="424" y="169"/>
                    <a:pt x="424" y="169"/>
                  </a:cubicBezTo>
                  <a:cubicBezTo>
                    <a:pt x="424" y="168"/>
                    <a:pt x="423" y="168"/>
                    <a:pt x="423" y="167"/>
                  </a:cubicBezTo>
                  <a:cubicBezTo>
                    <a:pt x="423" y="165"/>
                    <a:pt x="424" y="163"/>
                    <a:pt x="425" y="162"/>
                  </a:cubicBezTo>
                  <a:cubicBezTo>
                    <a:pt x="425" y="161"/>
                    <a:pt x="426" y="161"/>
                    <a:pt x="426" y="160"/>
                  </a:cubicBezTo>
                  <a:cubicBezTo>
                    <a:pt x="429" y="155"/>
                    <a:pt x="429" y="155"/>
                    <a:pt x="429" y="155"/>
                  </a:cubicBezTo>
                  <a:cubicBezTo>
                    <a:pt x="429" y="155"/>
                    <a:pt x="430" y="154"/>
                    <a:pt x="430" y="154"/>
                  </a:cubicBezTo>
                  <a:cubicBezTo>
                    <a:pt x="431" y="153"/>
                    <a:pt x="432" y="153"/>
                    <a:pt x="432" y="153"/>
                  </a:cubicBezTo>
                  <a:cubicBezTo>
                    <a:pt x="432" y="153"/>
                    <a:pt x="433" y="153"/>
                    <a:pt x="433" y="153"/>
                  </a:cubicBezTo>
                  <a:cubicBezTo>
                    <a:pt x="433" y="153"/>
                    <a:pt x="433" y="153"/>
                    <a:pt x="433" y="153"/>
                  </a:cubicBezTo>
                  <a:cubicBezTo>
                    <a:pt x="433" y="149"/>
                    <a:pt x="433" y="145"/>
                    <a:pt x="431" y="143"/>
                  </a:cubicBezTo>
                  <a:cubicBezTo>
                    <a:pt x="431" y="143"/>
                    <a:pt x="430" y="143"/>
                    <a:pt x="430" y="142"/>
                  </a:cubicBezTo>
                  <a:cubicBezTo>
                    <a:pt x="429" y="142"/>
                    <a:pt x="429" y="142"/>
                    <a:pt x="428" y="142"/>
                  </a:cubicBezTo>
                  <a:cubicBezTo>
                    <a:pt x="426" y="139"/>
                    <a:pt x="425" y="136"/>
                    <a:pt x="426" y="132"/>
                  </a:cubicBezTo>
                  <a:cubicBezTo>
                    <a:pt x="426" y="132"/>
                    <a:pt x="426" y="132"/>
                    <a:pt x="426" y="131"/>
                  </a:cubicBezTo>
                  <a:cubicBezTo>
                    <a:pt x="427" y="130"/>
                    <a:pt x="427" y="129"/>
                    <a:pt x="427" y="129"/>
                  </a:cubicBezTo>
                  <a:cubicBezTo>
                    <a:pt x="427" y="128"/>
                    <a:pt x="426" y="128"/>
                    <a:pt x="426" y="128"/>
                  </a:cubicBezTo>
                  <a:cubicBezTo>
                    <a:pt x="426" y="128"/>
                    <a:pt x="426" y="128"/>
                    <a:pt x="426" y="128"/>
                  </a:cubicBezTo>
                  <a:cubicBezTo>
                    <a:pt x="423" y="125"/>
                    <a:pt x="421" y="122"/>
                    <a:pt x="420" y="118"/>
                  </a:cubicBezTo>
                  <a:cubicBezTo>
                    <a:pt x="420" y="118"/>
                    <a:pt x="420" y="117"/>
                    <a:pt x="420" y="116"/>
                  </a:cubicBezTo>
                  <a:cubicBezTo>
                    <a:pt x="421" y="115"/>
                    <a:pt x="423" y="115"/>
                    <a:pt x="423" y="115"/>
                  </a:cubicBezTo>
                  <a:cubicBezTo>
                    <a:pt x="424" y="115"/>
                    <a:pt x="424" y="115"/>
                    <a:pt x="424" y="115"/>
                  </a:cubicBezTo>
                  <a:cubicBezTo>
                    <a:pt x="424" y="115"/>
                    <a:pt x="424" y="115"/>
                    <a:pt x="424" y="114"/>
                  </a:cubicBezTo>
                  <a:cubicBezTo>
                    <a:pt x="423" y="113"/>
                    <a:pt x="422" y="111"/>
                    <a:pt x="421" y="111"/>
                  </a:cubicBezTo>
                  <a:cubicBezTo>
                    <a:pt x="421" y="111"/>
                    <a:pt x="421" y="111"/>
                    <a:pt x="421" y="111"/>
                  </a:cubicBezTo>
                  <a:cubicBezTo>
                    <a:pt x="420" y="111"/>
                    <a:pt x="420" y="110"/>
                    <a:pt x="419" y="110"/>
                  </a:cubicBezTo>
                  <a:cubicBezTo>
                    <a:pt x="418" y="109"/>
                    <a:pt x="418" y="107"/>
                    <a:pt x="419" y="105"/>
                  </a:cubicBezTo>
                  <a:cubicBezTo>
                    <a:pt x="419" y="105"/>
                    <a:pt x="419" y="104"/>
                    <a:pt x="420" y="103"/>
                  </a:cubicBezTo>
                  <a:cubicBezTo>
                    <a:pt x="421" y="103"/>
                    <a:pt x="422" y="103"/>
                    <a:pt x="422" y="103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25" y="103"/>
                    <a:pt x="427" y="102"/>
                    <a:pt x="429" y="101"/>
                  </a:cubicBezTo>
                  <a:cubicBezTo>
                    <a:pt x="429" y="101"/>
                    <a:pt x="429" y="100"/>
                    <a:pt x="429" y="100"/>
                  </a:cubicBezTo>
                  <a:cubicBezTo>
                    <a:pt x="430" y="99"/>
                    <a:pt x="431" y="98"/>
                    <a:pt x="432" y="98"/>
                  </a:cubicBezTo>
                  <a:cubicBezTo>
                    <a:pt x="432" y="98"/>
                    <a:pt x="433" y="98"/>
                    <a:pt x="433" y="98"/>
                  </a:cubicBezTo>
                  <a:cubicBezTo>
                    <a:pt x="433" y="98"/>
                    <a:pt x="434" y="98"/>
                    <a:pt x="434" y="97"/>
                  </a:cubicBezTo>
                  <a:cubicBezTo>
                    <a:pt x="434" y="97"/>
                    <a:pt x="434" y="97"/>
                    <a:pt x="434" y="96"/>
                  </a:cubicBezTo>
                  <a:cubicBezTo>
                    <a:pt x="434" y="95"/>
                    <a:pt x="434" y="94"/>
                    <a:pt x="434" y="94"/>
                  </a:cubicBezTo>
                  <a:cubicBezTo>
                    <a:pt x="435" y="92"/>
                    <a:pt x="437" y="92"/>
                    <a:pt x="439" y="93"/>
                  </a:cubicBezTo>
                  <a:cubicBezTo>
                    <a:pt x="440" y="93"/>
                    <a:pt x="441" y="93"/>
                    <a:pt x="442" y="93"/>
                  </a:cubicBezTo>
                  <a:cubicBezTo>
                    <a:pt x="441" y="91"/>
                    <a:pt x="442" y="88"/>
                    <a:pt x="444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6" y="85"/>
                    <a:pt x="446" y="84"/>
                    <a:pt x="446" y="84"/>
                  </a:cubicBezTo>
                  <a:cubicBezTo>
                    <a:pt x="447" y="84"/>
                    <a:pt x="447" y="83"/>
                    <a:pt x="447" y="83"/>
                  </a:cubicBezTo>
                  <a:cubicBezTo>
                    <a:pt x="446" y="83"/>
                    <a:pt x="446" y="82"/>
                    <a:pt x="446" y="82"/>
                  </a:cubicBezTo>
                  <a:cubicBezTo>
                    <a:pt x="446" y="82"/>
                    <a:pt x="446" y="82"/>
                    <a:pt x="445" y="82"/>
                  </a:cubicBezTo>
                  <a:cubicBezTo>
                    <a:pt x="445" y="81"/>
                    <a:pt x="444" y="80"/>
                    <a:pt x="444" y="79"/>
                  </a:cubicBezTo>
                  <a:cubicBezTo>
                    <a:pt x="442" y="78"/>
                    <a:pt x="441" y="77"/>
                    <a:pt x="440" y="75"/>
                  </a:cubicBezTo>
                  <a:cubicBezTo>
                    <a:pt x="440" y="75"/>
                    <a:pt x="440" y="74"/>
                    <a:pt x="439" y="73"/>
                  </a:cubicBezTo>
                  <a:cubicBezTo>
                    <a:pt x="439" y="72"/>
                    <a:pt x="439" y="71"/>
                    <a:pt x="438" y="70"/>
                  </a:cubicBezTo>
                  <a:cubicBezTo>
                    <a:pt x="436" y="68"/>
                    <a:pt x="433" y="67"/>
                    <a:pt x="430" y="67"/>
                  </a:cubicBezTo>
                  <a:cubicBezTo>
                    <a:pt x="429" y="67"/>
                    <a:pt x="428" y="67"/>
                    <a:pt x="427" y="67"/>
                  </a:cubicBezTo>
                  <a:cubicBezTo>
                    <a:pt x="425" y="67"/>
                    <a:pt x="422" y="67"/>
                    <a:pt x="420" y="67"/>
                  </a:cubicBezTo>
                  <a:cubicBezTo>
                    <a:pt x="416" y="66"/>
                    <a:pt x="413" y="62"/>
                    <a:pt x="414" y="58"/>
                  </a:cubicBezTo>
                  <a:cubicBezTo>
                    <a:pt x="414" y="57"/>
                    <a:pt x="414" y="57"/>
                    <a:pt x="415" y="56"/>
                  </a:cubicBezTo>
                  <a:cubicBezTo>
                    <a:pt x="415" y="55"/>
                    <a:pt x="415" y="54"/>
                    <a:pt x="415" y="53"/>
                  </a:cubicBezTo>
                  <a:cubicBezTo>
                    <a:pt x="415" y="53"/>
                    <a:pt x="415" y="53"/>
                    <a:pt x="414" y="52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1" y="48"/>
                    <a:pt x="413" y="43"/>
                    <a:pt x="416" y="39"/>
                  </a:cubicBezTo>
                  <a:cubicBezTo>
                    <a:pt x="416" y="39"/>
                    <a:pt x="417" y="38"/>
                    <a:pt x="417" y="37"/>
                  </a:cubicBezTo>
                  <a:cubicBezTo>
                    <a:pt x="419" y="35"/>
                    <a:pt x="422" y="33"/>
                    <a:pt x="422" y="30"/>
                  </a:cubicBezTo>
                  <a:cubicBezTo>
                    <a:pt x="422" y="29"/>
                    <a:pt x="422" y="29"/>
                    <a:pt x="422" y="28"/>
                  </a:cubicBezTo>
                  <a:cubicBezTo>
                    <a:pt x="422" y="27"/>
                    <a:pt x="422" y="26"/>
                    <a:pt x="422" y="25"/>
                  </a:cubicBezTo>
                  <a:cubicBezTo>
                    <a:pt x="423" y="22"/>
                    <a:pt x="427" y="21"/>
                    <a:pt x="430" y="20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21" y="11"/>
                    <a:pt x="418" y="8"/>
                    <a:pt x="414" y="6"/>
                  </a:cubicBezTo>
                  <a:cubicBezTo>
                    <a:pt x="413" y="5"/>
                    <a:pt x="412" y="5"/>
                    <a:pt x="410" y="4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03" y="2"/>
                    <a:pt x="402" y="3"/>
                    <a:pt x="402" y="4"/>
                  </a:cubicBezTo>
                  <a:cubicBezTo>
                    <a:pt x="402" y="4"/>
                    <a:pt x="401" y="5"/>
                    <a:pt x="401" y="5"/>
                  </a:cubicBezTo>
                  <a:cubicBezTo>
                    <a:pt x="401" y="6"/>
                    <a:pt x="400" y="6"/>
                    <a:pt x="400" y="6"/>
                  </a:cubicBezTo>
                  <a:cubicBezTo>
                    <a:pt x="399" y="7"/>
                    <a:pt x="398" y="7"/>
                    <a:pt x="398" y="8"/>
                  </a:cubicBezTo>
                  <a:cubicBezTo>
                    <a:pt x="395" y="10"/>
                    <a:pt x="392" y="12"/>
                    <a:pt x="389" y="12"/>
                  </a:cubicBezTo>
                  <a:cubicBezTo>
                    <a:pt x="383" y="12"/>
                    <a:pt x="380" y="4"/>
                    <a:pt x="375" y="2"/>
                  </a:cubicBezTo>
                  <a:cubicBezTo>
                    <a:pt x="371" y="0"/>
                    <a:pt x="366" y="2"/>
                    <a:pt x="361" y="4"/>
                  </a:cubicBezTo>
                  <a:cubicBezTo>
                    <a:pt x="351" y="8"/>
                    <a:pt x="341" y="13"/>
                    <a:pt x="336" y="22"/>
                  </a:cubicBezTo>
                  <a:cubicBezTo>
                    <a:pt x="335" y="25"/>
                    <a:pt x="334" y="29"/>
                    <a:pt x="332" y="32"/>
                  </a:cubicBezTo>
                  <a:cubicBezTo>
                    <a:pt x="330" y="35"/>
                    <a:pt x="326" y="38"/>
                    <a:pt x="323" y="37"/>
                  </a:cubicBezTo>
                  <a:cubicBezTo>
                    <a:pt x="320" y="37"/>
                    <a:pt x="318" y="34"/>
                    <a:pt x="316" y="34"/>
                  </a:cubicBezTo>
                  <a:cubicBezTo>
                    <a:pt x="309" y="32"/>
                    <a:pt x="304" y="40"/>
                    <a:pt x="298" y="39"/>
                  </a:cubicBezTo>
                  <a:cubicBezTo>
                    <a:pt x="295" y="38"/>
                    <a:pt x="295" y="34"/>
                    <a:pt x="298" y="32"/>
                  </a:cubicBezTo>
                  <a:cubicBezTo>
                    <a:pt x="299" y="31"/>
                    <a:pt x="299" y="30"/>
                    <a:pt x="299" y="29"/>
                  </a:cubicBezTo>
                  <a:cubicBezTo>
                    <a:pt x="296" y="27"/>
                    <a:pt x="292" y="28"/>
                    <a:pt x="288" y="30"/>
                  </a:cubicBezTo>
                  <a:cubicBezTo>
                    <a:pt x="285" y="31"/>
                    <a:pt x="282" y="32"/>
                    <a:pt x="278" y="33"/>
                  </a:cubicBezTo>
                  <a:cubicBezTo>
                    <a:pt x="278" y="34"/>
                    <a:pt x="277" y="34"/>
                    <a:pt x="276" y="35"/>
                  </a:cubicBezTo>
                  <a:cubicBezTo>
                    <a:pt x="276" y="35"/>
                    <a:pt x="275" y="36"/>
                    <a:pt x="275" y="36"/>
                  </a:cubicBezTo>
                  <a:cubicBezTo>
                    <a:pt x="274" y="36"/>
                    <a:pt x="273" y="35"/>
                    <a:pt x="272" y="35"/>
                  </a:cubicBezTo>
                  <a:cubicBezTo>
                    <a:pt x="270" y="35"/>
                    <a:pt x="268" y="37"/>
                    <a:pt x="265" y="38"/>
                  </a:cubicBezTo>
                  <a:cubicBezTo>
                    <a:pt x="264" y="38"/>
                    <a:pt x="262" y="38"/>
                    <a:pt x="260" y="39"/>
                  </a:cubicBezTo>
                  <a:cubicBezTo>
                    <a:pt x="258" y="39"/>
                    <a:pt x="255" y="41"/>
                    <a:pt x="253" y="42"/>
                  </a:cubicBezTo>
                  <a:cubicBezTo>
                    <a:pt x="247" y="45"/>
                    <a:pt x="241" y="49"/>
                    <a:pt x="235" y="49"/>
                  </a:cubicBezTo>
                  <a:cubicBezTo>
                    <a:pt x="234" y="49"/>
                    <a:pt x="233" y="49"/>
                    <a:pt x="232" y="49"/>
                  </a:cubicBezTo>
                  <a:cubicBezTo>
                    <a:pt x="232" y="50"/>
                    <a:pt x="231" y="50"/>
                    <a:pt x="231" y="51"/>
                  </a:cubicBezTo>
                  <a:cubicBezTo>
                    <a:pt x="231" y="53"/>
                    <a:pt x="233" y="53"/>
                    <a:pt x="234" y="53"/>
                  </a:cubicBezTo>
                  <a:cubicBezTo>
                    <a:pt x="235" y="54"/>
                    <a:pt x="236" y="55"/>
                    <a:pt x="236" y="57"/>
                  </a:cubicBezTo>
                  <a:cubicBezTo>
                    <a:pt x="236" y="58"/>
                    <a:pt x="235" y="59"/>
                    <a:pt x="235" y="60"/>
                  </a:cubicBezTo>
                  <a:cubicBezTo>
                    <a:pt x="233" y="60"/>
                    <a:pt x="233" y="57"/>
                    <a:pt x="231" y="57"/>
                  </a:cubicBezTo>
                  <a:cubicBezTo>
                    <a:pt x="230" y="57"/>
                    <a:pt x="229" y="57"/>
                    <a:pt x="229" y="58"/>
                  </a:cubicBezTo>
                  <a:cubicBezTo>
                    <a:pt x="229" y="59"/>
                    <a:pt x="229" y="60"/>
                    <a:pt x="229" y="61"/>
                  </a:cubicBezTo>
                  <a:cubicBezTo>
                    <a:pt x="229" y="63"/>
                    <a:pt x="229" y="65"/>
                    <a:pt x="229" y="67"/>
                  </a:cubicBezTo>
                  <a:cubicBezTo>
                    <a:pt x="229" y="68"/>
                    <a:pt x="229" y="69"/>
                    <a:pt x="230" y="70"/>
                  </a:cubicBezTo>
                  <a:cubicBezTo>
                    <a:pt x="231" y="69"/>
                    <a:pt x="232" y="67"/>
                    <a:pt x="233" y="66"/>
                  </a:cubicBezTo>
                  <a:cubicBezTo>
                    <a:pt x="233" y="66"/>
                    <a:pt x="233" y="65"/>
                    <a:pt x="234" y="65"/>
                  </a:cubicBezTo>
                  <a:cubicBezTo>
                    <a:pt x="234" y="65"/>
                    <a:pt x="234" y="66"/>
                    <a:pt x="235" y="66"/>
                  </a:cubicBezTo>
                  <a:cubicBezTo>
                    <a:pt x="236" y="69"/>
                    <a:pt x="235" y="72"/>
                    <a:pt x="237" y="75"/>
                  </a:cubicBezTo>
                  <a:cubicBezTo>
                    <a:pt x="238" y="78"/>
                    <a:pt x="244" y="79"/>
                    <a:pt x="246" y="82"/>
                  </a:cubicBezTo>
                  <a:cubicBezTo>
                    <a:pt x="245" y="82"/>
                    <a:pt x="243" y="82"/>
                    <a:pt x="242" y="82"/>
                  </a:cubicBezTo>
                  <a:cubicBezTo>
                    <a:pt x="243" y="82"/>
                    <a:pt x="242" y="83"/>
                    <a:pt x="241" y="84"/>
                  </a:cubicBezTo>
                  <a:cubicBezTo>
                    <a:pt x="240" y="84"/>
                    <a:pt x="240" y="83"/>
                    <a:pt x="239" y="83"/>
                  </a:cubicBezTo>
                  <a:cubicBezTo>
                    <a:pt x="237" y="82"/>
                    <a:pt x="235" y="81"/>
                    <a:pt x="233" y="81"/>
                  </a:cubicBezTo>
                  <a:cubicBezTo>
                    <a:pt x="233" y="83"/>
                    <a:pt x="231" y="84"/>
                    <a:pt x="229" y="85"/>
                  </a:cubicBezTo>
                  <a:cubicBezTo>
                    <a:pt x="228" y="86"/>
                    <a:pt x="227" y="86"/>
                    <a:pt x="226" y="87"/>
                  </a:cubicBezTo>
                  <a:cubicBezTo>
                    <a:pt x="226" y="88"/>
                    <a:pt x="227" y="89"/>
                    <a:pt x="228" y="90"/>
                  </a:cubicBezTo>
                  <a:cubicBezTo>
                    <a:pt x="230" y="90"/>
                    <a:pt x="231" y="91"/>
                    <a:pt x="232" y="92"/>
                  </a:cubicBezTo>
                  <a:cubicBezTo>
                    <a:pt x="233" y="93"/>
                    <a:pt x="233" y="95"/>
                    <a:pt x="231" y="95"/>
                  </a:cubicBezTo>
                  <a:cubicBezTo>
                    <a:pt x="231" y="95"/>
                    <a:pt x="230" y="94"/>
                    <a:pt x="230" y="94"/>
                  </a:cubicBezTo>
                  <a:cubicBezTo>
                    <a:pt x="227" y="92"/>
                    <a:pt x="222" y="90"/>
                    <a:pt x="218" y="91"/>
                  </a:cubicBezTo>
                  <a:cubicBezTo>
                    <a:pt x="214" y="92"/>
                    <a:pt x="210" y="95"/>
                    <a:pt x="210" y="100"/>
                  </a:cubicBezTo>
                  <a:cubicBezTo>
                    <a:pt x="210" y="102"/>
                    <a:pt x="210" y="104"/>
                    <a:pt x="209" y="105"/>
                  </a:cubicBezTo>
                  <a:cubicBezTo>
                    <a:pt x="208" y="105"/>
                    <a:pt x="207" y="105"/>
                    <a:pt x="207" y="105"/>
                  </a:cubicBezTo>
                  <a:cubicBezTo>
                    <a:pt x="203" y="105"/>
                    <a:pt x="198" y="104"/>
                    <a:pt x="196" y="101"/>
                  </a:cubicBezTo>
                  <a:cubicBezTo>
                    <a:pt x="195" y="100"/>
                    <a:pt x="194" y="98"/>
                    <a:pt x="192" y="97"/>
                  </a:cubicBezTo>
                  <a:cubicBezTo>
                    <a:pt x="191" y="97"/>
                    <a:pt x="190" y="98"/>
                    <a:pt x="190" y="99"/>
                  </a:cubicBezTo>
                  <a:cubicBezTo>
                    <a:pt x="190" y="100"/>
                    <a:pt x="190" y="102"/>
                    <a:pt x="190" y="103"/>
                  </a:cubicBezTo>
                  <a:cubicBezTo>
                    <a:pt x="190" y="107"/>
                    <a:pt x="191" y="111"/>
                    <a:pt x="191" y="115"/>
                  </a:cubicBezTo>
                  <a:cubicBezTo>
                    <a:pt x="191" y="116"/>
                    <a:pt x="192" y="118"/>
                    <a:pt x="192" y="119"/>
                  </a:cubicBezTo>
                  <a:cubicBezTo>
                    <a:pt x="193" y="121"/>
                    <a:pt x="193" y="122"/>
                    <a:pt x="193" y="123"/>
                  </a:cubicBezTo>
                  <a:cubicBezTo>
                    <a:pt x="194" y="124"/>
                    <a:pt x="194" y="126"/>
                    <a:pt x="193" y="126"/>
                  </a:cubicBezTo>
                  <a:cubicBezTo>
                    <a:pt x="191" y="127"/>
                    <a:pt x="190" y="125"/>
                    <a:pt x="189" y="125"/>
                  </a:cubicBezTo>
                  <a:cubicBezTo>
                    <a:pt x="188" y="124"/>
                    <a:pt x="187" y="126"/>
                    <a:pt x="187" y="127"/>
                  </a:cubicBezTo>
                  <a:cubicBezTo>
                    <a:pt x="185" y="126"/>
                    <a:pt x="184" y="124"/>
                    <a:pt x="183" y="124"/>
                  </a:cubicBezTo>
                  <a:cubicBezTo>
                    <a:pt x="182" y="124"/>
                    <a:pt x="181" y="125"/>
                    <a:pt x="180" y="125"/>
                  </a:cubicBezTo>
                  <a:cubicBezTo>
                    <a:pt x="179" y="125"/>
                    <a:pt x="178" y="123"/>
                    <a:pt x="178" y="122"/>
                  </a:cubicBezTo>
                  <a:cubicBezTo>
                    <a:pt x="177" y="120"/>
                    <a:pt x="174" y="120"/>
                    <a:pt x="173" y="118"/>
                  </a:cubicBezTo>
                  <a:cubicBezTo>
                    <a:pt x="171" y="116"/>
                    <a:pt x="172" y="112"/>
                    <a:pt x="170" y="110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7" y="111"/>
                    <a:pt x="164" y="111"/>
                    <a:pt x="164" y="109"/>
                  </a:cubicBezTo>
                  <a:cubicBezTo>
                    <a:pt x="163" y="108"/>
                    <a:pt x="164" y="106"/>
                    <a:pt x="165" y="105"/>
                  </a:cubicBezTo>
                  <a:cubicBezTo>
                    <a:pt x="165" y="104"/>
                    <a:pt x="166" y="104"/>
                    <a:pt x="167" y="103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8" y="100"/>
                    <a:pt x="167" y="97"/>
                    <a:pt x="165" y="95"/>
                  </a:cubicBezTo>
                  <a:cubicBezTo>
                    <a:pt x="164" y="95"/>
                    <a:pt x="162" y="94"/>
                    <a:pt x="162" y="93"/>
                  </a:cubicBezTo>
                  <a:cubicBezTo>
                    <a:pt x="162" y="92"/>
                    <a:pt x="162" y="92"/>
                    <a:pt x="162" y="91"/>
                  </a:cubicBezTo>
                  <a:cubicBezTo>
                    <a:pt x="162" y="88"/>
                    <a:pt x="160" y="85"/>
                    <a:pt x="158" y="83"/>
                  </a:cubicBezTo>
                  <a:cubicBezTo>
                    <a:pt x="156" y="81"/>
                    <a:pt x="154" y="79"/>
                    <a:pt x="151" y="77"/>
                  </a:cubicBezTo>
                  <a:cubicBezTo>
                    <a:pt x="150" y="77"/>
                    <a:pt x="150" y="76"/>
                    <a:pt x="149" y="76"/>
                  </a:cubicBezTo>
                  <a:cubicBezTo>
                    <a:pt x="148" y="76"/>
                    <a:pt x="147" y="76"/>
                    <a:pt x="146" y="76"/>
                  </a:cubicBezTo>
                  <a:cubicBezTo>
                    <a:pt x="144" y="76"/>
                    <a:pt x="143" y="76"/>
                    <a:pt x="141" y="75"/>
                  </a:cubicBezTo>
                  <a:cubicBezTo>
                    <a:pt x="140" y="75"/>
                    <a:pt x="139" y="76"/>
                    <a:pt x="138" y="77"/>
                  </a:cubicBezTo>
                  <a:cubicBezTo>
                    <a:pt x="137" y="77"/>
                    <a:pt x="138" y="78"/>
                    <a:pt x="137" y="79"/>
                  </a:cubicBezTo>
                  <a:cubicBezTo>
                    <a:pt x="137" y="80"/>
                    <a:pt x="137" y="81"/>
                    <a:pt x="136" y="80"/>
                  </a:cubicBezTo>
                  <a:cubicBezTo>
                    <a:pt x="135" y="80"/>
                    <a:pt x="135" y="79"/>
                    <a:pt x="134" y="78"/>
                  </a:cubicBezTo>
                  <a:cubicBezTo>
                    <a:pt x="133" y="77"/>
                    <a:pt x="132" y="80"/>
                    <a:pt x="130" y="80"/>
                  </a:cubicBezTo>
                  <a:cubicBezTo>
                    <a:pt x="129" y="81"/>
                    <a:pt x="128" y="79"/>
                    <a:pt x="126" y="78"/>
                  </a:cubicBezTo>
                  <a:cubicBezTo>
                    <a:pt x="126" y="78"/>
                    <a:pt x="125" y="78"/>
                    <a:pt x="124" y="78"/>
                  </a:cubicBezTo>
                  <a:cubicBezTo>
                    <a:pt x="123" y="77"/>
                    <a:pt x="121" y="76"/>
                    <a:pt x="121" y="74"/>
                  </a:cubicBezTo>
                  <a:cubicBezTo>
                    <a:pt x="120" y="75"/>
                    <a:pt x="119" y="76"/>
                    <a:pt x="119" y="77"/>
                  </a:cubicBezTo>
                  <a:cubicBezTo>
                    <a:pt x="119" y="77"/>
                    <a:pt x="119" y="78"/>
                    <a:pt x="119" y="78"/>
                  </a:cubicBezTo>
                  <a:cubicBezTo>
                    <a:pt x="118" y="79"/>
                    <a:pt x="118" y="78"/>
                    <a:pt x="117" y="79"/>
                  </a:cubicBezTo>
                  <a:cubicBezTo>
                    <a:pt x="116" y="79"/>
                    <a:pt x="118" y="82"/>
                    <a:pt x="117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4" y="82"/>
                    <a:pt x="113" y="84"/>
                    <a:pt x="114" y="86"/>
                  </a:cubicBezTo>
                  <a:cubicBezTo>
                    <a:pt x="115" y="87"/>
                    <a:pt x="116" y="89"/>
                    <a:pt x="117" y="90"/>
                  </a:cubicBezTo>
                  <a:cubicBezTo>
                    <a:pt x="118" y="91"/>
                    <a:pt x="119" y="92"/>
                    <a:pt x="119" y="94"/>
                  </a:cubicBezTo>
                  <a:cubicBezTo>
                    <a:pt x="119" y="95"/>
                    <a:pt x="119" y="97"/>
                    <a:pt x="118" y="98"/>
                  </a:cubicBezTo>
                  <a:cubicBezTo>
                    <a:pt x="117" y="99"/>
                    <a:pt x="115" y="99"/>
                    <a:pt x="115" y="98"/>
                  </a:cubicBezTo>
                  <a:cubicBezTo>
                    <a:pt x="114" y="97"/>
                    <a:pt x="114" y="96"/>
                    <a:pt x="114" y="96"/>
                  </a:cubicBezTo>
                  <a:cubicBezTo>
                    <a:pt x="113" y="96"/>
                    <a:pt x="112" y="96"/>
                    <a:pt x="112" y="97"/>
                  </a:cubicBezTo>
                  <a:cubicBezTo>
                    <a:pt x="112" y="97"/>
                    <a:pt x="112" y="98"/>
                    <a:pt x="111" y="99"/>
                  </a:cubicBezTo>
                  <a:cubicBezTo>
                    <a:pt x="111" y="100"/>
                    <a:pt x="109" y="100"/>
                    <a:pt x="108" y="99"/>
                  </a:cubicBezTo>
                  <a:cubicBezTo>
                    <a:pt x="103" y="99"/>
                    <a:pt x="97" y="99"/>
                    <a:pt x="93" y="97"/>
                  </a:cubicBezTo>
                  <a:cubicBezTo>
                    <a:pt x="92" y="97"/>
                    <a:pt x="91" y="97"/>
                    <a:pt x="91" y="96"/>
                  </a:cubicBezTo>
                  <a:cubicBezTo>
                    <a:pt x="89" y="95"/>
                    <a:pt x="89" y="92"/>
                    <a:pt x="87" y="91"/>
                  </a:cubicBezTo>
                  <a:cubicBezTo>
                    <a:pt x="86" y="90"/>
                    <a:pt x="85" y="90"/>
                    <a:pt x="84" y="90"/>
                  </a:cubicBezTo>
                  <a:cubicBezTo>
                    <a:pt x="77" y="91"/>
                    <a:pt x="70" y="91"/>
                    <a:pt x="64" y="91"/>
                  </a:cubicBezTo>
                  <a:cubicBezTo>
                    <a:pt x="62" y="92"/>
                    <a:pt x="61" y="92"/>
                    <a:pt x="60" y="92"/>
                  </a:cubicBezTo>
                  <a:cubicBezTo>
                    <a:pt x="59" y="93"/>
                    <a:pt x="58" y="93"/>
                    <a:pt x="57" y="94"/>
                  </a:cubicBezTo>
                  <a:cubicBezTo>
                    <a:pt x="55" y="95"/>
                    <a:pt x="51" y="95"/>
                    <a:pt x="48" y="92"/>
                  </a:cubicBezTo>
                  <a:cubicBezTo>
                    <a:pt x="48" y="91"/>
                    <a:pt x="47" y="90"/>
                    <a:pt x="46" y="9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1" name="Freeform 61"/>
            <p:cNvSpPr/>
            <p:nvPr/>
          </p:nvSpPr>
          <p:spPr bwMode="auto">
            <a:xfrm rot="21089660">
              <a:off x="6179965" y="3216317"/>
              <a:ext cx="1979046" cy="2021153"/>
            </a:xfrm>
            <a:custGeom>
              <a:avLst/>
              <a:gdLst>
                <a:gd name="T0" fmla="*/ 301 w 302"/>
                <a:gd name="T1" fmla="*/ 124 h 307"/>
                <a:gd name="T2" fmla="*/ 289 w 302"/>
                <a:gd name="T3" fmla="*/ 98 h 307"/>
                <a:gd name="T4" fmla="*/ 272 w 302"/>
                <a:gd name="T5" fmla="*/ 89 h 307"/>
                <a:gd name="T6" fmla="*/ 248 w 302"/>
                <a:gd name="T7" fmla="*/ 84 h 307"/>
                <a:gd name="T8" fmla="*/ 232 w 302"/>
                <a:gd name="T9" fmla="*/ 111 h 307"/>
                <a:gd name="T10" fmla="*/ 218 w 302"/>
                <a:gd name="T11" fmla="*/ 121 h 307"/>
                <a:gd name="T12" fmla="*/ 202 w 302"/>
                <a:gd name="T13" fmla="*/ 116 h 307"/>
                <a:gd name="T14" fmla="*/ 186 w 302"/>
                <a:gd name="T15" fmla="*/ 121 h 307"/>
                <a:gd name="T16" fmla="*/ 186 w 302"/>
                <a:gd name="T17" fmla="*/ 87 h 307"/>
                <a:gd name="T18" fmla="*/ 183 w 302"/>
                <a:gd name="T19" fmla="*/ 64 h 307"/>
                <a:gd name="T20" fmla="*/ 183 w 302"/>
                <a:gd name="T21" fmla="*/ 45 h 307"/>
                <a:gd name="T22" fmla="*/ 163 w 302"/>
                <a:gd name="T23" fmla="*/ 13 h 307"/>
                <a:gd name="T24" fmla="*/ 162 w 302"/>
                <a:gd name="T25" fmla="*/ 5 h 307"/>
                <a:gd name="T26" fmla="*/ 148 w 302"/>
                <a:gd name="T27" fmla="*/ 6 h 307"/>
                <a:gd name="T28" fmla="*/ 145 w 302"/>
                <a:gd name="T29" fmla="*/ 15 h 307"/>
                <a:gd name="T30" fmla="*/ 146 w 302"/>
                <a:gd name="T31" fmla="*/ 23 h 307"/>
                <a:gd name="T32" fmla="*/ 142 w 302"/>
                <a:gd name="T33" fmla="*/ 29 h 307"/>
                <a:gd name="T34" fmla="*/ 144 w 302"/>
                <a:gd name="T35" fmla="*/ 52 h 307"/>
                <a:gd name="T36" fmla="*/ 135 w 302"/>
                <a:gd name="T37" fmla="*/ 64 h 307"/>
                <a:gd name="T38" fmla="*/ 130 w 302"/>
                <a:gd name="T39" fmla="*/ 71 h 307"/>
                <a:gd name="T40" fmla="*/ 124 w 302"/>
                <a:gd name="T41" fmla="*/ 86 h 307"/>
                <a:gd name="T42" fmla="*/ 132 w 302"/>
                <a:gd name="T43" fmla="*/ 106 h 307"/>
                <a:gd name="T44" fmla="*/ 132 w 302"/>
                <a:gd name="T45" fmla="*/ 119 h 307"/>
                <a:gd name="T46" fmla="*/ 126 w 302"/>
                <a:gd name="T47" fmla="*/ 133 h 307"/>
                <a:gd name="T48" fmla="*/ 116 w 302"/>
                <a:gd name="T49" fmla="*/ 129 h 307"/>
                <a:gd name="T50" fmla="*/ 101 w 302"/>
                <a:gd name="T51" fmla="*/ 120 h 307"/>
                <a:gd name="T52" fmla="*/ 87 w 302"/>
                <a:gd name="T53" fmla="*/ 139 h 307"/>
                <a:gd name="T54" fmla="*/ 77 w 302"/>
                <a:gd name="T55" fmla="*/ 150 h 307"/>
                <a:gd name="T56" fmla="*/ 70 w 302"/>
                <a:gd name="T57" fmla="*/ 157 h 307"/>
                <a:gd name="T58" fmla="*/ 42 w 302"/>
                <a:gd name="T59" fmla="*/ 149 h 307"/>
                <a:gd name="T60" fmla="*/ 32 w 302"/>
                <a:gd name="T61" fmla="*/ 166 h 307"/>
                <a:gd name="T62" fmla="*/ 37 w 302"/>
                <a:gd name="T63" fmla="*/ 181 h 307"/>
                <a:gd name="T64" fmla="*/ 24 w 302"/>
                <a:gd name="T65" fmla="*/ 188 h 307"/>
                <a:gd name="T66" fmla="*/ 17 w 302"/>
                <a:gd name="T67" fmla="*/ 209 h 307"/>
                <a:gd name="T68" fmla="*/ 8 w 302"/>
                <a:gd name="T69" fmla="*/ 224 h 307"/>
                <a:gd name="T70" fmla="*/ 12 w 302"/>
                <a:gd name="T71" fmla="*/ 246 h 307"/>
                <a:gd name="T72" fmla="*/ 24 w 302"/>
                <a:gd name="T73" fmla="*/ 252 h 307"/>
                <a:gd name="T74" fmla="*/ 38 w 302"/>
                <a:gd name="T75" fmla="*/ 261 h 307"/>
                <a:gd name="T76" fmla="*/ 49 w 302"/>
                <a:gd name="T77" fmla="*/ 261 h 307"/>
                <a:gd name="T78" fmla="*/ 65 w 302"/>
                <a:gd name="T79" fmla="*/ 260 h 307"/>
                <a:gd name="T80" fmla="*/ 84 w 302"/>
                <a:gd name="T81" fmla="*/ 282 h 307"/>
                <a:gd name="T82" fmla="*/ 104 w 302"/>
                <a:gd name="T83" fmla="*/ 294 h 307"/>
                <a:gd name="T84" fmla="*/ 123 w 302"/>
                <a:gd name="T85" fmla="*/ 303 h 307"/>
                <a:gd name="T86" fmla="*/ 121 w 302"/>
                <a:gd name="T87" fmla="*/ 291 h 307"/>
                <a:gd name="T88" fmla="*/ 159 w 302"/>
                <a:gd name="T89" fmla="*/ 266 h 307"/>
                <a:gd name="T90" fmla="*/ 176 w 302"/>
                <a:gd name="T91" fmla="*/ 235 h 307"/>
                <a:gd name="T92" fmla="*/ 181 w 302"/>
                <a:gd name="T93" fmla="*/ 196 h 307"/>
                <a:gd name="T94" fmla="*/ 182 w 302"/>
                <a:gd name="T95" fmla="*/ 178 h 307"/>
                <a:gd name="T96" fmla="*/ 206 w 302"/>
                <a:gd name="T97" fmla="*/ 170 h 307"/>
                <a:gd name="T98" fmla="*/ 214 w 302"/>
                <a:gd name="T99" fmla="*/ 166 h 307"/>
                <a:gd name="T100" fmla="*/ 233 w 302"/>
                <a:gd name="T101" fmla="*/ 172 h 307"/>
                <a:gd name="T102" fmla="*/ 256 w 302"/>
                <a:gd name="T103" fmla="*/ 163 h 307"/>
                <a:gd name="T104" fmla="*/ 270 w 302"/>
                <a:gd name="T105" fmla="*/ 162 h 307"/>
                <a:gd name="T106" fmla="*/ 277 w 302"/>
                <a:gd name="T107" fmla="*/ 163 h 307"/>
                <a:gd name="T108" fmla="*/ 288 w 302"/>
                <a:gd name="T109" fmla="*/ 159 h 307"/>
                <a:gd name="T110" fmla="*/ 285 w 302"/>
                <a:gd name="T111" fmla="*/ 151 h 307"/>
                <a:gd name="T112" fmla="*/ 283 w 302"/>
                <a:gd name="T113" fmla="*/ 131 h 307"/>
                <a:gd name="T114" fmla="*/ 284 w 302"/>
                <a:gd name="T115" fmla="*/ 1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" h="307">
                  <a:moveTo>
                    <a:pt x="284" y="124"/>
                  </a:moveTo>
                  <a:cubicBezTo>
                    <a:pt x="285" y="123"/>
                    <a:pt x="288" y="123"/>
                    <a:pt x="290" y="124"/>
                  </a:cubicBezTo>
                  <a:cubicBezTo>
                    <a:pt x="290" y="124"/>
                    <a:pt x="291" y="124"/>
                    <a:pt x="291" y="125"/>
                  </a:cubicBezTo>
                  <a:cubicBezTo>
                    <a:pt x="293" y="125"/>
                    <a:pt x="294" y="126"/>
                    <a:pt x="296" y="126"/>
                  </a:cubicBezTo>
                  <a:cubicBezTo>
                    <a:pt x="296" y="126"/>
                    <a:pt x="297" y="125"/>
                    <a:pt x="298" y="125"/>
                  </a:cubicBezTo>
                  <a:cubicBezTo>
                    <a:pt x="299" y="124"/>
                    <a:pt x="300" y="124"/>
                    <a:pt x="301" y="124"/>
                  </a:cubicBezTo>
                  <a:cubicBezTo>
                    <a:pt x="301" y="123"/>
                    <a:pt x="302" y="122"/>
                    <a:pt x="302" y="121"/>
                  </a:cubicBezTo>
                  <a:cubicBezTo>
                    <a:pt x="302" y="120"/>
                    <a:pt x="302" y="119"/>
                    <a:pt x="302" y="119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0" y="118"/>
                    <a:pt x="298" y="116"/>
                    <a:pt x="297" y="113"/>
                  </a:cubicBezTo>
                  <a:cubicBezTo>
                    <a:pt x="296" y="112"/>
                    <a:pt x="295" y="110"/>
                    <a:pt x="295" y="108"/>
                  </a:cubicBezTo>
                  <a:cubicBezTo>
                    <a:pt x="294" y="104"/>
                    <a:pt x="292" y="100"/>
                    <a:pt x="289" y="98"/>
                  </a:cubicBezTo>
                  <a:cubicBezTo>
                    <a:pt x="288" y="97"/>
                    <a:pt x="285" y="97"/>
                    <a:pt x="283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77" y="100"/>
                    <a:pt x="275" y="100"/>
                    <a:pt x="275" y="99"/>
                  </a:cubicBezTo>
                  <a:cubicBezTo>
                    <a:pt x="274" y="98"/>
                    <a:pt x="274" y="98"/>
                    <a:pt x="274" y="97"/>
                  </a:cubicBezTo>
                  <a:cubicBezTo>
                    <a:pt x="274" y="94"/>
                    <a:pt x="273" y="91"/>
                    <a:pt x="272" y="89"/>
                  </a:cubicBezTo>
                  <a:cubicBezTo>
                    <a:pt x="271" y="88"/>
                    <a:pt x="271" y="87"/>
                    <a:pt x="270" y="86"/>
                  </a:cubicBezTo>
                  <a:cubicBezTo>
                    <a:pt x="269" y="85"/>
                    <a:pt x="268" y="85"/>
                    <a:pt x="267" y="85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1" y="81"/>
                    <a:pt x="248" y="80"/>
                    <a:pt x="248" y="82"/>
                  </a:cubicBezTo>
                  <a:cubicBezTo>
                    <a:pt x="248" y="82"/>
                    <a:pt x="248" y="82"/>
                    <a:pt x="248" y="83"/>
                  </a:cubicBezTo>
                  <a:cubicBezTo>
                    <a:pt x="248" y="83"/>
                    <a:pt x="248" y="84"/>
                    <a:pt x="248" y="84"/>
                  </a:cubicBezTo>
                  <a:cubicBezTo>
                    <a:pt x="247" y="87"/>
                    <a:pt x="245" y="88"/>
                    <a:pt x="243" y="89"/>
                  </a:cubicBezTo>
                  <a:cubicBezTo>
                    <a:pt x="244" y="92"/>
                    <a:pt x="241" y="96"/>
                    <a:pt x="238" y="98"/>
                  </a:cubicBezTo>
                  <a:cubicBezTo>
                    <a:pt x="238" y="98"/>
                    <a:pt x="238" y="98"/>
                    <a:pt x="237" y="99"/>
                  </a:cubicBezTo>
                  <a:cubicBezTo>
                    <a:pt x="235" y="101"/>
                    <a:pt x="233" y="103"/>
                    <a:pt x="232" y="105"/>
                  </a:cubicBezTo>
                  <a:cubicBezTo>
                    <a:pt x="232" y="106"/>
                    <a:pt x="232" y="106"/>
                    <a:pt x="232" y="107"/>
                  </a:cubicBezTo>
                  <a:cubicBezTo>
                    <a:pt x="232" y="108"/>
                    <a:pt x="232" y="110"/>
                    <a:pt x="232" y="111"/>
                  </a:cubicBezTo>
                  <a:cubicBezTo>
                    <a:pt x="232" y="111"/>
                    <a:pt x="231" y="111"/>
                    <a:pt x="231" y="112"/>
                  </a:cubicBezTo>
                  <a:cubicBezTo>
                    <a:pt x="230" y="114"/>
                    <a:pt x="229" y="117"/>
                    <a:pt x="226" y="117"/>
                  </a:cubicBezTo>
                  <a:cubicBezTo>
                    <a:pt x="225" y="117"/>
                    <a:pt x="225" y="118"/>
                    <a:pt x="225" y="119"/>
                  </a:cubicBezTo>
                  <a:cubicBezTo>
                    <a:pt x="225" y="120"/>
                    <a:pt x="225" y="120"/>
                    <a:pt x="224" y="121"/>
                  </a:cubicBezTo>
                  <a:cubicBezTo>
                    <a:pt x="223" y="122"/>
                    <a:pt x="222" y="123"/>
                    <a:pt x="222" y="123"/>
                  </a:cubicBezTo>
                  <a:cubicBezTo>
                    <a:pt x="221" y="123"/>
                    <a:pt x="220" y="122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8"/>
                    <a:pt x="219" y="117"/>
                  </a:cubicBezTo>
                  <a:cubicBezTo>
                    <a:pt x="218" y="115"/>
                    <a:pt x="216" y="113"/>
                    <a:pt x="214" y="111"/>
                  </a:cubicBezTo>
                  <a:cubicBezTo>
                    <a:pt x="213" y="113"/>
                    <a:pt x="210" y="114"/>
                    <a:pt x="209" y="114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1" y="116"/>
                    <a:pt x="200" y="116"/>
                    <a:pt x="199" y="117"/>
                  </a:cubicBezTo>
                  <a:cubicBezTo>
                    <a:pt x="198" y="117"/>
                    <a:pt x="198" y="118"/>
                    <a:pt x="197" y="120"/>
                  </a:cubicBezTo>
                  <a:cubicBezTo>
                    <a:pt x="197" y="120"/>
                    <a:pt x="196" y="120"/>
                    <a:pt x="196" y="120"/>
                  </a:cubicBezTo>
                  <a:cubicBezTo>
                    <a:pt x="195" y="123"/>
                    <a:pt x="193" y="124"/>
                    <a:pt x="191" y="124"/>
                  </a:cubicBezTo>
                  <a:cubicBezTo>
                    <a:pt x="190" y="124"/>
                    <a:pt x="189" y="123"/>
                    <a:pt x="189" y="122"/>
                  </a:cubicBezTo>
                  <a:cubicBezTo>
                    <a:pt x="188" y="122"/>
                    <a:pt x="188" y="121"/>
                    <a:pt x="186" y="121"/>
                  </a:cubicBezTo>
                  <a:cubicBezTo>
                    <a:pt x="185" y="120"/>
                    <a:pt x="180" y="114"/>
                    <a:pt x="180" y="109"/>
                  </a:cubicBezTo>
                  <a:cubicBezTo>
                    <a:pt x="180" y="106"/>
                    <a:pt x="181" y="103"/>
                    <a:pt x="182" y="101"/>
                  </a:cubicBezTo>
                  <a:cubicBezTo>
                    <a:pt x="182" y="99"/>
                    <a:pt x="182" y="98"/>
                    <a:pt x="183" y="96"/>
                  </a:cubicBezTo>
                  <a:cubicBezTo>
                    <a:pt x="183" y="96"/>
                    <a:pt x="183" y="95"/>
                    <a:pt x="183" y="95"/>
                  </a:cubicBezTo>
                  <a:cubicBezTo>
                    <a:pt x="183" y="93"/>
                    <a:pt x="183" y="91"/>
                    <a:pt x="184" y="90"/>
                  </a:cubicBezTo>
                  <a:cubicBezTo>
                    <a:pt x="185" y="89"/>
                    <a:pt x="185" y="88"/>
                    <a:pt x="186" y="87"/>
                  </a:cubicBezTo>
                  <a:cubicBezTo>
                    <a:pt x="186" y="87"/>
                    <a:pt x="186" y="87"/>
                    <a:pt x="186" y="86"/>
                  </a:cubicBezTo>
                  <a:cubicBezTo>
                    <a:pt x="189" y="83"/>
                    <a:pt x="189" y="79"/>
                    <a:pt x="190" y="75"/>
                  </a:cubicBezTo>
                  <a:cubicBezTo>
                    <a:pt x="190" y="75"/>
                    <a:pt x="190" y="74"/>
                    <a:pt x="190" y="73"/>
                  </a:cubicBezTo>
                  <a:cubicBezTo>
                    <a:pt x="189" y="72"/>
                    <a:pt x="188" y="71"/>
                    <a:pt x="187" y="71"/>
                  </a:cubicBezTo>
                  <a:cubicBezTo>
                    <a:pt x="186" y="70"/>
                    <a:pt x="184" y="69"/>
                    <a:pt x="183" y="67"/>
                  </a:cubicBezTo>
                  <a:cubicBezTo>
                    <a:pt x="183" y="66"/>
                    <a:pt x="183" y="65"/>
                    <a:pt x="183" y="64"/>
                  </a:cubicBezTo>
                  <a:cubicBezTo>
                    <a:pt x="183" y="63"/>
                    <a:pt x="183" y="62"/>
                    <a:pt x="182" y="61"/>
                  </a:cubicBezTo>
                  <a:cubicBezTo>
                    <a:pt x="182" y="61"/>
                    <a:pt x="181" y="61"/>
                    <a:pt x="181" y="61"/>
                  </a:cubicBezTo>
                  <a:cubicBezTo>
                    <a:pt x="180" y="61"/>
                    <a:pt x="180" y="60"/>
                    <a:pt x="179" y="60"/>
                  </a:cubicBezTo>
                  <a:cubicBezTo>
                    <a:pt x="177" y="57"/>
                    <a:pt x="180" y="55"/>
                    <a:pt x="181" y="53"/>
                  </a:cubicBezTo>
                  <a:cubicBezTo>
                    <a:pt x="182" y="53"/>
                    <a:pt x="182" y="53"/>
                    <a:pt x="182" y="52"/>
                  </a:cubicBezTo>
                  <a:cubicBezTo>
                    <a:pt x="184" y="51"/>
                    <a:pt x="184" y="48"/>
                    <a:pt x="183" y="45"/>
                  </a:cubicBezTo>
                  <a:cubicBezTo>
                    <a:pt x="181" y="43"/>
                    <a:pt x="179" y="42"/>
                    <a:pt x="176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9" y="30"/>
                    <a:pt x="175" y="20"/>
                    <a:pt x="169" y="17"/>
                  </a:cubicBezTo>
                  <a:cubicBezTo>
                    <a:pt x="168" y="17"/>
                    <a:pt x="168" y="17"/>
                    <a:pt x="168" y="16"/>
                  </a:cubicBezTo>
                  <a:cubicBezTo>
                    <a:pt x="166" y="16"/>
                    <a:pt x="164" y="15"/>
                    <a:pt x="163" y="13"/>
                  </a:cubicBezTo>
                  <a:cubicBezTo>
                    <a:pt x="162" y="12"/>
                    <a:pt x="163" y="8"/>
                    <a:pt x="163" y="4"/>
                  </a:cubicBezTo>
                  <a:cubicBezTo>
                    <a:pt x="163" y="4"/>
                    <a:pt x="163" y="3"/>
                    <a:pt x="163" y="3"/>
                  </a:cubicBezTo>
                  <a:cubicBezTo>
                    <a:pt x="164" y="2"/>
                    <a:pt x="163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1"/>
                    <a:pt x="163" y="2"/>
                    <a:pt x="163" y="2"/>
                  </a:cubicBezTo>
                  <a:cubicBezTo>
                    <a:pt x="163" y="3"/>
                    <a:pt x="163" y="4"/>
                    <a:pt x="162" y="5"/>
                  </a:cubicBezTo>
                  <a:cubicBezTo>
                    <a:pt x="161" y="5"/>
                    <a:pt x="161" y="6"/>
                    <a:pt x="160" y="6"/>
                  </a:cubicBezTo>
                  <a:cubicBezTo>
                    <a:pt x="159" y="6"/>
                    <a:pt x="159" y="6"/>
                    <a:pt x="159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6" y="6"/>
                    <a:pt x="155" y="7"/>
                  </a:cubicBezTo>
                  <a:cubicBezTo>
                    <a:pt x="154" y="8"/>
                    <a:pt x="153" y="9"/>
                    <a:pt x="151" y="8"/>
                  </a:cubicBezTo>
                  <a:cubicBezTo>
                    <a:pt x="150" y="8"/>
                    <a:pt x="149" y="7"/>
                    <a:pt x="148" y="6"/>
                  </a:cubicBezTo>
                  <a:cubicBezTo>
                    <a:pt x="148" y="5"/>
                    <a:pt x="147" y="5"/>
                    <a:pt x="147" y="5"/>
                  </a:cubicBezTo>
                  <a:cubicBezTo>
                    <a:pt x="146" y="5"/>
                    <a:pt x="146" y="6"/>
                    <a:pt x="146" y="6"/>
                  </a:cubicBezTo>
                  <a:cubicBezTo>
                    <a:pt x="146" y="7"/>
                    <a:pt x="146" y="7"/>
                    <a:pt x="147" y="8"/>
                  </a:cubicBezTo>
                  <a:cubicBezTo>
                    <a:pt x="147" y="8"/>
                    <a:pt x="147" y="9"/>
                    <a:pt x="147" y="9"/>
                  </a:cubicBezTo>
                  <a:cubicBezTo>
                    <a:pt x="147" y="11"/>
                    <a:pt x="147" y="13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6"/>
                    <a:pt x="145" y="16"/>
                  </a:cubicBezTo>
                  <a:cubicBezTo>
                    <a:pt x="145" y="16"/>
                    <a:pt x="146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7" y="19"/>
                    <a:pt x="148" y="20"/>
                    <a:pt x="147" y="21"/>
                  </a:cubicBezTo>
                  <a:cubicBezTo>
                    <a:pt x="147" y="22"/>
                    <a:pt x="147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5" y="23"/>
                    <a:pt x="144" y="24"/>
                    <a:pt x="144" y="24"/>
                  </a:cubicBezTo>
                  <a:cubicBezTo>
                    <a:pt x="143" y="25"/>
                    <a:pt x="143" y="26"/>
                    <a:pt x="143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2" y="28"/>
                    <a:pt x="142" y="29"/>
                    <a:pt x="142" y="29"/>
                  </a:cubicBezTo>
                  <a:cubicBezTo>
                    <a:pt x="144" y="32"/>
                    <a:pt x="145" y="35"/>
                    <a:pt x="146" y="39"/>
                  </a:cubicBezTo>
                  <a:cubicBezTo>
                    <a:pt x="148" y="43"/>
                    <a:pt x="147" y="46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50"/>
                    <a:pt x="144" y="50"/>
                  </a:cubicBezTo>
                  <a:cubicBezTo>
                    <a:pt x="144" y="51"/>
                    <a:pt x="144" y="51"/>
                    <a:pt x="144" y="52"/>
                  </a:cubicBezTo>
                  <a:cubicBezTo>
                    <a:pt x="144" y="54"/>
                    <a:pt x="142" y="55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8"/>
                    <a:pt x="139" y="60"/>
                    <a:pt x="140" y="61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7" y="63"/>
                    <a:pt x="136" y="63"/>
                    <a:pt x="135" y="64"/>
                  </a:cubicBezTo>
                  <a:cubicBezTo>
                    <a:pt x="134" y="64"/>
                    <a:pt x="134" y="65"/>
                    <a:pt x="134" y="66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2" y="67"/>
                    <a:pt x="130" y="68"/>
                    <a:pt x="129" y="68"/>
                  </a:cubicBezTo>
                  <a:cubicBezTo>
                    <a:pt x="129" y="69"/>
                    <a:pt x="129" y="70"/>
                    <a:pt x="129" y="70"/>
                  </a:cubicBezTo>
                  <a:cubicBezTo>
                    <a:pt x="129" y="71"/>
                    <a:pt x="129" y="71"/>
                    <a:pt x="130" y="71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5"/>
                    <a:pt x="127" y="76"/>
                    <a:pt x="127" y="77"/>
                  </a:cubicBezTo>
                  <a:cubicBezTo>
                    <a:pt x="127" y="77"/>
                    <a:pt x="126" y="78"/>
                    <a:pt x="126" y="78"/>
                  </a:cubicBezTo>
                  <a:cubicBezTo>
                    <a:pt x="126" y="78"/>
                    <a:pt x="126" y="79"/>
                    <a:pt x="126" y="79"/>
                  </a:cubicBezTo>
                  <a:cubicBezTo>
                    <a:pt x="124" y="81"/>
                    <a:pt x="124" y="84"/>
                    <a:pt x="124" y="86"/>
                  </a:cubicBezTo>
                  <a:cubicBezTo>
                    <a:pt x="124" y="87"/>
                    <a:pt x="124" y="89"/>
                    <a:pt x="124" y="90"/>
                  </a:cubicBezTo>
                  <a:cubicBezTo>
                    <a:pt x="125" y="91"/>
                    <a:pt x="127" y="91"/>
                    <a:pt x="129" y="92"/>
                  </a:cubicBezTo>
                  <a:cubicBezTo>
                    <a:pt x="130" y="93"/>
                    <a:pt x="132" y="93"/>
                    <a:pt x="133" y="94"/>
                  </a:cubicBezTo>
                  <a:cubicBezTo>
                    <a:pt x="135" y="96"/>
                    <a:pt x="136" y="100"/>
                    <a:pt x="135" y="103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5"/>
                    <a:pt x="133" y="105"/>
                    <a:pt x="132" y="106"/>
                  </a:cubicBezTo>
                  <a:cubicBezTo>
                    <a:pt x="130" y="106"/>
                    <a:pt x="129" y="107"/>
                    <a:pt x="129" y="109"/>
                  </a:cubicBezTo>
                  <a:cubicBezTo>
                    <a:pt x="129" y="111"/>
                    <a:pt x="130" y="112"/>
                    <a:pt x="131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5"/>
                    <a:pt x="132" y="117"/>
                    <a:pt x="132" y="118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3" y="121"/>
                    <a:pt x="133" y="124"/>
                    <a:pt x="130" y="126"/>
                  </a:cubicBezTo>
                  <a:cubicBezTo>
                    <a:pt x="130" y="126"/>
                    <a:pt x="129" y="126"/>
                    <a:pt x="129" y="126"/>
                  </a:cubicBezTo>
                  <a:cubicBezTo>
                    <a:pt x="129" y="126"/>
                    <a:pt x="128" y="126"/>
                    <a:pt x="128" y="126"/>
                  </a:cubicBezTo>
                  <a:cubicBezTo>
                    <a:pt x="128" y="127"/>
                    <a:pt x="128" y="127"/>
                    <a:pt x="128" y="129"/>
                  </a:cubicBezTo>
                  <a:cubicBezTo>
                    <a:pt x="128" y="130"/>
                    <a:pt x="128" y="132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4" y="133"/>
                    <a:pt x="123" y="132"/>
                    <a:pt x="123" y="131"/>
                  </a:cubicBezTo>
                  <a:cubicBezTo>
                    <a:pt x="122" y="132"/>
                    <a:pt x="122" y="132"/>
                    <a:pt x="121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0" y="132"/>
                    <a:pt x="118" y="131"/>
                    <a:pt x="117" y="130"/>
                  </a:cubicBezTo>
                  <a:cubicBezTo>
                    <a:pt x="117" y="129"/>
                    <a:pt x="117" y="129"/>
                    <a:pt x="116" y="129"/>
                  </a:cubicBezTo>
                  <a:cubicBezTo>
                    <a:pt x="116" y="127"/>
                    <a:pt x="115" y="126"/>
                    <a:pt x="114" y="126"/>
                  </a:cubicBezTo>
                  <a:cubicBezTo>
                    <a:pt x="113" y="126"/>
                    <a:pt x="113" y="126"/>
                    <a:pt x="112" y="126"/>
                  </a:cubicBezTo>
                  <a:cubicBezTo>
                    <a:pt x="111" y="126"/>
                    <a:pt x="110" y="126"/>
                    <a:pt x="109" y="126"/>
                  </a:cubicBezTo>
                  <a:cubicBezTo>
                    <a:pt x="108" y="125"/>
                    <a:pt x="108" y="124"/>
                    <a:pt x="107" y="123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1"/>
                    <a:pt x="103" y="119"/>
                    <a:pt x="101" y="120"/>
                  </a:cubicBezTo>
                  <a:cubicBezTo>
                    <a:pt x="99" y="120"/>
                    <a:pt x="97" y="123"/>
                    <a:pt x="97" y="125"/>
                  </a:cubicBezTo>
                  <a:cubicBezTo>
                    <a:pt x="97" y="126"/>
                    <a:pt x="97" y="126"/>
                    <a:pt x="98" y="127"/>
                  </a:cubicBezTo>
                  <a:cubicBezTo>
                    <a:pt x="98" y="128"/>
                    <a:pt x="98" y="129"/>
                    <a:pt x="98" y="130"/>
                  </a:cubicBezTo>
                  <a:cubicBezTo>
                    <a:pt x="98" y="134"/>
                    <a:pt x="95" y="137"/>
                    <a:pt x="91" y="138"/>
                  </a:cubicBezTo>
                  <a:cubicBezTo>
                    <a:pt x="91" y="138"/>
                    <a:pt x="90" y="138"/>
                    <a:pt x="90" y="138"/>
                  </a:cubicBezTo>
                  <a:cubicBezTo>
                    <a:pt x="89" y="138"/>
                    <a:pt x="88" y="138"/>
                    <a:pt x="87" y="139"/>
                  </a:cubicBezTo>
                  <a:cubicBezTo>
                    <a:pt x="87" y="139"/>
                    <a:pt x="87" y="139"/>
                    <a:pt x="87" y="140"/>
                  </a:cubicBezTo>
                  <a:cubicBezTo>
                    <a:pt x="87" y="140"/>
                    <a:pt x="87" y="140"/>
                    <a:pt x="87" y="141"/>
                  </a:cubicBezTo>
                  <a:cubicBezTo>
                    <a:pt x="87" y="143"/>
                    <a:pt x="86" y="144"/>
                    <a:pt x="84" y="145"/>
                  </a:cubicBezTo>
                  <a:cubicBezTo>
                    <a:pt x="83" y="146"/>
                    <a:pt x="81" y="146"/>
                    <a:pt x="80" y="146"/>
                  </a:cubicBezTo>
                  <a:cubicBezTo>
                    <a:pt x="80" y="147"/>
                    <a:pt x="80" y="149"/>
                    <a:pt x="78" y="150"/>
                  </a:cubicBezTo>
                  <a:cubicBezTo>
                    <a:pt x="78" y="150"/>
                    <a:pt x="78" y="150"/>
                    <a:pt x="77" y="150"/>
                  </a:cubicBezTo>
                  <a:cubicBezTo>
                    <a:pt x="77" y="151"/>
                    <a:pt x="77" y="151"/>
                    <a:pt x="76" y="151"/>
                  </a:cubicBezTo>
                  <a:cubicBezTo>
                    <a:pt x="75" y="152"/>
                    <a:pt x="76" y="154"/>
                    <a:pt x="77" y="155"/>
                  </a:cubicBezTo>
                  <a:cubicBezTo>
                    <a:pt x="78" y="158"/>
                    <a:pt x="78" y="160"/>
                    <a:pt x="76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4" y="162"/>
                    <a:pt x="72" y="161"/>
                    <a:pt x="70" y="157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4" y="145"/>
                    <a:pt x="61" y="146"/>
                    <a:pt x="59" y="148"/>
                  </a:cubicBezTo>
                  <a:cubicBezTo>
                    <a:pt x="59" y="148"/>
                    <a:pt x="58" y="148"/>
                    <a:pt x="58" y="149"/>
                  </a:cubicBezTo>
                  <a:cubicBezTo>
                    <a:pt x="57" y="150"/>
                    <a:pt x="56" y="151"/>
                    <a:pt x="54" y="152"/>
                  </a:cubicBezTo>
                  <a:cubicBezTo>
                    <a:pt x="53" y="152"/>
                    <a:pt x="52" y="152"/>
                    <a:pt x="51" y="151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1" y="149"/>
                    <a:pt x="41" y="149"/>
                  </a:cubicBezTo>
                  <a:cubicBezTo>
                    <a:pt x="40" y="149"/>
                    <a:pt x="40" y="150"/>
                    <a:pt x="39" y="151"/>
                  </a:cubicBezTo>
                  <a:cubicBezTo>
                    <a:pt x="39" y="155"/>
                    <a:pt x="37" y="159"/>
                    <a:pt x="34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3" y="163"/>
                    <a:pt x="32" y="164"/>
                    <a:pt x="32" y="165"/>
                  </a:cubicBezTo>
                  <a:cubicBezTo>
                    <a:pt x="32" y="165"/>
                    <a:pt x="32" y="166"/>
                    <a:pt x="32" y="166"/>
                  </a:cubicBezTo>
                  <a:cubicBezTo>
                    <a:pt x="32" y="166"/>
                    <a:pt x="33" y="166"/>
                    <a:pt x="33" y="166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2" y="169"/>
                    <a:pt x="32" y="170"/>
                    <a:pt x="32" y="170"/>
                  </a:cubicBezTo>
                  <a:cubicBezTo>
                    <a:pt x="32" y="171"/>
                    <a:pt x="33" y="172"/>
                    <a:pt x="34" y="173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6" y="177"/>
                    <a:pt x="38" y="179"/>
                    <a:pt x="37" y="181"/>
                  </a:cubicBezTo>
                  <a:cubicBezTo>
                    <a:pt x="36" y="182"/>
                    <a:pt x="35" y="183"/>
                    <a:pt x="34" y="183"/>
                  </a:cubicBezTo>
                  <a:cubicBezTo>
                    <a:pt x="34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7"/>
                    <a:pt x="30" y="188"/>
                    <a:pt x="28" y="188"/>
                  </a:cubicBezTo>
                  <a:cubicBezTo>
                    <a:pt x="26" y="188"/>
                    <a:pt x="25" y="188"/>
                    <a:pt x="24" y="188"/>
                  </a:cubicBezTo>
                  <a:cubicBezTo>
                    <a:pt x="24" y="190"/>
                    <a:pt x="23" y="191"/>
                    <a:pt x="22" y="193"/>
                  </a:cubicBezTo>
                  <a:cubicBezTo>
                    <a:pt x="21" y="195"/>
                    <a:pt x="19" y="197"/>
                    <a:pt x="20" y="199"/>
                  </a:cubicBezTo>
                  <a:cubicBezTo>
                    <a:pt x="20" y="199"/>
                    <a:pt x="20" y="200"/>
                    <a:pt x="20" y="201"/>
                  </a:cubicBezTo>
                  <a:cubicBezTo>
                    <a:pt x="21" y="203"/>
                    <a:pt x="21" y="205"/>
                    <a:pt x="20" y="207"/>
                  </a:cubicBezTo>
                  <a:cubicBezTo>
                    <a:pt x="19" y="208"/>
                    <a:pt x="19" y="208"/>
                    <a:pt x="18" y="208"/>
                  </a:cubicBezTo>
                  <a:cubicBezTo>
                    <a:pt x="18" y="209"/>
                    <a:pt x="17" y="209"/>
                    <a:pt x="17" y="209"/>
                  </a:cubicBezTo>
                  <a:cubicBezTo>
                    <a:pt x="16" y="210"/>
                    <a:pt x="16" y="212"/>
                    <a:pt x="16" y="215"/>
                  </a:cubicBezTo>
                  <a:cubicBezTo>
                    <a:pt x="16" y="216"/>
                    <a:pt x="16" y="218"/>
                    <a:pt x="15" y="219"/>
                  </a:cubicBezTo>
                  <a:cubicBezTo>
                    <a:pt x="14" y="222"/>
                    <a:pt x="13" y="224"/>
                    <a:pt x="10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4"/>
                    <a:pt x="9" y="224"/>
                    <a:pt x="9" y="224"/>
                  </a:cubicBezTo>
                  <a:cubicBezTo>
                    <a:pt x="9" y="224"/>
                    <a:pt x="9" y="224"/>
                    <a:pt x="8" y="224"/>
                  </a:cubicBezTo>
                  <a:cubicBezTo>
                    <a:pt x="8" y="223"/>
                    <a:pt x="7" y="223"/>
                    <a:pt x="6" y="223"/>
                  </a:cubicBezTo>
                  <a:cubicBezTo>
                    <a:pt x="1" y="225"/>
                    <a:pt x="1" y="225"/>
                    <a:pt x="1" y="225"/>
                  </a:cubicBezTo>
                  <a:cubicBezTo>
                    <a:pt x="1" y="225"/>
                    <a:pt x="0" y="225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" y="229"/>
                    <a:pt x="3" y="232"/>
                    <a:pt x="6" y="235"/>
                  </a:cubicBezTo>
                  <a:cubicBezTo>
                    <a:pt x="8" y="238"/>
                    <a:pt x="11" y="242"/>
                    <a:pt x="12" y="246"/>
                  </a:cubicBezTo>
                  <a:cubicBezTo>
                    <a:pt x="13" y="246"/>
                    <a:pt x="15" y="246"/>
                    <a:pt x="15" y="247"/>
                  </a:cubicBezTo>
                  <a:cubicBezTo>
                    <a:pt x="16" y="247"/>
                    <a:pt x="16" y="247"/>
                    <a:pt x="16" y="248"/>
                  </a:cubicBezTo>
                  <a:cubicBezTo>
                    <a:pt x="17" y="248"/>
                    <a:pt x="18" y="249"/>
                    <a:pt x="18" y="249"/>
                  </a:cubicBezTo>
                  <a:cubicBezTo>
                    <a:pt x="19" y="249"/>
                    <a:pt x="19" y="249"/>
                    <a:pt x="20" y="249"/>
                  </a:cubicBezTo>
                  <a:cubicBezTo>
                    <a:pt x="21" y="250"/>
                    <a:pt x="22" y="250"/>
                    <a:pt x="23" y="250"/>
                  </a:cubicBezTo>
                  <a:cubicBezTo>
                    <a:pt x="24" y="251"/>
                    <a:pt x="24" y="251"/>
                    <a:pt x="24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6" y="253"/>
                    <a:pt x="27" y="253"/>
                    <a:pt x="28" y="254"/>
                  </a:cubicBezTo>
                  <a:cubicBezTo>
                    <a:pt x="30" y="254"/>
                    <a:pt x="31" y="254"/>
                    <a:pt x="33" y="255"/>
                  </a:cubicBezTo>
                  <a:cubicBezTo>
                    <a:pt x="33" y="256"/>
                    <a:pt x="34" y="257"/>
                    <a:pt x="34" y="258"/>
                  </a:cubicBezTo>
                  <a:cubicBezTo>
                    <a:pt x="34" y="259"/>
                    <a:pt x="35" y="259"/>
                    <a:pt x="35" y="260"/>
                  </a:cubicBezTo>
                  <a:cubicBezTo>
                    <a:pt x="36" y="260"/>
                    <a:pt x="37" y="261"/>
                    <a:pt x="38" y="261"/>
                  </a:cubicBezTo>
                  <a:cubicBezTo>
                    <a:pt x="39" y="262"/>
                    <a:pt x="41" y="263"/>
                    <a:pt x="42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3" y="265"/>
                    <a:pt x="44" y="265"/>
                    <a:pt x="45" y="264"/>
                  </a:cubicBezTo>
                  <a:cubicBezTo>
                    <a:pt x="45" y="264"/>
                    <a:pt x="45" y="264"/>
                    <a:pt x="46" y="263"/>
                  </a:cubicBezTo>
                  <a:cubicBezTo>
                    <a:pt x="46" y="262"/>
                    <a:pt x="47" y="262"/>
                    <a:pt x="48" y="261"/>
                  </a:cubicBezTo>
                  <a:cubicBezTo>
                    <a:pt x="48" y="261"/>
                    <a:pt x="49" y="261"/>
                    <a:pt x="49" y="261"/>
                  </a:cubicBezTo>
                  <a:cubicBezTo>
                    <a:pt x="49" y="261"/>
                    <a:pt x="50" y="261"/>
                    <a:pt x="50" y="260"/>
                  </a:cubicBezTo>
                  <a:cubicBezTo>
                    <a:pt x="51" y="260"/>
                    <a:pt x="51" y="260"/>
                    <a:pt x="52" y="259"/>
                  </a:cubicBezTo>
                  <a:cubicBezTo>
                    <a:pt x="52" y="259"/>
                    <a:pt x="52" y="258"/>
                    <a:pt x="52" y="258"/>
                  </a:cubicBezTo>
                  <a:cubicBezTo>
                    <a:pt x="54" y="256"/>
                    <a:pt x="56" y="254"/>
                    <a:pt x="59" y="254"/>
                  </a:cubicBezTo>
                  <a:cubicBezTo>
                    <a:pt x="62" y="254"/>
                    <a:pt x="65" y="256"/>
                    <a:pt x="65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5" y="261"/>
                    <a:pt x="65" y="261"/>
                    <a:pt x="65" y="262"/>
                  </a:cubicBezTo>
                  <a:cubicBezTo>
                    <a:pt x="65" y="262"/>
                    <a:pt x="66" y="263"/>
                    <a:pt x="66" y="263"/>
                  </a:cubicBezTo>
                  <a:cubicBezTo>
                    <a:pt x="68" y="265"/>
                    <a:pt x="70" y="267"/>
                    <a:pt x="72" y="269"/>
                  </a:cubicBezTo>
                  <a:cubicBezTo>
                    <a:pt x="73" y="270"/>
                    <a:pt x="74" y="270"/>
                    <a:pt x="75" y="271"/>
                  </a:cubicBezTo>
                  <a:cubicBezTo>
                    <a:pt x="76" y="272"/>
                    <a:pt x="78" y="272"/>
                    <a:pt x="79" y="273"/>
                  </a:cubicBezTo>
                  <a:cubicBezTo>
                    <a:pt x="81" y="275"/>
                    <a:pt x="83" y="278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5" y="282"/>
                    <a:pt x="85" y="282"/>
                    <a:pt x="85" y="282"/>
                  </a:cubicBezTo>
                  <a:cubicBezTo>
                    <a:pt x="85" y="282"/>
                    <a:pt x="85" y="282"/>
                    <a:pt x="85" y="282"/>
                  </a:cubicBezTo>
                  <a:cubicBezTo>
                    <a:pt x="88" y="281"/>
                    <a:pt x="91" y="282"/>
                    <a:pt x="94" y="284"/>
                  </a:cubicBezTo>
                  <a:cubicBezTo>
                    <a:pt x="97" y="286"/>
                    <a:pt x="99" y="288"/>
                    <a:pt x="101" y="290"/>
                  </a:cubicBezTo>
                  <a:cubicBezTo>
                    <a:pt x="102" y="292"/>
                    <a:pt x="103" y="293"/>
                    <a:pt x="104" y="294"/>
                  </a:cubicBezTo>
                  <a:cubicBezTo>
                    <a:pt x="105" y="297"/>
                    <a:pt x="105" y="299"/>
                    <a:pt x="104" y="301"/>
                  </a:cubicBezTo>
                  <a:cubicBezTo>
                    <a:pt x="107" y="302"/>
                    <a:pt x="109" y="303"/>
                    <a:pt x="111" y="305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1" y="306"/>
                    <a:pt x="112" y="306"/>
                    <a:pt x="112" y="306"/>
                  </a:cubicBezTo>
                  <a:cubicBezTo>
                    <a:pt x="112" y="306"/>
                    <a:pt x="113" y="306"/>
                    <a:pt x="113" y="306"/>
                  </a:cubicBezTo>
                  <a:cubicBezTo>
                    <a:pt x="117" y="307"/>
                    <a:pt x="120" y="305"/>
                    <a:pt x="123" y="303"/>
                  </a:cubicBezTo>
                  <a:cubicBezTo>
                    <a:pt x="121" y="303"/>
                    <a:pt x="117" y="303"/>
                    <a:pt x="115" y="303"/>
                  </a:cubicBezTo>
                  <a:cubicBezTo>
                    <a:pt x="112" y="302"/>
                    <a:pt x="110" y="301"/>
                    <a:pt x="109" y="299"/>
                  </a:cubicBezTo>
                  <a:cubicBezTo>
                    <a:pt x="108" y="298"/>
                    <a:pt x="108" y="298"/>
                    <a:pt x="108" y="298"/>
                  </a:cubicBezTo>
                  <a:cubicBezTo>
                    <a:pt x="108" y="297"/>
                    <a:pt x="110" y="296"/>
                    <a:pt x="111" y="296"/>
                  </a:cubicBezTo>
                  <a:cubicBezTo>
                    <a:pt x="115" y="296"/>
                    <a:pt x="118" y="296"/>
                    <a:pt x="122" y="296"/>
                  </a:cubicBezTo>
                  <a:cubicBezTo>
                    <a:pt x="121" y="295"/>
                    <a:pt x="121" y="293"/>
                    <a:pt x="121" y="291"/>
                  </a:cubicBezTo>
                  <a:cubicBezTo>
                    <a:pt x="123" y="293"/>
                    <a:pt x="126" y="294"/>
                    <a:pt x="128" y="293"/>
                  </a:cubicBezTo>
                  <a:cubicBezTo>
                    <a:pt x="131" y="292"/>
                    <a:pt x="135" y="291"/>
                    <a:pt x="137" y="289"/>
                  </a:cubicBezTo>
                  <a:cubicBezTo>
                    <a:pt x="141" y="285"/>
                    <a:pt x="140" y="282"/>
                    <a:pt x="144" y="278"/>
                  </a:cubicBezTo>
                  <a:cubicBezTo>
                    <a:pt x="146" y="275"/>
                    <a:pt x="152" y="271"/>
                    <a:pt x="154" y="269"/>
                  </a:cubicBezTo>
                  <a:cubicBezTo>
                    <a:pt x="155" y="268"/>
                    <a:pt x="156" y="267"/>
                    <a:pt x="157" y="266"/>
                  </a:cubicBezTo>
                  <a:cubicBezTo>
                    <a:pt x="157" y="266"/>
                    <a:pt x="158" y="266"/>
                    <a:pt x="159" y="266"/>
                  </a:cubicBezTo>
                  <a:cubicBezTo>
                    <a:pt x="163" y="265"/>
                    <a:pt x="166" y="261"/>
                    <a:pt x="165" y="258"/>
                  </a:cubicBezTo>
                  <a:cubicBezTo>
                    <a:pt x="163" y="260"/>
                    <a:pt x="160" y="262"/>
                    <a:pt x="158" y="265"/>
                  </a:cubicBezTo>
                  <a:cubicBezTo>
                    <a:pt x="157" y="266"/>
                    <a:pt x="155" y="267"/>
                    <a:pt x="154" y="266"/>
                  </a:cubicBezTo>
                  <a:cubicBezTo>
                    <a:pt x="160" y="258"/>
                    <a:pt x="166" y="250"/>
                    <a:pt x="173" y="242"/>
                  </a:cubicBezTo>
                  <a:cubicBezTo>
                    <a:pt x="174" y="241"/>
                    <a:pt x="175" y="240"/>
                    <a:pt x="175" y="238"/>
                  </a:cubicBezTo>
                  <a:cubicBezTo>
                    <a:pt x="176" y="237"/>
                    <a:pt x="176" y="236"/>
                    <a:pt x="176" y="235"/>
                  </a:cubicBezTo>
                  <a:cubicBezTo>
                    <a:pt x="177" y="234"/>
                    <a:pt x="177" y="234"/>
                    <a:pt x="177" y="233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76" y="226"/>
                    <a:pt x="177" y="218"/>
                    <a:pt x="176" y="211"/>
                  </a:cubicBezTo>
                  <a:cubicBezTo>
                    <a:pt x="176" y="211"/>
                    <a:pt x="176" y="210"/>
                    <a:pt x="176" y="210"/>
                  </a:cubicBezTo>
                  <a:cubicBezTo>
                    <a:pt x="176" y="208"/>
                    <a:pt x="176" y="205"/>
                    <a:pt x="176" y="203"/>
                  </a:cubicBezTo>
                  <a:cubicBezTo>
                    <a:pt x="176" y="200"/>
                    <a:pt x="178" y="197"/>
                    <a:pt x="181" y="196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1" y="196"/>
                    <a:pt x="181" y="195"/>
                    <a:pt x="181" y="195"/>
                  </a:cubicBezTo>
                  <a:cubicBezTo>
                    <a:pt x="181" y="195"/>
                    <a:pt x="182" y="195"/>
                    <a:pt x="181" y="194"/>
                  </a:cubicBezTo>
                  <a:cubicBezTo>
                    <a:pt x="177" y="187"/>
                    <a:pt x="177" y="187"/>
                    <a:pt x="177" y="187"/>
                  </a:cubicBezTo>
                  <a:cubicBezTo>
                    <a:pt x="177" y="186"/>
                    <a:pt x="176" y="186"/>
                    <a:pt x="176" y="185"/>
                  </a:cubicBezTo>
                  <a:cubicBezTo>
                    <a:pt x="175" y="181"/>
                    <a:pt x="179" y="179"/>
                    <a:pt x="182" y="178"/>
                  </a:cubicBezTo>
                  <a:cubicBezTo>
                    <a:pt x="183" y="178"/>
                    <a:pt x="183" y="177"/>
                    <a:pt x="184" y="177"/>
                  </a:cubicBezTo>
                  <a:cubicBezTo>
                    <a:pt x="186" y="177"/>
                    <a:pt x="188" y="176"/>
                    <a:pt x="189" y="175"/>
                  </a:cubicBezTo>
                  <a:cubicBezTo>
                    <a:pt x="190" y="174"/>
                    <a:pt x="190" y="174"/>
                    <a:pt x="190" y="173"/>
                  </a:cubicBezTo>
                  <a:cubicBezTo>
                    <a:pt x="190" y="172"/>
                    <a:pt x="191" y="171"/>
                    <a:pt x="191" y="170"/>
                  </a:cubicBezTo>
                  <a:cubicBezTo>
                    <a:pt x="193" y="168"/>
                    <a:pt x="196" y="169"/>
                    <a:pt x="198" y="169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8" y="171"/>
                    <a:pt x="208" y="171"/>
                    <a:pt x="209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8" y="169"/>
                    <a:pt x="208" y="169"/>
                    <a:pt x="208" y="169"/>
                  </a:cubicBezTo>
                  <a:cubicBezTo>
                    <a:pt x="209" y="168"/>
                    <a:pt x="209" y="168"/>
                    <a:pt x="209" y="168"/>
                  </a:cubicBezTo>
                  <a:cubicBezTo>
                    <a:pt x="210" y="166"/>
                    <a:pt x="212" y="166"/>
                    <a:pt x="214" y="166"/>
                  </a:cubicBezTo>
                  <a:cubicBezTo>
                    <a:pt x="215" y="167"/>
                    <a:pt x="216" y="167"/>
                    <a:pt x="216" y="167"/>
                  </a:cubicBezTo>
                  <a:cubicBezTo>
                    <a:pt x="217" y="168"/>
                    <a:pt x="218" y="168"/>
                    <a:pt x="218" y="168"/>
                  </a:cubicBezTo>
                  <a:cubicBezTo>
                    <a:pt x="219" y="168"/>
                    <a:pt x="221" y="168"/>
                    <a:pt x="222" y="168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1" y="168"/>
                    <a:pt x="231" y="168"/>
                    <a:pt x="231" y="168"/>
                  </a:cubicBezTo>
                  <a:cubicBezTo>
                    <a:pt x="230" y="170"/>
                    <a:pt x="232" y="172"/>
                    <a:pt x="233" y="172"/>
                  </a:cubicBezTo>
                  <a:cubicBezTo>
                    <a:pt x="234" y="173"/>
                    <a:pt x="235" y="172"/>
                    <a:pt x="236" y="172"/>
                  </a:cubicBezTo>
                  <a:cubicBezTo>
                    <a:pt x="238" y="172"/>
                    <a:pt x="241" y="172"/>
                    <a:pt x="242" y="174"/>
                  </a:cubicBezTo>
                  <a:cubicBezTo>
                    <a:pt x="247" y="174"/>
                    <a:pt x="252" y="171"/>
                    <a:pt x="255" y="168"/>
                  </a:cubicBezTo>
                  <a:cubicBezTo>
                    <a:pt x="256" y="167"/>
                    <a:pt x="256" y="166"/>
                    <a:pt x="256" y="165"/>
                  </a:cubicBezTo>
                  <a:cubicBezTo>
                    <a:pt x="256" y="165"/>
                    <a:pt x="256" y="165"/>
                    <a:pt x="256" y="165"/>
                  </a:cubicBezTo>
                  <a:cubicBezTo>
                    <a:pt x="256" y="164"/>
                    <a:pt x="256" y="163"/>
                    <a:pt x="256" y="163"/>
                  </a:cubicBezTo>
                  <a:cubicBezTo>
                    <a:pt x="256" y="162"/>
                    <a:pt x="257" y="161"/>
                    <a:pt x="257" y="161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6" y="155"/>
                    <a:pt x="267" y="154"/>
                    <a:pt x="269" y="155"/>
                  </a:cubicBezTo>
                  <a:cubicBezTo>
                    <a:pt x="270" y="155"/>
                    <a:pt x="271" y="156"/>
                    <a:pt x="271" y="157"/>
                  </a:cubicBezTo>
                  <a:cubicBezTo>
                    <a:pt x="271" y="158"/>
                    <a:pt x="271" y="160"/>
                    <a:pt x="270" y="161"/>
                  </a:cubicBezTo>
                  <a:cubicBezTo>
                    <a:pt x="270" y="162"/>
                    <a:pt x="270" y="162"/>
                    <a:pt x="270" y="162"/>
                  </a:cubicBezTo>
                  <a:cubicBezTo>
                    <a:pt x="270" y="162"/>
                    <a:pt x="270" y="163"/>
                    <a:pt x="271" y="163"/>
                  </a:cubicBezTo>
                  <a:cubicBezTo>
                    <a:pt x="271" y="163"/>
                    <a:pt x="271" y="164"/>
                    <a:pt x="272" y="164"/>
                  </a:cubicBezTo>
                  <a:cubicBezTo>
                    <a:pt x="272" y="164"/>
                    <a:pt x="272" y="163"/>
                    <a:pt x="272" y="163"/>
                  </a:cubicBezTo>
                  <a:cubicBezTo>
                    <a:pt x="273" y="163"/>
                    <a:pt x="274" y="162"/>
                    <a:pt x="275" y="162"/>
                  </a:cubicBezTo>
                  <a:cubicBezTo>
                    <a:pt x="276" y="162"/>
                    <a:pt x="276" y="163"/>
                    <a:pt x="276" y="163"/>
                  </a:cubicBezTo>
                  <a:cubicBezTo>
                    <a:pt x="276" y="163"/>
                    <a:pt x="276" y="163"/>
                    <a:pt x="277" y="163"/>
                  </a:cubicBezTo>
                  <a:cubicBezTo>
                    <a:pt x="277" y="164"/>
                    <a:pt x="277" y="164"/>
                    <a:pt x="278" y="164"/>
                  </a:cubicBezTo>
                  <a:cubicBezTo>
                    <a:pt x="279" y="164"/>
                    <a:pt x="280" y="163"/>
                    <a:pt x="281" y="162"/>
                  </a:cubicBezTo>
                  <a:cubicBezTo>
                    <a:pt x="281" y="161"/>
                    <a:pt x="282" y="161"/>
                    <a:pt x="282" y="161"/>
                  </a:cubicBezTo>
                  <a:cubicBezTo>
                    <a:pt x="282" y="160"/>
                    <a:pt x="283" y="159"/>
                    <a:pt x="284" y="158"/>
                  </a:cubicBezTo>
                  <a:cubicBezTo>
                    <a:pt x="285" y="158"/>
                    <a:pt x="286" y="158"/>
                    <a:pt x="287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8" y="159"/>
                    <a:pt x="288" y="158"/>
                    <a:pt x="288" y="15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55"/>
                    <a:pt x="287" y="154"/>
                    <a:pt x="288" y="152"/>
                  </a:cubicBezTo>
                  <a:cubicBezTo>
                    <a:pt x="288" y="152"/>
                    <a:pt x="289" y="152"/>
                    <a:pt x="289" y="152"/>
                  </a:cubicBezTo>
                  <a:cubicBezTo>
                    <a:pt x="288" y="152"/>
                    <a:pt x="287" y="153"/>
                    <a:pt x="286" y="152"/>
                  </a:cubicBezTo>
                  <a:cubicBezTo>
                    <a:pt x="285" y="152"/>
                    <a:pt x="285" y="151"/>
                    <a:pt x="285" y="151"/>
                  </a:cubicBezTo>
                  <a:cubicBezTo>
                    <a:pt x="280" y="144"/>
                    <a:pt x="280" y="144"/>
                    <a:pt x="280" y="144"/>
                  </a:cubicBezTo>
                  <a:cubicBezTo>
                    <a:pt x="280" y="143"/>
                    <a:pt x="279" y="142"/>
                    <a:pt x="280" y="141"/>
                  </a:cubicBezTo>
                  <a:cubicBezTo>
                    <a:pt x="280" y="140"/>
                    <a:pt x="280" y="140"/>
                    <a:pt x="280" y="139"/>
                  </a:cubicBezTo>
                  <a:cubicBezTo>
                    <a:pt x="281" y="139"/>
                    <a:pt x="281" y="139"/>
                    <a:pt x="281" y="139"/>
                  </a:cubicBezTo>
                  <a:cubicBezTo>
                    <a:pt x="281" y="138"/>
                    <a:pt x="281" y="137"/>
                    <a:pt x="281" y="136"/>
                  </a:cubicBezTo>
                  <a:cubicBezTo>
                    <a:pt x="282" y="134"/>
                    <a:pt x="282" y="133"/>
                    <a:pt x="283" y="131"/>
                  </a:cubicBezTo>
                  <a:cubicBezTo>
                    <a:pt x="283" y="131"/>
                    <a:pt x="283" y="131"/>
                    <a:pt x="283" y="131"/>
                  </a:cubicBezTo>
                  <a:cubicBezTo>
                    <a:pt x="283" y="131"/>
                    <a:pt x="283" y="131"/>
                    <a:pt x="283" y="131"/>
                  </a:cubicBezTo>
                  <a:cubicBezTo>
                    <a:pt x="283" y="131"/>
                    <a:pt x="283" y="130"/>
                    <a:pt x="283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82" y="129"/>
                    <a:pt x="281" y="128"/>
                    <a:pt x="282" y="126"/>
                  </a:cubicBezTo>
                  <a:cubicBezTo>
                    <a:pt x="282" y="125"/>
                    <a:pt x="283" y="124"/>
                    <a:pt x="284" y="12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62"/>
            <p:cNvSpPr/>
            <p:nvPr/>
          </p:nvSpPr>
          <p:spPr bwMode="auto">
            <a:xfrm rot="21089660">
              <a:off x="5297223" y="1266084"/>
              <a:ext cx="1928517" cy="3890719"/>
            </a:xfrm>
            <a:custGeom>
              <a:avLst/>
              <a:gdLst>
                <a:gd name="T0" fmla="*/ 58 w 294"/>
                <a:gd name="T1" fmla="*/ 107 h 591"/>
                <a:gd name="T2" fmla="*/ 34 w 294"/>
                <a:gd name="T3" fmla="*/ 143 h 591"/>
                <a:gd name="T4" fmla="*/ 48 w 294"/>
                <a:gd name="T5" fmla="*/ 160 h 591"/>
                <a:gd name="T6" fmla="*/ 36 w 294"/>
                <a:gd name="T7" fmla="*/ 196 h 591"/>
                <a:gd name="T8" fmla="*/ 36 w 294"/>
                <a:gd name="T9" fmla="*/ 229 h 591"/>
                <a:gd name="T10" fmla="*/ 39 w 294"/>
                <a:gd name="T11" fmla="*/ 271 h 591"/>
                <a:gd name="T12" fmla="*/ 35 w 294"/>
                <a:gd name="T13" fmla="*/ 300 h 591"/>
                <a:gd name="T14" fmla="*/ 17 w 294"/>
                <a:gd name="T15" fmla="*/ 331 h 591"/>
                <a:gd name="T16" fmla="*/ 4 w 294"/>
                <a:gd name="T17" fmla="*/ 361 h 591"/>
                <a:gd name="T18" fmla="*/ 31 w 294"/>
                <a:gd name="T19" fmla="*/ 400 h 591"/>
                <a:gd name="T20" fmla="*/ 33 w 294"/>
                <a:gd name="T21" fmla="*/ 434 h 591"/>
                <a:gd name="T22" fmla="*/ 36 w 294"/>
                <a:gd name="T23" fmla="*/ 455 h 591"/>
                <a:gd name="T24" fmla="*/ 35 w 294"/>
                <a:gd name="T25" fmla="*/ 510 h 591"/>
                <a:gd name="T26" fmla="*/ 52 w 294"/>
                <a:gd name="T27" fmla="*/ 539 h 591"/>
                <a:gd name="T28" fmla="*/ 46 w 294"/>
                <a:gd name="T29" fmla="*/ 564 h 591"/>
                <a:gd name="T30" fmla="*/ 38 w 294"/>
                <a:gd name="T31" fmla="*/ 586 h 591"/>
                <a:gd name="T32" fmla="*/ 85 w 294"/>
                <a:gd name="T33" fmla="*/ 572 h 591"/>
                <a:gd name="T34" fmla="*/ 107 w 294"/>
                <a:gd name="T35" fmla="*/ 560 h 591"/>
                <a:gd name="T36" fmla="*/ 110 w 294"/>
                <a:gd name="T37" fmla="*/ 537 h 591"/>
                <a:gd name="T38" fmla="*/ 128 w 294"/>
                <a:gd name="T39" fmla="*/ 520 h 591"/>
                <a:gd name="T40" fmla="*/ 140 w 294"/>
                <a:gd name="T41" fmla="*/ 499 h 591"/>
                <a:gd name="T42" fmla="*/ 141 w 294"/>
                <a:gd name="T43" fmla="*/ 483 h 591"/>
                <a:gd name="T44" fmla="*/ 161 w 294"/>
                <a:gd name="T45" fmla="*/ 464 h 591"/>
                <a:gd name="T46" fmla="*/ 185 w 294"/>
                <a:gd name="T47" fmla="*/ 471 h 591"/>
                <a:gd name="T48" fmla="*/ 195 w 294"/>
                <a:gd name="T49" fmla="*/ 455 h 591"/>
                <a:gd name="T50" fmla="*/ 211 w 294"/>
                <a:gd name="T51" fmla="*/ 433 h 591"/>
                <a:gd name="T52" fmla="*/ 231 w 294"/>
                <a:gd name="T53" fmla="*/ 444 h 591"/>
                <a:gd name="T54" fmla="*/ 239 w 294"/>
                <a:gd name="T55" fmla="*/ 439 h 591"/>
                <a:gd name="T56" fmla="*/ 243 w 294"/>
                <a:gd name="T57" fmla="*/ 418 h 591"/>
                <a:gd name="T58" fmla="*/ 235 w 294"/>
                <a:gd name="T59" fmla="*/ 391 h 591"/>
                <a:gd name="T60" fmla="*/ 247 w 294"/>
                <a:gd name="T61" fmla="*/ 376 h 591"/>
                <a:gd name="T62" fmla="*/ 254 w 294"/>
                <a:gd name="T63" fmla="*/ 355 h 591"/>
                <a:gd name="T64" fmla="*/ 254 w 294"/>
                <a:gd name="T65" fmla="*/ 334 h 591"/>
                <a:gd name="T66" fmla="*/ 260 w 294"/>
                <a:gd name="T67" fmla="*/ 320 h 591"/>
                <a:gd name="T68" fmla="*/ 269 w 294"/>
                <a:gd name="T69" fmla="*/ 316 h 591"/>
                <a:gd name="T70" fmla="*/ 252 w 294"/>
                <a:gd name="T71" fmla="*/ 291 h 591"/>
                <a:gd name="T72" fmla="*/ 248 w 294"/>
                <a:gd name="T73" fmla="*/ 272 h 591"/>
                <a:gd name="T74" fmla="*/ 247 w 294"/>
                <a:gd name="T75" fmla="*/ 247 h 591"/>
                <a:gd name="T76" fmla="*/ 255 w 294"/>
                <a:gd name="T77" fmla="*/ 189 h 591"/>
                <a:gd name="T78" fmla="*/ 272 w 294"/>
                <a:gd name="T79" fmla="*/ 178 h 591"/>
                <a:gd name="T80" fmla="*/ 292 w 294"/>
                <a:gd name="T81" fmla="*/ 148 h 591"/>
                <a:gd name="T82" fmla="*/ 280 w 294"/>
                <a:gd name="T83" fmla="*/ 124 h 591"/>
                <a:gd name="T84" fmla="*/ 275 w 294"/>
                <a:gd name="T85" fmla="*/ 105 h 591"/>
                <a:gd name="T86" fmla="*/ 278 w 294"/>
                <a:gd name="T87" fmla="*/ 85 h 591"/>
                <a:gd name="T88" fmla="*/ 278 w 294"/>
                <a:gd name="T89" fmla="*/ 92 h 591"/>
                <a:gd name="T90" fmla="*/ 269 w 294"/>
                <a:gd name="T91" fmla="*/ 81 h 591"/>
                <a:gd name="T92" fmla="*/ 285 w 294"/>
                <a:gd name="T93" fmla="*/ 65 h 591"/>
                <a:gd name="T94" fmla="*/ 292 w 294"/>
                <a:gd name="T95" fmla="*/ 43 h 591"/>
                <a:gd name="T96" fmla="*/ 270 w 294"/>
                <a:gd name="T97" fmla="*/ 21 h 591"/>
                <a:gd name="T98" fmla="*/ 249 w 294"/>
                <a:gd name="T99" fmla="*/ 18 h 591"/>
                <a:gd name="T100" fmla="*/ 238 w 294"/>
                <a:gd name="T101" fmla="*/ 4 h 591"/>
                <a:gd name="T102" fmla="*/ 214 w 294"/>
                <a:gd name="T103" fmla="*/ 19 h 591"/>
                <a:gd name="T104" fmla="*/ 199 w 294"/>
                <a:gd name="T105" fmla="*/ 35 h 591"/>
                <a:gd name="T106" fmla="*/ 187 w 294"/>
                <a:gd name="T107" fmla="*/ 30 h 591"/>
                <a:gd name="T108" fmla="*/ 158 w 294"/>
                <a:gd name="T109" fmla="*/ 40 h 591"/>
                <a:gd name="T110" fmla="*/ 141 w 294"/>
                <a:gd name="T111" fmla="*/ 41 h 591"/>
                <a:gd name="T112" fmla="*/ 124 w 294"/>
                <a:gd name="T113" fmla="*/ 51 h 591"/>
                <a:gd name="T114" fmla="*/ 114 w 294"/>
                <a:gd name="T115" fmla="*/ 58 h 591"/>
                <a:gd name="T116" fmla="*/ 119 w 294"/>
                <a:gd name="T117" fmla="*/ 66 h 591"/>
                <a:gd name="T118" fmla="*/ 98 w 294"/>
                <a:gd name="T119" fmla="*/ 72 h 591"/>
                <a:gd name="T120" fmla="*/ 73 w 294"/>
                <a:gd name="T121" fmla="*/ 10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4" h="591">
                  <a:moveTo>
                    <a:pt x="56" y="93"/>
                  </a:moveTo>
                  <a:cubicBezTo>
                    <a:pt x="55" y="93"/>
                    <a:pt x="55" y="94"/>
                    <a:pt x="55" y="94"/>
                  </a:cubicBezTo>
                  <a:cubicBezTo>
                    <a:pt x="54" y="94"/>
                    <a:pt x="54" y="94"/>
                    <a:pt x="54" y="95"/>
                  </a:cubicBezTo>
                  <a:cubicBezTo>
                    <a:pt x="53" y="96"/>
                    <a:pt x="54" y="96"/>
                    <a:pt x="55" y="97"/>
                  </a:cubicBezTo>
                  <a:cubicBezTo>
                    <a:pt x="55" y="98"/>
                    <a:pt x="56" y="98"/>
                    <a:pt x="56" y="98"/>
                  </a:cubicBezTo>
                  <a:cubicBezTo>
                    <a:pt x="58" y="100"/>
                    <a:pt x="59" y="103"/>
                    <a:pt x="59" y="106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6" y="107"/>
                    <a:pt x="53" y="107"/>
                    <a:pt x="50" y="110"/>
                  </a:cubicBezTo>
                  <a:cubicBezTo>
                    <a:pt x="49" y="111"/>
                    <a:pt x="48" y="114"/>
                    <a:pt x="49" y="116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8"/>
                    <a:pt x="51" y="118"/>
                    <a:pt x="51" y="119"/>
                  </a:cubicBezTo>
                  <a:cubicBezTo>
                    <a:pt x="53" y="121"/>
                    <a:pt x="53" y="125"/>
                    <a:pt x="52" y="128"/>
                  </a:cubicBezTo>
                  <a:cubicBezTo>
                    <a:pt x="52" y="129"/>
                    <a:pt x="51" y="132"/>
                    <a:pt x="50" y="133"/>
                  </a:cubicBezTo>
                  <a:cubicBezTo>
                    <a:pt x="49" y="135"/>
                    <a:pt x="47" y="135"/>
                    <a:pt x="46" y="136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3" y="143"/>
                    <a:pt x="31" y="144"/>
                    <a:pt x="31" y="145"/>
                  </a:cubicBezTo>
                  <a:cubicBezTo>
                    <a:pt x="31" y="146"/>
                    <a:pt x="31" y="147"/>
                    <a:pt x="32" y="147"/>
                  </a:cubicBezTo>
                  <a:cubicBezTo>
                    <a:pt x="34" y="154"/>
                    <a:pt x="37" y="159"/>
                    <a:pt x="42" y="164"/>
                  </a:cubicBezTo>
                  <a:cubicBezTo>
                    <a:pt x="42" y="164"/>
                    <a:pt x="43" y="164"/>
                    <a:pt x="43" y="164"/>
                  </a:cubicBezTo>
                  <a:cubicBezTo>
                    <a:pt x="44" y="164"/>
                    <a:pt x="44" y="164"/>
                    <a:pt x="44" y="163"/>
                  </a:cubicBezTo>
                  <a:cubicBezTo>
                    <a:pt x="45" y="161"/>
                    <a:pt x="46" y="160"/>
                    <a:pt x="48" y="160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0" y="161"/>
                    <a:pt x="51" y="163"/>
                    <a:pt x="50" y="165"/>
                  </a:cubicBezTo>
                  <a:cubicBezTo>
                    <a:pt x="50" y="166"/>
                    <a:pt x="49" y="166"/>
                    <a:pt x="49" y="167"/>
                  </a:cubicBezTo>
                  <a:cubicBezTo>
                    <a:pt x="49" y="168"/>
                    <a:pt x="48" y="168"/>
                    <a:pt x="48" y="169"/>
                  </a:cubicBezTo>
                  <a:cubicBezTo>
                    <a:pt x="48" y="170"/>
                    <a:pt x="48" y="171"/>
                    <a:pt x="49" y="172"/>
                  </a:cubicBezTo>
                  <a:cubicBezTo>
                    <a:pt x="49" y="172"/>
                    <a:pt x="49" y="173"/>
                    <a:pt x="49" y="174"/>
                  </a:cubicBezTo>
                  <a:cubicBezTo>
                    <a:pt x="50" y="176"/>
                    <a:pt x="49" y="179"/>
                    <a:pt x="48" y="181"/>
                  </a:cubicBezTo>
                  <a:cubicBezTo>
                    <a:pt x="46" y="185"/>
                    <a:pt x="44" y="189"/>
                    <a:pt x="42" y="192"/>
                  </a:cubicBezTo>
                  <a:cubicBezTo>
                    <a:pt x="41" y="194"/>
                    <a:pt x="38" y="196"/>
                    <a:pt x="36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200"/>
                    <a:pt x="36" y="204"/>
                    <a:pt x="35" y="207"/>
                  </a:cubicBezTo>
                  <a:cubicBezTo>
                    <a:pt x="35" y="208"/>
                    <a:pt x="35" y="208"/>
                    <a:pt x="34" y="208"/>
                  </a:cubicBezTo>
                  <a:cubicBezTo>
                    <a:pt x="34" y="210"/>
                    <a:pt x="33" y="211"/>
                    <a:pt x="34" y="213"/>
                  </a:cubicBezTo>
                  <a:cubicBezTo>
                    <a:pt x="34" y="214"/>
                    <a:pt x="35" y="216"/>
                    <a:pt x="36" y="217"/>
                  </a:cubicBezTo>
                  <a:cubicBezTo>
                    <a:pt x="37" y="219"/>
                    <a:pt x="38" y="221"/>
                    <a:pt x="38" y="224"/>
                  </a:cubicBezTo>
                  <a:cubicBezTo>
                    <a:pt x="38" y="225"/>
                    <a:pt x="37" y="226"/>
                    <a:pt x="37" y="227"/>
                  </a:cubicBezTo>
                  <a:cubicBezTo>
                    <a:pt x="36" y="228"/>
                    <a:pt x="36" y="228"/>
                    <a:pt x="36" y="229"/>
                  </a:cubicBezTo>
                  <a:cubicBezTo>
                    <a:pt x="35" y="231"/>
                    <a:pt x="36" y="232"/>
                    <a:pt x="36" y="234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8" y="242"/>
                    <a:pt x="38" y="250"/>
                    <a:pt x="38" y="257"/>
                  </a:cubicBezTo>
                  <a:cubicBezTo>
                    <a:pt x="38" y="258"/>
                    <a:pt x="38" y="260"/>
                    <a:pt x="37" y="261"/>
                  </a:cubicBezTo>
                  <a:cubicBezTo>
                    <a:pt x="37" y="262"/>
                    <a:pt x="37" y="262"/>
                    <a:pt x="36" y="262"/>
                  </a:cubicBezTo>
                  <a:cubicBezTo>
                    <a:pt x="36" y="262"/>
                    <a:pt x="36" y="263"/>
                    <a:pt x="36" y="263"/>
                  </a:cubicBezTo>
                  <a:cubicBezTo>
                    <a:pt x="35" y="264"/>
                    <a:pt x="36" y="265"/>
                    <a:pt x="37" y="267"/>
                  </a:cubicBezTo>
                  <a:cubicBezTo>
                    <a:pt x="39" y="271"/>
                    <a:pt x="39" y="271"/>
                    <a:pt x="39" y="271"/>
                  </a:cubicBezTo>
                  <a:cubicBezTo>
                    <a:pt x="40" y="272"/>
                    <a:pt x="40" y="273"/>
                    <a:pt x="40" y="273"/>
                  </a:cubicBezTo>
                  <a:cubicBezTo>
                    <a:pt x="41" y="273"/>
                    <a:pt x="42" y="273"/>
                    <a:pt x="42" y="273"/>
                  </a:cubicBezTo>
                  <a:cubicBezTo>
                    <a:pt x="43" y="273"/>
                    <a:pt x="44" y="274"/>
                    <a:pt x="44" y="274"/>
                  </a:cubicBezTo>
                  <a:cubicBezTo>
                    <a:pt x="46" y="274"/>
                    <a:pt x="47" y="276"/>
                    <a:pt x="47" y="277"/>
                  </a:cubicBezTo>
                  <a:cubicBezTo>
                    <a:pt x="47" y="278"/>
                    <a:pt x="46" y="279"/>
                    <a:pt x="46" y="279"/>
                  </a:cubicBezTo>
                  <a:cubicBezTo>
                    <a:pt x="45" y="281"/>
                    <a:pt x="45" y="283"/>
                    <a:pt x="44" y="284"/>
                  </a:cubicBezTo>
                  <a:cubicBezTo>
                    <a:pt x="44" y="286"/>
                    <a:pt x="43" y="288"/>
                    <a:pt x="43" y="290"/>
                  </a:cubicBezTo>
                  <a:cubicBezTo>
                    <a:pt x="41" y="294"/>
                    <a:pt x="38" y="298"/>
                    <a:pt x="35" y="300"/>
                  </a:cubicBezTo>
                  <a:cubicBezTo>
                    <a:pt x="35" y="300"/>
                    <a:pt x="34" y="300"/>
                    <a:pt x="34" y="300"/>
                  </a:cubicBezTo>
                  <a:cubicBezTo>
                    <a:pt x="33" y="301"/>
                    <a:pt x="32" y="301"/>
                    <a:pt x="31" y="302"/>
                  </a:cubicBezTo>
                  <a:cubicBezTo>
                    <a:pt x="31" y="303"/>
                    <a:pt x="32" y="304"/>
                    <a:pt x="32" y="304"/>
                  </a:cubicBezTo>
                  <a:cubicBezTo>
                    <a:pt x="33" y="305"/>
                    <a:pt x="33" y="305"/>
                    <a:pt x="33" y="306"/>
                  </a:cubicBezTo>
                  <a:cubicBezTo>
                    <a:pt x="36" y="311"/>
                    <a:pt x="32" y="316"/>
                    <a:pt x="30" y="318"/>
                  </a:cubicBezTo>
                  <a:cubicBezTo>
                    <a:pt x="29" y="320"/>
                    <a:pt x="27" y="322"/>
                    <a:pt x="25" y="323"/>
                  </a:cubicBezTo>
                  <a:cubicBezTo>
                    <a:pt x="25" y="324"/>
                    <a:pt x="24" y="324"/>
                    <a:pt x="23" y="325"/>
                  </a:cubicBezTo>
                  <a:cubicBezTo>
                    <a:pt x="21" y="327"/>
                    <a:pt x="18" y="328"/>
                    <a:pt x="17" y="331"/>
                  </a:cubicBezTo>
                  <a:cubicBezTo>
                    <a:pt x="15" y="336"/>
                    <a:pt x="17" y="342"/>
                    <a:pt x="21" y="345"/>
                  </a:cubicBezTo>
                  <a:cubicBezTo>
                    <a:pt x="21" y="346"/>
                    <a:pt x="21" y="346"/>
                    <a:pt x="22" y="346"/>
                  </a:cubicBezTo>
                  <a:cubicBezTo>
                    <a:pt x="23" y="348"/>
                    <a:pt x="25" y="350"/>
                    <a:pt x="25" y="352"/>
                  </a:cubicBezTo>
                  <a:cubicBezTo>
                    <a:pt x="25" y="353"/>
                    <a:pt x="25" y="353"/>
                    <a:pt x="25" y="353"/>
                  </a:cubicBezTo>
                  <a:cubicBezTo>
                    <a:pt x="25" y="353"/>
                    <a:pt x="25" y="353"/>
                    <a:pt x="25" y="353"/>
                  </a:cubicBezTo>
                  <a:cubicBezTo>
                    <a:pt x="22" y="357"/>
                    <a:pt x="17" y="359"/>
                    <a:pt x="11" y="359"/>
                  </a:cubicBezTo>
                  <a:cubicBezTo>
                    <a:pt x="11" y="359"/>
                    <a:pt x="10" y="359"/>
                    <a:pt x="10" y="359"/>
                  </a:cubicBezTo>
                  <a:cubicBezTo>
                    <a:pt x="7" y="359"/>
                    <a:pt x="5" y="359"/>
                    <a:pt x="4" y="361"/>
                  </a:cubicBezTo>
                  <a:cubicBezTo>
                    <a:pt x="3" y="362"/>
                    <a:pt x="4" y="364"/>
                    <a:pt x="4" y="365"/>
                  </a:cubicBezTo>
                  <a:cubicBezTo>
                    <a:pt x="4" y="366"/>
                    <a:pt x="5" y="366"/>
                    <a:pt x="5" y="367"/>
                  </a:cubicBezTo>
                  <a:cubicBezTo>
                    <a:pt x="5" y="370"/>
                    <a:pt x="5" y="373"/>
                    <a:pt x="3" y="376"/>
                  </a:cubicBezTo>
                  <a:cubicBezTo>
                    <a:pt x="3" y="376"/>
                    <a:pt x="3" y="377"/>
                    <a:pt x="3" y="377"/>
                  </a:cubicBezTo>
                  <a:cubicBezTo>
                    <a:pt x="1" y="380"/>
                    <a:pt x="0" y="382"/>
                    <a:pt x="1" y="383"/>
                  </a:cubicBezTo>
                  <a:cubicBezTo>
                    <a:pt x="2" y="383"/>
                    <a:pt x="3" y="384"/>
                    <a:pt x="4" y="384"/>
                  </a:cubicBezTo>
                  <a:cubicBezTo>
                    <a:pt x="12" y="384"/>
                    <a:pt x="18" y="386"/>
                    <a:pt x="23" y="390"/>
                  </a:cubicBezTo>
                  <a:cubicBezTo>
                    <a:pt x="26" y="393"/>
                    <a:pt x="29" y="396"/>
                    <a:pt x="31" y="400"/>
                  </a:cubicBezTo>
                  <a:cubicBezTo>
                    <a:pt x="33" y="403"/>
                    <a:pt x="36" y="407"/>
                    <a:pt x="39" y="408"/>
                  </a:cubicBezTo>
                  <a:cubicBezTo>
                    <a:pt x="39" y="409"/>
                    <a:pt x="40" y="409"/>
                    <a:pt x="40" y="409"/>
                  </a:cubicBezTo>
                  <a:cubicBezTo>
                    <a:pt x="41" y="409"/>
                    <a:pt x="42" y="410"/>
                    <a:pt x="43" y="410"/>
                  </a:cubicBezTo>
                  <a:cubicBezTo>
                    <a:pt x="45" y="412"/>
                    <a:pt x="46" y="414"/>
                    <a:pt x="45" y="416"/>
                  </a:cubicBezTo>
                  <a:cubicBezTo>
                    <a:pt x="43" y="419"/>
                    <a:pt x="39" y="420"/>
                    <a:pt x="36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34" y="423"/>
                    <a:pt x="29" y="426"/>
                    <a:pt x="30" y="429"/>
                  </a:cubicBezTo>
                  <a:cubicBezTo>
                    <a:pt x="30" y="431"/>
                    <a:pt x="31" y="432"/>
                    <a:pt x="33" y="434"/>
                  </a:cubicBezTo>
                  <a:cubicBezTo>
                    <a:pt x="34" y="435"/>
                    <a:pt x="35" y="437"/>
                    <a:pt x="36" y="438"/>
                  </a:cubicBezTo>
                  <a:cubicBezTo>
                    <a:pt x="36" y="438"/>
                    <a:pt x="36" y="439"/>
                    <a:pt x="36" y="439"/>
                  </a:cubicBezTo>
                  <a:cubicBezTo>
                    <a:pt x="36" y="440"/>
                    <a:pt x="37" y="441"/>
                    <a:pt x="37" y="441"/>
                  </a:cubicBezTo>
                  <a:cubicBezTo>
                    <a:pt x="38" y="441"/>
                    <a:pt x="38" y="442"/>
                    <a:pt x="39" y="442"/>
                  </a:cubicBezTo>
                  <a:cubicBezTo>
                    <a:pt x="40" y="442"/>
                    <a:pt x="40" y="442"/>
                    <a:pt x="41" y="443"/>
                  </a:cubicBezTo>
                  <a:cubicBezTo>
                    <a:pt x="42" y="444"/>
                    <a:pt x="43" y="445"/>
                    <a:pt x="43" y="447"/>
                  </a:cubicBezTo>
                  <a:cubicBezTo>
                    <a:pt x="43" y="449"/>
                    <a:pt x="41" y="451"/>
                    <a:pt x="39" y="453"/>
                  </a:cubicBezTo>
                  <a:cubicBezTo>
                    <a:pt x="38" y="453"/>
                    <a:pt x="37" y="454"/>
                    <a:pt x="36" y="455"/>
                  </a:cubicBezTo>
                  <a:cubicBezTo>
                    <a:pt x="34" y="455"/>
                    <a:pt x="33" y="456"/>
                    <a:pt x="32" y="458"/>
                  </a:cubicBezTo>
                  <a:cubicBezTo>
                    <a:pt x="31" y="459"/>
                    <a:pt x="30" y="461"/>
                    <a:pt x="30" y="463"/>
                  </a:cubicBezTo>
                  <a:cubicBezTo>
                    <a:pt x="29" y="467"/>
                    <a:pt x="28" y="471"/>
                    <a:pt x="29" y="475"/>
                  </a:cubicBezTo>
                  <a:cubicBezTo>
                    <a:pt x="29" y="477"/>
                    <a:pt x="30" y="478"/>
                    <a:pt x="31" y="480"/>
                  </a:cubicBezTo>
                  <a:cubicBezTo>
                    <a:pt x="32" y="482"/>
                    <a:pt x="33" y="485"/>
                    <a:pt x="33" y="487"/>
                  </a:cubicBezTo>
                  <a:cubicBezTo>
                    <a:pt x="33" y="496"/>
                    <a:pt x="26" y="498"/>
                    <a:pt x="23" y="498"/>
                  </a:cubicBezTo>
                  <a:cubicBezTo>
                    <a:pt x="24" y="499"/>
                    <a:pt x="25" y="502"/>
                    <a:pt x="26" y="502"/>
                  </a:cubicBezTo>
                  <a:cubicBezTo>
                    <a:pt x="28" y="506"/>
                    <a:pt x="31" y="509"/>
                    <a:pt x="35" y="510"/>
                  </a:cubicBezTo>
                  <a:cubicBezTo>
                    <a:pt x="36" y="509"/>
                    <a:pt x="36" y="509"/>
                    <a:pt x="37" y="509"/>
                  </a:cubicBezTo>
                  <a:cubicBezTo>
                    <a:pt x="38" y="508"/>
                    <a:pt x="39" y="508"/>
                    <a:pt x="41" y="509"/>
                  </a:cubicBezTo>
                  <a:cubicBezTo>
                    <a:pt x="43" y="510"/>
                    <a:pt x="44" y="512"/>
                    <a:pt x="45" y="514"/>
                  </a:cubicBezTo>
                  <a:cubicBezTo>
                    <a:pt x="46" y="515"/>
                    <a:pt x="46" y="516"/>
                    <a:pt x="47" y="517"/>
                  </a:cubicBezTo>
                  <a:cubicBezTo>
                    <a:pt x="47" y="518"/>
                    <a:pt x="47" y="519"/>
                    <a:pt x="47" y="520"/>
                  </a:cubicBezTo>
                  <a:cubicBezTo>
                    <a:pt x="47" y="520"/>
                    <a:pt x="47" y="520"/>
                    <a:pt x="47" y="521"/>
                  </a:cubicBezTo>
                  <a:cubicBezTo>
                    <a:pt x="48" y="523"/>
                    <a:pt x="49" y="525"/>
                    <a:pt x="50" y="527"/>
                  </a:cubicBezTo>
                  <a:cubicBezTo>
                    <a:pt x="52" y="531"/>
                    <a:pt x="53" y="535"/>
                    <a:pt x="52" y="539"/>
                  </a:cubicBezTo>
                  <a:cubicBezTo>
                    <a:pt x="52" y="540"/>
                    <a:pt x="51" y="540"/>
                    <a:pt x="51" y="541"/>
                  </a:cubicBezTo>
                  <a:cubicBezTo>
                    <a:pt x="50" y="542"/>
                    <a:pt x="50" y="543"/>
                    <a:pt x="50" y="543"/>
                  </a:cubicBezTo>
                  <a:cubicBezTo>
                    <a:pt x="50" y="545"/>
                    <a:pt x="51" y="547"/>
                    <a:pt x="52" y="549"/>
                  </a:cubicBezTo>
                  <a:cubicBezTo>
                    <a:pt x="52" y="549"/>
                    <a:pt x="52" y="550"/>
                    <a:pt x="53" y="550"/>
                  </a:cubicBezTo>
                  <a:cubicBezTo>
                    <a:pt x="54" y="553"/>
                    <a:pt x="55" y="557"/>
                    <a:pt x="53" y="559"/>
                  </a:cubicBezTo>
                  <a:cubicBezTo>
                    <a:pt x="52" y="560"/>
                    <a:pt x="51" y="560"/>
                    <a:pt x="50" y="560"/>
                  </a:cubicBezTo>
                  <a:cubicBezTo>
                    <a:pt x="49" y="561"/>
                    <a:pt x="48" y="561"/>
                    <a:pt x="47" y="561"/>
                  </a:cubicBezTo>
                  <a:cubicBezTo>
                    <a:pt x="47" y="562"/>
                    <a:pt x="46" y="563"/>
                    <a:pt x="46" y="564"/>
                  </a:cubicBezTo>
                  <a:cubicBezTo>
                    <a:pt x="46" y="564"/>
                    <a:pt x="46" y="564"/>
                    <a:pt x="46" y="564"/>
                  </a:cubicBezTo>
                  <a:cubicBezTo>
                    <a:pt x="44" y="569"/>
                    <a:pt x="40" y="573"/>
                    <a:pt x="35" y="574"/>
                  </a:cubicBezTo>
                  <a:cubicBezTo>
                    <a:pt x="35" y="575"/>
                    <a:pt x="35" y="575"/>
                    <a:pt x="35" y="575"/>
                  </a:cubicBezTo>
                  <a:cubicBezTo>
                    <a:pt x="32" y="575"/>
                    <a:pt x="30" y="576"/>
                    <a:pt x="30" y="578"/>
                  </a:cubicBezTo>
                  <a:cubicBezTo>
                    <a:pt x="30" y="579"/>
                    <a:pt x="31" y="579"/>
                    <a:pt x="32" y="580"/>
                  </a:cubicBezTo>
                  <a:cubicBezTo>
                    <a:pt x="32" y="581"/>
                    <a:pt x="33" y="582"/>
                    <a:pt x="34" y="583"/>
                  </a:cubicBezTo>
                  <a:cubicBezTo>
                    <a:pt x="35" y="584"/>
                    <a:pt x="36" y="585"/>
                    <a:pt x="37" y="586"/>
                  </a:cubicBezTo>
                  <a:cubicBezTo>
                    <a:pt x="37" y="586"/>
                    <a:pt x="38" y="586"/>
                    <a:pt x="38" y="586"/>
                  </a:cubicBezTo>
                  <a:cubicBezTo>
                    <a:pt x="38" y="586"/>
                    <a:pt x="39" y="586"/>
                    <a:pt x="39" y="585"/>
                  </a:cubicBezTo>
                  <a:cubicBezTo>
                    <a:pt x="41" y="585"/>
                    <a:pt x="44" y="586"/>
                    <a:pt x="46" y="587"/>
                  </a:cubicBezTo>
                  <a:cubicBezTo>
                    <a:pt x="46" y="587"/>
                    <a:pt x="46" y="587"/>
                    <a:pt x="47" y="588"/>
                  </a:cubicBezTo>
                  <a:cubicBezTo>
                    <a:pt x="53" y="590"/>
                    <a:pt x="60" y="591"/>
                    <a:pt x="67" y="590"/>
                  </a:cubicBezTo>
                  <a:cubicBezTo>
                    <a:pt x="69" y="590"/>
                    <a:pt x="71" y="589"/>
                    <a:pt x="72" y="588"/>
                  </a:cubicBezTo>
                  <a:cubicBezTo>
                    <a:pt x="73" y="587"/>
                    <a:pt x="74" y="585"/>
                    <a:pt x="75" y="584"/>
                  </a:cubicBezTo>
                  <a:cubicBezTo>
                    <a:pt x="75" y="583"/>
                    <a:pt x="75" y="583"/>
                    <a:pt x="76" y="583"/>
                  </a:cubicBezTo>
                  <a:cubicBezTo>
                    <a:pt x="78" y="578"/>
                    <a:pt x="81" y="575"/>
                    <a:pt x="85" y="572"/>
                  </a:cubicBezTo>
                  <a:cubicBezTo>
                    <a:pt x="85" y="572"/>
                    <a:pt x="86" y="572"/>
                    <a:pt x="87" y="571"/>
                  </a:cubicBezTo>
                  <a:cubicBezTo>
                    <a:pt x="88" y="571"/>
                    <a:pt x="90" y="570"/>
                    <a:pt x="90" y="570"/>
                  </a:cubicBezTo>
                  <a:cubicBezTo>
                    <a:pt x="90" y="569"/>
                    <a:pt x="90" y="568"/>
                    <a:pt x="90" y="567"/>
                  </a:cubicBezTo>
                  <a:cubicBezTo>
                    <a:pt x="89" y="566"/>
                    <a:pt x="89" y="564"/>
                    <a:pt x="91" y="563"/>
                  </a:cubicBezTo>
                  <a:cubicBezTo>
                    <a:pt x="92" y="563"/>
                    <a:pt x="92" y="563"/>
                    <a:pt x="93" y="563"/>
                  </a:cubicBezTo>
                  <a:cubicBezTo>
                    <a:pt x="95" y="562"/>
                    <a:pt x="96" y="562"/>
                    <a:pt x="97" y="561"/>
                  </a:cubicBezTo>
                  <a:cubicBezTo>
                    <a:pt x="100" y="560"/>
                    <a:pt x="103" y="559"/>
                    <a:pt x="105" y="561"/>
                  </a:cubicBezTo>
                  <a:cubicBezTo>
                    <a:pt x="106" y="561"/>
                    <a:pt x="106" y="561"/>
                    <a:pt x="107" y="560"/>
                  </a:cubicBezTo>
                  <a:cubicBezTo>
                    <a:pt x="108" y="560"/>
                    <a:pt x="109" y="559"/>
                    <a:pt x="111" y="560"/>
                  </a:cubicBezTo>
                  <a:cubicBezTo>
                    <a:pt x="113" y="561"/>
                    <a:pt x="116" y="561"/>
                    <a:pt x="118" y="561"/>
                  </a:cubicBezTo>
                  <a:cubicBezTo>
                    <a:pt x="118" y="561"/>
                    <a:pt x="118" y="561"/>
                    <a:pt x="119" y="561"/>
                  </a:cubicBezTo>
                  <a:cubicBezTo>
                    <a:pt x="119" y="561"/>
                    <a:pt x="119" y="561"/>
                    <a:pt x="119" y="561"/>
                  </a:cubicBezTo>
                  <a:cubicBezTo>
                    <a:pt x="119" y="557"/>
                    <a:pt x="116" y="555"/>
                    <a:pt x="114" y="552"/>
                  </a:cubicBezTo>
                  <a:cubicBezTo>
                    <a:pt x="111" y="548"/>
                    <a:pt x="109" y="545"/>
                    <a:pt x="108" y="540"/>
                  </a:cubicBezTo>
                  <a:cubicBezTo>
                    <a:pt x="108" y="540"/>
                    <a:pt x="108" y="539"/>
                    <a:pt x="108" y="538"/>
                  </a:cubicBezTo>
                  <a:cubicBezTo>
                    <a:pt x="109" y="538"/>
                    <a:pt x="110" y="538"/>
                    <a:pt x="110" y="537"/>
                  </a:cubicBezTo>
                  <a:cubicBezTo>
                    <a:pt x="115" y="536"/>
                    <a:pt x="115" y="536"/>
                    <a:pt x="115" y="536"/>
                  </a:cubicBezTo>
                  <a:cubicBezTo>
                    <a:pt x="117" y="536"/>
                    <a:pt x="119" y="536"/>
                    <a:pt x="120" y="537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2" y="536"/>
                    <a:pt x="122" y="535"/>
                    <a:pt x="123" y="534"/>
                  </a:cubicBezTo>
                  <a:cubicBezTo>
                    <a:pt x="123" y="533"/>
                    <a:pt x="123" y="531"/>
                    <a:pt x="123" y="530"/>
                  </a:cubicBezTo>
                  <a:cubicBezTo>
                    <a:pt x="123" y="527"/>
                    <a:pt x="123" y="524"/>
                    <a:pt x="126" y="522"/>
                  </a:cubicBezTo>
                  <a:cubicBezTo>
                    <a:pt x="126" y="522"/>
                    <a:pt x="126" y="522"/>
                    <a:pt x="127" y="521"/>
                  </a:cubicBezTo>
                  <a:cubicBezTo>
                    <a:pt x="127" y="521"/>
                    <a:pt x="128" y="521"/>
                    <a:pt x="128" y="520"/>
                  </a:cubicBezTo>
                  <a:cubicBezTo>
                    <a:pt x="129" y="520"/>
                    <a:pt x="129" y="519"/>
                    <a:pt x="128" y="517"/>
                  </a:cubicBezTo>
                  <a:cubicBezTo>
                    <a:pt x="128" y="516"/>
                    <a:pt x="127" y="515"/>
                    <a:pt x="127" y="514"/>
                  </a:cubicBezTo>
                  <a:cubicBezTo>
                    <a:pt x="127" y="511"/>
                    <a:pt x="129" y="509"/>
                    <a:pt x="130" y="506"/>
                  </a:cubicBezTo>
                  <a:cubicBezTo>
                    <a:pt x="131" y="505"/>
                    <a:pt x="132" y="503"/>
                    <a:pt x="132" y="501"/>
                  </a:cubicBezTo>
                  <a:cubicBezTo>
                    <a:pt x="133" y="499"/>
                    <a:pt x="133" y="499"/>
                    <a:pt x="133" y="499"/>
                  </a:cubicBezTo>
                  <a:cubicBezTo>
                    <a:pt x="134" y="500"/>
                    <a:pt x="134" y="500"/>
                    <a:pt x="134" y="500"/>
                  </a:cubicBezTo>
                  <a:cubicBezTo>
                    <a:pt x="135" y="501"/>
                    <a:pt x="136" y="501"/>
                    <a:pt x="137" y="501"/>
                  </a:cubicBezTo>
                  <a:cubicBezTo>
                    <a:pt x="138" y="501"/>
                    <a:pt x="140" y="500"/>
                    <a:pt x="140" y="499"/>
                  </a:cubicBezTo>
                  <a:cubicBezTo>
                    <a:pt x="140" y="499"/>
                    <a:pt x="140" y="499"/>
                    <a:pt x="140" y="499"/>
                  </a:cubicBezTo>
                  <a:cubicBezTo>
                    <a:pt x="140" y="498"/>
                    <a:pt x="141" y="497"/>
                    <a:pt x="141" y="497"/>
                  </a:cubicBezTo>
                  <a:cubicBezTo>
                    <a:pt x="142" y="496"/>
                    <a:pt x="143" y="496"/>
                    <a:pt x="144" y="496"/>
                  </a:cubicBezTo>
                  <a:cubicBezTo>
                    <a:pt x="144" y="495"/>
                    <a:pt x="145" y="495"/>
                    <a:pt x="145" y="495"/>
                  </a:cubicBezTo>
                  <a:cubicBezTo>
                    <a:pt x="145" y="495"/>
                    <a:pt x="145" y="494"/>
                    <a:pt x="144" y="493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41" y="488"/>
                    <a:pt x="140" y="487"/>
                    <a:pt x="140" y="486"/>
                  </a:cubicBezTo>
                  <a:cubicBezTo>
                    <a:pt x="140" y="485"/>
                    <a:pt x="140" y="483"/>
                    <a:pt x="141" y="483"/>
                  </a:cubicBezTo>
                  <a:cubicBezTo>
                    <a:pt x="140" y="483"/>
                    <a:pt x="140" y="482"/>
                    <a:pt x="140" y="482"/>
                  </a:cubicBezTo>
                  <a:cubicBezTo>
                    <a:pt x="140" y="482"/>
                    <a:pt x="139" y="480"/>
                    <a:pt x="140" y="479"/>
                  </a:cubicBezTo>
                  <a:cubicBezTo>
                    <a:pt x="140" y="478"/>
                    <a:pt x="141" y="476"/>
                    <a:pt x="142" y="476"/>
                  </a:cubicBezTo>
                  <a:cubicBezTo>
                    <a:pt x="142" y="475"/>
                    <a:pt x="142" y="475"/>
                    <a:pt x="142" y="475"/>
                  </a:cubicBezTo>
                  <a:cubicBezTo>
                    <a:pt x="145" y="473"/>
                    <a:pt x="146" y="469"/>
                    <a:pt x="147" y="466"/>
                  </a:cubicBezTo>
                  <a:cubicBezTo>
                    <a:pt x="148" y="464"/>
                    <a:pt x="148" y="462"/>
                    <a:pt x="150" y="462"/>
                  </a:cubicBezTo>
                  <a:cubicBezTo>
                    <a:pt x="151" y="461"/>
                    <a:pt x="152" y="462"/>
                    <a:pt x="153" y="462"/>
                  </a:cubicBezTo>
                  <a:cubicBezTo>
                    <a:pt x="161" y="464"/>
                    <a:pt x="161" y="464"/>
                    <a:pt x="161" y="464"/>
                  </a:cubicBezTo>
                  <a:cubicBezTo>
                    <a:pt x="162" y="464"/>
                    <a:pt x="163" y="465"/>
                    <a:pt x="164" y="464"/>
                  </a:cubicBezTo>
                  <a:cubicBezTo>
                    <a:pt x="165" y="464"/>
                    <a:pt x="165" y="463"/>
                    <a:pt x="166" y="462"/>
                  </a:cubicBezTo>
                  <a:cubicBezTo>
                    <a:pt x="167" y="462"/>
                    <a:pt x="167" y="461"/>
                    <a:pt x="168" y="461"/>
                  </a:cubicBezTo>
                  <a:cubicBezTo>
                    <a:pt x="170" y="458"/>
                    <a:pt x="174" y="458"/>
                    <a:pt x="178" y="460"/>
                  </a:cubicBezTo>
                  <a:cubicBezTo>
                    <a:pt x="178" y="460"/>
                    <a:pt x="178" y="460"/>
                    <a:pt x="178" y="460"/>
                  </a:cubicBezTo>
                  <a:cubicBezTo>
                    <a:pt x="183" y="471"/>
                    <a:pt x="183" y="471"/>
                    <a:pt x="183" y="471"/>
                  </a:cubicBezTo>
                  <a:cubicBezTo>
                    <a:pt x="183" y="472"/>
                    <a:pt x="184" y="474"/>
                    <a:pt x="185" y="474"/>
                  </a:cubicBezTo>
                  <a:cubicBezTo>
                    <a:pt x="186" y="474"/>
                    <a:pt x="185" y="472"/>
                    <a:pt x="185" y="471"/>
                  </a:cubicBezTo>
                  <a:cubicBezTo>
                    <a:pt x="183" y="467"/>
                    <a:pt x="184" y="465"/>
                    <a:pt x="185" y="464"/>
                  </a:cubicBezTo>
                  <a:cubicBezTo>
                    <a:pt x="185" y="464"/>
                    <a:pt x="186" y="463"/>
                    <a:pt x="186" y="463"/>
                  </a:cubicBezTo>
                  <a:cubicBezTo>
                    <a:pt x="187" y="463"/>
                    <a:pt x="187" y="463"/>
                    <a:pt x="187" y="463"/>
                  </a:cubicBezTo>
                  <a:cubicBezTo>
                    <a:pt x="188" y="462"/>
                    <a:pt x="188" y="461"/>
                    <a:pt x="188" y="460"/>
                  </a:cubicBezTo>
                  <a:cubicBezTo>
                    <a:pt x="188" y="458"/>
                    <a:pt x="188" y="458"/>
                    <a:pt x="188" y="458"/>
                  </a:cubicBezTo>
                  <a:cubicBezTo>
                    <a:pt x="189" y="459"/>
                    <a:pt x="189" y="459"/>
                    <a:pt x="189" y="459"/>
                  </a:cubicBezTo>
                  <a:cubicBezTo>
                    <a:pt x="191" y="459"/>
                    <a:pt x="192" y="459"/>
                    <a:pt x="193" y="458"/>
                  </a:cubicBezTo>
                  <a:cubicBezTo>
                    <a:pt x="194" y="458"/>
                    <a:pt x="195" y="457"/>
                    <a:pt x="195" y="455"/>
                  </a:cubicBezTo>
                  <a:cubicBezTo>
                    <a:pt x="195" y="455"/>
                    <a:pt x="195" y="455"/>
                    <a:pt x="195" y="455"/>
                  </a:cubicBezTo>
                  <a:cubicBezTo>
                    <a:pt x="195" y="454"/>
                    <a:pt x="195" y="453"/>
                    <a:pt x="196" y="452"/>
                  </a:cubicBezTo>
                  <a:cubicBezTo>
                    <a:pt x="197" y="451"/>
                    <a:pt x="198" y="451"/>
                    <a:pt x="200" y="450"/>
                  </a:cubicBezTo>
                  <a:cubicBezTo>
                    <a:pt x="200" y="450"/>
                    <a:pt x="201" y="450"/>
                    <a:pt x="201" y="450"/>
                  </a:cubicBezTo>
                  <a:cubicBezTo>
                    <a:pt x="204" y="450"/>
                    <a:pt x="206" y="448"/>
                    <a:pt x="206" y="445"/>
                  </a:cubicBezTo>
                  <a:cubicBezTo>
                    <a:pt x="206" y="444"/>
                    <a:pt x="206" y="443"/>
                    <a:pt x="205" y="443"/>
                  </a:cubicBezTo>
                  <a:cubicBezTo>
                    <a:pt x="205" y="442"/>
                    <a:pt x="205" y="441"/>
                    <a:pt x="205" y="440"/>
                  </a:cubicBezTo>
                  <a:cubicBezTo>
                    <a:pt x="205" y="437"/>
                    <a:pt x="207" y="433"/>
                    <a:pt x="211" y="433"/>
                  </a:cubicBezTo>
                  <a:cubicBezTo>
                    <a:pt x="214" y="432"/>
                    <a:pt x="217" y="433"/>
                    <a:pt x="219" y="436"/>
                  </a:cubicBezTo>
                  <a:cubicBezTo>
                    <a:pt x="219" y="437"/>
                    <a:pt x="219" y="437"/>
                    <a:pt x="219" y="437"/>
                  </a:cubicBezTo>
                  <a:cubicBezTo>
                    <a:pt x="220" y="438"/>
                    <a:pt x="220" y="438"/>
                    <a:pt x="220" y="439"/>
                  </a:cubicBezTo>
                  <a:cubicBezTo>
                    <a:pt x="221" y="439"/>
                    <a:pt x="221" y="439"/>
                    <a:pt x="222" y="439"/>
                  </a:cubicBezTo>
                  <a:cubicBezTo>
                    <a:pt x="223" y="439"/>
                    <a:pt x="224" y="439"/>
                    <a:pt x="224" y="439"/>
                  </a:cubicBezTo>
                  <a:cubicBezTo>
                    <a:pt x="226" y="439"/>
                    <a:pt x="227" y="441"/>
                    <a:pt x="228" y="442"/>
                  </a:cubicBezTo>
                  <a:cubicBezTo>
                    <a:pt x="228" y="442"/>
                    <a:pt x="229" y="443"/>
                    <a:pt x="229" y="443"/>
                  </a:cubicBezTo>
                  <a:cubicBezTo>
                    <a:pt x="230" y="444"/>
                    <a:pt x="231" y="444"/>
                    <a:pt x="231" y="444"/>
                  </a:cubicBezTo>
                  <a:cubicBezTo>
                    <a:pt x="231" y="444"/>
                    <a:pt x="231" y="444"/>
                    <a:pt x="231" y="444"/>
                  </a:cubicBezTo>
                  <a:cubicBezTo>
                    <a:pt x="232" y="444"/>
                    <a:pt x="232" y="444"/>
                    <a:pt x="232" y="444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4" y="444"/>
                    <a:pt x="234" y="444"/>
                    <a:pt x="234" y="444"/>
                  </a:cubicBezTo>
                  <a:cubicBezTo>
                    <a:pt x="234" y="445"/>
                    <a:pt x="235" y="445"/>
                    <a:pt x="235" y="446"/>
                  </a:cubicBezTo>
                  <a:cubicBezTo>
                    <a:pt x="235" y="445"/>
                    <a:pt x="235" y="444"/>
                    <a:pt x="235" y="444"/>
                  </a:cubicBezTo>
                  <a:cubicBezTo>
                    <a:pt x="235" y="442"/>
                    <a:pt x="235" y="441"/>
                    <a:pt x="237" y="440"/>
                  </a:cubicBezTo>
                  <a:cubicBezTo>
                    <a:pt x="237" y="439"/>
                    <a:pt x="238" y="439"/>
                    <a:pt x="239" y="439"/>
                  </a:cubicBezTo>
                  <a:cubicBezTo>
                    <a:pt x="239" y="439"/>
                    <a:pt x="239" y="439"/>
                    <a:pt x="239" y="439"/>
                  </a:cubicBezTo>
                  <a:cubicBezTo>
                    <a:pt x="241" y="438"/>
                    <a:pt x="240" y="436"/>
                    <a:pt x="240" y="435"/>
                  </a:cubicBezTo>
                  <a:cubicBezTo>
                    <a:pt x="240" y="434"/>
                    <a:pt x="240" y="434"/>
                    <a:pt x="240" y="434"/>
                  </a:cubicBezTo>
                  <a:cubicBezTo>
                    <a:pt x="240" y="433"/>
                    <a:pt x="239" y="431"/>
                    <a:pt x="240" y="429"/>
                  </a:cubicBezTo>
                  <a:cubicBezTo>
                    <a:pt x="238" y="428"/>
                    <a:pt x="236" y="426"/>
                    <a:pt x="236" y="424"/>
                  </a:cubicBezTo>
                  <a:cubicBezTo>
                    <a:pt x="237" y="421"/>
                    <a:pt x="239" y="419"/>
                    <a:pt x="241" y="418"/>
                  </a:cubicBezTo>
                  <a:cubicBezTo>
                    <a:pt x="242" y="418"/>
                    <a:pt x="242" y="418"/>
                    <a:pt x="243" y="418"/>
                  </a:cubicBezTo>
                  <a:cubicBezTo>
                    <a:pt x="243" y="418"/>
                    <a:pt x="243" y="418"/>
                    <a:pt x="243" y="418"/>
                  </a:cubicBezTo>
                  <a:cubicBezTo>
                    <a:pt x="243" y="417"/>
                    <a:pt x="243" y="417"/>
                    <a:pt x="243" y="417"/>
                  </a:cubicBezTo>
                  <a:cubicBezTo>
                    <a:pt x="244" y="416"/>
                    <a:pt x="243" y="412"/>
                    <a:pt x="242" y="411"/>
                  </a:cubicBezTo>
                  <a:cubicBezTo>
                    <a:pt x="241" y="410"/>
                    <a:pt x="239" y="410"/>
                    <a:pt x="238" y="409"/>
                  </a:cubicBezTo>
                  <a:cubicBezTo>
                    <a:pt x="236" y="409"/>
                    <a:pt x="233" y="408"/>
                    <a:pt x="232" y="406"/>
                  </a:cubicBezTo>
                  <a:cubicBezTo>
                    <a:pt x="231" y="404"/>
                    <a:pt x="231" y="402"/>
                    <a:pt x="232" y="401"/>
                  </a:cubicBezTo>
                  <a:cubicBezTo>
                    <a:pt x="232" y="398"/>
                    <a:pt x="232" y="395"/>
                    <a:pt x="234" y="392"/>
                  </a:cubicBezTo>
                  <a:cubicBezTo>
                    <a:pt x="234" y="392"/>
                    <a:pt x="234" y="392"/>
                    <a:pt x="234" y="392"/>
                  </a:cubicBezTo>
                  <a:cubicBezTo>
                    <a:pt x="234" y="392"/>
                    <a:pt x="235" y="391"/>
                    <a:pt x="235" y="391"/>
                  </a:cubicBezTo>
                  <a:cubicBezTo>
                    <a:pt x="235" y="390"/>
                    <a:pt x="235" y="390"/>
                    <a:pt x="234" y="389"/>
                  </a:cubicBezTo>
                  <a:cubicBezTo>
                    <a:pt x="233" y="388"/>
                    <a:pt x="233" y="388"/>
                    <a:pt x="233" y="388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37" y="386"/>
                    <a:pt x="237" y="386"/>
                    <a:pt x="237" y="385"/>
                  </a:cubicBezTo>
                  <a:cubicBezTo>
                    <a:pt x="237" y="384"/>
                    <a:pt x="237" y="383"/>
                    <a:pt x="238" y="382"/>
                  </a:cubicBezTo>
                  <a:cubicBezTo>
                    <a:pt x="239" y="381"/>
                    <a:pt x="240" y="380"/>
                    <a:pt x="242" y="380"/>
                  </a:cubicBezTo>
                  <a:cubicBezTo>
                    <a:pt x="242" y="379"/>
                    <a:pt x="243" y="378"/>
                    <a:pt x="244" y="377"/>
                  </a:cubicBezTo>
                  <a:cubicBezTo>
                    <a:pt x="245" y="376"/>
                    <a:pt x="246" y="376"/>
                    <a:pt x="247" y="376"/>
                  </a:cubicBezTo>
                  <a:cubicBezTo>
                    <a:pt x="247" y="374"/>
                    <a:pt x="248" y="372"/>
                    <a:pt x="249" y="371"/>
                  </a:cubicBezTo>
                  <a:cubicBezTo>
                    <a:pt x="249" y="371"/>
                    <a:pt x="249" y="370"/>
                    <a:pt x="250" y="370"/>
                  </a:cubicBezTo>
                  <a:cubicBezTo>
                    <a:pt x="251" y="369"/>
                    <a:pt x="251" y="368"/>
                    <a:pt x="252" y="367"/>
                  </a:cubicBezTo>
                  <a:cubicBezTo>
                    <a:pt x="252" y="366"/>
                    <a:pt x="251" y="366"/>
                    <a:pt x="251" y="366"/>
                  </a:cubicBezTo>
                  <a:cubicBezTo>
                    <a:pt x="251" y="365"/>
                    <a:pt x="251" y="364"/>
                    <a:pt x="252" y="363"/>
                  </a:cubicBezTo>
                  <a:cubicBezTo>
                    <a:pt x="252" y="362"/>
                    <a:pt x="253" y="362"/>
                    <a:pt x="253" y="361"/>
                  </a:cubicBezTo>
                  <a:cubicBezTo>
                    <a:pt x="253" y="361"/>
                    <a:pt x="253" y="361"/>
                    <a:pt x="254" y="361"/>
                  </a:cubicBezTo>
                  <a:cubicBezTo>
                    <a:pt x="255" y="360"/>
                    <a:pt x="255" y="356"/>
                    <a:pt x="254" y="355"/>
                  </a:cubicBezTo>
                  <a:cubicBezTo>
                    <a:pt x="253" y="351"/>
                    <a:pt x="251" y="347"/>
                    <a:pt x="249" y="344"/>
                  </a:cubicBezTo>
                  <a:cubicBezTo>
                    <a:pt x="249" y="344"/>
                    <a:pt x="249" y="344"/>
                    <a:pt x="249" y="344"/>
                  </a:cubicBezTo>
                  <a:cubicBezTo>
                    <a:pt x="249" y="343"/>
                    <a:pt x="249" y="343"/>
                    <a:pt x="249" y="343"/>
                  </a:cubicBezTo>
                  <a:cubicBezTo>
                    <a:pt x="249" y="342"/>
                    <a:pt x="250" y="342"/>
                    <a:pt x="251" y="341"/>
                  </a:cubicBezTo>
                  <a:cubicBezTo>
                    <a:pt x="251" y="340"/>
                    <a:pt x="251" y="339"/>
                    <a:pt x="252" y="338"/>
                  </a:cubicBezTo>
                  <a:cubicBezTo>
                    <a:pt x="252" y="337"/>
                    <a:pt x="254" y="336"/>
                    <a:pt x="255" y="336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4" y="333"/>
                    <a:pt x="252" y="332"/>
                    <a:pt x="253" y="330"/>
                  </a:cubicBezTo>
                  <a:cubicBezTo>
                    <a:pt x="253" y="330"/>
                    <a:pt x="253" y="329"/>
                    <a:pt x="254" y="329"/>
                  </a:cubicBezTo>
                  <a:cubicBezTo>
                    <a:pt x="254" y="329"/>
                    <a:pt x="254" y="329"/>
                    <a:pt x="254" y="329"/>
                  </a:cubicBezTo>
                  <a:cubicBezTo>
                    <a:pt x="255" y="328"/>
                    <a:pt x="255" y="326"/>
                    <a:pt x="255" y="325"/>
                  </a:cubicBezTo>
                  <a:cubicBezTo>
                    <a:pt x="255" y="324"/>
                    <a:pt x="254" y="324"/>
                    <a:pt x="254" y="324"/>
                  </a:cubicBezTo>
                  <a:cubicBezTo>
                    <a:pt x="254" y="323"/>
                    <a:pt x="254" y="322"/>
                    <a:pt x="254" y="321"/>
                  </a:cubicBezTo>
                  <a:cubicBezTo>
                    <a:pt x="254" y="320"/>
                    <a:pt x="255" y="318"/>
                    <a:pt x="256" y="318"/>
                  </a:cubicBezTo>
                  <a:cubicBezTo>
                    <a:pt x="258" y="317"/>
                    <a:pt x="259" y="319"/>
                    <a:pt x="260" y="320"/>
                  </a:cubicBezTo>
                  <a:cubicBezTo>
                    <a:pt x="260" y="320"/>
                    <a:pt x="261" y="321"/>
                    <a:pt x="261" y="321"/>
                  </a:cubicBezTo>
                  <a:cubicBezTo>
                    <a:pt x="262" y="321"/>
                    <a:pt x="263" y="321"/>
                    <a:pt x="264" y="320"/>
                  </a:cubicBezTo>
                  <a:cubicBezTo>
                    <a:pt x="265" y="319"/>
                    <a:pt x="267" y="318"/>
                    <a:pt x="269" y="318"/>
                  </a:cubicBezTo>
                  <a:cubicBezTo>
                    <a:pt x="269" y="318"/>
                    <a:pt x="269" y="318"/>
                    <a:pt x="269" y="318"/>
                  </a:cubicBezTo>
                  <a:cubicBezTo>
                    <a:pt x="270" y="318"/>
                    <a:pt x="270" y="318"/>
                    <a:pt x="270" y="318"/>
                  </a:cubicBezTo>
                  <a:cubicBezTo>
                    <a:pt x="270" y="318"/>
                    <a:pt x="270" y="318"/>
                    <a:pt x="270" y="318"/>
                  </a:cubicBezTo>
                  <a:cubicBezTo>
                    <a:pt x="271" y="318"/>
                    <a:pt x="271" y="318"/>
                    <a:pt x="271" y="318"/>
                  </a:cubicBezTo>
                  <a:cubicBezTo>
                    <a:pt x="271" y="317"/>
                    <a:pt x="270" y="317"/>
                    <a:pt x="269" y="316"/>
                  </a:cubicBezTo>
                  <a:cubicBezTo>
                    <a:pt x="268" y="316"/>
                    <a:pt x="266" y="316"/>
                    <a:pt x="265" y="316"/>
                  </a:cubicBezTo>
                  <a:cubicBezTo>
                    <a:pt x="263" y="315"/>
                    <a:pt x="262" y="315"/>
                    <a:pt x="261" y="314"/>
                  </a:cubicBezTo>
                  <a:cubicBezTo>
                    <a:pt x="257" y="312"/>
                    <a:pt x="253" y="311"/>
                    <a:pt x="250" y="312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7" y="310"/>
                    <a:pt x="246" y="308"/>
                    <a:pt x="246" y="306"/>
                  </a:cubicBezTo>
                  <a:cubicBezTo>
                    <a:pt x="245" y="301"/>
                    <a:pt x="248" y="297"/>
                    <a:pt x="250" y="294"/>
                  </a:cubicBezTo>
                  <a:cubicBezTo>
                    <a:pt x="252" y="291"/>
                    <a:pt x="252" y="291"/>
                    <a:pt x="252" y="291"/>
                  </a:cubicBezTo>
                  <a:cubicBezTo>
                    <a:pt x="252" y="290"/>
                    <a:pt x="253" y="289"/>
                    <a:pt x="254" y="289"/>
                  </a:cubicBezTo>
                  <a:cubicBezTo>
                    <a:pt x="254" y="289"/>
                    <a:pt x="254" y="289"/>
                    <a:pt x="254" y="288"/>
                  </a:cubicBezTo>
                  <a:cubicBezTo>
                    <a:pt x="255" y="288"/>
                    <a:pt x="255" y="288"/>
                    <a:pt x="255" y="288"/>
                  </a:cubicBezTo>
                  <a:cubicBezTo>
                    <a:pt x="256" y="287"/>
                    <a:pt x="254" y="285"/>
                    <a:pt x="253" y="284"/>
                  </a:cubicBezTo>
                  <a:cubicBezTo>
                    <a:pt x="252" y="283"/>
                    <a:pt x="251" y="281"/>
                    <a:pt x="251" y="278"/>
                  </a:cubicBezTo>
                  <a:cubicBezTo>
                    <a:pt x="250" y="278"/>
                    <a:pt x="250" y="277"/>
                    <a:pt x="250" y="277"/>
                  </a:cubicBezTo>
                  <a:cubicBezTo>
                    <a:pt x="250" y="275"/>
                    <a:pt x="250" y="274"/>
                    <a:pt x="250" y="273"/>
                  </a:cubicBezTo>
                  <a:cubicBezTo>
                    <a:pt x="249" y="272"/>
                    <a:pt x="249" y="272"/>
                    <a:pt x="248" y="272"/>
                  </a:cubicBezTo>
                  <a:cubicBezTo>
                    <a:pt x="248" y="271"/>
                    <a:pt x="246" y="270"/>
                    <a:pt x="246" y="269"/>
                  </a:cubicBezTo>
                  <a:cubicBezTo>
                    <a:pt x="246" y="267"/>
                    <a:pt x="247" y="266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9" y="263"/>
                    <a:pt x="249" y="260"/>
                    <a:pt x="248" y="258"/>
                  </a:cubicBezTo>
                  <a:cubicBezTo>
                    <a:pt x="247" y="255"/>
                    <a:pt x="245" y="254"/>
                    <a:pt x="243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49"/>
                    <a:pt x="245" y="248"/>
                    <a:pt x="247" y="247"/>
                  </a:cubicBezTo>
                  <a:cubicBezTo>
                    <a:pt x="249" y="246"/>
                    <a:pt x="250" y="246"/>
                    <a:pt x="251" y="245"/>
                  </a:cubicBezTo>
                  <a:cubicBezTo>
                    <a:pt x="254" y="243"/>
                    <a:pt x="254" y="238"/>
                    <a:pt x="254" y="234"/>
                  </a:cubicBezTo>
                  <a:cubicBezTo>
                    <a:pt x="254" y="229"/>
                    <a:pt x="254" y="225"/>
                    <a:pt x="253" y="220"/>
                  </a:cubicBezTo>
                  <a:cubicBezTo>
                    <a:pt x="253" y="215"/>
                    <a:pt x="252" y="210"/>
                    <a:pt x="252" y="206"/>
                  </a:cubicBezTo>
                  <a:cubicBezTo>
                    <a:pt x="252" y="204"/>
                    <a:pt x="251" y="203"/>
                    <a:pt x="250" y="201"/>
                  </a:cubicBezTo>
                  <a:cubicBezTo>
                    <a:pt x="248" y="200"/>
                    <a:pt x="246" y="198"/>
                    <a:pt x="246" y="195"/>
                  </a:cubicBezTo>
                  <a:cubicBezTo>
                    <a:pt x="246" y="192"/>
                    <a:pt x="250" y="190"/>
                    <a:pt x="253" y="190"/>
                  </a:cubicBezTo>
                  <a:cubicBezTo>
                    <a:pt x="253" y="190"/>
                    <a:pt x="254" y="189"/>
                    <a:pt x="255" y="189"/>
                  </a:cubicBezTo>
                  <a:cubicBezTo>
                    <a:pt x="256" y="189"/>
                    <a:pt x="258" y="189"/>
                    <a:pt x="260" y="188"/>
                  </a:cubicBezTo>
                  <a:cubicBezTo>
                    <a:pt x="260" y="187"/>
                    <a:pt x="261" y="186"/>
                    <a:pt x="262" y="186"/>
                  </a:cubicBezTo>
                  <a:cubicBezTo>
                    <a:pt x="263" y="184"/>
                    <a:pt x="265" y="182"/>
                    <a:pt x="267" y="182"/>
                  </a:cubicBezTo>
                  <a:cubicBezTo>
                    <a:pt x="269" y="182"/>
                    <a:pt x="270" y="183"/>
                    <a:pt x="271" y="184"/>
                  </a:cubicBezTo>
                  <a:cubicBezTo>
                    <a:pt x="272" y="184"/>
                    <a:pt x="272" y="185"/>
                    <a:pt x="273" y="184"/>
                  </a:cubicBezTo>
                  <a:cubicBezTo>
                    <a:pt x="274" y="184"/>
                    <a:pt x="274" y="183"/>
                    <a:pt x="274" y="182"/>
                  </a:cubicBezTo>
                  <a:cubicBezTo>
                    <a:pt x="273" y="181"/>
                    <a:pt x="273" y="181"/>
                    <a:pt x="273" y="180"/>
                  </a:cubicBezTo>
                  <a:cubicBezTo>
                    <a:pt x="272" y="180"/>
                    <a:pt x="272" y="179"/>
                    <a:pt x="272" y="178"/>
                  </a:cubicBezTo>
                  <a:cubicBezTo>
                    <a:pt x="271" y="176"/>
                    <a:pt x="271" y="173"/>
                    <a:pt x="273" y="171"/>
                  </a:cubicBezTo>
                  <a:cubicBezTo>
                    <a:pt x="274" y="169"/>
                    <a:pt x="276" y="168"/>
                    <a:pt x="279" y="167"/>
                  </a:cubicBezTo>
                  <a:cubicBezTo>
                    <a:pt x="278" y="165"/>
                    <a:pt x="279" y="164"/>
                    <a:pt x="280" y="162"/>
                  </a:cubicBezTo>
                  <a:cubicBezTo>
                    <a:pt x="281" y="161"/>
                    <a:pt x="281" y="161"/>
                    <a:pt x="282" y="160"/>
                  </a:cubicBezTo>
                  <a:cubicBezTo>
                    <a:pt x="289" y="156"/>
                    <a:pt x="289" y="156"/>
                    <a:pt x="289" y="156"/>
                  </a:cubicBezTo>
                  <a:cubicBezTo>
                    <a:pt x="291" y="154"/>
                    <a:pt x="293" y="153"/>
                    <a:pt x="293" y="152"/>
                  </a:cubicBezTo>
                  <a:cubicBezTo>
                    <a:pt x="294" y="151"/>
                    <a:pt x="294" y="150"/>
                    <a:pt x="294" y="149"/>
                  </a:cubicBezTo>
                  <a:cubicBezTo>
                    <a:pt x="293" y="149"/>
                    <a:pt x="293" y="148"/>
                    <a:pt x="292" y="148"/>
                  </a:cubicBezTo>
                  <a:cubicBezTo>
                    <a:pt x="292" y="148"/>
                    <a:pt x="292" y="148"/>
                    <a:pt x="292" y="148"/>
                  </a:cubicBezTo>
                  <a:cubicBezTo>
                    <a:pt x="292" y="148"/>
                    <a:pt x="292" y="148"/>
                    <a:pt x="291" y="147"/>
                  </a:cubicBezTo>
                  <a:cubicBezTo>
                    <a:pt x="290" y="147"/>
                    <a:pt x="290" y="145"/>
                    <a:pt x="290" y="145"/>
                  </a:cubicBezTo>
                  <a:cubicBezTo>
                    <a:pt x="290" y="138"/>
                    <a:pt x="290" y="138"/>
                    <a:pt x="290" y="138"/>
                  </a:cubicBezTo>
                  <a:cubicBezTo>
                    <a:pt x="290" y="135"/>
                    <a:pt x="290" y="132"/>
                    <a:pt x="289" y="129"/>
                  </a:cubicBezTo>
                  <a:cubicBezTo>
                    <a:pt x="288" y="127"/>
                    <a:pt x="285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1" y="121"/>
                    <a:pt x="280" y="119"/>
                  </a:cubicBezTo>
                  <a:cubicBezTo>
                    <a:pt x="279" y="118"/>
                    <a:pt x="279" y="117"/>
                    <a:pt x="278" y="116"/>
                  </a:cubicBezTo>
                  <a:cubicBezTo>
                    <a:pt x="278" y="115"/>
                    <a:pt x="278" y="114"/>
                    <a:pt x="278" y="112"/>
                  </a:cubicBezTo>
                  <a:cubicBezTo>
                    <a:pt x="278" y="112"/>
                    <a:pt x="278" y="111"/>
                    <a:pt x="278" y="110"/>
                  </a:cubicBezTo>
                  <a:cubicBezTo>
                    <a:pt x="278" y="109"/>
                    <a:pt x="277" y="108"/>
                    <a:pt x="276" y="108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6" y="105"/>
                    <a:pt x="276" y="105"/>
                    <a:pt x="276" y="103"/>
                  </a:cubicBezTo>
                  <a:cubicBezTo>
                    <a:pt x="275" y="103"/>
                    <a:pt x="275" y="102"/>
                    <a:pt x="276" y="101"/>
                  </a:cubicBezTo>
                  <a:cubicBezTo>
                    <a:pt x="276" y="100"/>
                    <a:pt x="276" y="99"/>
                    <a:pt x="277" y="99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9" y="95"/>
                    <a:pt x="280" y="92"/>
                    <a:pt x="280" y="88"/>
                  </a:cubicBezTo>
                  <a:cubicBezTo>
                    <a:pt x="281" y="88"/>
                    <a:pt x="281" y="88"/>
                    <a:pt x="281" y="88"/>
                  </a:cubicBezTo>
                  <a:cubicBezTo>
                    <a:pt x="281" y="88"/>
                    <a:pt x="280" y="87"/>
                    <a:pt x="280" y="86"/>
                  </a:cubicBezTo>
                  <a:cubicBezTo>
                    <a:pt x="280" y="86"/>
                    <a:pt x="279" y="85"/>
                    <a:pt x="278" y="85"/>
                  </a:cubicBezTo>
                  <a:cubicBezTo>
                    <a:pt x="277" y="85"/>
                    <a:pt x="277" y="86"/>
                    <a:pt x="277" y="87"/>
                  </a:cubicBezTo>
                  <a:cubicBezTo>
                    <a:pt x="277" y="87"/>
                    <a:pt x="276" y="86"/>
                    <a:pt x="275" y="86"/>
                  </a:cubicBezTo>
                  <a:cubicBezTo>
                    <a:pt x="273" y="84"/>
                    <a:pt x="270" y="85"/>
                    <a:pt x="269" y="88"/>
                  </a:cubicBezTo>
                  <a:cubicBezTo>
                    <a:pt x="269" y="89"/>
                    <a:pt x="270" y="90"/>
                    <a:pt x="269" y="91"/>
                  </a:cubicBezTo>
                  <a:cubicBezTo>
                    <a:pt x="269" y="92"/>
                    <a:pt x="268" y="92"/>
                    <a:pt x="268" y="93"/>
                  </a:cubicBezTo>
                  <a:cubicBezTo>
                    <a:pt x="269" y="93"/>
                    <a:pt x="269" y="94"/>
                    <a:pt x="270" y="93"/>
                  </a:cubicBezTo>
                  <a:cubicBezTo>
                    <a:pt x="271" y="93"/>
                    <a:pt x="273" y="92"/>
                    <a:pt x="274" y="91"/>
                  </a:cubicBezTo>
                  <a:cubicBezTo>
                    <a:pt x="275" y="91"/>
                    <a:pt x="277" y="91"/>
                    <a:pt x="278" y="92"/>
                  </a:cubicBezTo>
                  <a:cubicBezTo>
                    <a:pt x="275" y="94"/>
                    <a:pt x="271" y="97"/>
                    <a:pt x="268" y="99"/>
                  </a:cubicBezTo>
                  <a:cubicBezTo>
                    <a:pt x="265" y="101"/>
                    <a:pt x="262" y="104"/>
                    <a:pt x="259" y="105"/>
                  </a:cubicBezTo>
                  <a:cubicBezTo>
                    <a:pt x="255" y="107"/>
                    <a:pt x="250" y="107"/>
                    <a:pt x="246" y="107"/>
                  </a:cubicBezTo>
                  <a:cubicBezTo>
                    <a:pt x="248" y="103"/>
                    <a:pt x="250" y="99"/>
                    <a:pt x="253" y="95"/>
                  </a:cubicBezTo>
                  <a:cubicBezTo>
                    <a:pt x="254" y="95"/>
                    <a:pt x="255" y="96"/>
                    <a:pt x="256" y="96"/>
                  </a:cubicBezTo>
                  <a:cubicBezTo>
                    <a:pt x="257" y="96"/>
                    <a:pt x="257" y="95"/>
                    <a:pt x="257" y="95"/>
                  </a:cubicBezTo>
                  <a:cubicBezTo>
                    <a:pt x="261" y="91"/>
                    <a:pt x="264" y="87"/>
                    <a:pt x="267" y="83"/>
                  </a:cubicBezTo>
                  <a:cubicBezTo>
                    <a:pt x="268" y="82"/>
                    <a:pt x="268" y="82"/>
                    <a:pt x="269" y="81"/>
                  </a:cubicBezTo>
                  <a:cubicBezTo>
                    <a:pt x="269" y="80"/>
                    <a:pt x="269" y="79"/>
                    <a:pt x="269" y="78"/>
                  </a:cubicBezTo>
                  <a:cubicBezTo>
                    <a:pt x="269" y="77"/>
                    <a:pt x="270" y="76"/>
                    <a:pt x="271" y="74"/>
                  </a:cubicBezTo>
                  <a:cubicBezTo>
                    <a:pt x="272" y="73"/>
                    <a:pt x="274" y="72"/>
                    <a:pt x="275" y="73"/>
                  </a:cubicBezTo>
                  <a:cubicBezTo>
                    <a:pt x="275" y="73"/>
                    <a:pt x="276" y="74"/>
                    <a:pt x="276" y="74"/>
                  </a:cubicBezTo>
                  <a:cubicBezTo>
                    <a:pt x="277" y="74"/>
                    <a:pt x="278" y="73"/>
                    <a:pt x="279" y="72"/>
                  </a:cubicBezTo>
                  <a:cubicBezTo>
                    <a:pt x="279" y="71"/>
                    <a:pt x="280" y="70"/>
                    <a:pt x="280" y="69"/>
                  </a:cubicBezTo>
                  <a:cubicBezTo>
                    <a:pt x="282" y="69"/>
                    <a:pt x="284" y="70"/>
                    <a:pt x="285" y="69"/>
                  </a:cubicBezTo>
                  <a:cubicBezTo>
                    <a:pt x="286" y="68"/>
                    <a:pt x="285" y="66"/>
                    <a:pt x="285" y="65"/>
                  </a:cubicBezTo>
                  <a:cubicBezTo>
                    <a:pt x="286" y="63"/>
                    <a:pt x="288" y="63"/>
                    <a:pt x="288" y="61"/>
                  </a:cubicBezTo>
                  <a:cubicBezTo>
                    <a:pt x="289" y="60"/>
                    <a:pt x="288" y="59"/>
                    <a:pt x="288" y="58"/>
                  </a:cubicBezTo>
                  <a:cubicBezTo>
                    <a:pt x="289" y="56"/>
                    <a:pt x="292" y="56"/>
                    <a:pt x="292" y="54"/>
                  </a:cubicBezTo>
                  <a:cubicBezTo>
                    <a:pt x="292" y="53"/>
                    <a:pt x="292" y="53"/>
                    <a:pt x="291" y="52"/>
                  </a:cubicBezTo>
                  <a:cubicBezTo>
                    <a:pt x="290" y="50"/>
                    <a:pt x="288" y="49"/>
                    <a:pt x="287" y="48"/>
                  </a:cubicBezTo>
                  <a:cubicBezTo>
                    <a:pt x="286" y="47"/>
                    <a:pt x="286" y="46"/>
                    <a:pt x="286" y="45"/>
                  </a:cubicBezTo>
                  <a:cubicBezTo>
                    <a:pt x="287" y="45"/>
                    <a:pt x="288" y="46"/>
                    <a:pt x="288" y="46"/>
                  </a:cubicBezTo>
                  <a:cubicBezTo>
                    <a:pt x="290" y="46"/>
                    <a:pt x="291" y="45"/>
                    <a:pt x="292" y="43"/>
                  </a:cubicBezTo>
                  <a:cubicBezTo>
                    <a:pt x="292" y="42"/>
                    <a:pt x="291" y="40"/>
                    <a:pt x="290" y="39"/>
                  </a:cubicBezTo>
                  <a:cubicBezTo>
                    <a:pt x="289" y="38"/>
                    <a:pt x="288" y="37"/>
                    <a:pt x="287" y="35"/>
                  </a:cubicBezTo>
                  <a:cubicBezTo>
                    <a:pt x="287" y="34"/>
                    <a:pt x="287" y="33"/>
                    <a:pt x="286" y="33"/>
                  </a:cubicBezTo>
                  <a:cubicBezTo>
                    <a:pt x="285" y="32"/>
                    <a:pt x="284" y="32"/>
                    <a:pt x="284" y="33"/>
                  </a:cubicBezTo>
                  <a:cubicBezTo>
                    <a:pt x="283" y="31"/>
                    <a:pt x="282" y="28"/>
                    <a:pt x="280" y="26"/>
                  </a:cubicBezTo>
                  <a:cubicBezTo>
                    <a:pt x="280" y="25"/>
                    <a:pt x="280" y="24"/>
                    <a:pt x="279" y="24"/>
                  </a:cubicBezTo>
                  <a:cubicBezTo>
                    <a:pt x="277" y="23"/>
                    <a:pt x="275" y="24"/>
                    <a:pt x="274" y="23"/>
                  </a:cubicBezTo>
                  <a:cubicBezTo>
                    <a:pt x="272" y="22"/>
                    <a:pt x="271" y="20"/>
                    <a:pt x="270" y="21"/>
                  </a:cubicBezTo>
                  <a:cubicBezTo>
                    <a:pt x="269" y="21"/>
                    <a:pt x="269" y="21"/>
                    <a:pt x="268" y="21"/>
                  </a:cubicBezTo>
                  <a:cubicBezTo>
                    <a:pt x="265" y="24"/>
                    <a:pt x="260" y="24"/>
                    <a:pt x="255" y="24"/>
                  </a:cubicBezTo>
                  <a:cubicBezTo>
                    <a:pt x="255" y="23"/>
                    <a:pt x="255" y="23"/>
                    <a:pt x="255" y="24"/>
                  </a:cubicBezTo>
                  <a:cubicBezTo>
                    <a:pt x="254" y="24"/>
                    <a:pt x="254" y="24"/>
                    <a:pt x="254" y="25"/>
                  </a:cubicBezTo>
                  <a:cubicBezTo>
                    <a:pt x="255" y="27"/>
                    <a:pt x="253" y="28"/>
                    <a:pt x="251" y="28"/>
                  </a:cubicBezTo>
                  <a:cubicBezTo>
                    <a:pt x="250" y="28"/>
                    <a:pt x="248" y="27"/>
                    <a:pt x="247" y="27"/>
                  </a:cubicBezTo>
                  <a:cubicBezTo>
                    <a:pt x="247" y="24"/>
                    <a:pt x="251" y="22"/>
                    <a:pt x="251" y="19"/>
                  </a:cubicBezTo>
                  <a:cubicBezTo>
                    <a:pt x="251" y="18"/>
                    <a:pt x="250" y="17"/>
                    <a:pt x="249" y="18"/>
                  </a:cubicBezTo>
                  <a:cubicBezTo>
                    <a:pt x="248" y="16"/>
                    <a:pt x="244" y="19"/>
                    <a:pt x="243" y="17"/>
                  </a:cubicBezTo>
                  <a:cubicBezTo>
                    <a:pt x="243" y="17"/>
                    <a:pt x="243" y="17"/>
                    <a:pt x="242" y="17"/>
                  </a:cubicBezTo>
                  <a:cubicBezTo>
                    <a:pt x="241" y="15"/>
                    <a:pt x="238" y="17"/>
                    <a:pt x="236" y="16"/>
                  </a:cubicBezTo>
                  <a:cubicBezTo>
                    <a:pt x="236" y="16"/>
                    <a:pt x="236" y="15"/>
                    <a:pt x="236" y="15"/>
                  </a:cubicBezTo>
                  <a:cubicBezTo>
                    <a:pt x="235" y="14"/>
                    <a:pt x="237" y="13"/>
                    <a:pt x="238" y="13"/>
                  </a:cubicBezTo>
                  <a:cubicBezTo>
                    <a:pt x="240" y="12"/>
                    <a:pt x="242" y="11"/>
                    <a:pt x="243" y="9"/>
                  </a:cubicBezTo>
                  <a:cubicBezTo>
                    <a:pt x="243" y="7"/>
                    <a:pt x="242" y="4"/>
                    <a:pt x="240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6" y="3"/>
                    <a:pt x="235" y="0"/>
                    <a:pt x="233" y="0"/>
                  </a:cubicBezTo>
                  <a:cubicBezTo>
                    <a:pt x="231" y="1"/>
                    <a:pt x="231" y="3"/>
                    <a:pt x="230" y="3"/>
                  </a:cubicBezTo>
                  <a:cubicBezTo>
                    <a:pt x="229" y="4"/>
                    <a:pt x="227" y="3"/>
                    <a:pt x="226" y="4"/>
                  </a:cubicBezTo>
                  <a:cubicBezTo>
                    <a:pt x="226" y="5"/>
                    <a:pt x="226" y="5"/>
                    <a:pt x="226" y="6"/>
                  </a:cubicBezTo>
                  <a:cubicBezTo>
                    <a:pt x="225" y="7"/>
                    <a:pt x="224" y="7"/>
                    <a:pt x="222" y="8"/>
                  </a:cubicBezTo>
                  <a:cubicBezTo>
                    <a:pt x="220" y="9"/>
                    <a:pt x="218" y="12"/>
                    <a:pt x="216" y="15"/>
                  </a:cubicBezTo>
                  <a:cubicBezTo>
                    <a:pt x="216" y="16"/>
                    <a:pt x="215" y="17"/>
                    <a:pt x="215" y="18"/>
                  </a:cubicBezTo>
                  <a:cubicBezTo>
                    <a:pt x="215" y="18"/>
                    <a:pt x="214" y="19"/>
                    <a:pt x="214" y="19"/>
                  </a:cubicBezTo>
                  <a:cubicBezTo>
                    <a:pt x="214" y="20"/>
                    <a:pt x="216" y="21"/>
                    <a:pt x="217" y="23"/>
                  </a:cubicBezTo>
                  <a:cubicBezTo>
                    <a:pt x="217" y="25"/>
                    <a:pt x="216" y="27"/>
                    <a:pt x="214" y="28"/>
                  </a:cubicBezTo>
                  <a:cubicBezTo>
                    <a:pt x="213" y="29"/>
                    <a:pt x="212" y="29"/>
                    <a:pt x="212" y="30"/>
                  </a:cubicBezTo>
                  <a:cubicBezTo>
                    <a:pt x="209" y="30"/>
                    <a:pt x="206" y="27"/>
                    <a:pt x="203" y="28"/>
                  </a:cubicBezTo>
                  <a:cubicBezTo>
                    <a:pt x="203" y="31"/>
                    <a:pt x="206" y="33"/>
                    <a:pt x="207" y="37"/>
                  </a:cubicBezTo>
                  <a:cubicBezTo>
                    <a:pt x="206" y="37"/>
                    <a:pt x="205" y="36"/>
                    <a:pt x="205" y="35"/>
                  </a:cubicBezTo>
                  <a:cubicBezTo>
                    <a:pt x="204" y="34"/>
                    <a:pt x="204" y="33"/>
                    <a:pt x="203" y="33"/>
                  </a:cubicBezTo>
                  <a:cubicBezTo>
                    <a:pt x="201" y="32"/>
                    <a:pt x="200" y="34"/>
                    <a:pt x="199" y="35"/>
                  </a:cubicBezTo>
                  <a:cubicBezTo>
                    <a:pt x="198" y="36"/>
                    <a:pt x="197" y="36"/>
                    <a:pt x="196" y="36"/>
                  </a:cubicBezTo>
                  <a:cubicBezTo>
                    <a:pt x="195" y="37"/>
                    <a:pt x="194" y="37"/>
                    <a:pt x="194" y="38"/>
                  </a:cubicBezTo>
                  <a:cubicBezTo>
                    <a:pt x="194" y="38"/>
                    <a:pt x="193" y="37"/>
                    <a:pt x="192" y="36"/>
                  </a:cubicBezTo>
                  <a:cubicBezTo>
                    <a:pt x="191" y="39"/>
                    <a:pt x="187" y="38"/>
                    <a:pt x="185" y="37"/>
                  </a:cubicBezTo>
                  <a:cubicBezTo>
                    <a:pt x="186" y="34"/>
                    <a:pt x="190" y="33"/>
                    <a:pt x="192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29"/>
                    <a:pt x="191" y="29"/>
                    <a:pt x="190" y="29"/>
                  </a:cubicBezTo>
                  <a:cubicBezTo>
                    <a:pt x="189" y="29"/>
                    <a:pt x="188" y="29"/>
                    <a:pt x="187" y="30"/>
                  </a:cubicBezTo>
                  <a:cubicBezTo>
                    <a:pt x="187" y="29"/>
                    <a:pt x="186" y="29"/>
                    <a:pt x="185" y="30"/>
                  </a:cubicBezTo>
                  <a:cubicBezTo>
                    <a:pt x="185" y="30"/>
                    <a:pt x="184" y="31"/>
                    <a:pt x="184" y="32"/>
                  </a:cubicBezTo>
                  <a:cubicBezTo>
                    <a:pt x="183" y="33"/>
                    <a:pt x="182" y="33"/>
                    <a:pt x="181" y="33"/>
                  </a:cubicBezTo>
                  <a:cubicBezTo>
                    <a:pt x="180" y="33"/>
                    <a:pt x="178" y="33"/>
                    <a:pt x="178" y="34"/>
                  </a:cubicBezTo>
                  <a:cubicBezTo>
                    <a:pt x="176" y="32"/>
                    <a:pt x="173" y="32"/>
                    <a:pt x="170" y="34"/>
                  </a:cubicBezTo>
                  <a:cubicBezTo>
                    <a:pt x="169" y="35"/>
                    <a:pt x="168" y="36"/>
                    <a:pt x="169" y="38"/>
                  </a:cubicBezTo>
                  <a:cubicBezTo>
                    <a:pt x="169" y="39"/>
                    <a:pt x="167" y="39"/>
                    <a:pt x="166" y="38"/>
                  </a:cubicBezTo>
                  <a:cubicBezTo>
                    <a:pt x="164" y="38"/>
                    <a:pt x="161" y="39"/>
                    <a:pt x="158" y="40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0"/>
                  </a:cubicBezTo>
                  <a:cubicBezTo>
                    <a:pt x="154" y="40"/>
                    <a:pt x="153" y="39"/>
                    <a:pt x="151" y="40"/>
                  </a:cubicBezTo>
                  <a:cubicBezTo>
                    <a:pt x="151" y="40"/>
                    <a:pt x="150" y="41"/>
                    <a:pt x="150" y="41"/>
                  </a:cubicBezTo>
                  <a:cubicBezTo>
                    <a:pt x="149" y="41"/>
                    <a:pt x="148" y="41"/>
                    <a:pt x="148" y="41"/>
                  </a:cubicBezTo>
                  <a:cubicBezTo>
                    <a:pt x="147" y="41"/>
                    <a:pt x="146" y="43"/>
                    <a:pt x="144" y="43"/>
                  </a:cubicBezTo>
                  <a:cubicBezTo>
                    <a:pt x="143" y="42"/>
                    <a:pt x="143" y="41"/>
                    <a:pt x="142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9" y="42"/>
                    <a:pt x="139" y="44"/>
                    <a:pt x="138" y="45"/>
                  </a:cubicBezTo>
                  <a:cubicBezTo>
                    <a:pt x="137" y="46"/>
                    <a:pt x="136" y="48"/>
                    <a:pt x="134" y="48"/>
                  </a:cubicBezTo>
                  <a:cubicBezTo>
                    <a:pt x="133" y="48"/>
                    <a:pt x="132" y="47"/>
                    <a:pt x="130" y="46"/>
                  </a:cubicBezTo>
                  <a:cubicBezTo>
                    <a:pt x="129" y="46"/>
                    <a:pt x="128" y="46"/>
                    <a:pt x="127" y="47"/>
                  </a:cubicBezTo>
                  <a:cubicBezTo>
                    <a:pt x="127" y="48"/>
                    <a:pt x="128" y="49"/>
                    <a:pt x="129" y="49"/>
                  </a:cubicBezTo>
                  <a:cubicBezTo>
                    <a:pt x="128" y="49"/>
                    <a:pt x="127" y="49"/>
                    <a:pt x="127" y="49"/>
                  </a:cubicBezTo>
                  <a:cubicBezTo>
                    <a:pt x="127" y="50"/>
                    <a:pt x="127" y="51"/>
                    <a:pt x="127" y="52"/>
                  </a:cubicBezTo>
                  <a:cubicBezTo>
                    <a:pt x="126" y="52"/>
                    <a:pt x="125" y="51"/>
                    <a:pt x="124" y="51"/>
                  </a:cubicBezTo>
                  <a:cubicBezTo>
                    <a:pt x="124" y="52"/>
                    <a:pt x="123" y="53"/>
                    <a:pt x="123" y="54"/>
                  </a:cubicBezTo>
                  <a:cubicBezTo>
                    <a:pt x="123" y="55"/>
                    <a:pt x="122" y="54"/>
                    <a:pt x="122" y="53"/>
                  </a:cubicBezTo>
                  <a:cubicBezTo>
                    <a:pt x="121" y="53"/>
                    <a:pt x="121" y="52"/>
                    <a:pt x="121" y="51"/>
                  </a:cubicBezTo>
                  <a:cubicBezTo>
                    <a:pt x="120" y="50"/>
                    <a:pt x="118" y="51"/>
                    <a:pt x="117" y="51"/>
                  </a:cubicBezTo>
                  <a:cubicBezTo>
                    <a:pt x="117" y="53"/>
                    <a:pt x="117" y="54"/>
                    <a:pt x="118" y="55"/>
                  </a:cubicBezTo>
                  <a:cubicBezTo>
                    <a:pt x="117" y="55"/>
                    <a:pt x="116" y="55"/>
                    <a:pt x="115" y="55"/>
                  </a:cubicBezTo>
                  <a:cubicBezTo>
                    <a:pt x="114" y="55"/>
                    <a:pt x="113" y="55"/>
                    <a:pt x="113" y="56"/>
                  </a:cubicBezTo>
                  <a:cubicBezTo>
                    <a:pt x="112" y="57"/>
                    <a:pt x="113" y="58"/>
                    <a:pt x="114" y="58"/>
                  </a:cubicBezTo>
                  <a:cubicBezTo>
                    <a:pt x="114" y="59"/>
                    <a:pt x="115" y="59"/>
                    <a:pt x="116" y="59"/>
                  </a:cubicBezTo>
                  <a:cubicBezTo>
                    <a:pt x="117" y="59"/>
                    <a:pt x="119" y="59"/>
                    <a:pt x="120" y="58"/>
                  </a:cubicBezTo>
                  <a:cubicBezTo>
                    <a:pt x="120" y="57"/>
                    <a:pt x="121" y="56"/>
                    <a:pt x="121" y="57"/>
                  </a:cubicBezTo>
                  <a:cubicBezTo>
                    <a:pt x="121" y="57"/>
                    <a:pt x="121" y="57"/>
                    <a:pt x="121" y="58"/>
                  </a:cubicBezTo>
                  <a:cubicBezTo>
                    <a:pt x="122" y="59"/>
                    <a:pt x="122" y="60"/>
                    <a:pt x="122" y="61"/>
                  </a:cubicBezTo>
                  <a:cubicBezTo>
                    <a:pt x="120" y="60"/>
                    <a:pt x="118" y="60"/>
                    <a:pt x="116" y="61"/>
                  </a:cubicBezTo>
                  <a:cubicBezTo>
                    <a:pt x="116" y="62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19" y="68"/>
                    <a:pt x="122" y="69"/>
                    <a:pt x="123" y="70"/>
                  </a:cubicBezTo>
                  <a:cubicBezTo>
                    <a:pt x="123" y="70"/>
                    <a:pt x="123" y="71"/>
                    <a:pt x="123" y="71"/>
                  </a:cubicBezTo>
                  <a:cubicBezTo>
                    <a:pt x="122" y="72"/>
                    <a:pt x="120" y="73"/>
                    <a:pt x="118" y="72"/>
                  </a:cubicBezTo>
                  <a:cubicBezTo>
                    <a:pt x="116" y="72"/>
                    <a:pt x="115" y="71"/>
                    <a:pt x="113" y="72"/>
                  </a:cubicBezTo>
                  <a:cubicBezTo>
                    <a:pt x="112" y="72"/>
                    <a:pt x="111" y="73"/>
                    <a:pt x="110" y="73"/>
                  </a:cubicBezTo>
                  <a:cubicBezTo>
                    <a:pt x="109" y="73"/>
                    <a:pt x="108" y="71"/>
                    <a:pt x="106" y="71"/>
                  </a:cubicBezTo>
                  <a:cubicBezTo>
                    <a:pt x="105" y="71"/>
                    <a:pt x="104" y="71"/>
                    <a:pt x="104" y="72"/>
                  </a:cubicBezTo>
                  <a:cubicBezTo>
                    <a:pt x="102" y="72"/>
                    <a:pt x="100" y="72"/>
                    <a:pt x="98" y="72"/>
                  </a:cubicBezTo>
                  <a:cubicBezTo>
                    <a:pt x="95" y="71"/>
                    <a:pt x="91" y="71"/>
                    <a:pt x="87" y="70"/>
                  </a:cubicBezTo>
                  <a:cubicBezTo>
                    <a:pt x="85" y="70"/>
                    <a:pt x="83" y="70"/>
                    <a:pt x="82" y="69"/>
                  </a:cubicBezTo>
                  <a:cubicBezTo>
                    <a:pt x="80" y="68"/>
                    <a:pt x="79" y="67"/>
                    <a:pt x="77" y="67"/>
                  </a:cubicBezTo>
                  <a:cubicBezTo>
                    <a:pt x="76" y="67"/>
                    <a:pt x="74" y="68"/>
                    <a:pt x="72" y="69"/>
                  </a:cubicBezTo>
                  <a:cubicBezTo>
                    <a:pt x="71" y="71"/>
                    <a:pt x="71" y="73"/>
                    <a:pt x="70" y="75"/>
                  </a:cubicBezTo>
                  <a:cubicBezTo>
                    <a:pt x="69" y="79"/>
                    <a:pt x="69" y="84"/>
                    <a:pt x="68" y="88"/>
                  </a:cubicBezTo>
                  <a:cubicBezTo>
                    <a:pt x="68" y="91"/>
                    <a:pt x="68" y="94"/>
                    <a:pt x="69" y="97"/>
                  </a:cubicBezTo>
                  <a:cubicBezTo>
                    <a:pt x="70" y="98"/>
                    <a:pt x="72" y="99"/>
                    <a:pt x="73" y="100"/>
                  </a:cubicBezTo>
                  <a:cubicBezTo>
                    <a:pt x="74" y="102"/>
                    <a:pt x="75" y="104"/>
                    <a:pt x="73" y="105"/>
                  </a:cubicBezTo>
                  <a:cubicBezTo>
                    <a:pt x="73" y="106"/>
                    <a:pt x="72" y="106"/>
                    <a:pt x="71" y="106"/>
                  </a:cubicBezTo>
                  <a:cubicBezTo>
                    <a:pt x="70" y="106"/>
                    <a:pt x="69" y="107"/>
                    <a:pt x="68" y="107"/>
                  </a:cubicBezTo>
                  <a:cubicBezTo>
                    <a:pt x="68" y="107"/>
                    <a:pt x="67" y="107"/>
                    <a:pt x="66" y="107"/>
                  </a:cubicBezTo>
                  <a:cubicBezTo>
                    <a:pt x="65" y="107"/>
                    <a:pt x="65" y="106"/>
                    <a:pt x="64" y="105"/>
                  </a:cubicBezTo>
                  <a:cubicBezTo>
                    <a:pt x="63" y="100"/>
                    <a:pt x="60" y="96"/>
                    <a:pt x="57" y="92"/>
                  </a:cubicBezTo>
                  <a:cubicBezTo>
                    <a:pt x="57" y="92"/>
                    <a:pt x="56" y="93"/>
                    <a:pt x="56" y="9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63"/>
            <p:cNvSpPr/>
            <p:nvPr/>
          </p:nvSpPr>
          <p:spPr bwMode="auto">
            <a:xfrm rot="21089660">
              <a:off x="2205800" y="3551521"/>
              <a:ext cx="426126" cy="382335"/>
            </a:xfrm>
            <a:custGeom>
              <a:avLst/>
              <a:gdLst>
                <a:gd name="T0" fmla="*/ 19 w 65"/>
                <a:gd name="T1" fmla="*/ 55 h 58"/>
                <a:gd name="T2" fmla="*/ 22 w 65"/>
                <a:gd name="T3" fmla="*/ 53 h 58"/>
                <a:gd name="T4" fmla="*/ 24 w 65"/>
                <a:gd name="T5" fmla="*/ 52 h 58"/>
                <a:gd name="T6" fmla="*/ 29 w 65"/>
                <a:gd name="T7" fmla="*/ 49 h 58"/>
                <a:gd name="T8" fmla="*/ 30 w 65"/>
                <a:gd name="T9" fmla="*/ 50 h 58"/>
                <a:gd name="T10" fmla="*/ 31 w 65"/>
                <a:gd name="T11" fmla="*/ 48 h 58"/>
                <a:gd name="T12" fmla="*/ 38 w 65"/>
                <a:gd name="T13" fmla="*/ 48 h 58"/>
                <a:gd name="T14" fmla="*/ 41 w 65"/>
                <a:gd name="T15" fmla="*/ 47 h 58"/>
                <a:gd name="T16" fmla="*/ 45 w 65"/>
                <a:gd name="T17" fmla="*/ 45 h 58"/>
                <a:gd name="T18" fmla="*/ 45 w 65"/>
                <a:gd name="T19" fmla="*/ 43 h 58"/>
                <a:gd name="T20" fmla="*/ 59 w 65"/>
                <a:gd name="T21" fmla="*/ 34 h 58"/>
                <a:gd name="T22" fmla="*/ 63 w 65"/>
                <a:gd name="T23" fmla="*/ 29 h 58"/>
                <a:gd name="T24" fmla="*/ 65 w 65"/>
                <a:gd name="T25" fmla="*/ 27 h 58"/>
                <a:gd name="T26" fmla="*/ 63 w 65"/>
                <a:gd name="T27" fmla="*/ 22 h 58"/>
                <a:gd name="T28" fmla="*/ 62 w 65"/>
                <a:gd name="T29" fmla="*/ 17 h 58"/>
                <a:gd name="T30" fmla="*/ 58 w 65"/>
                <a:gd name="T31" fmla="*/ 13 h 58"/>
                <a:gd name="T32" fmla="*/ 52 w 65"/>
                <a:gd name="T33" fmla="*/ 15 h 58"/>
                <a:gd name="T34" fmla="*/ 48 w 65"/>
                <a:gd name="T35" fmla="*/ 12 h 58"/>
                <a:gd name="T36" fmla="*/ 45 w 65"/>
                <a:gd name="T37" fmla="*/ 5 h 58"/>
                <a:gd name="T38" fmla="*/ 44 w 65"/>
                <a:gd name="T39" fmla="*/ 7 h 58"/>
                <a:gd name="T40" fmla="*/ 37 w 65"/>
                <a:gd name="T41" fmla="*/ 11 h 58"/>
                <a:gd name="T42" fmla="*/ 31 w 65"/>
                <a:gd name="T43" fmla="*/ 7 h 58"/>
                <a:gd name="T44" fmla="*/ 17 w 65"/>
                <a:gd name="T45" fmla="*/ 1 h 58"/>
                <a:gd name="T46" fmla="*/ 17 w 65"/>
                <a:gd name="T47" fmla="*/ 2 h 58"/>
                <a:gd name="T48" fmla="*/ 11 w 65"/>
                <a:gd name="T49" fmla="*/ 1 h 58"/>
                <a:gd name="T50" fmla="*/ 6 w 65"/>
                <a:gd name="T51" fmla="*/ 7 h 58"/>
                <a:gd name="T52" fmla="*/ 1 w 65"/>
                <a:gd name="T53" fmla="*/ 15 h 58"/>
                <a:gd name="T54" fmla="*/ 0 w 65"/>
                <a:gd name="T55" fmla="*/ 17 h 58"/>
                <a:gd name="T56" fmla="*/ 0 w 65"/>
                <a:gd name="T57" fmla="*/ 17 h 58"/>
                <a:gd name="T58" fmla="*/ 2 w 65"/>
                <a:gd name="T59" fmla="*/ 22 h 58"/>
                <a:gd name="T60" fmla="*/ 2 w 65"/>
                <a:gd name="T61" fmla="*/ 25 h 58"/>
                <a:gd name="T62" fmla="*/ 6 w 65"/>
                <a:gd name="T63" fmla="*/ 37 h 58"/>
                <a:gd name="T64" fmla="*/ 6 w 65"/>
                <a:gd name="T65" fmla="*/ 39 h 58"/>
                <a:gd name="T66" fmla="*/ 7 w 65"/>
                <a:gd name="T67" fmla="*/ 41 h 58"/>
                <a:gd name="T68" fmla="*/ 8 w 65"/>
                <a:gd name="T6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57">
                  <a:moveTo>
                    <a:pt x="8" y="56"/>
                  </a:moveTo>
                  <a:cubicBezTo>
                    <a:pt x="11" y="57"/>
                    <a:pt x="17" y="58"/>
                    <a:pt x="19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21" y="53"/>
                    <a:pt x="22" y="53"/>
                  </a:cubicBezTo>
                  <a:cubicBezTo>
                    <a:pt x="22" y="53"/>
                    <a:pt x="23" y="52"/>
                    <a:pt x="23" y="52"/>
                  </a:cubicBezTo>
                  <a:cubicBezTo>
                    <a:pt x="23" y="52"/>
                    <a:pt x="24" y="52"/>
                    <a:pt x="24" y="52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26" y="50"/>
                    <a:pt x="27" y="49"/>
                    <a:pt x="29" y="49"/>
                  </a:cubicBezTo>
                  <a:cubicBezTo>
                    <a:pt x="29" y="49"/>
                    <a:pt x="30" y="49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49"/>
                    <a:pt x="30" y="49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2" y="47"/>
                    <a:pt x="34" y="47"/>
                    <a:pt x="36" y="48"/>
                  </a:cubicBezTo>
                  <a:cubicBezTo>
                    <a:pt x="37" y="48"/>
                    <a:pt x="37" y="48"/>
                    <a:pt x="38" y="48"/>
                  </a:cubicBezTo>
                  <a:cubicBezTo>
                    <a:pt x="38" y="48"/>
                    <a:pt x="39" y="48"/>
                    <a:pt x="39" y="48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6"/>
                    <a:pt x="42" y="46"/>
                    <a:pt x="43" y="46"/>
                  </a:cubicBezTo>
                  <a:cubicBezTo>
                    <a:pt x="44" y="46"/>
                    <a:pt x="44" y="46"/>
                    <a:pt x="45" y="45"/>
                  </a:cubicBezTo>
                  <a:cubicBezTo>
                    <a:pt x="45" y="45"/>
                    <a:pt x="45" y="44"/>
                    <a:pt x="45" y="44"/>
                  </a:cubicBezTo>
                  <a:cubicBezTo>
                    <a:pt x="45" y="44"/>
                    <a:pt x="45" y="44"/>
                    <a:pt x="45" y="43"/>
                  </a:cubicBezTo>
                  <a:cubicBezTo>
                    <a:pt x="47" y="40"/>
                    <a:pt x="50" y="39"/>
                    <a:pt x="53" y="37"/>
                  </a:cubicBezTo>
                  <a:cubicBezTo>
                    <a:pt x="55" y="36"/>
                    <a:pt x="57" y="35"/>
                    <a:pt x="59" y="34"/>
                  </a:cubicBezTo>
                  <a:cubicBezTo>
                    <a:pt x="59" y="33"/>
                    <a:pt x="59" y="33"/>
                    <a:pt x="59" y="32"/>
                  </a:cubicBezTo>
                  <a:cubicBezTo>
                    <a:pt x="60" y="31"/>
                    <a:pt x="61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7"/>
                  </a:cubicBezTo>
                  <a:cubicBezTo>
                    <a:pt x="64" y="26"/>
                    <a:pt x="64" y="24"/>
                    <a:pt x="63" y="23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2" y="22"/>
                    <a:pt x="62" y="22"/>
                    <a:pt x="61" y="21"/>
                  </a:cubicBezTo>
                  <a:cubicBezTo>
                    <a:pt x="61" y="19"/>
                    <a:pt x="61" y="18"/>
                    <a:pt x="62" y="17"/>
                  </a:cubicBezTo>
                  <a:cubicBezTo>
                    <a:pt x="62" y="16"/>
                    <a:pt x="62" y="15"/>
                    <a:pt x="62" y="14"/>
                  </a:cubicBezTo>
                  <a:cubicBezTo>
                    <a:pt x="61" y="13"/>
                    <a:pt x="59" y="13"/>
                    <a:pt x="58" y="13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5" y="14"/>
                    <a:pt x="53" y="15"/>
                    <a:pt x="52" y="15"/>
                  </a:cubicBezTo>
                  <a:cubicBezTo>
                    <a:pt x="51" y="15"/>
                    <a:pt x="50" y="14"/>
                    <a:pt x="49" y="14"/>
                  </a:cubicBezTo>
                  <a:cubicBezTo>
                    <a:pt x="49" y="13"/>
                    <a:pt x="48" y="12"/>
                    <a:pt x="48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6"/>
                  </a:cubicBezTo>
                  <a:cubicBezTo>
                    <a:pt x="45" y="6"/>
                    <a:pt x="45" y="6"/>
                    <a:pt x="44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3" y="10"/>
                    <a:pt x="39" y="11"/>
                    <a:pt x="37" y="11"/>
                  </a:cubicBezTo>
                  <a:cubicBezTo>
                    <a:pt x="35" y="10"/>
                    <a:pt x="33" y="9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6" y="5"/>
                    <a:pt x="22" y="3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5" y="3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2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3"/>
                    <a:pt x="3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9"/>
                    <a:pt x="2" y="21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2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7" y="34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40"/>
                    <a:pt x="6" y="40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5"/>
                    <a:pt x="8" y="49"/>
                    <a:pt x="8" y="53"/>
                  </a:cubicBezTo>
                  <a:cubicBezTo>
                    <a:pt x="8" y="53"/>
                    <a:pt x="8" y="54"/>
                    <a:pt x="8" y="55"/>
                  </a:cubicBezTo>
                  <a:cubicBezTo>
                    <a:pt x="8" y="55"/>
                    <a:pt x="8" y="56"/>
                    <a:pt x="8" y="5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4" name="Freeform 64"/>
            <p:cNvSpPr/>
            <p:nvPr/>
          </p:nvSpPr>
          <p:spPr bwMode="auto">
            <a:xfrm rot="21089660">
              <a:off x="1693966" y="1831008"/>
              <a:ext cx="412652" cy="441285"/>
            </a:xfrm>
            <a:custGeom>
              <a:avLst/>
              <a:gdLst>
                <a:gd name="T0" fmla="*/ 0 w 63"/>
                <a:gd name="T1" fmla="*/ 32 h 67"/>
                <a:gd name="T2" fmla="*/ 1 w 63"/>
                <a:gd name="T3" fmla="*/ 34 h 67"/>
                <a:gd name="T4" fmla="*/ 7 w 63"/>
                <a:gd name="T5" fmla="*/ 38 h 67"/>
                <a:gd name="T6" fmla="*/ 11 w 63"/>
                <a:gd name="T7" fmla="*/ 41 h 67"/>
                <a:gd name="T8" fmla="*/ 13 w 63"/>
                <a:gd name="T9" fmla="*/ 42 h 67"/>
                <a:gd name="T10" fmla="*/ 21 w 63"/>
                <a:gd name="T11" fmla="*/ 47 h 67"/>
                <a:gd name="T12" fmla="*/ 21 w 63"/>
                <a:gd name="T13" fmla="*/ 48 h 67"/>
                <a:gd name="T14" fmla="*/ 27 w 63"/>
                <a:gd name="T15" fmla="*/ 48 h 67"/>
                <a:gd name="T16" fmla="*/ 31 w 63"/>
                <a:gd name="T17" fmla="*/ 49 h 67"/>
                <a:gd name="T18" fmla="*/ 36 w 63"/>
                <a:gd name="T19" fmla="*/ 45 h 67"/>
                <a:gd name="T20" fmla="*/ 43 w 63"/>
                <a:gd name="T21" fmla="*/ 55 h 67"/>
                <a:gd name="T22" fmla="*/ 43 w 63"/>
                <a:gd name="T23" fmla="*/ 56 h 67"/>
                <a:gd name="T24" fmla="*/ 45 w 63"/>
                <a:gd name="T25" fmla="*/ 54 h 67"/>
                <a:gd name="T26" fmla="*/ 49 w 63"/>
                <a:gd name="T27" fmla="*/ 59 h 67"/>
                <a:gd name="T28" fmla="*/ 50 w 63"/>
                <a:gd name="T29" fmla="*/ 60 h 67"/>
                <a:gd name="T30" fmla="*/ 55 w 63"/>
                <a:gd name="T31" fmla="*/ 62 h 67"/>
                <a:gd name="T32" fmla="*/ 61 w 63"/>
                <a:gd name="T33" fmla="*/ 65 h 67"/>
                <a:gd name="T34" fmla="*/ 59 w 63"/>
                <a:gd name="T35" fmla="*/ 55 h 67"/>
                <a:gd name="T36" fmla="*/ 58 w 63"/>
                <a:gd name="T37" fmla="*/ 54 h 67"/>
                <a:gd name="T38" fmla="*/ 61 w 63"/>
                <a:gd name="T39" fmla="*/ 47 h 67"/>
                <a:gd name="T40" fmla="*/ 61 w 63"/>
                <a:gd name="T41" fmla="*/ 46 h 67"/>
                <a:gd name="T42" fmla="*/ 62 w 63"/>
                <a:gd name="T43" fmla="*/ 42 h 67"/>
                <a:gd name="T44" fmla="*/ 61 w 63"/>
                <a:gd name="T45" fmla="*/ 38 h 67"/>
                <a:gd name="T46" fmla="*/ 63 w 63"/>
                <a:gd name="T47" fmla="*/ 32 h 67"/>
                <a:gd name="T48" fmla="*/ 60 w 63"/>
                <a:gd name="T49" fmla="*/ 29 h 67"/>
                <a:gd name="T50" fmla="*/ 59 w 63"/>
                <a:gd name="T51" fmla="*/ 24 h 67"/>
                <a:gd name="T52" fmla="*/ 57 w 63"/>
                <a:gd name="T53" fmla="*/ 24 h 67"/>
                <a:gd name="T54" fmla="*/ 54 w 63"/>
                <a:gd name="T55" fmla="*/ 18 h 67"/>
                <a:gd name="T56" fmla="*/ 54 w 63"/>
                <a:gd name="T57" fmla="*/ 12 h 67"/>
                <a:gd name="T58" fmla="*/ 51 w 63"/>
                <a:gd name="T59" fmla="*/ 10 h 67"/>
                <a:gd name="T60" fmla="*/ 45 w 63"/>
                <a:gd name="T61" fmla="*/ 10 h 67"/>
                <a:gd name="T62" fmla="*/ 44 w 63"/>
                <a:gd name="T63" fmla="*/ 8 h 67"/>
                <a:gd name="T64" fmla="*/ 34 w 63"/>
                <a:gd name="T65" fmla="*/ 4 h 67"/>
                <a:gd name="T66" fmla="*/ 33 w 63"/>
                <a:gd name="T67" fmla="*/ 1 h 67"/>
                <a:gd name="T68" fmla="*/ 31 w 63"/>
                <a:gd name="T69" fmla="*/ 1 h 67"/>
                <a:gd name="T70" fmla="*/ 24 w 63"/>
                <a:gd name="T71" fmla="*/ 2 h 67"/>
                <a:gd name="T72" fmla="*/ 21 w 63"/>
                <a:gd name="T73" fmla="*/ 2 h 67"/>
                <a:gd name="T74" fmla="*/ 18 w 63"/>
                <a:gd name="T75" fmla="*/ 3 h 67"/>
                <a:gd name="T76" fmla="*/ 18 w 63"/>
                <a:gd name="T77" fmla="*/ 6 h 67"/>
                <a:gd name="T78" fmla="*/ 17 w 63"/>
                <a:gd name="T79" fmla="*/ 7 h 67"/>
                <a:gd name="T80" fmla="*/ 17 w 63"/>
                <a:gd name="T81" fmla="*/ 10 h 67"/>
                <a:gd name="T82" fmla="*/ 17 w 63"/>
                <a:gd name="T83" fmla="*/ 15 h 67"/>
                <a:gd name="T84" fmla="*/ 5 w 63"/>
                <a:gd name="T85" fmla="*/ 20 h 67"/>
                <a:gd name="T86" fmla="*/ 4 w 63"/>
                <a:gd name="T87" fmla="*/ 22 h 67"/>
                <a:gd name="T88" fmla="*/ 2 w 63"/>
                <a:gd name="T8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7">
                  <a:moveTo>
                    <a:pt x="1" y="27"/>
                  </a:moveTo>
                  <a:cubicBezTo>
                    <a:pt x="0" y="29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5"/>
                    <a:pt x="3" y="37"/>
                    <a:pt x="5" y="37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2"/>
                    <a:pt x="12" y="42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7" y="42"/>
                    <a:pt x="19" y="44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9"/>
                    <a:pt x="23" y="49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8" y="48"/>
                    <a:pt x="29" y="48"/>
                    <a:pt x="29" y="48"/>
                  </a:cubicBezTo>
                  <a:cubicBezTo>
                    <a:pt x="30" y="48"/>
                    <a:pt x="30" y="49"/>
                    <a:pt x="31" y="49"/>
                  </a:cubicBezTo>
                  <a:cubicBezTo>
                    <a:pt x="32" y="48"/>
                    <a:pt x="32" y="48"/>
                    <a:pt x="33" y="47"/>
                  </a:cubicBezTo>
                  <a:cubicBezTo>
                    <a:pt x="34" y="46"/>
                    <a:pt x="35" y="45"/>
                    <a:pt x="36" y="45"/>
                  </a:cubicBezTo>
                  <a:cubicBezTo>
                    <a:pt x="39" y="45"/>
                    <a:pt x="41" y="47"/>
                    <a:pt x="42" y="48"/>
                  </a:cubicBezTo>
                  <a:cubicBezTo>
                    <a:pt x="43" y="51"/>
                    <a:pt x="43" y="53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4" y="55"/>
                    <a:pt x="44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7" y="55"/>
                    <a:pt x="48" y="57"/>
                    <a:pt x="49" y="59"/>
                  </a:cubicBezTo>
                  <a:cubicBezTo>
                    <a:pt x="49" y="59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4" y="59"/>
                    <a:pt x="55" y="61"/>
                    <a:pt x="55" y="62"/>
                  </a:cubicBezTo>
                  <a:cubicBezTo>
                    <a:pt x="56" y="64"/>
                    <a:pt x="57" y="65"/>
                    <a:pt x="58" y="67"/>
                  </a:cubicBezTo>
                  <a:cubicBezTo>
                    <a:pt x="59" y="66"/>
                    <a:pt x="60" y="66"/>
                    <a:pt x="61" y="65"/>
                  </a:cubicBezTo>
                  <a:cubicBezTo>
                    <a:pt x="61" y="63"/>
                    <a:pt x="61" y="62"/>
                    <a:pt x="61" y="60"/>
                  </a:cubicBezTo>
                  <a:cubicBezTo>
                    <a:pt x="61" y="58"/>
                    <a:pt x="60" y="57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8" y="54"/>
                    <a:pt x="58" y="54"/>
                  </a:cubicBezTo>
                  <a:cubicBezTo>
                    <a:pt x="58" y="53"/>
                    <a:pt x="58" y="52"/>
                    <a:pt x="59" y="52"/>
                  </a:cubicBezTo>
                  <a:cubicBezTo>
                    <a:pt x="59" y="50"/>
                    <a:pt x="60" y="48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6"/>
                    <a:pt x="61" y="46"/>
                    <a:pt x="61" y="46"/>
                  </a:cubicBezTo>
                  <a:cubicBezTo>
                    <a:pt x="60" y="45"/>
                    <a:pt x="61" y="44"/>
                    <a:pt x="62" y="43"/>
                  </a:cubicBezTo>
                  <a:cubicBezTo>
                    <a:pt x="62" y="43"/>
                    <a:pt x="62" y="42"/>
                    <a:pt x="62" y="42"/>
                  </a:cubicBezTo>
                  <a:cubicBezTo>
                    <a:pt x="62" y="42"/>
                    <a:pt x="62" y="41"/>
                    <a:pt x="62" y="41"/>
                  </a:cubicBezTo>
                  <a:cubicBezTo>
                    <a:pt x="61" y="40"/>
                    <a:pt x="61" y="39"/>
                    <a:pt x="61" y="38"/>
                  </a:cubicBezTo>
                  <a:cubicBezTo>
                    <a:pt x="60" y="37"/>
                    <a:pt x="61" y="36"/>
                    <a:pt x="62" y="34"/>
                  </a:cubicBezTo>
                  <a:cubicBezTo>
                    <a:pt x="62" y="33"/>
                    <a:pt x="63" y="32"/>
                    <a:pt x="63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0"/>
                    <a:pt x="61" y="30"/>
                    <a:pt x="60" y="29"/>
                  </a:cubicBezTo>
                  <a:cubicBezTo>
                    <a:pt x="60" y="28"/>
                    <a:pt x="60" y="27"/>
                    <a:pt x="60" y="26"/>
                  </a:cubicBezTo>
                  <a:cubicBezTo>
                    <a:pt x="60" y="25"/>
                    <a:pt x="60" y="24"/>
                    <a:pt x="59" y="24"/>
                  </a:cubicBezTo>
                  <a:cubicBezTo>
                    <a:pt x="59" y="24"/>
                    <a:pt x="58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4"/>
                    <a:pt x="53" y="23"/>
                    <a:pt x="52" y="22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4" y="18"/>
                    <a:pt x="54" y="17"/>
                    <a:pt x="54" y="17"/>
                  </a:cubicBezTo>
                  <a:cubicBezTo>
                    <a:pt x="56" y="16"/>
                    <a:pt x="55" y="13"/>
                    <a:pt x="54" y="12"/>
                  </a:cubicBezTo>
                  <a:cubicBezTo>
                    <a:pt x="53" y="11"/>
                    <a:pt x="52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1"/>
                    <a:pt x="50" y="11"/>
                    <a:pt x="49" y="11"/>
                  </a:cubicBezTo>
                  <a:cubicBezTo>
                    <a:pt x="48" y="12"/>
                    <a:pt x="46" y="11"/>
                    <a:pt x="45" y="10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7"/>
                    <a:pt x="41" y="7"/>
                    <a:pt x="40" y="7"/>
                  </a:cubicBezTo>
                  <a:cubicBezTo>
                    <a:pt x="38" y="6"/>
                    <a:pt x="35" y="6"/>
                    <a:pt x="34" y="4"/>
                  </a:cubicBezTo>
                  <a:cubicBezTo>
                    <a:pt x="33" y="4"/>
                    <a:pt x="33" y="3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30" y="2"/>
                    <a:pt x="29" y="3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2" y="16"/>
                    <a:pt x="8" y="18"/>
                    <a:pt x="5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4"/>
                    <a:pt x="3" y="25"/>
                    <a:pt x="2" y="26"/>
                  </a:cubicBezTo>
                  <a:cubicBezTo>
                    <a:pt x="2" y="27"/>
                    <a:pt x="1" y="27"/>
                    <a:pt x="1" y="2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65"/>
            <p:cNvSpPr/>
            <p:nvPr/>
          </p:nvSpPr>
          <p:spPr bwMode="auto">
            <a:xfrm rot="21089660">
              <a:off x="2139995" y="1936118"/>
              <a:ext cx="741090" cy="842147"/>
            </a:xfrm>
            <a:custGeom>
              <a:avLst/>
              <a:gdLst>
                <a:gd name="T0" fmla="*/ 17 w 113"/>
                <a:gd name="T1" fmla="*/ 18 h 128"/>
                <a:gd name="T2" fmla="*/ 10 w 113"/>
                <a:gd name="T3" fmla="*/ 21 h 128"/>
                <a:gd name="T4" fmla="*/ 4 w 113"/>
                <a:gd name="T5" fmla="*/ 18 h 128"/>
                <a:gd name="T6" fmla="*/ 1 w 113"/>
                <a:gd name="T7" fmla="*/ 24 h 128"/>
                <a:gd name="T8" fmla="*/ 3 w 113"/>
                <a:gd name="T9" fmla="*/ 30 h 128"/>
                <a:gd name="T10" fmla="*/ 5 w 113"/>
                <a:gd name="T11" fmla="*/ 41 h 128"/>
                <a:gd name="T12" fmla="*/ 11 w 113"/>
                <a:gd name="T13" fmla="*/ 43 h 128"/>
                <a:gd name="T14" fmla="*/ 9 w 113"/>
                <a:gd name="T15" fmla="*/ 54 h 128"/>
                <a:gd name="T16" fmla="*/ 19 w 113"/>
                <a:gd name="T17" fmla="*/ 62 h 128"/>
                <a:gd name="T18" fmla="*/ 24 w 113"/>
                <a:gd name="T19" fmla="*/ 62 h 128"/>
                <a:gd name="T20" fmla="*/ 25 w 113"/>
                <a:gd name="T21" fmla="*/ 77 h 128"/>
                <a:gd name="T22" fmla="*/ 32 w 113"/>
                <a:gd name="T23" fmla="*/ 87 h 128"/>
                <a:gd name="T24" fmla="*/ 43 w 113"/>
                <a:gd name="T25" fmla="*/ 87 h 128"/>
                <a:gd name="T26" fmla="*/ 48 w 113"/>
                <a:gd name="T27" fmla="*/ 87 h 128"/>
                <a:gd name="T28" fmla="*/ 54 w 113"/>
                <a:gd name="T29" fmla="*/ 87 h 128"/>
                <a:gd name="T30" fmla="*/ 59 w 113"/>
                <a:gd name="T31" fmla="*/ 100 h 128"/>
                <a:gd name="T32" fmla="*/ 61 w 113"/>
                <a:gd name="T33" fmla="*/ 106 h 128"/>
                <a:gd name="T34" fmla="*/ 63 w 113"/>
                <a:gd name="T35" fmla="*/ 112 h 128"/>
                <a:gd name="T36" fmla="*/ 72 w 113"/>
                <a:gd name="T37" fmla="*/ 119 h 128"/>
                <a:gd name="T38" fmla="*/ 77 w 113"/>
                <a:gd name="T39" fmla="*/ 125 h 128"/>
                <a:gd name="T40" fmla="*/ 85 w 113"/>
                <a:gd name="T41" fmla="*/ 124 h 128"/>
                <a:gd name="T42" fmla="*/ 92 w 113"/>
                <a:gd name="T43" fmla="*/ 128 h 128"/>
                <a:gd name="T44" fmla="*/ 96 w 113"/>
                <a:gd name="T45" fmla="*/ 122 h 128"/>
                <a:gd name="T46" fmla="*/ 96 w 113"/>
                <a:gd name="T47" fmla="*/ 118 h 128"/>
                <a:gd name="T48" fmla="*/ 102 w 113"/>
                <a:gd name="T49" fmla="*/ 115 h 128"/>
                <a:gd name="T50" fmla="*/ 113 w 113"/>
                <a:gd name="T51" fmla="*/ 109 h 128"/>
                <a:gd name="T52" fmla="*/ 111 w 113"/>
                <a:gd name="T53" fmla="*/ 100 h 128"/>
                <a:gd name="T54" fmla="*/ 108 w 113"/>
                <a:gd name="T55" fmla="*/ 95 h 128"/>
                <a:gd name="T56" fmla="*/ 110 w 113"/>
                <a:gd name="T57" fmla="*/ 92 h 128"/>
                <a:gd name="T58" fmla="*/ 104 w 113"/>
                <a:gd name="T59" fmla="*/ 93 h 128"/>
                <a:gd name="T60" fmla="*/ 99 w 113"/>
                <a:gd name="T61" fmla="*/ 91 h 128"/>
                <a:gd name="T62" fmla="*/ 96 w 113"/>
                <a:gd name="T63" fmla="*/ 86 h 128"/>
                <a:gd name="T64" fmla="*/ 95 w 113"/>
                <a:gd name="T65" fmla="*/ 81 h 128"/>
                <a:gd name="T66" fmla="*/ 93 w 113"/>
                <a:gd name="T67" fmla="*/ 80 h 128"/>
                <a:gd name="T68" fmla="*/ 89 w 113"/>
                <a:gd name="T69" fmla="*/ 79 h 128"/>
                <a:gd name="T70" fmla="*/ 83 w 113"/>
                <a:gd name="T71" fmla="*/ 73 h 128"/>
                <a:gd name="T72" fmla="*/ 82 w 113"/>
                <a:gd name="T73" fmla="*/ 70 h 128"/>
                <a:gd name="T74" fmla="*/ 78 w 113"/>
                <a:gd name="T75" fmla="*/ 63 h 128"/>
                <a:gd name="T76" fmla="*/ 74 w 113"/>
                <a:gd name="T77" fmla="*/ 63 h 128"/>
                <a:gd name="T78" fmla="*/ 57 w 113"/>
                <a:gd name="T79" fmla="*/ 37 h 128"/>
                <a:gd name="T80" fmla="*/ 64 w 113"/>
                <a:gd name="T81" fmla="*/ 20 h 128"/>
                <a:gd name="T82" fmla="*/ 68 w 113"/>
                <a:gd name="T83" fmla="*/ 15 h 128"/>
                <a:gd name="T84" fmla="*/ 67 w 113"/>
                <a:gd name="T85" fmla="*/ 10 h 128"/>
                <a:gd name="T86" fmla="*/ 61 w 113"/>
                <a:gd name="T87" fmla="*/ 5 h 128"/>
                <a:gd name="T88" fmla="*/ 45 w 113"/>
                <a:gd name="T89" fmla="*/ 2 h 128"/>
                <a:gd name="T90" fmla="*/ 44 w 113"/>
                <a:gd name="T91" fmla="*/ 0 h 128"/>
                <a:gd name="T92" fmla="*/ 43 w 113"/>
                <a:gd name="T93" fmla="*/ 0 h 128"/>
                <a:gd name="T94" fmla="*/ 32 w 113"/>
                <a:gd name="T95" fmla="*/ 7 h 128"/>
                <a:gd name="T96" fmla="*/ 27 w 113"/>
                <a:gd name="T97" fmla="*/ 8 h 128"/>
                <a:gd name="T98" fmla="*/ 27 w 113"/>
                <a:gd name="T99" fmla="*/ 11 h 128"/>
                <a:gd name="T100" fmla="*/ 22 w 113"/>
                <a:gd name="T10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" h="128">
                  <a:moveTo>
                    <a:pt x="21" y="19"/>
                  </a:moveTo>
                  <a:cubicBezTo>
                    <a:pt x="20" y="19"/>
                    <a:pt x="19" y="19"/>
                    <a:pt x="18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5" y="19"/>
                    <a:pt x="14" y="19"/>
                  </a:cubicBezTo>
                  <a:cubicBezTo>
                    <a:pt x="13" y="20"/>
                    <a:pt x="12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9"/>
                    <a:pt x="3" y="20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7"/>
                    <a:pt x="3" y="29"/>
                    <a:pt x="3" y="30"/>
                  </a:cubicBezTo>
                  <a:cubicBezTo>
                    <a:pt x="3" y="32"/>
                    <a:pt x="4" y="35"/>
                    <a:pt x="3" y="37"/>
                  </a:cubicBezTo>
                  <a:cubicBezTo>
                    <a:pt x="2" y="38"/>
                    <a:pt x="1" y="39"/>
                    <a:pt x="0" y="39"/>
                  </a:cubicBezTo>
                  <a:cubicBezTo>
                    <a:pt x="1" y="41"/>
                    <a:pt x="3" y="42"/>
                    <a:pt x="5" y="41"/>
                  </a:cubicBezTo>
                  <a:cubicBezTo>
                    <a:pt x="5" y="41"/>
                    <a:pt x="6" y="41"/>
                    <a:pt x="6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2"/>
                    <a:pt x="11" y="42"/>
                    <a:pt x="11" y="43"/>
                  </a:cubicBezTo>
                  <a:cubicBezTo>
                    <a:pt x="12" y="45"/>
                    <a:pt x="11" y="47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9" y="52"/>
                    <a:pt x="9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3" y="58"/>
                    <a:pt x="16" y="60"/>
                    <a:pt x="19" y="62"/>
                  </a:cubicBezTo>
                  <a:cubicBezTo>
                    <a:pt x="20" y="62"/>
                    <a:pt x="21" y="63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3" y="62"/>
                    <a:pt x="24" y="62"/>
                  </a:cubicBezTo>
                  <a:cubicBezTo>
                    <a:pt x="24" y="62"/>
                    <a:pt x="26" y="62"/>
                    <a:pt x="26" y="64"/>
                  </a:cubicBezTo>
                  <a:cubicBezTo>
                    <a:pt x="28" y="68"/>
                    <a:pt x="27" y="73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9"/>
                  </a:cubicBezTo>
                  <a:cubicBezTo>
                    <a:pt x="24" y="80"/>
                    <a:pt x="25" y="81"/>
                    <a:pt x="26" y="83"/>
                  </a:cubicBezTo>
                  <a:cubicBezTo>
                    <a:pt x="28" y="86"/>
                    <a:pt x="30" y="87"/>
                    <a:pt x="32" y="87"/>
                  </a:cubicBezTo>
                  <a:cubicBezTo>
                    <a:pt x="33" y="86"/>
                    <a:pt x="33" y="86"/>
                    <a:pt x="34" y="86"/>
                  </a:cubicBezTo>
                  <a:cubicBezTo>
                    <a:pt x="34" y="86"/>
                    <a:pt x="35" y="85"/>
                    <a:pt x="36" y="85"/>
                  </a:cubicBezTo>
                  <a:cubicBezTo>
                    <a:pt x="38" y="84"/>
                    <a:pt x="41" y="85"/>
                    <a:pt x="43" y="87"/>
                  </a:cubicBezTo>
                  <a:cubicBezTo>
                    <a:pt x="44" y="87"/>
                    <a:pt x="46" y="88"/>
                    <a:pt x="47" y="88"/>
                  </a:cubicBezTo>
                  <a:cubicBezTo>
                    <a:pt x="47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0" y="86"/>
                    <a:pt x="51" y="86"/>
                    <a:pt x="52" y="86"/>
                  </a:cubicBezTo>
                  <a:cubicBezTo>
                    <a:pt x="53" y="86"/>
                    <a:pt x="53" y="86"/>
                    <a:pt x="54" y="87"/>
                  </a:cubicBezTo>
                  <a:cubicBezTo>
                    <a:pt x="55" y="88"/>
                    <a:pt x="55" y="90"/>
                    <a:pt x="55" y="91"/>
                  </a:cubicBezTo>
                  <a:cubicBezTo>
                    <a:pt x="55" y="93"/>
                    <a:pt x="55" y="95"/>
                    <a:pt x="54" y="97"/>
                  </a:cubicBezTo>
                  <a:cubicBezTo>
                    <a:pt x="56" y="97"/>
                    <a:pt x="58" y="98"/>
                    <a:pt x="59" y="100"/>
                  </a:cubicBezTo>
                  <a:cubicBezTo>
                    <a:pt x="60" y="101"/>
                    <a:pt x="60" y="102"/>
                    <a:pt x="60" y="103"/>
                  </a:cubicBezTo>
                  <a:cubicBezTo>
                    <a:pt x="60" y="104"/>
                    <a:pt x="60" y="104"/>
                    <a:pt x="61" y="105"/>
                  </a:cubicBezTo>
                  <a:cubicBezTo>
                    <a:pt x="61" y="105"/>
                    <a:pt x="61" y="105"/>
                    <a:pt x="61" y="106"/>
                  </a:cubicBezTo>
                  <a:cubicBezTo>
                    <a:pt x="62" y="106"/>
                    <a:pt x="62" y="106"/>
                    <a:pt x="62" y="107"/>
                  </a:cubicBezTo>
                  <a:cubicBezTo>
                    <a:pt x="63" y="108"/>
                    <a:pt x="63" y="109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4" y="113"/>
                    <a:pt x="64" y="113"/>
                    <a:pt x="65" y="114"/>
                  </a:cubicBezTo>
                  <a:cubicBezTo>
                    <a:pt x="66" y="116"/>
                    <a:pt x="69" y="118"/>
                    <a:pt x="71" y="119"/>
                  </a:cubicBezTo>
                  <a:cubicBezTo>
                    <a:pt x="71" y="119"/>
                    <a:pt x="72" y="119"/>
                    <a:pt x="72" y="119"/>
                  </a:cubicBezTo>
                  <a:cubicBezTo>
                    <a:pt x="72" y="120"/>
                    <a:pt x="73" y="120"/>
                    <a:pt x="74" y="121"/>
                  </a:cubicBezTo>
                  <a:cubicBezTo>
                    <a:pt x="75" y="121"/>
                    <a:pt x="76" y="122"/>
                    <a:pt x="76" y="123"/>
                  </a:cubicBezTo>
                  <a:cubicBezTo>
                    <a:pt x="77" y="124"/>
                    <a:pt x="77" y="124"/>
                    <a:pt x="77" y="125"/>
                  </a:cubicBezTo>
                  <a:cubicBezTo>
                    <a:pt x="78" y="125"/>
                    <a:pt x="79" y="127"/>
                    <a:pt x="80" y="126"/>
                  </a:cubicBezTo>
                  <a:cubicBezTo>
                    <a:pt x="81" y="126"/>
                    <a:pt x="81" y="126"/>
                    <a:pt x="82" y="125"/>
                  </a:cubicBezTo>
                  <a:cubicBezTo>
                    <a:pt x="83" y="125"/>
                    <a:pt x="84" y="124"/>
                    <a:pt x="85" y="124"/>
                  </a:cubicBezTo>
                  <a:cubicBezTo>
                    <a:pt x="87" y="124"/>
                    <a:pt x="88" y="126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8"/>
                    <a:pt x="91" y="128"/>
                    <a:pt x="92" y="128"/>
                  </a:cubicBezTo>
                  <a:cubicBezTo>
                    <a:pt x="92" y="128"/>
                    <a:pt x="92" y="127"/>
                    <a:pt x="92" y="126"/>
                  </a:cubicBezTo>
                  <a:cubicBezTo>
                    <a:pt x="92" y="125"/>
                    <a:pt x="92" y="124"/>
                    <a:pt x="93" y="123"/>
                  </a:cubicBezTo>
                  <a:cubicBezTo>
                    <a:pt x="94" y="122"/>
                    <a:pt x="95" y="122"/>
                    <a:pt x="96" y="122"/>
                  </a:cubicBezTo>
                  <a:cubicBezTo>
                    <a:pt x="97" y="122"/>
                    <a:pt x="98" y="121"/>
                    <a:pt x="98" y="121"/>
                  </a:cubicBezTo>
                  <a:cubicBezTo>
                    <a:pt x="98" y="121"/>
                    <a:pt x="97" y="120"/>
                    <a:pt x="97" y="120"/>
                  </a:cubicBezTo>
                  <a:cubicBezTo>
                    <a:pt x="96" y="119"/>
                    <a:pt x="96" y="119"/>
                    <a:pt x="96" y="118"/>
                  </a:cubicBezTo>
                  <a:cubicBezTo>
                    <a:pt x="95" y="117"/>
                    <a:pt x="96" y="116"/>
                    <a:pt x="97" y="115"/>
                  </a:cubicBezTo>
                  <a:cubicBezTo>
                    <a:pt x="98" y="114"/>
                    <a:pt x="100" y="114"/>
                    <a:pt x="101" y="114"/>
                  </a:cubicBezTo>
                  <a:cubicBezTo>
                    <a:pt x="101" y="115"/>
                    <a:pt x="102" y="115"/>
                    <a:pt x="102" y="115"/>
                  </a:cubicBezTo>
                  <a:cubicBezTo>
                    <a:pt x="102" y="115"/>
                    <a:pt x="102" y="115"/>
                    <a:pt x="103" y="115"/>
                  </a:cubicBezTo>
                  <a:cubicBezTo>
                    <a:pt x="103" y="115"/>
                    <a:pt x="103" y="115"/>
                    <a:pt x="104" y="115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2" y="108"/>
                    <a:pt x="112" y="106"/>
                    <a:pt x="112" y="10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102"/>
                    <a:pt x="112" y="101"/>
                    <a:pt x="111" y="100"/>
                  </a:cubicBezTo>
                  <a:cubicBezTo>
                    <a:pt x="111" y="99"/>
                    <a:pt x="110" y="99"/>
                    <a:pt x="110" y="99"/>
                  </a:cubicBezTo>
                  <a:cubicBezTo>
                    <a:pt x="110" y="99"/>
                    <a:pt x="109" y="99"/>
                    <a:pt x="109" y="98"/>
                  </a:cubicBezTo>
                  <a:cubicBezTo>
                    <a:pt x="108" y="97"/>
                    <a:pt x="107" y="96"/>
                    <a:pt x="108" y="95"/>
                  </a:cubicBezTo>
                  <a:cubicBezTo>
                    <a:pt x="108" y="94"/>
                    <a:pt x="109" y="94"/>
                    <a:pt x="109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2"/>
                    <a:pt x="110" y="91"/>
                    <a:pt x="109" y="91"/>
                  </a:cubicBezTo>
                  <a:cubicBezTo>
                    <a:pt x="109" y="90"/>
                    <a:pt x="108" y="91"/>
                    <a:pt x="107" y="91"/>
                  </a:cubicBezTo>
                  <a:cubicBezTo>
                    <a:pt x="106" y="92"/>
                    <a:pt x="105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2" y="94"/>
                  </a:cubicBezTo>
                  <a:cubicBezTo>
                    <a:pt x="100" y="94"/>
                    <a:pt x="100" y="92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8" y="89"/>
                    <a:pt x="98" y="89"/>
                  </a:cubicBezTo>
                  <a:cubicBezTo>
                    <a:pt x="97" y="88"/>
                    <a:pt x="96" y="87"/>
                    <a:pt x="96" y="86"/>
                  </a:cubicBezTo>
                  <a:cubicBezTo>
                    <a:pt x="95" y="85"/>
                    <a:pt x="95" y="84"/>
                    <a:pt x="95" y="83"/>
                  </a:cubicBezTo>
                  <a:cubicBezTo>
                    <a:pt x="95" y="82"/>
                    <a:pt x="95" y="82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80"/>
                    <a:pt x="91" y="81"/>
                    <a:pt x="90" y="81"/>
                  </a:cubicBezTo>
                  <a:cubicBezTo>
                    <a:pt x="89" y="80"/>
                    <a:pt x="89" y="80"/>
                    <a:pt x="89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7" y="77"/>
                    <a:pt x="86" y="77"/>
                  </a:cubicBezTo>
                  <a:cubicBezTo>
                    <a:pt x="85" y="76"/>
                    <a:pt x="83" y="75"/>
                    <a:pt x="83" y="73"/>
                  </a:cubicBezTo>
                  <a:cubicBezTo>
                    <a:pt x="83" y="72"/>
                    <a:pt x="83" y="72"/>
                    <a:pt x="83" y="71"/>
                  </a:cubicBezTo>
                  <a:cubicBezTo>
                    <a:pt x="83" y="71"/>
                    <a:pt x="83" y="70"/>
                    <a:pt x="83" y="70"/>
                  </a:cubicBezTo>
                  <a:cubicBezTo>
                    <a:pt x="83" y="70"/>
                    <a:pt x="82" y="70"/>
                    <a:pt x="82" y="70"/>
                  </a:cubicBezTo>
                  <a:cubicBezTo>
                    <a:pt x="82" y="70"/>
                    <a:pt x="82" y="70"/>
                    <a:pt x="81" y="70"/>
                  </a:cubicBezTo>
                  <a:cubicBezTo>
                    <a:pt x="79" y="69"/>
                    <a:pt x="79" y="67"/>
                    <a:pt x="79" y="65"/>
                  </a:cubicBezTo>
                  <a:cubicBezTo>
                    <a:pt x="79" y="64"/>
                    <a:pt x="79" y="64"/>
                    <a:pt x="78" y="63"/>
                  </a:cubicBezTo>
                  <a:cubicBezTo>
                    <a:pt x="78" y="63"/>
                    <a:pt x="78" y="62"/>
                    <a:pt x="77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8" y="55"/>
                    <a:pt x="63" y="47"/>
                    <a:pt x="59" y="40"/>
                  </a:cubicBezTo>
                  <a:cubicBezTo>
                    <a:pt x="58" y="39"/>
                    <a:pt x="57" y="38"/>
                    <a:pt x="57" y="37"/>
                  </a:cubicBezTo>
                  <a:cubicBezTo>
                    <a:pt x="57" y="36"/>
                    <a:pt x="57" y="35"/>
                    <a:pt x="57" y="34"/>
                  </a:cubicBezTo>
                  <a:cubicBezTo>
                    <a:pt x="57" y="32"/>
                    <a:pt x="58" y="29"/>
                    <a:pt x="59" y="27"/>
                  </a:cubicBezTo>
                  <a:cubicBezTo>
                    <a:pt x="61" y="24"/>
                    <a:pt x="62" y="22"/>
                    <a:pt x="64" y="20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7" y="16"/>
                    <a:pt x="67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4"/>
                    <a:pt x="67" y="13"/>
                    <a:pt x="67" y="12"/>
                  </a:cubicBezTo>
                  <a:cubicBezTo>
                    <a:pt x="67" y="12"/>
                    <a:pt x="67" y="12"/>
                    <a:pt x="67" y="11"/>
                  </a:cubicBezTo>
                  <a:cubicBezTo>
                    <a:pt x="67" y="11"/>
                    <a:pt x="67" y="11"/>
                    <a:pt x="67" y="10"/>
                  </a:cubicBezTo>
                  <a:cubicBezTo>
                    <a:pt x="66" y="10"/>
                    <a:pt x="66" y="9"/>
                    <a:pt x="66" y="9"/>
                  </a:cubicBezTo>
                  <a:cubicBezTo>
                    <a:pt x="65" y="7"/>
                    <a:pt x="63" y="6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4"/>
                    <a:pt x="58" y="4"/>
                    <a:pt x="57" y="4"/>
                  </a:cubicBezTo>
                  <a:cubicBezTo>
                    <a:pt x="53" y="6"/>
                    <a:pt x="48" y="5"/>
                    <a:pt x="45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4"/>
                    <a:pt x="34" y="6"/>
                    <a:pt x="32" y="7"/>
                  </a:cubicBezTo>
                  <a:cubicBezTo>
                    <a:pt x="31" y="7"/>
                    <a:pt x="30" y="8"/>
                    <a:pt x="29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1"/>
                    <a:pt x="27" y="11"/>
                  </a:cubicBezTo>
                  <a:cubicBezTo>
                    <a:pt x="26" y="13"/>
                    <a:pt x="25" y="13"/>
                    <a:pt x="24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2" y="14"/>
                    <a:pt x="22" y="15"/>
                    <a:pt x="23" y="16"/>
                  </a:cubicBezTo>
                  <a:cubicBezTo>
                    <a:pt x="23" y="17"/>
                    <a:pt x="22" y="19"/>
                    <a:pt x="21" y="1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6" name="Freeform 66"/>
            <p:cNvSpPr/>
            <p:nvPr/>
          </p:nvSpPr>
          <p:spPr bwMode="auto">
            <a:xfrm rot="21089660">
              <a:off x="2497353" y="1586952"/>
              <a:ext cx="1069527" cy="1079632"/>
            </a:xfrm>
            <a:custGeom>
              <a:avLst/>
              <a:gdLst>
                <a:gd name="T0" fmla="*/ 10 w 163"/>
                <a:gd name="T1" fmla="*/ 58 h 164"/>
                <a:gd name="T2" fmla="*/ 0 w 163"/>
                <a:gd name="T3" fmla="*/ 75 h 164"/>
                <a:gd name="T4" fmla="*/ 18 w 163"/>
                <a:gd name="T5" fmla="*/ 101 h 164"/>
                <a:gd name="T6" fmla="*/ 24 w 163"/>
                <a:gd name="T7" fmla="*/ 108 h 164"/>
                <a:gd name="T8" fmla="*/ 28 w 163"/>
                <a:gd name="T9" fmla="*/ 116 h 164"/>
                <a:gd name="T10" fmla="*/ 33 w 163"/>
                <a:gd name="T11" fmla="*/ 119 h 164"/>
                <a:gd name="T12" fmla="*/ 37 w 163"/>
                <a:gd name="T13" fmla="*/ 120 h 164"/>
                <a:gd name="T14" fmla="*/ 40 w 163"/>
                <a:gd name="T15" fmla="*/ 128 h 164"/>
                <a:gd name="T16" fmla="*/ 43 w 163"/>
                <a:gd name="T17" fmla="*/ 133 h 164"/>
                <a:gd name="T18" fmla="*/ 53 w 163"/>
                <a:gd name="T19" fmla="*/ 133 h 164"/>
                <a:gd name="T20" fmla="*/ 52 w 163"/>
                <a:gd name="T21" fmla="*/ 138 h 164"/>
                <a:gd name="T22" fmla="*/ 55 w 163"/>
                <a:gd name="T23" fmla="*/ 145 h 164"/>
                <a:gd name="T24" fmla="*/ 65 w 163"/>
                <a:gd name="T25" fmla="*/ 152 h 164"/>
                <a:gd name="T26" fmla="*/ 65 w 163"/>
                <a:gd name="T27" fmla="*/ 161 h 164"/>
                <a:gd name="T28" fmla="*/ 79 w 163"/>
                <a:gd name="T29" fmla="*/ 164 h 164"/>
                <a:gd name="T30" fmla="*/ 84 w 163"/>
                <a:gd name="T31" fmla="*/ 157 h 164"/>
                <a:gd name="T32" fmla="*/ 102 w 163"/>
                <a:gd name="T33" fmla="*/ 146 h 164"/>
                <a:gd name="T34" fmla="*/ 99 w 163"/>
                <a:gd name="T35" fmla="*/ 136 h 164"/>
                <a:gd name="T36" fmla="*/ 94 w 163"/>
                <a:gd name="T37" fmla="*/ 136 h 164"/>
                <a:gd name="T38" fmla="*/ 85 w 163"/>
                <a:gd name="T39" fmla="*/ 135 h 164"/>
                <a:gd name="T40" fmla="*/ 80 w 163"/>
                <a:gd name="T41" fmla="*/ 131 h 164"/>
                <a:gd name="T42" fmla="*/ 88 w 163"/>
                <a:gd name="T43" fmla="*/ 123 h 164"/>
                <a:gd name="T44" fmla="*/ 101 w 163"/>
                <a:gd name="T45" fmla="*/ 114 h 164"/>
                <a:gd name="T46" fmla="*/ 100 w 163"/>
                <a:gd name="T47" fmla="*/ 106 h 164"/>
                <a:gd name="T48" fmla="*/ 104 w 163"/>
                <a:gd name="T49" fmla="*/ 97 h 164"/>
                <a:gd name="T50" fmla="*/ 112 w 163"/>
                <a:gd name="T51" fmla="*/ 89 h 164"/>
                <a:gd name="T52" fmla="*/ 123 w 163"/>
                <a:gd name="T53" fmla="*/ 95 h 164"/>
                <a:gd name="T54" fmla="*/ 128 w 163"/>
                <a:gd name="T55" fmla="*/ 108 h 164"/>
                <a:gd name="T56" fmla="*/ 136 w 163"/>
                <a:gd name="T57" fmla="*/ 110 h 164"/>
                <a:gd name="T58" fmla="*/ 143 w 163"/>
                <a:gd name="T59" fmla="*/ 113 h 164"/>
                <a:gd name="T60" fmla="*/ 150 w 163"/>
                <a:gd name="T61" fmla="*/ 108 h 164"/>
                <a:gd name="T62" fmla="*/ 151 w 163"/>
                <a:gd name="T63" fmla="*/ 95 h 164"/>
                <a:gd name="T64" fmla="*/ 155 w 163"/>
                <a:gd name="T65" fmla="*/ 76 h 164"/>
                <a:gd name="T66" fmla="*/ 150 w 163"/>
                <a:gd name="T67" fmla="*/ 78 h 164"/>
                <a:gd name="T68" fmla="*/ 144 w 163"/>
                <a:gd name="T69" fmla="*/ 60 h 164"/>
                <a:gd name="T70" fmla="*/ 142 w 163"/>
                <a:gd name="T71" fmla="*/ 51 h 164"/>
                <a:gd name="T72" fmla="*/ 138 w 163"/>
                <a:gd name="T73" fmla="*/ 47 h 164"/>
                <a:gd name="T74" fmla="*/ 135 w 163"/>
                <a:gd name="T75" fmla="*/ 29 h 164"/>
                <a:gd name="T76" fmla="*/ 116 w 163"/>
                <a:gd name="T77" fmla="*/ 21 h 164"/>
                <a:gd name="T78" fmla="*/ 94 w 163"/>
                <a:gd name="T79" fmla="*/ 30 h 164"/>
                <a:gd name="T80" fmla="*/ 86 w 163"/>
                <a:gd name="T81" fmla="*/ 35 h 164"/>
                <a:gd name="T82" fmla="*/ 82 w 163"/>
                <a:gd name="T83" fmla="*/ 30 h 164"/>
                <a:gd name="T84" fmla="*/ 83 w 163"/>
                <a:gd name="T85" fmla="*/ 4 h 164"/>
                <a:gd name="T86" fmla="*/ 71 w 163"/>
                <a:gd name="T87" fmla="*/ 2 h 164"/>
                <a:gd name="T88" fmla="*/ 67 w 163"/>
                <a:gd name="T89" fmla="*/ 21 h 164"/>
                <a:gd name="T90" fmla="*/ 57 w 163"/>
                <a:gd name="T91" fmla="*/ 23 h 164"/>
                <a:gd name="T92" fmla="*/ 56 w 163"/>
                <a:gd name="T93" fmla="*/ 15 h 164"/>
                <a:gd name="T94" fmla="*/ 45 w 163"/>
                <a:gd name="T95" fmla="*/ 16 h 164"/>
                <a:gd name="T96" fmla="*/ 34 w 163"/>
                <a:gd name="T97" fmla="*/ 24 h 164"/>
                <a:gd name="T98" fmla="*/ 31 w 163"/>
                <a:gd name="T99" fmla="*/ 34 h 164"/>
                <a:gd name="T100" fmla="*/ 24 w 163"/>
                <a:gd name="T101" fmla="*/ 45 h 164"/>
                <a:gd name="T102" fmla="*/ 22 w 163"/>
                <a:gd name="T103" fmla="*/ 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4">
                  <a:moveTo>
                    <a:pt x="22" y="52"/>
                  </a:moveTo>
                  <a:cubicBezTo>
                    <a:pt x="19" y="54"/>
                    <a:pt x="16" y="57"/>
                    <a:pt x="12" y="58"/>
                  </a:cubicBezTo>
                  <a:cubicBezTo>
                    <a:pt x="12" y="58"/>
                    <a:pt x="12" y="58"/>
                    <a:pt x="11" y="58"/>
                  </a:cubicBezTo>
                  <a:cubicBezTo>
                    <a:pt x="11" y="58"/>
                    <a:pt x="10" y="58"/>
                    <a:pt x="10" y="58"/>
                  </a:cubicBezTo>
                  <a:cubicBezTo>
                    <a:pt x="9" y="59"/>
                    <a:pt x="9" y="59"/>
                    <a:pt x="8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4"/>
                    <a:pt x="4" y="67"/>
                    <a:pt x="2" y="69"/>
                  </a:cubicBezTo>
                  <a:cubicBezTo>
                    <a:pt x="1" y="71"/>
                    <a:pt x="1" y="73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6" y="87"/>
                    <a:pt x="11" y="94"/>
                    <a:pt x="16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20" y="101"/>
                    <a:pt x="21" y="102"/>
                    <a:pt x="21" y="103"/>
                  </a:cubicBezTo>
                  <a:cubicBezTo>
                    <a:pt x="22" y="104"/>
                    <a:pt x="22" y="105"/>
                    <a:pt x="22" y="106"/>
                  </a:cubicBezTo>
                  <a:cubicBezTo>
                    <a:pt x="22" y="107"/>
                    <a:pt x="23" y="108"/>
                    <a:pt x="23" y="108"/>
                  </a:cubicBezTo>
                  <a:cubicBezTo>
                    <a:pt x="23" y="108"/>
                    <a:pt x="23" y="108"/>
                    <a:pt x="24" y="108"/>
                  </a:cubicBezTo>
                  <a:cubicBezTo>
                    <a:pt x="24" y="109"/>
                    <a:pt x="25" y="109"/>
                    <a:pt x="25" y="109"/>
                  </a:cubicBezTo>
                  <a:cubicBezTo>
                    <a:pt x="26" y="110"/>
                    <a:pt x="26" y="111"/>
                    <a:pt x="26" y="112"/>
                  </a:cubicBezTo>
                  <a:cubicBezTo>
                    <a:pt x="26" y="113"/>
                    <a:pt x="26" y="113"/>
                    <a:pt x="26" y="114"/>
                  </a:cubicBezTo>
                  <a:cubicBezTo>
                    <a:pt x="26" y="114"/>
                    <a:pt x="27" y="115"/>
                    <a:pt x="28" y="116"/>
                  </a:cubicBezTo>
                  <a:cubicBezTo>
                    <a:pt x="29" y="116"/>
                    <a:pt x="31" y="117"/>
                    <a:pt x="31" y="118"/>
                  </a:cubicBezTo>
                  <a:cubicBezTo>
                    <a:pt x="31" y="118"/>
                    <a:pt x="31" y="119"/>
                    <a:pt x="32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2" y="119"/>
                    <a:pt x="33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4" y="118"/>
                    <a:pt x="35" y="118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7" y="119"/>
                    <a:pt x="37" y="119"/>
                    <a:pt x="37" y="120"/>
                  </a:cubicBezTo>
                  <a:cubicBezTo>
                    <a:pt x="38" y="120"/>
                    <a:pt x="38" y="121"/>
                    <a:pt x="39" y="122"/>
                  </a:cubicBezTo>
                  <a:cubicBezTo>
                    <a:pt x="39" y="123"/>
                    <a:pt x="39" y="123"/>
                    <a:pt x="39" y="124"/>
                  </a:cubicBezTo>
                  <a:cubicBezTo>
                    <a:pt x="39" y="125"/>
                    <a:pt x="39" y="126"/>
                    <a:pt x="39" y="126"/>
                  </a:cubicBezTo>
                  <a:cubicBezTo>
                    <a:pt x="39" y="127"/>
                    <a:pt x="40" y="127"/>
                    <a:pt x="40" y="128"/>
                  </a:cubicBezTo>
                  <a:cubicBezTo>
                    <a:pt x="41" y="129"/>
                    <a:pt x="42" y="130"/>
                    <a:pt x="42" y="131"/>
                  </a:cubicBezTo>
                  <a:cubicBezTo>
                    <a:pt x="42" y="131"/>
                    <a:pt x="43" y="131"/>
                    <a:pt x="43" y="132"/>
                  </a:cubicBezTo>
                  <a:cubicBezTo>
                    <a:pt x="43" y="132"/>
                    <a:pt x="43" y="133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3"/>
                    <a:pt x="44" y="132"/>
                    <a:pt x="44" y="132"/>
                  </a:cubicBezTo>
                  <a:cubicBezTo>
                    <a:pt x="45" y="131"/>
                    <a:pt x="46" y="131"/>
                    <a:pt x="47" y="130"/>
                  </a:cubicBezTo>
                  <a:cubicBezTo>
                    <a:pt x="48" y="129"/>
                    <a:pt x="50" y="129"/>
                    <a:pt x="52" y="130"/>
                  </a:cubicBezTo>
                  <a:cubicBezTo>
                    <a:pt x="53" y="130"/>
                    <a:pt x="53" y="131"/>
                    <a:pt x="53" y="133"/>
                  </a:cubicBezTo>
                  <a:cubicBezTo>
                    <a:pt x="54" y="134"/>
                    <a:pt x="53" y="134"/>
                    <a:pt x="53" y="135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1" y="136"/>
                    <a:pt x="51" y="137"/>
                    <a:pt x="51" y="137"/>
                  </a:cubicBezTo>
                  <a:cubicBezTo>
                    <a:pt x="51" y="137"/>
                    <a:pt x="51" y="137"/>
                    <a:pt x="52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3" y="139"/>
                    <a:pt x="54" y="139"/>
                  </a:cubicBezTo>
                  <a:cubicBezTo>
                    <a:pt x="55" y="141"/>
                    <a:pt x="55" y="143"/>
                    <a:pt x="55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7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2" y="148"/>
                    <a:pt x="65" y="150"/>
                    <a:pt x="65" y="152"/>
                  </a:cubicBezTo>
                  <a:cubicBezTo>
                    <a:pt x="65" y="153"/>
                    <a:pt x="64" y="154"/>
                    <a:pt x="64" y="154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4" y="156"/>
                    <a:pt x="64" y="158"/>
                    <a:pt x="64" y="159"/>
                  </a:cubicBezTo>
                  <a:cubicBezTo>
                    <a:pt x="64" y="160"/>
                    <a:pt x="64" y="161"/>
                    <a:pt x="65" y="161"/>
                  </a:cubicBezTo>
                  <a:cubicBezTo>
                    <a:pt x="65" y="161"/>
                    <a:pt x="66" y="161"/>
                    <a:pt x="67" y="161"/>
                  </a:cubicBezTo>
                  <a:cubicBezTo>
                    <a:pt x="67" y="160"/>
                    <a:pt x="67" y="160"/>
                    <a:pt x="68" y="160"/>
                  </a:cubicBezTo>
                  <a:cubicBezTo>
                    <a:pt x="70" y="159"/>
                    <a:pt x="73" y="161"/>
                    <a:pt x="75" y="162"/>
                  </a:cubicBezTo>
                  <a:cubicBezTo>
                    <a:pt x="76" y="163"/>
                    <a:pt x="77" y="164"/>
                    <a:pt x="79" y="164"/>
                  </a:cubicBezTo>
                  <a:cubicBezTo>
                    <a:pt x="80" y="164"/>
                    <a:pt x="81" y="163"/>
                    <a:pt x="83" y="162"/>
                  </a:cubicBezTo>
                  <a:cubicBezTo>
                    <a:pt x="84" y="161"/>
                    <a:pt x="85" y="160"/>
                    <a:pt x="85" y="159"/>
                  </a:cubicBezTo>
                  <a:cubicBezTo>
                    <a:pt x="85" y="159"/>
                    <a:pt x="85" y="159"/>
                    <a:pt x="85" y="158"/>
                  </a:cubicBezTo>
                  <a:cubicBezTo>
                    <a:pt x="85" y="158"/>
                    <a:pt x="85" y="158"/>
                    <a:pt x="84" y="157"/>
                  </a:cubicBezTo>
                  <a:cubicBezTo>
                    <a:pt x="84" y="156"/>
                    <a:pt x="85" y="154"/>
                    <a:pt x="87" y="153"/>
                  </a:cubicBezTo>
                  <a:cubicBezTo>
                    <a:pt x="90" y="151"/>
                    <a:pt x="92" y="150"/>
                    <a:pt x="95" y="149"/>
                  </a:cubicBezTo>
                  <a:cubicBezTo>
                    <a:pt x="96" y="148"/>
                    <a:pt x="96" y="148"/>
                    <a:pt x="97" y="148"/>
                  </a:cubicBezTo>
                  <a:cubicBezTo>
                    <a:pt x="99" y="147"/>
                    <a:pt x="100" y="147"/>
                    <a:pt x="102" y="146"/>
                  </a:cubicBezTo>
                  <a:cubicBezTo>
                    <a:pt x="104" y="145"/>
                    <a:pt x="105" y="143"/>
                    <a:pt x="105" y="141"/>
                  </a:cubicBezTo>
                  <a:cubicBezTo>
                    <a:pt x="106" y="140"/>
                    <a:pt x="105" y="137"/>
                    <a:pt x="103" y="137"/>
                  </a:cubicBezTo>
                  <a:cubicBezTo>
                    <a:pt x="103" y="137"/>
                    <a:pt x="102" y="137"/>
                    <a:pt x="102" y="137"/>
                  </a:cubicBezTo>
                  <a:cubicBezTo>
                    <a:pt x="101" y="137"/>
                    <a:pt x="100" y="137"/>
                    <a:pt x="99" y="136"/>
                  </a:cubicBezTo>
                  <a:cubicBezTo>
                    <a:pt x="99" y="136"/>
                    <a:pt x="98" y="136"/>
                    <a:pt x="98" y="135"/>
                  </a:cubicBezTo>
                  <a:cubicBezTo>
                    <a:pt x="98" y="135"/>
                    <a:pt x="98" y="135"/>
                    <a:pt x="97" y="135"/>
                  </a:cubicBezTo>
                  <a:cubicBezTo>
                    <a:pt x="97" y="134"/>
                    <a:pt x="95" y="135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3" y="137"/>
                    <a:pt x="92" y="139"/>
                    <a:pt x="90" y="139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7"/>
                    <a:pt x="87" y="135"/>
                    <a:pt x="85" y="135"/>
                  </a:cubicBezTo>
                  <a:cubicBezTo>
                    <a:pt x="85" y="135"/>
                    <a:pt x="85" y="135"/>
                    <a:pt x="84" y="135"/>
                  </a:cubicBezTo>
                  <a:cubicBezTo>
                    <a:pt x="84" y="136"/>
                    <a:pt x="83" y="136"/>
                    <a:pt x="82" y="136"/>
                  </a:cubicBezTo>
                  <a:cubicBezTo>
                    <a:pt x="81" y="136"/>
                    <a:pt x="80" y="135"/>
                    <a:pt x="80" y="134"/>
                  </a:cubicBezTo>
                  <a:cubicBezTo>
                    <a:pt x="79" y="133"/>
                    <a:pt x="79" y="132"/>
                    <a:pt x="80" y="131"/>
                  </a:cubicBezTo>
                  <a:cubicBezTo>
                    <a:pt x="81" y="130"/>
                    <a:pt x="82" y="129"/>
                    <a:pt x="83" y="128"/>
                  </a:cubicBezTo>
                  <a:cubicBezTo>
                    <a:pt x="85" y="128"/>
                    <a:pt x="86" y="127"/>
                    <a:pt x="86" y="126"/>
                  </a:cubicBezTo>
                  <a:cubicBezTo>
                    <a:pt x="86" y="126"/>
                    <a:pt x="87" y="125"/>
                    <a:pt x="87" y="125"/>
                  </a:cubicBezTo>
                  <a:cubicBezTo>
                    <a:pt x="87" y="124"/>
                    <a:pt x="87" y="123"/>
                    <a:pt x="88" y="123"/>
                  </a:cubicBezTo>
                  <a:cubicBezTo>
                    <a:pt x="89" y="121"/>
                    <a:pt x="91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6" y="119"/>
                    <a:pt x="98" y="119"/>
                    <a:pt x="99" y="117"/>
                  </a:cubicBezTo>
                  <a:cubicBezTo>
                    <a:pt x="100" y="117"/>
                    <a:pt x="101" y="115"/>
                    <a:pt x="101" y="114"/>
                  </a:cubicBezTo>
                  <a:cubicBezTo>
                    <a:pt x="101" y="114"/>
                    <a:pt x="101" y="113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99" y="111"/>
                    <a:pt x="99" y="111"/>
                  </a:cubicBezTo>
                  <a:cubicBezTo>
                    <a:pt x="98" y="109"/>
                    <a:pt x="99" y="107"/>
                    <a:pt x="100" y="106"/>
                  </a:cubicBezTo>
                  <a:cubicBezTo>
                    <a:pt x="101" y="106"/>
                    <a:pt x="101" y="106"/>
                    <a:pt x="102" y="105"/>
                  </a:cubicBezTo>
                  <a:cubicBezTo>
                    <a:pt x="102" y="105"/>
                    <a:pt x="102" y="105"/>
                    <a:pt x="103" y="105"/>
                  </a:cubicBezTo>
                  <a:cubicBezTo>
                    <a:pt x="105" y="103"/>
                    <a:pt x="104" y="100"/>
                    <a:pt x="104" y="98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4"/>
                    <a:pt x="103" y="92"/>
                    <a:pt x="103" y="89"/>
                  </a:cubicBezTo>
                  <a:cubicBezTo>
                    <a:pt x="104" y="87"/>
                    <a:pt x="106" y="85"/>
                    <a:pt x="109" y="86"/>
                  </a:cubicBezTo>
                  <a:cubicBezTo>
                    <a:pt x="110" y="86"/>
                    <a:pt x="111" y="87"/>
                    <a:pt x="111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4" y="90"/>
                    <a:pt x="116" y="90"/>
                  </a:cubicBezTo>
                  <a:cubicBezTo>
                    <a:pt x="117" y="90"/>
                    <a:pt x="119" y="90"/>
                    <a:pt x="121" y="92"/>
                  </a:cubicBezTo>
                  <a:cubicBezTo>
                    <a:pt x="121" y="92"/>
                    <a:pt x="122" y="93"/>
                    <a:pt x="122" y="93"/>
                  </a:cubicBezTo>
                  <a:cubicBezTo>
                    <a:pt x="122" y="94"/>
                    <a:pt x="123" y="95"/>
                    <a:pt x="123" y="95"/>
                  </a:cubicBezTo>
                  <a:cubicBezTo>
                    <a:pt x="123" y="95"/>
                    <a:pt x="124" y="95"/>
                    <a:pt x="124" y="95"/>
                  </a:cubicBezTo>
                  <a:cubicBezTo>
                    <a:pt x="124" y="96"/>
                    <a:pt x="125" y="96"/>
                    <a:pt x="125" y="96"/>
                  </a:cubicBezTo>
                  <a:cubicBezTo>
                    <a:pt x="128" y="98"/>
                    <a:pt x="127" y="102"/>
                    <a:pt x="127" y="103"/>
                  </a:cubicBezTo>
                  <a:cubicBezTo>
                    <a:pt x="127" y="105"/>
                    <a:pt x="127" y="107"/>
                    <a:pt x="128" y="108"/>
                  </a:cubicBezTo>
                  <a:cubicBezTo>
                    <a:pt x="129" y="108"/>
                    <a:pt x="130" y="108"/>
                    <a:pt x="131" y="108"/>
                  </a:cubicBezTo>
                  <a:cubicBezTo>
                    <a:pt x="132" y="108"/>
                    <a:pt x="134" y="108"/>
                    <a:pt x="135" y="109"/>
                  </a:cubicBezTo>
                  <a:cubicBezTo>
                    <a:pt x="135" y="109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9" y="111"/>
                    <a:pt x="141" y="112"/>
                    <a:pt x="142" y="113"/>
                  </a:cubicBezTo>
                  <a:cubicBezTo>
                    <a:pt x="142" y="113"/>
                    <a:pt x="143" y="113"/>
                    <a:pt x="143" y="113"/>
                  </a:cubicBezTo>
                  <a:cubicBezTo>
                    <a:pt x="143" y="114"/>
                    <a:pt x="146" y="115"/>
                    <a:pt x="147" y="114"/>
                  </a:cubicBezTo>
                  <a:cubicBezTo>
                    <a:pt x="148" y="114"/>
                    <a:pt x="148" y="113"/>
                    <a:pt x="149" y="111"/>
                  </a:cubicBezTo>
                  <a:cubicBezTo>
                    <a:pt x="149" y="111"/>
                    <a:pt x="149" y="111"/>
                    <a:pt x="149" y="110"/>
                  </a:cubicBezTo>
                  <a:cubicBezTo>
                    <a:pt x="149" y="109"/>
                    <a:pt x="150" y="108"/>
                    <a:pt x="150" y="108"/>
                  </a:cubicBezTo>
                  <a:cubicBezTo>
                    <a:pt x="152" y="105"/>
                    <a:pt x="152" y="103"/>
                    <a:pt x="151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49" y="99"/>
                    <a:pt x="149" y="97"/>
                  </a:cubicBezTo>
                  <a:cubicBezTo>
                    <a:pt x="150" y="96"/>
                    <a:pt x="150" y="95"/>
                    <a:pt x="151" y="95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2"/>
                    <a:pt x="162" y="80"/>
                    <a:pt x="161" y="79"/>
                  </a:cubicBezTo>
                  <a:cubicBezTo>
                    <a:pt x="160" y="79"/>
                    <a:pt x="160" y="79"/>
                    <a:pt x="159" y="78"/>
                  </a:cubicBezTo>
                  <a:cubicBezTo>
                    <a:pt x="158" y="77"/>
                    <a:pt x="157" y="77"/>
                    <a:pt x="155" y="76"/>
                  </a:cubicBezTo>
                  <a:cubicBezTo>
                    <a:pt x="155" y="76"/>
                    <a:pt x="155" y="77"/>
                    <a:pt x="154" y="78"/>
                  </a:cubicBezTo>
                  <a:cubicBezTo>
                    <a:pt x="154" y="78"/>
                    <a:pt x="153" y="79"/>
                    <a:pt x="152" y="79"/>
                  </a:cubicBezTo>
                  <a:cubicBezTo>
                    <a:pt x="152" y="79"/>
                    <a:pt x="151" y="79"/>
                    <a:pt x="150" y="79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47" y="74"/>
                    <a:pt x="147" y="70"/>
                    <a:pt x="147" y="67"/>
                  </a:cubicBezTo>
                  <a:cubicBezTo>
                    <a:pt x="147" y="66"/>
                    <a:pt x="147" y="65"/>
                    <a:pt x="147" y="64"/>
                  </a:cubicBezTo>
                  <a:cubicBezTo>
                    <a:pt x="146" y="63"/>
                    <a:pt x="146" y="63"/>
                    <a:pt x="146" y="62"/>
                  </a:cubicBezTo>
                  <a:cubicBezTo>
                    <a:pt x="145" y="61"/>
                    <a:pt x="145" y="61"/>
                    <a:pt x="144" y="60"/>
                  </a:cubicBezTo>
                  <a:cubicBezTo>
                    <a:pt x="144" y="59"/>
                    <a:pt x="144" y="58"/>
                    <a:pt x="144" y="57"/>
                  </a:cubicBezTo>
                  <a:cubicBezTo>
                    <a:pt x="144" y="56"/>
                    <a:pt x="144" y="56"/>
                    <a:pt x="144" y="55"/>
                  </a:cubicBezTo>
                  <a:cubicBezTo>
                    <a:pt x="144" y="55"/>
                    <a:pt x="143" y="54"/>
                    <a:pt x="143" y="53"/>
                  </a:cubicBezTo>
                  <a:cubicBezTo>
                    <a:pt x="143" y="52"/>
                    <a:pt x="143" y="52"/>
                    <a:pt x="142" y="51"/>
                  </a:cubicBezTo>
                  <a:cubicBezTo>
                    <a:pt x="142" y="49"/>
                    <a:pt x="142" y="47"/>
                    <a:pt x="143" y="45"/>
                  </a:cubicBezTo>
                  <a:cubicBezTo>
                    <a:pt x="143" y="44"/>
                    <a:pt x="143" y="44"/>
                    <a:pt x="143" y="43"/>
                  </a:cubicBezTo>
                  <a:cubicBezTo>
                    <a:pt x="142" y="43"/>
                    <a:pt x="141" y="43"/>
                    <a:pt x="140" y="44"/>
                  </a:cubicBezTo>
                  <a:cubicBezTo>
                    <a:pt x="139" y="44"/>
                    <a:pt x="138" y="45"/>
                    <a:pt x="138" y="47"/>
                  </a:cubicBezTo>
                  <a:cubicBezTo>
                    <a:pt x="136" y="45"/>
                    <a:pt x="136" y="43"/>
                    <a:pt x="137" y="41"/>
                  </a:cubicBezTo>
                  <a:cubicBezTo>
                    <a:pt x="137" y="39"/>
                    <a:pt x="139" y="36"/>
                    <a:pt x="137" y="34"/>
                  </a:cubicBezTo>
                  <a:cubicBezTo>
                    <a:pt x="136" y="33"/>
                    <a:pt x="134" y="32"/>
                    <a:pt x="134" y="31"/>
                  </a:cubicBezTo>
                  <a:cubicBezTo>
                    <a:pt x="134" y="30"/>
                    <a:pt x="135" y="29"/>
                    <a:pt x="135" y="29"/>
                  </a:cubicBezTo>
                  <a:cubicBezTo>
                    <a:pt x="135" y="27"/>
                    <a:pt x="134" y="26"/>
                    <a:pt x="132" y="26"/>
                  </a:cubicBezTo>
                  <a:cubicBezTo>
                    <a:pt x="131" y="26"/>
                    <a:pt x="130" y="26"/>
                    <a:pt x="128" y="26"/>
                  </a:cubicBezTo>
                  <a:cubicBezTo>
                    <a:pt x="125" y="27"/>
                    <a:pt x="121" y="25"/>
                    <a:pt x="118" y="23"/>
                  </a:cubicBezTo>
                  <a:cubicBezTo>
                    <a:pt x="118" y="22"/>
                    <a:pt x="117" y="22"/>
                    <a:pt x="116" y="21"/>
                  </a:cubicBezTo>
                  <a:cubicBezTo>
                    <a:pt x="114" y="20"/>
                    <a:pt x="112" y="23"/>
                    <a:pt x="110" y="22"/>
                  </a:cubicBezTo>
                  <a:cubicBezTo>
                    <a:pt x="109" y="22"/>
                    <a:pt x="108" y="21"/>
                    <a:pt x="108" y="20"/>
                  </a:cubicBezTo>
                  <a:cubicBezTo>
                    <a:pt x="105" y="18"/>
                    <a:pt x="101" y="19"/>
                    <a:pt x="99" y="22"/>
                  </a:cubicBezTo>
                  <a:cubicBezTo>
                    <a:pt x="97" y="24"/>
                    <a:pt x="96" y="27"/>
                    <a:pt x="94" y="30"/>
                  </a:cubicBezTo>
                  <a:cubicBezTo>
                    <a:pt x="93" y="31"/>
                    <a:pt x="92" y="33"/>
                    <a:pt x="91" y="34"/>
                  </a:cubicBezTo>
                  <a:cubicBezTo>
                    <a:pt x="90" y="34"/>
                    <a:pt x="90" y="35"/>
                    <a:pt x="89" y="35"/>
                  </a:cubicBezTo>
                  <a:cubicBezTo>
                    <a:pt x="89" y="35"/>
                    <a:pt x="88" y="34"/>
                    <a:pt x="88" y="34"/>
                  </a:cubicBezTo>
                  <a:cubicBezTo>
                    <a:pt x="87" y="34"/>
                    <a:pt x="87" y="34"/>
                    <a:pt x="86" y="35"/>
                  </a:cubicBezTo>
                  <a:cubicBezTo>
                    <a:pt x="86" y="34"/>
                    <a:pt x="85" y="33"/>
                    <a:pt x="85" y="32"/>
                  </a:cubicBezTo>
                  <a:cubicBezTo>
                    <a:pt x="84" y="32"/>
                    <a:pt x="84" y="33"/>
                    <a:pt x="83" y="33"/>
                  </a:cubicBezTo>
                  <a:cubicBezTo>
                    <a:pt x="82" y="33"/>
                    <a:pt x="82" y="32"/>
                    <a:pt x="81" y="32"/>
                  </a:cubicBezTo>
                  <a:cubicBezTo>
                    <a:pt x="81" y="31"/>
                    <a:pt x="81" y="30"/>
                    <a:pt x="82" y="30"/>
                  </a:cubicBezTo>
                  <a:cubicBezTo>
                    <a:pt x="82" y="26"/>
                    <a:pt x="82" y="21"/>
                    <a:pt x="80" y="17"/>
                  </a:cubicBezTo>
                  <a:cubicBezTo>
                    <a:pt x="81" y="17"/>
                    <a:pt x="81" y="17"/>
                    <a:pt x="82" y="17"/>
                  </a:cubicBezTo>
                  <a:cubicBezTo>
                    <a:pt x="81" y="13"/>
                    <a:pt x="81" y="9"/>
                    <a:pt x="82" y="5"/>
                  </a:cubicBezTo>
                  <a:cubicBezTo>
                    <a:pt x="83" y="5"/>
                    <a:pt x="83" y="4"/>
                    <a:pt x="83" y="4"/>
                  </a:cubicBezTo>
                  <a:cubicBezTo>
                    <a:pt x="83" y="2"/>
                    <a:pt x="80" y="1"/>
                    <a:pt x="79" y="2"/>
                  </a:cubicBezTo>
                  <a:cubicBezTo>
                    <a:pt x="79" y="3"/>
                    <a:pt x="79" y="3"/>
                    <a:pt x="78" y="3"/>
                  </a:cubicBezTo>
                  <a:cubicBezTo>
                    <a:pt x="77" y="4"/>
                    <a:pt x="77" y="3"/>
                    <a:pt x="76" y="2"/>
                  </a:cubicBezTo>
                  <a:cubicBezTo>
                    <a:pt x="75" y="0"/>
                    <a:pt x="72" y="0"/>
                    <a:pt x="71" y="2"/>
                  </a:cubicBezTo>
                  <a:cubicBezTo>
                    <a:pt x="71" y="5"/>
                    <a:pt x="70" y="8"/>
                    <a:pt x="68" y="10"/>
                  </a:cubicBezTo>
                  <a:cubicBezTo>
                    <a:pt x="68" y="11"/>
                    <a:pt x="67" y="12"/>
                    <a:pt x="67" y="13"/>
                  </a:cubicBezTo>
                  <a:cubicBezTo>
                    <a:pt x="67" y="14"/>
                    <a:pt x="68" y="15"/>
                    <a:pt x="69" y="16"/>
                  </a:cubicBezTo>
                  <a:cubicBezTo>
                    <a:pt x="70" y="18"/>
                    <a:pt x="69" y="20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4" y="22"/>
                    <a:pt x="64" y="23"/>
                    <a:pt x="63" y="25"/>
                  </a:cubicBezTo>
                  <a:cubicBezTo>
                    <a:pt x="63" y="26"/>
                    <a:pt x="61" y="27"/>
                    <a:pt x="60" y="26"/>
                  </a:cubicBezTo>
                  <a:cubicBezTo>
                    <a:pt x="59" y="26"/>
                    <a:pt x="59" y="24"/>
                    <a:pt x="57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5" y="22"/>
                    <a:pt x="56" y="21"/>
                  </a:cubicBezTo>
                  <a:cubicBezTo>
                    <a:pt x="56" y="19"/>
                    <a:pt x="56" y="17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6"/>
                    <a:pt x="54" y="17"/>
                    <a:pt x="52" y="17"/>
                  </a:cubicBezTo>
                  <a:cubicBezTo>
                    <a:pt x="51" y="17"/>
                    <a:pt x="50" y="16"/>
                    <a:pt x="49" y="16"/>
                  </a:cubicBezTo>
                  <a:cubicBezTo>
                    <a:pt x="49" y="15"/>
                    <a:pt x="48" y="15"/>
                    <a:pt x="48" y="14"/>
                  </a:cubicBezTo>
                  <a:cubicBezTo>
                    <a:pt x="47" y="14"/>
                    <a:pt x="45" y="15"/>
                    <a:pt x="45" y="16"/>
                  </a:cubicBezTo>
                  <a:cubicBezTo>
                    <a:pt x="44" y="16"/>
                    <a:pt x="44" y="17"/>
                    <a:pt x="44" y="17"/>
                  </a:cubicBezTo>
                  <a:cubicBezTo>
                    <a:pt x="43" y="19"/>
                    <a:pt x="42" y="20"/>
                    <a:pt x="41" y="21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6" y="23"/>
                    <a:pt x="35" y="23"/>
                    <a:pt x="34" y="24"/>
                  </a:cubicBezTo>
                  <a:cubicBezTo>
                    <a:pt x="34" y="25"/>
                    <a:pt x="34" y="26"/>
                    <a:pt x="34" y="28"/>
                  </a:cubicBezTo>
                  <a:cubicBezTo>
                    <a:pt x="34" y="30"/>
                    <a:pt x="34" y="32"/>
                    <a:pt x="32" y="33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1" y="36"/>
                    <a:pt x="32" y="37"/>
                  </a:cubicBezTo>
                  <a:cubicBezTo>
                    <a:pt x="33" y="38"/>
                    <a:pt x="33" y="40"/>
                    <a:pt x="32" y="42"/>
                  </a:cubicBezTo>
                  <a:cubicBezTo>
                    <a:pt x="32" y="43"/>
                    <a:pt x="30" y="43"/>
                    <a:pt x="30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6"/>
                    <a:pt x="24" y="46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9"/>
                    <a:pt x="23" y="51"/>
                    <a:pt x="22" y="5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7" name="Freeform 67"/>
            <p:cNvSpPr/>
            <p:nvPr/>
          </p:nvSpPr>
          <p:spPr bwMode="auto">
            <a:xfrm rot="21089660">
              <a:off x="2867988" y="2047810"/>
              <a:ext cx="1717980" cy="966785"/>
            </a:xfrm>
            <a:custGeom>
              <a:avLst/>
              <a:gdLst>
                <a:gd name="T0" fmla="*/ 261 w 262"/>
                <a:gd name="T1" fmla="*/ 56 h 147"/>
                <a:gd name="T2" fmla="*/ 256 w 262"/>
                <a:gd name="T3" fmla="*/ 56 h 147"/>
                <a:gd name="T4" fmla="*/ 238 w 262"/>
                <a:gd name="T5" fmla="*/ 59 h 147"/>
                <a:gd name="T6" fmla="*/ 224 w 262"/>
                <a:gd name="T7" fmla="*/ 63 h 147"/>
                <a:gd name="T8" fmla="*/ 165 w 262"/>
                <a:gd name="T9" fmla="*/ 18 h 147"/>
                <a:gd name="T10" fmla="*/ 146 w 262"/>
                <a:gd name="T11" fmla="*/ 4 h 147"/>
                <a:gd name="T12" fmla="*/ 118 w 262"/>
                <a:gd name="T13" fmla="*/ 1 h 147"/>
                <a:gd name="T14" fmla="*/ 107 w 262"/>
                <a:gd name="T15" fmla="*/ 15 h 147"/>
                <a:gd name="T16" fmla="*/ 102 w 262"/>
                <a:gd name="T17" fmla="*/ 31 h 147"/>
                <a:gd name="T18" fmla="*/ 91 w 262"/>
                <a:gd name="T19" fmla="*/ 28 h 147"/>
                <a:gd name="T20" fmla="*/ 85 w 262"/>
                <a:gd name="T21" fmla="*/ 26 h 147"/>
                <a:gd name="T22" fmla="*/ 77 w 262"/>
                <a:gd name="T23" fmla="*/ 13 h 147"/>
                <a:gd name="T24" fmla="*/ 70 w 262"/>
                <a:gd name="T25" fmla="*/ 7 h 147"/>
                <a:gd name="T26" fmla="*/ 60 w 262"/>
                <a:gd name="T27" fmla="*/ 5 h 147"/>
                <a:gd name="T28" fmla="*/ 57 w 262"/>
                <a:gd name="T29" fmla="*/ 22 h 147"/>
                <a:gd name="T30" fmla="*/ 56 w 262"/>
                <a:gd name="T31" fmla="*/ 26 h 147"/>
                <a:gd name="T32" fmla="*/ 47 w 262"/>
                <a:gd name="T33" fmla="*/ 37 h 147"/>
                <a:gd name="T34" fmla="*/ 39 w 262"/>
                <a:gd name="T35" fmla="*/ 45 h 147"/>
                <a:gd name="T36" fmla="*/ 37 w 262"/>
                <a:gd name="T37" fmla="*/ 48 h 147"/>
                <a:gd name="T38" fmla="*/ 47 w 262"/>
                <a:gd name="T39" fmla="*/ 49 h 147"/>
                <a:gd name="T40" fmla="*/ 56 w 262"/>
                <a:gd name="T41" fmla="*/ 50 h 147"/>
                <a:gd name="T42" fmla="*/ 52 w 262"/>
                <a:gd name="T43" fmla="*/ 65 h 147"/>
                <a:gd name="T44" fmla="*/ 41 w 262"/>
                <a:gd name="T45" fmla="*/ 72 h 147"/>
                <a:gd name="T46" fmla="*/ 27 w 262"/>
                <a:gd name="T47" fmla="*/ 79 h 147"/>
                <a:gd name="T48" fmla="*/ 21 w 262"/>
                <a:gd name="T49" fmla="*/ 78 h 147"/>
                <a:gd name="T50" fmla="*/ 13 w 262"/>
                <a:gd name="T51" fmla="*/ 90 h 147"/>
                <a:gd name="T52" fmla="*/ 10 w 262"/>
                <a:gd name="T53" fmla="*/ 91 h 147"/>
                <a:gd name="T54" fmla="*/ 5 w 262"/>
                <a:gd name="T55" fmla="*/ 94 h 147"/>
                <a:gd name="T56" fmla="*/ 1 w 262"/>
                <a:gd name="T57" fmla="*/ 99 h 147"/>
                <a:gd name="T58" fmla="*/ 1 w 262"/>
                <a:gd name="T59" fmla="*/ 107 h 147"/>
                <a:gd name="T60" fmla="*/ 0 w 262"/>
                <a:gd name="T61" fmla="*/ 114 h 147"/>
                <a:gd name="T62" fmla="*/ 4 w 262"/>
                <a:gd name="T63" fmla="*/ 112 h 147"/>
                <a:gd name="T64" fmla="*/ 16 w 262"/>
                <a:gd name="T65" fmla="*/ 112 h 147"/>
                <a:gd name="T66" fmla="*/ 25 w 262"/>
                <a:gd name="T67" fmla="*/ 116 h 147"/>
                <a:gd name="T68" fmla="*/ 36 w 262"/>
                <a:gd name="T69" fmla="*/ 117 h 147"/>
                <a:gd name="T70" fmla="*/ 39 w 262"/>
                <a:gd name="T71" fmla="*/ 112 h 147"/>
                <a:gd name="T72" fmla="*/ 57 w 262"/>
                <a:gd name="T73" fmla="*/ 111 h 147"/>
                <a:gd name="T74" fmla="*/ 61 w 262"/>
                <a:gd name="T75" fmla="*/ 120 h 147"/>
                <a:gd name="T76" fmla="*/ 74 w 262"/>
                <a:gd name="T77" fmla="*/ 129 h 147"/>
                <a:gd name="T78" fmla="*/ 87 w 262"/>
                <a:gd name="T79" fmla="*/ 132 h 147"/>
                <a:gd name="T80" fmla="*/ 99 w 262"/>
                <a:gd name="T81" fmla="*/ 137 h 147"/>
                <a:gd name="T82" fmla="*/ 108 w 262"/>
                <a:gd name="T83" fmla="*/ 143 h 147"/>
                <a:gd name="T84" fmla="*/ 122 w 262"/>
                <a:gd name="T85" fmla="*/ 144 h 147"/>
                <a:gd name="T86" fmla="*/ 133 w 262"/>
                <a:gd name="T87" fmla="*/ 131 h 147"/>
                <a:gd name="T88" fmla="*/ 136 w 262"/>
                <a:gd name="T89" fmla="*/ 127 h 147"/>
                <a:gd name="T90" fmla="*/ 145 w 262"/>
                <a:gd name="T91" fmla="*/ 113 h 147"/>
                <a:gd name="T92" fmla="*/ 158 w 262"/>
                <a:gd name="T93" fmla="*/ 105 h 147"/>
                <a:gd name="T94" fmla="*/ 161 w 262"/>
                <a:gd name="T95" fmla="*/ 99 h 147"/>
                <a:gd name="T96" fmla="*/ 165 w 262"/>
                <a:gd name="T97" fmla="*/ 94 h 147"/>
                <a:gd name="T98" fmla="*/ 174 w 262"/>
                <a:gd name="T99" fmla="*/ 90 h 147"/>
                <a:gd name="T100" fmla="*/ 179 w 262"/>
                <a:gd name="T101" fmla="*/ 92 h 147"/>
                <a:gd name="T102" fmla="*/ 191 w 262"/>
                <a:gd name="T103" fmla="*/ 91 h 147"/>
                <a:gd name="T104" fmla="*/ 198 w 262"/>
                <a:gd name="T105" fmla="*/ 88 h 147"/>
                <a:gd name="T106" fmla="*/ 239 w 262"/>
                <a:gd name="T107" fmla="*/ 82 h 147"/>
                <a:gd name="T108" fmla="*/ 251 w 262"/>
                <a:gd name="T109" fmla="*/ 78 h 147"/>
                <a:gd name="T110" fmla="*/ 259 w 262"/>
                <a:gd name="T111" fmla="*/ 72 h 147"/>
                <a:gd name="T112" fmla="*/ 258 w 262"/>
                <a:gd name="T113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2" h="147">
                  <a:moveTo>
                    <a:pt x="259" y="60"/>
                  </a:moveTo>
                  <a:cubicBezTo>
                    <a:pt x="260" y="59"/>
                    <a:pt x="260" y="59"/>
                    <a:pt x="260" y="59"/>
                  </a:cubicBezTo>
                  <a:cubicBezTo>
                    <a:pt x="260" y="59"/>
                    <a:pt x="260" y="58"/>
                    <a:pt x="260" y="58"/>
                  </a:cubicBezTo>
                  <a:cubicBezTo>
                    <a:pt x="260" y="57"/>
                    <a:pt x="261" y="57"/>
                    <a:pt x="261" y="56"/>
                  </a:cubicBezTo>
                  <a:cubicBezTo>
                    <a:pt x="262" y="56"/>
                    <a:pt x="262" y="56"/>
                    <a:pt x="262" y="56"/>
                  </a:cubicBezTo>
                  <a:cubicBezTo>
                    <a:pt x="260" y="56"/>
                    <a:pt x="259" y="55"/>
                    <a:pt x="258" y="55"/>
                  </a:cubicBezTo>
                  <a:cubicBezTo>
                    <a:pt x="257" y="54"/>
                    <a:pt x="256" y="55"/>
                    <a:pt x="256" y="5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4" y="60"/>
                    <a:pt x="241" y="60"/>
                    <a:pt x="238" y="59"/>
                  </a:cubicBezTo>
                  <a:cubicBezTo>
                    <a:pt x="236" y="58"/>
                    <a:pt x="233" y="62"/>
                    <a:pt x="232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1" y="64"/>
                    <a:pt x="227" y="65"/>
                    <a:pt x="224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1" y="64"/>
                    <a:pt x="219" y="65"/>
                    <a:pt x="218" y="65"/>
                  </a:cubicBezTo>
                  <a:cubicBezTo>
                    <a:pt x="218" y="65"/>
                    <a:pt x="217" y="65"/>
                    <a:pt x="217" y="65"/>
                  </a:cubicBezTo>
                  <a:cubicBezTo>
                    <a:pt x="215" y="64"/>
                    <a:pt x="208" y="58"/>
                    <a:pt x="165" y="18"/>
                  </a:cubicBezTo>
                  <a:cubicBezTo>
                    <a:pt x="163" y="15"/>
                    <a:pt x="161" y="14"/>
                    <a:pt x="161" y="13"/>
                  </a:cubicBezTo>
                  <a:cubicBezTo>
                    <a:pt x="159" y="12"/>
                    <a:pt x="158" y="10"/>
                    <a:pt x="157" y="9"/>
                  </a:cubicBezTo>
                  <a:cubicBezTo>
                    <a:pt x="156" y="6"/>
                    <a:pt x="155" y="4"/>
                    <a:pt x="152" y="4"/>
                  </a:cubicBezTo>
                  <a:cubicBezTo>
                    <a:pt x="150" y="3"/>
                    <a:pt x="148" y="3"/>
                    <a:pt x="146" y="4"/>
                  </a:cubicBezTo>
                  <a:cubicBezTo>
                    <a:pt x="144" y="4"/>
                    <a:pt x="142" y="5"/>
                    <a:pt x="139" y="5"/>
                  </a:cubicBezTo>
                  <a:cubicBezTo>
                    <a:pt x="136" y="5"/>
                    <a:pt x="134" y="4"/>
                    <a:pt x="132" y="3"/>
                  </a:cubicBezTo>
                  <a:cubicBezTo>
                    <a:pt x="131" y="2"/>
                    <a:pt x="129" y="1"/>
                    <a:pt x="127" y="1"/>
                  </a:cubicBezTo>
                  <a:cubicBezTo>
                    <a:pt x="121" y="0"/>
                    <a:pt x="119" y="0"/>
                    <a:pt x="118" y="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3"/>
                  </a:cubicBezTo>
                  <a:cubicBezTo>
                    <a:pt x="106" y="13"/>
                    <a:pt x="106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9" y="18"/>
                    <a:pt x="108" y="21"/>
                    <a:pt x="106" y="24"/>
                  </a:cubicBezTo>
                  <a:cubicBezTo>
                    <a:pt x="106" y="24"/>
                    <a:pt x="105" y="25"/>
                    <a:pt x="105" y="26"/>
                  </a:cubicBezTo>
                  <a:cubicBezTo>
                    <a:pt x="105" y="26"/>
                    <a:pt x="105" y="27"/>
                    <a:pt x="105" y="27"/>
                  </a:cubicBezTo>
                  <a:cubicBezTo>
                    <a:pt x="104" y="29"/>
                    <a:pt x="104" y="30"/>
                    <a:pt x="102" y="31"/>
                  </a:cubicBezTo>
                  <a:cubicBezTo>
                    <a:pt x="100" y="32"/>
                    <a:pt x="98" y="32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29"/>
                    <a:pt x="92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8"/>
                    <a:pt x="90" y="28"/>
                    <a:pt x="89" y="27"/>
                  </a:cubicBezTo>
                  <a:cubicBezTo>
                    <a:pt x="88" y="27"/>
                    <a:pt x="88" y="27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5"/>
                    <a:pt x="86" y="25"/>
                    <a:pt x="85" y="26"/>
                  </a:cubicBezTo>
                  <a:cubicBezTo>
                    <a:pt x="84" y="26"/>
                    <a:pt x="82" y="26"/>
                    <a:pt x="81" y="25"/>
                  </a:cubicBezTo>
                  <a:cubicBezTo>
                    <a:pt x="80" y="24"/>
                    <a:pt x="78" y="23"/>
                    <a:pt x="79" y="18"/>
                  </a:cubicBezTo>
                  <a:cubicBezTo>
                    <a:pt x="79" y="16"/>
                    <a:pt x="79" y="14"/>
                    <a:pt x="78" y="13"/>
                  </a:cubicBezTo>
                  <a:cubicBezTo>
                    <a:pt x="78" y="13"/>
                    <a:pt x="78" y="13"/>
                    <a:pt x="77" y="13"/>
                  </a:cubicBezTo>
                  <a:cubicBezTo>
                    <a:pt x="77" y="12"/>
                    <a:pt x="76" y="12"/>
                    <a:pt x="76" y="12"/>
                  </a:cubicBezTo>
                  <a:cubicBezTo>
                    <a:pt x="75" y="11"/>
                    <a:pt x="74" y="10"/>
                    <a:pt x="74" y="10"/>
                  </a:cubicBezTo>
                  <a:cubicBezTo>
                    <a:pt x="74" y="9"/>
                    <a:pt x="73" y="9"/>
                    <a:pt x="73" y="8"/>
                  </a:cubicBezTo>
                  <a:cubicBezTo>
                    <a:pt x="72" y="8"/>
                    <a:pt x="71" y="7"/>
                    <a:pt x="70" y="7"/>
                  </a:cubicBezTo>
                  <a:cubicBezTo>
                    <a:pt x="68" y="7"/>
                    <a:pt x="66" y="7"/>
                    <a:pt x="65" y="6"/>
                  </a:cubicBezTo>
                  <a:cubicBezTo>
                    <a:pt x="64" y="6"/>
                    <a:pt x="64" y="5"/>
                    <a:pt x="63" y="4"/>
                  </a:cubicBezTo>
                  <a:cubicBezTo>
                    <a:pt x="63" y="4"/>
                    <a:pt x="62" y="3"/>
                    <a:pt x="62" y="3"/>
                  </a:cubicBezTo>
                  <a:cubicBezTo>
                    <a:pt x="61" y="3"/>
                    <a:pt x="60" y="4"/>
                    <a:pt x="60" y="5"/>
                  </a:cubicBezTo>
                  <a:cubicBezTo>
                    <a:pt x="59" y="7"/>
                    <a:pt x="59" y="9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1" y="16"/>
                    <a:pt x="60" y="20"/>
                    <a:pt x="58" y="21"/>
                  </a:cubicBezTo>
                  <a:cubicBezTo>
                    <a:pt x="58" y="22"/>
                    <a:pt x="57" y="22"/>
                    <a:pt x="57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4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7" y="26"/>
                    <a:pt x="58" y="28"/>
                    <a:pt x="58" y="29"/>
                  </a:cubicBezTo>
                  <a:cubicBezTo>
                    <a:pt x="57" y="31"/>
                    <a:pt x="56" y="33"/>
                    <a:pt x="55" y="34"/>
                  </a:cubicBezTo>
                  <a:cubicBezTo>
                    <a:pt x="53" y="36"/>
                    <a:pt x="50" y="36"/>
                    <a:pt x="48" y="37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6" y="37"/>
                    <a:pt x="44" y="38"/>
                    <a:pt x="44" y="39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1"/>
                    <a:pt x="43" y="42"/>
                    <a:pt x="42" y="43"/>
                  </a:cubicBezTo>
                  <a:cubicBezTo>
                    <a:pt x="41" y="44"/>
                    <a:pt x="40" y="45"/>
                    <a:pt x="39" y="45"/>
                  </a:cubicBezTo>
                  <a:cubicBezTo>
                    <a:pt x="37" y="46"/>
                    <a:pt x="36" y="46"/>
                    <a:pt x="36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cubicBezTo>
                    <a:pt x="37" y="49"/>
                    <a:pt x="37" y="48"/>
                    <a:pt x="37" y="48"/>
                  </a:cubicBezTo>
                  <a:cubicBezTo>
                    <a:pt x="38" y="48"/>
                    <a:pt x="38" y="48"/>
                    <a:pt x="39" y="48"/>
                  </a:cubicBezTo>
                  <a:cubicBezTo>
                    <a:pt x="40" y="48"/>
                    <a:pt x="42" y="48"/>
                    <a:pt x="44" y="51"/>
                  </a:cubicBezTo>
                  <a:cubicBezTo>
                    <a:pt x="45" y="51"/>
                    <a:pt x="45" y="50"/>
                    <a:pt x="46" y="50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8" y="47"/>
                    <a:pt x="51" y="46"/>
                    <a:pt x="53" y="48"/>
                  </a:cubicBezTo>
                  <a:cubicBezTo>
                    <a:pt x="53" y="48"/>
                    <a:pt x="53" y="48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50"/>
                    <a:pt x="55" y="50"/>
                    <a:pt x="56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61" y="51"/>
                    <a:pt x="62" y="54"/>
                    <a:pt x="62" y="57"/>
                  </a:cubicBezTo>
                  <a:cubicBezTo>
                    <a:pt x="61" y="60"/>
                    <a:pt x="58" y="62"/>
                    <a:pt x="57" y="63"/>
                  </a:cubicBezTo>
                  <a:cubicBezTo>
                    <a:pt x="55" y="64"/>
                    <a:pt x="54" y="65"/>
                    <a:pt x="52" y="65"/>
                  </a:cubicBezTo>
                  <a:cubicBezTo>
                    <a:pt x="51" y="65"/>
                    <a:pt x="51" y="66"/>
                    <a:pt x="50" y="66"/>
                  </a:cubicBezTo>
                  <a:cubicBezTo>
                    <a:pt x="47" y="67"/>
                    <a:pt x="45" y="68"/>
                    <a:pt x="42" y="70"/>
                  </a:cubicBezTo>
                  <a:cubicBezTo>
                    <a:pt x="41" y="71"/>
                    <a:pt x="41" y="71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5"/>
                    <a:pt x="41" y="77"/>
                    <a:pt x="38" y="79"/>
                  </a:cubicBezTo>
                  <a:cubicBezTo>
                    <a:pt x="37" y="80"/>
                    <a:pt x="35" y="81"/>
                    <a:pt x="33" y="81"/>
                  </a:cubicBezTo>
                  <a:cubicBezTo>
                    <a:pt x="31" y="81"/>
                    <a:pt x="29" y="80"/>
                    <a:pt x="27" y="79"/>
                  </a:cubicBezTo>
                  <a:cubicBezTo>
                    <a:pt x="26" y="78"/>
                    <a:pt x="24" y="77"/>
                    <a:pt x="22" y="77"/>
                  </a:cubicBezTo>
                  <a:cubicBezTo>
                    <a:pt x="22" y="77"/>
                    <a:pt x="22" y="77"/>
                    <a:pt x="22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4" y="84"/>
                    <a:pt x="14" y="84"/>
                  </a:cubicBezTo>
                  <a:cubicBezTo>
                    <a:pt x="14" y="84"/>
                    <a:pt x="14" y="85"/>
                    <a:pt x="14" y="86"/>
                  </a:cubicBezTo>
                  <a:cubicBezTo>
                    <a:pt x="14" y="87"/>
                    <a:pt x="15" y="89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1" y="90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2"/>
                    <a:pt x="8" y="92"/>
                    <a:pt x="7" y="92"/>
                  </a:cubicBezTo>
                  <a:cubicBezTo>
                    <a:pt x="7" y="92"/>
                    <a:pt x="6" y="92"/>
                    <a:pt x="6" y="93"/>
                  </a:cubicBezTo>
                  <a:cubicBezTo>
                    <a:pt x="5" y="93"/>
                    <a:pt x="5" y="93"/>
                    <a:pt x="5" y="94"/>
                  </a:cubicBezTo>
                  <a:cubicBezTo>
                    <a:pt x="4" y="95"/>
                    <a:pt x="4" y="95"/>
                    <a:pt x="3" y="96"/>
                  </a:cubicBezTo>
                  <a:cubicBezTo>
                    <a:pt x="3" y="96"/>
                    <a:pt x="2" y="96"/>
                    <a:pt x="1" y="97"/>
                  </a:cubicBezTo>
                  <a:cubicBezTo>
                    <a:pt x="1" y="97"/>
                    <a:pt x="0" y="97"/>
                    <a:pt x="0" y="97"/>
                  </a:cubicBezTo>
                  <a:cubicBezTo>
                    <a:pt x="0" y="97"/>
                    <a:pt x="0" y="98"/>
                    <a:pt x="1" y="99"/>
                  </a:cubicBezTo>
                  <a:cubicBezTo>
                    <a:pt x="3" y="101"/>
                    <a:pt x="4" y="103"/>
                    <a:pt x="2" y="104"/>
                  </a:cubicBezTo>
                  <a:cubicBezTo>
                    <a:pt x="2" y="105"/>
                    <a:pt x="1" y="105"/>
                    <a:pt x="1" y="105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1" y="108"/>
                    <a:pt x="2" y="109"/>
                    <a:pt x="2" y="111"/>
                  </a:cubicBezTo>
                  <a:cubicBezTo>
                    <a:pt x="2" y="111"/>
                    <a:pt x="1" y="111"/>
                    <a:pt x="1" y="112"/>
                  </a:cubicBezTo>
                  <a:cubicBezTo>
                    <a:pt x="1" y="112"/>
                    <a:pt x="1" y="113"/>
                    <a:pt x="1" y="113"/>
                  </a:cubicBezTo>
                  <a:cubicBezTo>
                    <a:pt x="1" y="113"/>
                    <a:pt x="0" y="114"/>
                    <a:pt x="0" y="114"/>
                  </a:cubicBezTo>
                  <a:cubicBezTo>
                    <a:pt x="0" y="114"/>
                    <a:pt x="0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5"/>
                    <a:pt x="3" y="114"/>
                    <a:pt x="3" y="113"/>
                  </a:cubicBezTo>
                  <a:cubicBezTo>
                    <a:pt x="4" y="113"/>
                    <a:pt x="4" y="112"/>
                    <a:pt x="4" y="112"/>
                  </a:cubicBezTo>
                  <a:cubicBezTo>
                    <a:pt x="5" y="111"/>
                    <a:pt x="5" y="111"/>
                    <a:pt x="6" y="110"/>
                  </a:cubicBezTo>
                  <a:cubicBezTo>
                    <a:pt x="7" y="109"/>
                    <a:pt x="9" y="109"/>
                    <a:pt x="11" y="109"/>
                  </a:cubicBezTo>
                  <a:cubicBezTo>
                    <a:pt x="12" y="109"/>
                    <a:pt x="14" y="110"/>
                    <a:pt x="15" y="111"/>
                  </a:cubicBezTo>
                  <a:cubicBezTo>
                    <a:pt x="15" y="111"/>
                    <a:pt x="15" y="112"/>
                    <a:pt x="16" y="112"/>
                  </a:cubicBezTo>
                  <a:cubicBezTo>
                    <a:pt x="16" y="113"/>
                    <a:pt x="17" y="113"/>
                    <a:pt x="17" y="113"/>
                  </a:cubicBezTo>
                  <a:cubicBezTo>
                    <a:pt x="17" y="113"/>
                    <a:pt x="18" y="113"/>
                    <a:pt x="18" y="113"/>
                  </a:cubicBezTo>
                  <a:cubicBezTo>
                    <a:pt x="18" y="113"/>
                    <a:pt x="19" y="113"/>
                    <a:pt x="19" y="113"/>
                  </a:cubicBezTo>
                  <a:cubicBezTo>
                    <a:pt x="22" y="112"/>
                    <a:pt x="24" y="115"/>
                    <a:pt x="25" y="116"/>
                  </a:cubicBezTo>
                  <a:cubicBezTo>
                    <a:pt x="26" y="118"/>
                    <a:pt x="27" y="119"/>
                    <a:pt x="28" y="118"/>
                  </a:cubicBezTo>
                  <a:cubicBezTo>
                    <a:pt x="29" y="118"/>
                    <a:pt x="29" y="118"/>
                    <a:pt x="29" y="117"/>
                  </a:cubicBezTo>
                  <a:cubicBezTo>
                    <a:pt x="30" y="117"/>
                    <a:pt x="30" y="116"/>
                    <a:pt x="31" y="116"/>
                  </a:cubicBezTo>
                  <a:cubicBezTo>
                    <a:pt x="32" y="115"/>
                    <a:pt x="35" y="116"/>
                    <a:pt x="36" y="117"/>
                  </a:cubicBezTo>
                  <a:cubicBezTo>
                    <a:pt x="36" y="118"/>
                    <a:pt x="37" y="118"/>
                    <a:pt x="37" y="119"/>
                  </a:cubicBezTo>
                  <a:cubicBezTo>
                    <a:pt x="38" y="118"/>
                    <a:pt x="39" y="117"/>
                    <a:pt x="39" y="116"/>
                  </a:cubicBezTo>
                  <a:cubicBezTo>
                    <a:pt x="39" y="115"/>
                    <a:pt x="39" y="113"/>
                    <a:pt x="39" y="112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1"/>
                    <a:pt x="38" y="110"/>
                    <a:pt x="38" y="109"/>
                  </a:cubicBezTo>
                  <a:cubicBezTo>
                    <a:pt x="39" y="107"/>
                    <a:pt x="40" y="107"/>
                    <a:pt x="43" y="107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3" y="109"/>
                    <a:pt x="55" y="110"/>
                    <a:pt x="57" y="111"/>
                  </a:cubicBezTo>
                  <a:cubicBezTo>
                    <a:pt x="59" y="112"/>
                    <a:pt x="61" y="115"/>
                    <a:pt x="60" y="118"/>
                  </a:cubicBezTo>
                  <a:cubicBezTo>
                    <a:pt x="60" y="118"/>
                    <a:pt x="60" y="118"/>
                    <a:pt x="60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0"/>
                    <a:pt x="61" y="120"/>
                    <a:pt x="61" y="120"/>
                  </a:cubicBezTo>
                  <a:cubicBezTo>
                    <a:pt x="61" y="120"/>
                    <a:pt x="62" y="120"/>
                    <a:pt x="62" y="120"/>
                  </a:cubicBezTo>
                  <a:cubicBezTo>
                    <a:pt x="64" y="121"/>
                    <a:pt x="66" y="123"/>
                    <a:pt x="67" y="125"/>
                  </a:cubicBezTo>
                  <a:cubicBezTo>
                    <a:pt x="69" y="128"/>
                    <a:pt x="70" y="130"/>
                    <a:pt x="72" y="129"/>
                  </a:cubicBezTo>
                  <a:cubicBezTo>
                    <a:pt x="73" y="129"/>
                    <a:pt x="73" y="129"/>
                    <a:pt x="74" y="129"/>
                  </a:cubicBezTo>
                  <a:cubicBezTo>
                    <a:pt x="75" y="128"/>
                    <a:pt x="77" y="128"/>
                    <a:pt x="78" y="128"/>
                  </a:cubicBezTo>
                  <a:cubicBezTo>
                    <a:pt x="80" y="128"/>
                    <a:pt x="82" y="130"/>
                    <a:pt x="83" y="131"/>
                  </a:cubicBezTo>
                  <a:cubicBezTo>
                    <a:pt x="84" y="133"/>
                    <a:pt x="85" y="133"/>
                    <a:pt x="86" y="133"/>
                  </a:cubicBezTo>
                  <a:cubicBezTo>
                    <a:pt x="86" y="133"/>
                    <a:pt x="87" y="132"/>
                    <a:pt x="87" y="132"/>
                  </a:cubicBezTo>
                  <a:cubicBezTo>
                    <a:pt x="87" y="132"/>
                    <a:pt x="88" y="131"/>
                    <a:pt x="88" y="131"/>
                  </a:cubicBezTo>
                  <a:cubicBezTo>
                    <a:pt x="91" y="130"/>
                    <a:pt x="94" y="131"/>
                    <a:pt x="95" y="133"/>
                  </a:cubicBezTo>
                  <a:cubicBezTo>
                    <a:pt x="96" y="133"/>
                    <a:pt x="96" y="134"/>
                    <a:pt x="96" y="134"/>
                  </a:cubicBezTo>
                  <a:cubicBezTo>
                    <a:pt x="97" y="136"/>
                    <a:pt x="98" y="137"/>
                    <a:pt x="99" y="137"/>
                  </a:cubicBezTo>
                  <a:cubicBezTo>
                    <a:pt x="99" y="138"/>
                    <a:pt x="100" y="138"/>
                    <a:pt x="101" y="138"/>
                  </a:cubicBezTo>
                  <a:cubicBezTo>
                    <a:pt x="103" y="138"/>
                    <a:pt x="104" y="139"/>
                    <a:pt x="105" y="140"/>
                  </a:cubicBezTo>
                  <a:cubicBezTo>
                    <a:pt x="106" y="140"/>
                    <a:pt x="106" y="141"/>
                    <a:pt x="107" y="141"/>
                  </a:cubicBezTo>
                  <a:cubicBezTo>
                    <a:pt x="107" y="142"/>
                    <a:pt x="107" y="142"/>
                    <a:pt x="108" y="143"/>
                  </a:cubicBezTo>
                  <a:cubicBezTo>
                    <a:pt x="109" y="144"/>
                    <a:pt x="110" y="144"/>
                    <a:pt x="112" y="144"/>
                  </a:cubicBezTo>
                  <a:cubicBezTo>
                    <a:pt x="114" y="145"/>
                    <a:pt x="117" y="145"/>
                    <a:pt x="118" y="147"/>
                  </a:cubicBezTo>
                  <a:cubicBezTo>
                    <a:pt x="118" y="147"/>
                    <a:pt x="119" y="146"/>
                    <a:pt x="119" y="146"/>
                  </a:cubicBezTo>
                  <a:cubicBezTo>
                    <a:pt x="120" y="146"/>
                    <a:pt x="121" y="145"/>
                    <a:pt x="122" y="144"/>
                  </a:cubicBezTo>
                  <a:cubicBezTo>
                    <a:pt x="122" y="143"/>
                    <a:pt x="123" y="141"/>
                    <a:pt x="124" y="139"/>
                  </a:cubicBezTo>
                  <a:cubicBezTo>
                    <a:pt x="125" y="138"/>
                    <a:pt x="127" y="137"/>
                    <a:pt x="128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1" y="135"/>
                    <a:pt x="133" y="133"/>
                    <a:pt x="133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0"/>
                    <a:pt x="133" y="130"/>
                    <a:pt x="134" y="129"/>
                  </a:cubicBezTo>
                  <a:cubicBezTo>
                    <a:pt x="134" y="128"/>
                    <a:pt x="135" y="128"/>
                    <a:pt x="135" y="128"/>
                  </a:cubicBezTo>
                  <a:cubicBezTo>
                    <a:pt x="136" y="128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24"/>
                    <a:pt x="137" y="121"/>
                    <a:pt x="139" y="118"/>
                  </a:cubicBezTo>
                  <a:cubicBezTo>
                    <a:pt x="141" y="116"/>
                    <a:pt x="143" y="114"/>
                    <a:pt x="145" y="113"/>
                  </a:cubicBezTo>
                  <a:cubicBezTo>
                    <a:pt x="148" y="111"/>
                    <a:pt x="151" y="109"/>
                    <a:pt x="154" y="108"/>
                  </a:cubicBezTo>
                  <a:cubicBezTo>
                    <a:pt x="154" y="108"/>
                    <a:pt x="154" y="108"/>
                    <a:pt x="155" y="108"/>
                  </a:cubicBezTo>
                  <a:cubicBezTo>
                    <a:pt x="155" y="107"/>
                    <a:pt x="156" y="107"/>
                    <a:pt x="157" y="107"/>
                  </a:cubicBezTo>
                  <a:cubicBezTo>
                    <a:pt x="157" y="107"/>
                    <a:pt x="158" y="106"/>
                    <a:pt x="158" y="105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8" y="104"/>
                    <a:pt x="158" y="104"/>
                    <a:pt x="158" y="103"/>
                  </a:cubicBezTo>
                  <a:cubicBezTo>
                    <a:pt x="158" y="102"/>
                    <a:pt x="159" y="101"/>
                    <a:pt x="160" y="101"/>
                  </a:cubicBezTo>
                  <a:cubicBezTo>
                    <a:pt x="160" y="100"/>
                    <a:pt x="160" y="100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0" y="98"/>
                    <a:pt x="160" y="97"/>
                    <a:pt x="161" y="97"/>
                  </a:cubicBezTo>
                  <a:cubicBezTo>
                    <a:pt x="161" y="95"/>
                    <a:pt x="163" y="95"/>
                    <a:pt x="164" y="94"/>
                  </a:cubicBezTo>
                  <a:cubicBezTo>
                    <a:pt x="164" y="94"/>
                    <a:pt x="165" y="94"/>
                    <a:pt x="165" y="94"/>
                  </a:cubicBezTo>
                  <a:cubicBezTo>
                    <a:pt x="166" y="94"/>
                    <a:pt x="167" y="93"/>
                    <a:pt x="168" y="92"/>
                  </a:cubicBezTo>
                  <a:cubicBezTo>
                    <a:pt x="169" y="91"/>
                    <a:pt x="170" y="90"/>
                    <a:pt x="172" y="90"/>
                  </a:cubicBezTo>
                  <a:cubicBezTo>
                    <a:pt x="172" y="90"/>
                    <a:pt x="173" y="90"/>
                    <a:pt x="173" y="90"/>
                  </a:cubicBezTo>
                  <a:cubicBezTo>
                    <a:pt x="174" y="90"/>
                    <a:pt x="174" y="90"/>
                    <a:pt x="174" y="90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76" y="89"/>
                    <a:pt x="177" y="89"/>
                    <a:pt x="178" y="90"/>
                  </a:cubicBezTo>
                  <a:cubicBezTo>
                    <a:pt x="179" y="91"/>
                    <a:pt x="179" y="91"/>
                    <a:pt x="179" y="92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80" y="93"/>
                    <a:pt x="181" y="94"/>
                    <a:pt x="183" y="93"/>
                  </a:cubicBezTo>
                  <a:cubicBezTo>
                    <a:pt x="184" y="93"/>
                    <a:pt x="185" y="93"/>
                    <a:pt x="186" y="92"/>
                  </a:cubicBezTo>
                  <a:cubicBezTo>
                    <a:pt x="187" y="92"/>
                    <a:pt x="188" y="91"/>
                    <a:pt x="189" y="91"/>
                  </a:cubicBezTo>
                  <a:cubicBezTo>
                    <a:pt x="190" y="91"/>
                    <a:pt x="190" y="91"/>
                    <a:pt x="191" y="91"/>
                  </a:cubicBezTo>
                  <a:cubicBezTo>
                    <a:pt x="193" y="91"/>
                    <a:pt x="194" y="90"/>
                    <a:pt x="195" y="90"/>
                  </a:cubicBezTo>
                  <a:cubicBezTo>
                    <a:pt x="195" y="90"/>
                    <a:pt x="195" y="89"/>
                    <a:pt x="195" y="89"/>
                  </a:cubicBezTo>
                  <a:cubicBezTo>
                    <a:pt x="195" y="89"/>
                    <a:pt x="196" y="89"/>
                    <a:pt x="196" y="89"/>
                  </a:cubicBezTo>
                  <a:cubicBezTo>
                    <a:pt x="197" y="88"/>
                    <a:pt x="198" y="88"/>
                    <a:pt x="198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7" y="88"/>
                    <a:pt x="210" y="88"/>
                    <a:pt x="212" y="87"/>
                  </a:cubicBezTo>
                  <a:cubicBezTo>
                    <a:pt x="216" y="85"/>
                    <a:pt x="221" y="83"/>
                    <a:pt x="226" y="82"/>
                  </a:cubicBezTo>
                  <a:cubicBezTo>
                    <a:pt x="231" y="81"/>
                    <a:pt x="236" y="82"/>
                    <a:pt x="239" y="82"/>
                  </a:cubicBezTo>
                  <a:cubicBezTo>
                    <a:pt x="240" y="82"/>
                    <a:pt x="242" y="83"/>
                    <a:pt x="242" y="82"/>
                  </a:cubicBezTo>
                  <a:cubicBezTo>
                    <a:pt x="243" y="82"/>
                    <a:pt x="244" y="81"/>
                    <a:pt x="244" y="81"/>
                  </a:cubicBezTo>
                  <a:cubicBezTo>
                    <a:pt x="245" y="80"/>
                    <a:pt x="246" y="79"/>
                    <a:pt x="247" y="78"/>
                  </a:cubicBezTo>
                  <a:cubicBezTo>
                    <a:pt x="248" y="78"/>
                    <a:pt x="249" y="78"/>
                    <a:pt x="251" y="78"/>
                  </a:cubicBezTo>
                  <a:cubicBezTo>
                    <a:pt x="252" y="77"/>
                    <a:pt x="253" y="77"/>
                    <a:pt x="254" y="77"/>
                  </a:cubicBezTo>
                  <a:cubicBezTo>
                    <a:pt x="254" y="76"/>
                    <a:pt x="254" y="76"/>
                    <a:pt x="255" y="76"/>
                  </a:cubicBezTo>
                  <a:cubicBezTo>
                    <a:pt x="255" y="75"/>
                    <a:pt x="255" y="74"/>
                    <a:pt x="256" y="74"/>
                  </a:cubicBezTo>
                  <a:cubicBezTo>
                    <a:pt x="257" y="73"/>
                    <a:pt x="258" y="72"/>
                    <a:pt x="259" y="72"/>
                  </a:cubicBezTo>
                  <a:cubicBezTo>
                    <a:pt x="260" y="72"/>
                    <a:pt x="261" y="71"/>
                    <a:pt x="261" y="71"/>
                  </a:cubicBezTo>
                  <a:cubicBezTo>
                    <a:pt x="261" y="70"/>
                    <a:pt x="260" y="70"/>
                    <a:pt x="259" y="69"/>
                  </a:cubicBezTo>
                  <a:cubicBezTo>
                    <a:pt x="258" y="68"/>
                    <a:pt x="257" y="66"/>
                    <a:pt x="257" y="65"/>
                  </a:cubicBezTo>
                  <a:cubicBezTo>
                    <a:pt x="257" y="63"/>
                    <a:pt x="258" y="62"/>
                    <a:pt x="258" y="61"/>
                  </a:cubicBezTo>
                  <a:cubicBezTo>
                    <a:pt x="259" y="61"/>
                    <a:pt x="259" y="60"/>
                    <a:pt x="259" y="6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68"/>
            <p:cNvSpPr/>
            <p:nvPr/>
          </p:nvSpPr>
          <p:spPr bwMode="auto">
            <a:xfrm rot="21089660">
              <a:off x="2932997" y="832857"/>
              <a:ext cx="538974" cy="823620"/>
            </a:xfrm>
            <a:custGeom>
              <a:avLst/>
              <a:gdLst>
                <a:gd name="T0" fmla="*/ 7 w 82"/>
                <a:gd name="T1" fmla="*/ 44 h 125"/>
                <a:gd name="T2" fmla="*/ 9 w 82"/>
                <a:gd name="T3" fmla="*/ 49 h 125"/>
                <a:gd name="T4" fmla="*/ 11 w 82"/>
                <a:gd name="T5" fmla="*/ 51 h 125"/>
                <a:gd name="T6" fmla="*/ 21 w 82"/>
                <a:gd name="T7" fmla="*/ 50 h 125"/>
                <a:gd name="T8" fmla="*/ 18 w 82"/>
                <a:gd name="T9" fmla="*/ 62 h 125"/>
                <a:gd name="T10" fmla="*/ 17 w 82"/>
                <a:gd name="T11" fmla="*/ 67 h 125"/>
                <a:gd name="T12" fmla="*/ 16 w 82"/>
                <a:gd name="T13" fmla="*/ 73 h 125"/>
                <a:gd name="T14" fmla="*/ 17 w 82"/>
                <a:gd name="T15" fmla="*/ 81 h 125"/>
                <a:gd name="T16" fmla="*/ 20 w 82"/>
                <a:gd name="T17" fmla="*/ 96 h 125"/>
                <a:gd name="T18" fmla="*/ 27 w 82"/>
                <a:gd name="T19" fmla="*/ 115 h 125"/>
                <a:gd name="T20" fmla="*/ 33 w 82"/>
                <a:gd name="T21" fmla="*/ 121 h 125"/>
                <a:gd name="T22" fmla="*/ 63 w 82"/>
                <a:gd name="T23" fmla="*/ 113 h 125"/>
                <a:gd name="T24" fmla="*/ 68 w 82"/>
                <a:gd name="T25" fmla="*/ 103 h 125"/>
                <a:gd name="T26" fmla="*/ 70 w 82"/>
                <a:gd name="T27" fmla="*/ 91 h 125"/>
                <a:gd name="T28" fmla="*/ 76 w 82"/>
                <a:gd name="T29" fmla="*/ 70 h 125"/>
                <a:gd name="T30" fmla="*/ 78 w 82"/>
                <a:gd name="T31" fmla="*/ 55 h 125"/>
                <a:gd name="T32" fmla="*/ 76 w 82"/>
                <a:gd name="T33" fmla="*/ 39 h 125"/>
                <a:gd name="T34" fmla="*/ 72 w 82"/>
                <a:gd name="T35" fmla="*/ 35 h 125"/>
                <a:gd name="T36" fmla="*/ 76 w 82"/>
                <a:gd name="T37" fmla="*/ 27 h 125"/>
                <a:gd name="T38" fmla="*/ 77 w 82"/>
                <a:gd name="T39" fmla="*/ 23 h 125"/>
                <a:gd name="T40" fmla="*/ 81 w 82"/>
                <a:gd name="T41" fmla="*/ 28 h 125"/>
                <a:gd name="T42" fmla="*/ 81 w 82"/>
                <a:gd name="T43" fmla="*/ 21 h 125"/>
                <a:gd name="T44" fmla="*/ 80 w 82"/>
                <a:gd name="T45" fmla="*/ 18 h 125"/>
                <a:gd name="T46" fmla="*/ 75 w 82"/>
                <a:gd name="T47" fmla="*/ 12 h 125"/>
                <a:gd name="T48" fmla="*/ 73 w 82"/>
                <a:gd name="T49" fmla="*/ 13 h 125"/>
                <a:gd name="T50" fmla="*/ 72 w 82"/>
                <a:gd name="T51" fmla="*/ 13 h 125"/>
                <a:gd name="T52" fmla="*/ 71 w 82"/>
                <a:gd name="T53" fmla="*/ 8 h 125"/>
                <a:gd name="T54" fmla="*/ 66 w 82"/>
                <a:gd name="T55" fmla="*/ 8 h 125"/>
                <a:gd name="T56" fmla="*/ 54 w 82"/>
                <a:gd name="T57" fmla="*/ 3 h 125"/>
                <a:gd name="T58" fmla="*/ 50 w 82"/>
                <a:gd name="T59" fmla="*/ 1 h 125"/>
                <a:gd name="T60" fmla="*/ 43 w 82"/>
                <a:gd name="T61" fmla="*/ 4 h 125"/>
                <a:gd name="T62" fmla="*/ 33 w 82"/>
                <a:gd name="T63" fmla="*/ 15 h 125"/>
                <a:gd name="T64" fmla="*/ 27 w 82"/>
                <a:gd name="T65" fmla="*/ 26 h 125"/>
                <a:gd name="T66" fmla="*/ 13 w 82"/>
                <a:gd name="T67" fmla="*/ 23 h 125"/>
                <a:gd name="T68" fmla="*/ 0 w 82"/>
                <a:gd name="T69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125">
                  <a:moveTo>
                    <a:pt x="2" y="33"/>
                  </a:moveTo>
                  <a:cubicBezTo>
                    <a:pt x="4" y="37"/>
                    <a:pt x="6" y="40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8" y="46"/>
                    <a:pt x="8" y="48"/>
                    <a:pt x="9" y="49"/>
                  </a:cubicBezTo>
                  <a:cubicBezTo>
                    <a:pt x="9" y="49"/>
                    <a:pt x="10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3" y="53"/>
                    <a:pt x="15" y="56"/>
                    <a:pt x="15" y="59"/>
                  </a:cubicBezTo>
                  <a:cubicBezTo>
                    <a:pt x="17" y="56"/>
                    <a:pt x="19" y="53"/>
                    <a:pt x="21" y="50"/>
                  </a:cubicBezTo>
                  <a:cubicBezTo>
                    <a:pt x="22" y="52"/>
                    <a:pt x="22" y="56"/>
                    <a:pt x="20" y="58"/>
                  </a:cubicBezTo>
                  <a:cubicBezTo>
                    <a:pt x="19" y="59"/>
                    <a:pt x="17" y="61"/>
                    <a:pt x="18" y="62"/>
                  </a:cubicBezTo>
                  <a:cubicBezTo>
                    <a:pt x="18" y="64"/>
                    <a:pt x="20" y="65"/>
                    <a:pt x="19" y="66"/>
                  </a:cubicBezTo>
                  <a:cubicBezTo>
                    <a:pt x="19" y="67"/>
                    <a:pt x="18" y="67"/>
                    <a:pt x="17" y="67"/>
                  </a:cubicBezTo>
                  <a:cubicBezTo>
                    <a:pt x="16" y="69"/>
                    <a:pt x="18" y="71"/>
                    <a:pt x="18" y="73"/>
                  </a:cubicBezTo>
                  <a:cubicBezTo>
                    <a:pt x="17" y="73"/>
                    <a:pt x="17" y="73"/>
                    <a:pt x="16" y="73"/>
                  </a:cubicBezTo>
                  <a:cubicBezTo>
                    <a:pt x="18" y="74"/>
                    <a:pt x="20" y="76"/>
                    <a:pt x="19" y="78"/>
                  </a:cubicBezTo>
                  <a:cubicBezTo>
                    <a:pt x="18" y="79"/>
                    <a:pt x="18" y="80"/>
                    <a:pt x="17" y="81"/>
                  </a:cubicBezTo>
                  <a:cubicBezTo>
                    <a:pt x="16" y="83"/>
                    <a:pt x="16" y="86"/>
                    <a:pt x="17" y="88"/>
                  </a:cubicBezTo>
                  <a:cubicBezTo>
                    <a:pt x="18" y="91"/>
                    <a:pt x="20" y="93"/>
                    <a:pt x="20" y="96"/>
                  </a:cubicBezTo>
                  <a:cubicBezTo>
                    <a:pt x="21" y="100"/>
                    <a:pt x="18" y="104"/>
                    <a:pt x="20" y="108"/>
                  </a:cubicBezTo>
                  <a:cubicBezTo>
                    <a:pt x="22" y="111"/>
                    <a:pt x="25" y="112"/>
                    <a:pt x="27" y="115"/>
                  </a:cubicBezTo>
                  <a:cubicBezTo>
                    <a:pt x="28" y="116"/>
                    <a:pt x="28" y="117"/>
                    <a:pt x="29" y="118"/>
                  </a:cubicBezTo>
                  <a:cubicBezTo>
                    <a:pt x="30" y="119"/>
                    <a:pt x="31" y="120"/>
                    <a:pt x="33" y="121"/>
                  </a:cubicBezTo>
                  <a:cubicBezTo>
                    <a:pt x="38" y="123"/>
                    <a:pt x="44" y="125"/>
                    <a:pt x="50" y="123"/>
                  </a:cubicBezTo>
                  <a:cubicBezTo>
                    <a:pt x="55" y="121"/>
                    <a:pt x="59" y="117"/>
                    <a:pt x="63" y="113"/>
                  </a:cubicBezTo>
                  <a:cubicBezTo>
                    <a:pt x="65" y="112"/>
                    <a:pt x="66" y="110"/>
                    <a:pt x="67" y="108"/>
                  </a:cubicBezTo>
                  <a:cubicBezTo>
                    <a:pt x="68" y="106"/>
                    <a:pt x="67" y="105"/>
                    <a:pt x="68" y="103"/>
                  </a:cubicBezTo>
                  <a:cubicBezTo>
                    <a:pt x="68" y="101"/>
                    <a:pt x="69" y="100"/>
                    <a:pt x="69" y="98"/>
                  </a:cubicBezTo>
                  <a:cubicBezTo>
                    <a:pt x="70" y="96"/>
                    <a:pt x="70" y="93"/>
                    <a:pt x="70" y="91"/>
                  </a:cubicBezTo>
                  <a:cubicBezTo>
                    <a:pt x="70" y="86"/>
                    <a:pt x="72" y="81"/>
                    <a:pt x="74" y="76"/>
                  </a:cubicBezTo>
                  <a:cubicBezTo>
                    <a:pt x="75" y="74"/>
                    <a:pt x="76" y="72"/>
                    <a:pt x="76" y="70"/>
                  </a:cubicBezTo>
                  <a:cubicBezTo>
                    <a:pt x="77" y="68"/>
                    <a:pt x="76" y="66"/>
                    <a:pt x="76" y="64"/>
                  </a:cubicBezTo>
                  <a:cubicBezTo>
                    <a:pt x="77" y="61"/>
                    <a:pt x="78" y="58"/>
                    <a:pt x="78" y="55"/>
                  </a:cubicBezTo>
                  <a:cubicBezTo>
                    <a:pt x="78" y="52"/>
                    <a:pt x="76" y="49"/>
                    <a:pt x="76" y="47"/>
                  </a:cubicBezTo>
                  <a:cubicBezTo>
                    <a:pt x="76" y="44"/>
                    <a:pt x="77" y="41"/>
                    <a:pt x="76" y="39"/>
                  </a:cubicBezTo>
                  <a:cubicBezTo>
                    <a:pt x="75" y="38"/>
                    <a:pt x="74" y="38"/>
                    <a:pt x="73" y="37"/>
                  </a:cubicBezTo>
                  <a:cubicBezTo>
                    <a:pt x="72" y="37"/>
                    <a:pt x="71" y="35"/>
                    <a:pt x="72" y="35"/>
                  </a:cubicBezTo>
                  <a:cubicBezTo>
                    <a:pt x="72" y="34"/>
                    <a:pt x="73" y="34"/>
                    <a:pt x="74" y="34"/>
                  </a:cubicBezTo>
                  <a:cubicBezTo>
                    <a:pt x="76" y="33"/>
                    <a:pt x="76" y="29"/>
                    <a:pt x="76" y="27"/>
                  </a:cubicBezTo>
                  <a:cubicBezTo>
                    <a:pt x="75" y="26"/>
                    <a:pt x="75" y="25"/>
                    <a:pt x="75" y="24"/>
                  </a:cubicBezTo>
                  <a:cubicBezTo>
                    <a:pt x="75" y="23"/>
                    <a:pt x="77" y="22"/>
                    <a:pt x="77" y="23"/>
                  </a:cubicBezTo>
                  <a:cubicBezTo>
                    <a:pt x="79" y="24"/>
                    <a:pt x="77" y="26"/>
                    <a:pt x="77" y="27"/>
                  </a:cubicBezTo>
                  <a:cubicBezTo>
                    <a:pt x="77" y="29"/>
                    <a:pt x="79" y="29"/>
                    <a:pt x="81" y="28"/>
                  </a:cubicBezTo>
                  <a:cubicBezTo>
                    <a:pt x="82" y="28"/>
                    <a:pt x="82" y="26"/>
                    <a:pt x="81" y="25"/>
                  </a:cubicBezTo>
                  <a:cubicBezTo>
                    <a:pt x="81" y="24"/>
                    <a:pt x="80" y="22"/>
                    <a:pt x="81" y="21"/>
                  </a:cubicBezTo>
                  <a:cubicBezTo>
                    <a:pt x="81" y="21"/>
                    <a:pt x="82" y="21"/>
                    <a:pt x="82" y="20"/>
                  </a:cubicBezTo>
                  <a:cubicBezTo>
                    <a:pt x="82" y="19"/>
                    <a:pt x="81" y="18"/>
                    <a:pt x="80" y="18"/>
                  </a:cubicBezTo>
                  <a:cubicBezTo>
                    <a:pt x="79" y="18"/>
                    <a:pt x="78" y="18"/>
                    <a:pt x="77" y="18"/>
                  </a:cubicBezTo>
                  <a:cubicBezTo>
                    <a:pt x="75" y="17"/>
                    <a:pt x="75" y="14"/>
                    <a:pt x="75" y="12"/>
                  </a:cubicBezTo>
                  <a:cubicBezTo>
                    <a:pt x="75" y="12"/>
                    <a:pt x="75" y="12"/>
                    <a:pt x="75" y="11"/>
                  </a:cubicBezTo>
                  <a:cubicBezTo>
                    <a:pt x="74" y="12"/>
                    <a:pt x="73" y="12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12"/>
                    <a:pt x="71" y="11"/>
                    <a:pt x="71" y="10"/>
                  </a:cubicBezTo>
                  <a:cubicBezTo>
                    <a:pt x="71" y="9"/>
                    <a:pt x="71" y="8"/>
                    <a:pt x="71" y="8"/>
                  </a:cubicBezTo>
                  <a:cubicBezTo>
                    <a:pt x="71" y="7"/>
                    <a:pt x="70" y="7"/>
                    <a:pt x="70" y="7"/>
                  </a:cubicBezTo>
                  <a:cubicBezTo>
                    <a:pt x="70" y="8"/>
                    <a:pt x="67" y="9"/>
                    <a:pt x="66" y="8"/>
                  </a:cubicBezTo>
                  <a:cubicBezTo>
                    <a:pt x="65" y="7"/>
                    <a:pt x="64" y="5"/>
                    <a:pt x="63" y="4"/>
                  </a:cubicBezTo>
                  <a:cubicBezTo>
                    <a:pt x="61" y="2"/>
                    <a:pt x="56" y="5"/>
                    <a:pt x="54" y="3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49" y="2"/>
                    <a:pt x="49" y="3"/>
                    <a:pt x="48" y="3"/>
                  </a:cubicBezTo>
                  <a:cubicBezTo>
                    <a:pt x="46" y="4"/>
                    <a:pt x="45" y="4"/>
                    <a:pt x="43" y="4"/>
                  </a:cubicBezTo>
                  <a:cubicBezTo>
                    <a:pt x="39" y="4"/>
                    <a:pt x="35" y="7"/>
                    <a:pt x="34" y="12"/>
                  </a:cubicBezTo>
                  <a:cubicBezTo>
                    <a:pt x="34" y="13"/>
                    <a:pt x="34" y="14"/>
                    <a:pt x="33" y="15"/>
                  </a:cubicBezTo>
                  <a:cubicBezTo>
                    <a:pt x="33" y="16"/>
                    <a:pt x="32" y="16"/>
                    <a:pt x="31" y="17"/>
                  </a:cubicBezTo>
                  <a:cubicBezTo>
                    <a:pt x="29" y="19"/>
                    <a:pt x="27" y="22"/>
                    <a:pt x="27" y="26"/>
                  </a:cubicBezTo>
                  <a:cubicBezTo>
                    <a:pt x="23" y="25"/>
                    <a:pt x="20" y="25"/>
                    <a:pt x="16" y="24"/>
                  </a:cubicBezTo>
                  <a:cubicBezTo>
                    <a:pt x="15" y="23"/>
                    <a:pt x="14" y="23"/>
                    <a:pt x="13" y="23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6" y="25"/>
                    <a:pt x="3" y="27"/>
                    <a:pt x="0" y="30"/>
                  </a:cubicBezTo>
                  <a:lnTo>
                    <a:pt x="2" y="33"/>
                  </a:ln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9" name="Freeform 69"/>
            <p:cNvSpPr/>
            <p:nvPr/>
          </p:nvSpPr>
          <p:spPr bwMode="auto">
            <a:xfrm rot="21089660">
              <a:off x="1329903" y="2752638"/>
              <a:ext cx="215590" cy="303173"/>
            </a:xfrm>
            <a:custGeom>
              <a:avLst/>
              <a:gdLst>
                <a:gd name="T0" fmla="*/ 11 w 33"/>
                <a:gd name="T1" fmla="*/ 43 h 46"/>
                <a:gd name="T2" fmla="*/ 12 w 33"/>
                <a:gd name="T3" fmla="*/ 44 h 46"/>
                <a:gd name="T4" fmla="*/ 13 w 33"/>
                <a:gd name="T5" fmla="*/ 46 h 46"/>
                <a:gd name="T6" fmla="*/ 14 w 33"/>
                <a:gd name="T7" fmla="*/ 45 h 46"/>
                <a:gd name="T8" fmla="*/ 16 w 33"/>
                <a:gd name="T9" fmla="*/ 45 h 46"/>
                <a:gd name="T10" fmla="*/ 17 w 33"/>
                <a:gd name="T11" fmla="*/ 45 h 46"/>
                <a:gd name="T12" fmla="*/ 20 w 33"/>
                <a:gd name="T13" fmla="*/ 42 h 46"/>
                <a:gd name="T14" fmla="*/ 25 w 33"/>
                <a:gd name="T15" fmla="*/ 38 h 46"/>
                <a:gd name="T16" fmla="*/ 26 w 33"/>
                <a:gd name="T17" fmla="*/ 37 h 46"/>
                <a:gd name="T18" fmla="*/ 27 w 33"/>
                <a:gd name="T19" fmla="*/ 37 h 46"/>
                <a:gd name="T20" fmla="*/ 28 w 33"/>
                <a:gd name="T21" fmla="*/ 36 h 46"/>
                <a:gd name="T22" fmla="*/ 30 w 33"/>
                <a:gd name="T23" fmla="*/ 34 h 46"/>
                <a:gd name="T24" fmla="*/ 32 w 33"/>
                <a:gd name="T25" fmla="*/ 34 h 46"/>
                <a:gd name="T26" fmla="*/ 31 w 33"/>
                <a:gd name="T27" fmla="*/ 30 h 46"/>
                <a:gd name="T28" fmla="*/ 31 w 33"/>
                <a:gd name="T29" fmla="*/ 30 h 46"/>
                <a:gd name="T30" fmla="*/ 31 w 33"/>
                <a:gd name="T31" fmla="*/ 29 h 46"/>
                <a:gd name="T32" fmla="*/ 32 w 33"/>
                <a:gd name="T33" fmla="*/ 26 h 46"/>
                <a:gd name="T34" fmla="*/ 33 w 33"/>
                <a:gd name="T35" fmla="*/ 25 h 46"/>
                <a:gd name="T36" fmla="*/ 32 w 33"/>
                <a:gd name="T37" fmla="*/ 24 h 46"/>
                <a:gd name="T38" fmla="*/ 32 w 33"/>
                <a:gd name="T39" fmla="*/ 24 h 46"/>
                <a:gd name="T40" fmla="*/ 30 w 33"/>
                <a:gd name="T41" fmla="*/ 11 h 46"/>
                <a:gd name="T42" fmla="*/ 30 w 33"/>
                <a:gd name="T43" fmla="*/ 3 h 46"/>
                <a:gd name="T44" fmla="*/ 30 w 33"/>
                <a:gd name="T45" fmla="*/ 3 h 46"/>
                <a:gd name="T46" fmla="*/ 26 w 33"/>
                <a:gd name="T47" fmla="*/ 1 h 46"/>
                <a:gd name="T48" fmla="*/ 25 w 33"/>
                <a:gd name="T49" fmla="*/ 1 h 46"/>
                <a:gd name="T50" fmla="*/ 24 w 33"/>
                <a:gd name="T51" fmla="*/ 1 h 46"/>
                <a:gd name="T52" fmla="*/ 22 w 33"/>
                <a:gd name="T53" fmla="*/ 1 h 46"/>
                <a:gd name="T54" fmla="*/ 21 w 33"/>
                <a:gd name="T55" fmla="*/ 0 h 46"/>
                <a:gd name="T56" fmla="*/ 21 w 33"/>
                <a:gd name="T57" fmla="*/ 0 h 46"/>
                <a:gd name="T58" fmla="*/ 20 w 33"/>
                <a:gd name="T59" fmla="*/ 0 h 46"/>
                <a:gd name="T60" fmla="*/ 19 w 33"/>
                <a:gd name="T61" fmla="*/ 0 h 46"/>
                <a:gd name="T62" fmla="*/ 19 w 33"/>
                <a:gd name="T63" fmla="*/ 1 h 46"/>
                <a:gd name="T64" fmla="*/ 18 w 33"/>
                <a:gd name="T65" fmla="*/ 2 h 46"/>
                <a:gd name="T66" fmla="*/ 17 w 33"/>
                <a:gd name="T67" fmla="*/ 3 h 46"/>
                <a:gd name="T68" fmla="*/ 15 w 33"/>
                <a:gd name="T69" fmla="*/ 4 h 46"/>
                <a:gd name="T70" fmla="*/ 11 w 33"/>
                <a:gd name="T71" fmla="*/ 2 h 46"/>
                <a:gd name="T72" fmla="*/ 9 w 33"/>
                <a:gd name="T73" fmla="*/ 1 h 46"/>
                <a:gd name="T74" fmla="*/ 9 w 33"/>
                <a:gd name="T75" fmla="*/ 1 h 46"/>
                <a:gd name="T76" fmla="*/ 9 w 33"/>
                <a:gd name="T77" fmla="*/ 1 h 46"/>
                <a:gd name="T78" fmla="*/ 9 w 33"/>
                <a:gd name="T79" fmla="*/ 1 h 46"/>
                <a:gd name="T80" fmla="*/ 9 w 33"/>
                <a:gd name="T81" fmla="*/ 1 h 46"/>
                <a:gd name="T82" fmla="*/ 3 w 33"/>
                <a:gd name="T83" fmla="*/ 7 h 46"/>
                <a:gd name="T84" fmla="*/ 2 w 33"/>
                <a:gd name="T85" fmla="*/ 7 h 46"/>
                <a:gd name="T86" fmla="*/ 0 w 33"/>
                <a:gd name="T87" fmla="*/ 8 h 46"/>
                <a:gd name="T88" fmla="*/ 0 w 33"/>
                <a:gd name="T89" fmla="*/ 8 h 46"/>
                <a:gd name="T90" fmla="*/ 0 w 33"/>
                <a:gd name="T91" fmla="*/ 8 h 46"/>
                <a:gd name="T92" fmla="*/ 4 w 33"/>
                <a:gd name="T93" fmla="*/ 14 h 46"/>
                <a:gd name="T94" fmla="*/ 5 w 33"/>
                <a:gd name="T95" fmla="*/ 17 h 46"/>
                <a:gd name="T96" fmla="*/ 5 w 33"/>
                <a:gd name="T97" fmla="*/ 18 h 46"/>
                <a:gd name="T98" fmla="*/ 4 w 33"/>
                <a:gd name="T99" fmla="*/ 18 h 46"/>
                <a:gd name="T100" fmla="*/ 6 w 33"/>
                <a:gd name="T101" fmla="*/ 20 h 46"/>
                <a:gd name="T102" fmla="*/ 6 w 33"/>
                <a:gd name="T103" fmla="*/ 20 h 46"/>
                <a:gd name="T104" fmla="*/ 10 w 33"/>
                <a:gd name="T105" fmla="*/ 28 h 46"/>
                <a:gd name="T106" fmla="*/ 9 w 33"/>
                <a:gd name="T107" fmla="*/ 29 h 46"/>
                <a:gd name="T108" fmla="*/ 8 w 33"/>
                <a:gd name="T109" fmla="*/ 31 h 46"/>
                <a:gd name="T110" fmla="*/ 9 w 33"/>
                <a:gd name="T111" fmla="*/ 31 h 46"/>
                <a:gd name="T112" fmla="*/ 9 w 33"/>
                <a:gd name="T113" fmla="*/ 32 h 46"/>
                <a:gd name="T114" fmla="*/ 9 w 33"/>
                <a:gd name="T115" fmla="*/ 36 h 46"/>
                <a:gd name="T116" fmla="*/ 9 w 33"/>
                <a:gd name="T117" fmla="*/ 37 h 46"/>
                <a:gd name="T118" fmla="*/ 10 w 33"/>
                <a:gd name="T119" fmla="*/ 38 h 46"/>
                <a:gd name="T120" fmla="*/ 10 w 33"/>
                <a:gd name="T121" fmla="*/ 40 h 46"/>
                <a:gd name="T122" fmla="*/ 11 w 33"/>
                <a:gd name="T123" fmla="*/ 42 h 46"/>
                <a:gd name="T124" fmla="*/ 11 w 33"/>
                <a:gd name="T12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46">
                  <a:moveTo>
                    <a:pt x="11" y="43"/>
                  </a:moveTo>
                  <a:cubicBezTo>
                    <a:pt x="11" y="44"/>
                    <a:pt x="11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3" y="46"/>
                    <a:pt x="14" y="46"/>
                    <a:pt x="14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6" y="46"/>
                    <a:pt x="17" y="46"/>
                    <a:pt x="17" y="45"/>
                  </a:cubicBezTo>
                  <a:cubicBezTo>
                    <a:pt x="18" y="45"/>
                    <a:pt x="19" y="44"/>
                    <a:pt x="20" y="42"/>
                  </a:cubicBezTo>
                  <a:cubicBezTo>
                    <a:pt x="22" y="40"/>
                    <a:pt x="23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0" y="34"/>
                    <a:pt x="31" y="34"/>
                    <a:pt x="32" y="34"/>
                  </a:cubicBezTo>
                  <a:cubicBezTo>
                    <a:pt x="32" y="33"/>
                    <a:pt x="32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1" y="27"/>
                    <a:pt x="32" y="27"/>
                    <a:pt x="32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3" y="25"/>
                    <a:pt x="33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20"/>
                    <a:pt x="30" y="16"/>
                    <a:pt x="30" y="1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2"/>
                    <a:pt x="18" y="2"/>
                  </a:cubicBezTo>
                  <a:cubicBezTo>
                    <a:pt x="18" y="2"/>
                    <a:pt x="17" y="3"/>
                    <a:pt x="17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4"/>
                    <a:pt x="6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1"/>
                    <a:pt x="11" y="25"/>
                    <a:pt x="10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1" y="41"/>
                    <a:pt x="11" y="42"/>
                    <a:pt x="11" y="42"/>
                  </a:cubicBezTo>
                  <a:cubicBezTo>
                    <a:pt x="11" y="43"/>
                    <a:pt x="11" y="43"/>
                    <a:pt x="11" y="4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" name="Freeform 70"/>
            <p:cNvSpPr/>
            <p:nvPr/>
          </p:nvSpPr>
          <p:spPr bwMode="auto">
            <a:xfrm rot="21089660">
              <a:off x="1825272" y="3156246"/>
              <a:ext cx="328437" cy="441285"/>
            </a:xfrm>
            <a:custGeom>
              <a:avLst/>
              <a:gdLst>
                <a:gd name="T0" fmla="*/ 3 w 50"/>
                <a:gd name="T1" fmla="*/ 38 h 67"/>
                <a:gd name="T2" fmla="*/ 6 w 50"/>
                <a:gd name="T3" fmla="*/ 44 h 67"/>
                <a:gd name="T4" fmla="*/ 8 w 50"/>
                <a:gd name="T5" fmla="*/ 45 h 67"/>
                <a:gd name="T6" fmla="*/ 14 w 50"/>
                <a:gd name="T7" fmla="*/ 50 h 67"/>
                <a:gd name="T8" fmla="*/ 15 w 50"/>
                <a:gd name="T9" fmla="*/ 55 h 67"/>
                <a:gd name="T10" fmla="*/ 23 w 50"/>
                <a:gd name="T11" fmla="*/ 61 h 67"/>
                <a:gd name="T12" fmla="*/ 23 w 50"/>
                <a:gd name="T13" fmla="*/ 62 h 67"/>
                <a:gd name="T14" fmla="*/ 26 w 50"/>
                <a:gd name="T15" fmla="*/ 63 h 67"/>
                <a:gd name="T16" fmla="*/ 34 w 50"/>
                <a:gd name="T17" fmla="*/ 67 h 67"/>
                <a:gd name="T18" fmla="*/ 37 w 50"/>
                <a:gd name="T19" fmla="*/ 67 h 67"/>
                <a:gd name="T20" fmla="*/ 38 w 50"/>
                <a:gd name="T21" fmla="*/ 66 h 67"/>
                <a:gd name="T22" fmla="*/ 39 w 50"/>
                <a:gd name="T23" fmla="*/ 64 h 67"/>
                <a:gd name="T24" fmla="*/ 44 w 50"/>
                <a:gd name="T25" fmla="*/ 58 h 67"/>
                <a:gd name="T26" fmla="*/ 46 w 50"/>
                <a:gd name="T27" fmla="*/ 50 h 67"/>
                <a:gd name="T28" fmla="*/ 47 w 50"/>
                <a:gd name="T29" fmla="*/ 48 h 67"/>
                <a:gd name="T30" fmla="*/ 47 w 50"/>
                <a:gd name="T31" fmla="*/ 46 h 67"/>
                <a:gd name="T32" fmla="*/ 49 w 50"/>
                <a:gd name="T33" fmla="*/ 43 h 67"/>
                <a:gd name="T34" fmla="*/ 49 w 50"/>
                <a:gd name="T35" fmla="*/ 37 h 67"/>
                <a:gd name="T36" fmla="*/ 46 w 50"/>
                <a:gd name="T37" fmla="*/ 35 h 67"/>
                <a:gd name="T38" fmla="*/ 42 w 50"/>
                <a:gd name="T39" fmla="*/ 30 h 67"/>
                <a:gd name="T40" fmla="*/ 38 w 50"/>
                <a:gd name="T41" fmla="*/ 27 h 67"/>
                <a:gd name="T42" fmla="*/ 37 w 50"/>
                <a:gd name="T43" fmla="*/ 28 h 67"/>
                <a:gd name="T44" fmla="*/ 32 w 50"/>
                <a:gd name="T45" fmla="*/ 28 h 67"/>
                <a:gd name="T46" fmla="*/ 29 w 50"/>
                <a:gd name="T47" fmla="*/ 23 h 67"/>
                <a:gd name="T48" fmla="*/ 30 w 50"/>
                <a:gd name="T49" fmla="*/ 17 h 67"/>
                <a:gd name="T50" fmla="*/ 29 w 50"/>
                <a:gd name="T51" fmla="*/ 11 h 67"/>
                <a:gd name="T52" fmla="*/ 25 w 50"/>
                <a:gd name="T53" fmla="*/ 10 h 67"/>
                <a:gd name="T54" fmla="*/ 20 w 50"/>
                <a:gd name="T55" fmla="*/ 6 h 67"/>
                <a:gd name="T56" fmla="*/ 16 w 50"/>
                <a:gd name="T57" fmla="*/ 0 h 67"/>
                <a:gd name="T58" fmla="*/ 14 w 50"/>
                <a:gd name="T59" fmla="*/ 2 h 67"/>
                <a:gd name="T60" fmla="*/ 12 w 50"/>
                <a:gd name="T61" fmla="*/ 6 h 67"/>
                <a:gd name="T62" fmla="*/ 11 w 50"/>
                <a:gd name="T63" fmla="*/ 8 h 67"/>
                <a:gd name="T64" fmla="*/ 9 w 50"/>
                <a:gd name="T65" fmla="*/ 9 h 67"/>
                <a:gd name="T66" fmla="*/ 7 w 50"/>
                <a:gd name="T67" fmla="*/ 18 h 67"/>
                <a:gd name="T68" fmla="*/ 6 w 50"/>
                <a:gd name="T69" fmla="*/ 20 h 67"/>
                <a:gd name="T70" fmla="*/ 6 w 50"/>
                <a:gd name="T71" fmla="*/ 21 h 67"/>
                <a:gd name="T72" fmla="*/ 6 w 50"/>
                <a:gd name="T73" fmla="*/ 25 h 67"/>
                <a:gd name="T74" fmla="*/ 1 w 50"/>
                <a:gd name="T75" fmla="*/ 31 h 67"/>
                <a:gd name="T76" fmla="*/ 1 w 50"/>
                <a:gd name="T7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67">
                  <a:moveTo>
                    <a:pt x="1" y="33"/>
                  </a:moveTo>
                  <a:cubicBezTo>
                    <a:pt x="1" y="35"/>
                    <a:pt x="2" y="37"/>
                    <a:pt x="3" y="38"/>
                  </a:cubicBezTo>
                  <a:cubicBezTo>
                    <a:pt x="4" y="40"/>
                    <a:pt x="6" y="41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5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11" y="46"/>
                    <a:pt x="13" y="48"/>
                    <a:pt x="14" y="50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4" y="53"/>
                    <a:pt x="14" y="54"/>
                    <a:pt x="15" y="55"/>
                  </a:cubicBezTo>
                  <a:cubicBezTo>
                    <a:pt x="16" y="56"/>
                    <a:pt x="17" y="57"/>
                    <a:pt x="18" y="58"/>
                  </a:cubicBezTo>
                  <a:cubicBezTo>
                    <a:pt x="20" y="59"/>
                    <a:pt x="21" y="59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3"/>
                    <a:pt x="26" y="63"/>
                    <a:pt x="26" y="63"/>
                  </a:cubicBezTo>
                  <a:cubicBezTo>
                    <a:pt x="29" y="63"/>
                    <a:pt x="32" y="64"/>
                    <a:pt x="33" y="6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6"/>
                    <a:pt x="36" y="66"/>
                    <a:pt x="37" y="66"/>
                  </a:cubicBezTo>
                  <a:cubicBezTo>
                    <a:pt x="37" y="66"/>
                    <a:pt x="37" y="67"/>
                    <a:pt x="37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6"/>
                  </a:cubicBezTo>
                  <a:cubicBezTo>
                    <a:pt x="38" y="66"/>
                    <a:pt x="38" y="66"/>
                    <a:pt x="38" y="65"/>
                  </a:cubicBezTo>
                  <a:cubicBezTo>
                    <a:pt x="38" y="65"/>
                    <a:pt x="38" y="65"/>
                    <a:pt x="39" y="64"/>
                  </a:cubicBezTo>
                  <a:cubicBezTo>
                    <a:pt x="39" y="63"/>
                    <a:pt x="41" y="61"/>
                    <a:pt x="42" y="60"/>
                  </a:cubicBezTo>
                  <a:cubicBezTo>
                    <a:pt x="43" y="59"/>
                    <a:pt x="44" y="59"/>
                    <a:pt x="44" y="58"/>
                  </a:cubicBezTo>
                  <a:cubicBezTo>
                    <a:pt x="45" y="57"/>
                    <a:pt x="45" y="56"/>
                    <a:pt x="45" y="55"/>
                  </a:cubicBezTo>
                  <a:cubicBezTo>
                    <a:pt x="45" y="53"/>
                    <a:pt x="45" y="51"/>
                    <a:pt x="46" y="50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7" y="48"/>
                    <a:pt x="47" y="48"/>
                  </a:cubicBezTo>
                  <a:cubicBezTo>
                    <a:pt x="48" y="48"/>
                    <a:pt x="47" y="48"/>
                    <a:pt x="47" y="47"/>
                  </a:cubicBezTo>
                  <a:cubicBezTo>
                    <a:pt x="47" y="47"/>
                    <a:pt x="47" y="47"/>
                    <a:pt x="47" y="46"/>
                  </a:cubicBezTo>
                  <a:cubicBezTo>
                    <a:pt x="48" y="45"/>
                    <a:pt x="48" y="44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0" y="42"/>
                    <a:pt x="50" y="40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6"/>
                    <a:pt x="46" y="35"/>
                  </a:cubicBezTo>
                  <a:cubicBezTo>
                    <a:pt x="45" y="34"/>
                    <a:pt x="44" y="33"/>
                    <a:pt x="43" y="32"/>
                  </a:cubicBezTo>
                  <a:cubicBezTo>
                    <a:pt x="43" y="31"/>
                    <a:pt x="43" y="31"/>
                    <a:pt x="42" y="30"/>
                  </a:cubicBezTo>
                  <a:cubicBezTo>
                    <a:pt x="42" y="29"/>
                    <a:pt x="40" y="28"/>
                    <a:pt x="39" y="28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5" y="29"/>
                  </a:cubicBezTo>
                  <a:cubicBezTo>
                    <a:pt x="34" y="29"/>
                    <a:pt x="33" y="29"/>
                    <a:pt x="32" y="28"/>
                  </a:cubicBezTo>
                  <a:cubicBezTo>
                    <a:pt x="31" y="27"/>
                    <a:pt x="30" y="26"/>
                    <a:pt x="30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1"/>
                    <a:pt x="28" y="19"/>
                  </a:cubicBezTo>
                  <a:cubicBezTo>
                    <a:pt x="28" y="18"/>
                    <a:pt x="29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4"/>
                    <a:pt x="29" y="12"/>
                    <a:pt x="29" y="11"/>
                  </a:cubicBezTo>
                  <a:cubicBezTo>
                    <a:pt x="28" y="11"/>
                    <a:pt x="27" y="10"/>
                    <a:pt x="26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10"/>
                    <a:pt x="24" y="10"/>
                    <a:pt x="23" y="9"/>
                  </a:cubicBezTo>
                  <a:cubicBezTo>
                    <a:pt x="22" y="9"/>
                    <a:pt x="20" y="7"/>
                    <a:pt x="20" y="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8" y="1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4" y="27"/>
                    <a:pt x="3" y="29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71"/>
            <p:cNvSpPr/>
            <p:nvPr/>
          </p:nvSpPr>
          <p:spPr bwMode="auto">
            <a:xfrm rot="21089660">
              <a:off x="1580414" y="2048667"/>
              <a:ext cx="602977" cy="500235"/>
            </a:xfrm>
            <a:custGeom>
              <a:avLst/>
              <a:gdLst>
                <a:gd name="T0" fmla="*/ 21 w 92"/>
                <a:gd name="T1" fmla="*/ 53 h 76"/>
                <a:gd name="T2" fmla="*/ 24 w 92"/>
                <a:gd name="T3" fmla="*/ 57 h 76"/>
                <a:gd name="T4" fmla="*/ 27 w 92"/>
                <a:gd name="T5" fmla="*/ 57 h 76"/>
                <a:gd name="T6" fmla="*/ 31 w 92"/>
                <a:gd name="T7" fmla="*/ 55 h 76"/>
                <a:gd name="T8" fmla="*/ 38 w 92"/>
                <a:gd name="T9" fmla="*/ 59 h 76"/>
                <a:gd name="T10" fmla="*/ 42 w 92"/>
                <a:gd name="T11" fmla="*/ 64 h 76"/>
                <a:gd name="T12" fmla="*/ 47 w 92"/>
                <a:gd name="T13" fmla="*/ 68 h 76"/>
                <a:gd name="T14" fmla="*/ 49 w 92"/>
                <a:gd name="T15" fmla="*/ 70 h 76"/>
                <a:gd name="T16" fmla="*/ 53 w 92"/>
                <a:gd name="T17" fmla="*/ 69 h 76"/>
                <a:gd name="T18" fmla="*/ 56 w 92"/>
                <a:gd name="T19" fmla="*/ 71 h 76"/>
                <a:gd name="T20" fmla="*/ 57 w 92"/>
                <a:gd name="T21" fmla="*/ 71 h 76"/>
                <a:gd name="T22" fmla="*/ 62 w 92"/>
                <a:gd name="T23" fmla="*/ 76 h 76"/>
                <a:gd name="T24" fmla="*/ 62 w 92"/>
                <a:gd name="T25" fmla="*/ 76 h 76"/>
                <a:gd name="T26" fmla="*/ 68 w 92"/>
                <a:gd name="T27" fmla="*/ 74 h 76"/>
                <a:gd name="T28" fmla="*/ 67 w 92"/>
                <a:gd name="T29" fmla="*/ 72 h 76"/>
                <a:gd name="T30" fmla="*/ 69 w 92"/>
                <a:gd name="T31" fmla="*/ 64 h 76"/>
                <a:gd name="T32" fmla="*/ 74 w 92"/>
                <a:gd name="T33" fmla="*/ 57 h 76"/>
                <a:gd name="T34" fmla="*/ 79 w 92"/>
                <a:gd name="T35" fmla="*/ 57 h 76"/>
                <a:gd name="T36" fmla="*/ 80 w 92"/>
                <a:gd name="T37" fmla="*/ 54 h 76"/>
                <a:gd name="T38" fmla="*/ 90 w 92"/>
                <a:gd name="T39" fmla="*/ 50 h 76"/>
                <a:gd name="T40" fmla="*/ 92 w 92"/>
                <a:gd name="T41" fmla="*/ 45 h 76"/>
                <a:gd name="T42" fmla="*/ 91 w 92"/>
                <a:gd name="T43" fmla="*/ 40 h 76"/>
                <a:gd name="T44" fmla="*/ 89 w 92"/>
                <a:gd name="T45" fmla="*/ 41 h 76"/>
                <a:gd name="T46" fmla="*/ 76 w 92"/>
                <a:gd name="T47" fmla="*/ 31 h 76"/>
                <a:gd name="T48" fmla="*/ 74 w 92"/>
                <a:gd name="T49" fmla="*/ 30 h 76"/>
                <a:gd name="T50" fmla="*/ 70 w 92"/>
                <a:gd name="T51" fmla="*/ 28 h 76"/>
                <a:gd name="T52" fmla="*/ 68 w 92"/>
                <a:gd name="T53" fmla="*/ 25 h 76"/>
                <a:gd name="T54" fmla="*/ 64 w 92"/>
                <a:gd name="T55" fmla="*/ 27 h 76"/>
                <a:gd name="T56" fmla="*/ 64 w 92"/>
                <a:gd name="T57" fmla="*/ 23 h 76"/>
                <a:gd name="T58" fmla="*/ 60 w 92"/>
                <a:gd name="T59" fmla="*/ 15 h 76"/>
                <a:gd name="T60" fmla="*/ 54 w 92"/>
                <a:gd name="T61" fmla="*/ 19 h 76"/>
                <a:gd name="T62" fmla="*/ 50 w 92"/>
                <a:gd name="T63" fmla="*/ 18 h 76"/>
                <a:gd name="T64" fmla="*/ 43 w 92"/>
                <a:gd name="T65" fmla="*/ 18 h 76"/>
                <a:gd name="T66" fmla="*/ 41 w 92"/>
                <a:gd name="T67" fmla="*/ 16 h 76"/>
                <a:gd name="T68" fmla="*/ 36 w 92"/>
                <a:gd name="T69" fmla="*/ 12 h 76"/>
                <a:gd name="T70" fmla="*/ 32 w 92"/>
                <a:gd name="T71" fmla="*/ 10 h 76"/>
                <a:gd name="T72" fmla="*/ 29 w 92"/>
                <a:gd name="T73" fmla="*/ 8 h 76"/>
                <a:gd name="T74" fmla="*/ 22 w 92"/>
                <a:gd name="T75" fmla="*/ 3 h 76"/>
                <a:gd name="T76" fmla="*/ 18 w 92"/>
                <a:gd name="T77" fmla="*/ 0 h 76"/>
                <a:gd name="T78" fmla="*/ 16 w 92"/>
                <a:gd name="T79" fmla="*/ 2 h 76"/>
                <a:gd name="T80" fmla="*/ 15 w 92"/>
                <a:gd name="T81" fmla="*/ 5 h 76"/>
                <a:gd name="T82" fmla="*/ 12 w 92"/>
                <a:gd name="T83" fmla="*/ 10 h 76"/>
                <a:gd name="T84" fmla="*/ 9 w 92"/>
                <a:gd name="T85" fmla="*/ 12 h 76"/>
                <a:gd name="T86" fmla="*/ 3 w 92"/>
                <a:gd name="T87" fmla="*/ 15 h 76"/>
                <a:gd name="T88" fmla="*/ 0 w 92"/>
                <a:gd name="T89" fmla="*/ 16 h 76"/>
                <a:gd name="T90" fmla="*/ 1 w 92"/>
                <a:gd name="T91" fmla="*/ 25 h 76"/>
                <a:gd name="T92" fmla="*/ 6 w 92"/>
                <a:gd name="T93" fmla="*/ 38 h 76"/>
                <a:gd name="T94" fmla="*/ 16 w 92"/>
                <a:gd name="T95" fmla="*/ 42 h 76"/>
                <a:gd name="T96" fmla="*/ 21 w 92"/>
                <a:gd name="T9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76">
                  <a:moveTo>
                    <a:pt x="21" y="51"/>
                  </a:moveTo>
                  <a:cubicBezTo>
                    <a:pt x="21" y="52"/>
                    <a:pt x="21" y="53"/>
                    <a:pt x="21" y="53"/>
                  </a:cubicBezTo>
                  <a:cubicBezTo>
                    <a:pt x="21" y="54"/>
                    <a:pt x="22" y="54"/>
                    <a:pt x="22" y="55"/>
                  </a:cubicBezTo>
                  <a:cubicBezTo>
                    <a:pt x="23" y="55"/>
                    <a:pt x="24" y="56"/>
                    <a:pt x="24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8" y="57"/>
                    <a:pt x="28" y="56"/>
                    <a:pt x="30" y="56"/>
                  </a:cubicBezTo>
                  <a:cubicBezTo>
                    <a:pt x="30" y="56"/>
                    <a:pt x="30" y="55"/>
                    <a:pt x="31" y="55"/>
                  </a:cubicBezTo>
                  <a:cubicBezTo>
                    <a:pt x="33" y="54"/>
                    <a:pt x="35" y="54"/>
                    <a:pt x="36" y="55"/>
                  </a:cubicBezTo>
                  <a:cubicBezTo>
                    <a:pt x="38" y="57"/>
                    <a:pt x="38" y="58"/>
                    <a:pt x="38" y="59"/>
                  </a:cubicBezTo>
                  <a:cubicBezTo>
                    <a:pt x="38" y="60"/>
                    <a:pt x="38" y="61"/>
                    <a:pt x="39" y="62"/>
                  </a:cubicBezTo>
                  <a:cubicBezTo>
                    <a:pt x="39" y="63"/>
                    <a:pt x="40" y="63"/>
                    <a:pt x="42" y="64"/>
                  </a:cubicBezTo>
                  <a:cubicBezTo>
                    <a:pt x="43" y="65"/>
                    <a:pt x="44" y="65"/>
                    <a:pt x="45" y="66"/>
                  </a:cubicBezTo>
                  <a:cubicBezTo>
                    <a:pt x="46" y="67"/>
                    <a:pt x="46" y="68"/>
                    <a:pt x="47" y="68"/>
                  </a:cubicBezTo>
                  <a:cubicBezTo>
                    <a:pt x="47" y="69"/>
                    <a:pt x="47" y="69"/>
                    <a:pt x="48" y="69"/>
                  </a:cubicBezTo>
                  <a:cubicBezTo>
                    <a:pt x="48" y="70"/>
                    <a:pt x="49" y="71"/>
                    <a:pt x="49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69"/>
                    <a:pt x="52" y="68"/>
                    <a:pt x="53" y="69"/>
                  </a:cubicBezTo>
                  <a:cubicBezTo>
                    <a:pt x="54" y="69"/>
                    <a:pt x="55" y="69"/>
                    <a:pt x="55" y="70"/>
                  </a:cubicBezTo>
                  <a:cubicBezTo>
                    <a:pt x="55" y="70"/>
                    <a:pt x="55" y="70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1"/>
                    <a:pt x="59" y="73"/>
                    <a:pt x="60" y="74"/>
                  </a:cubicBezTo>
                  <a:cubicBezTo>
                    <a:pt x="60" y="75"/>
                    <a:pt x="61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6" y="75"/>
                    <a:pt x="67" y="74"/>
                    <a:pt x="68" y="74"/>
                  </a:cubicBezTo>
                  <a:cubicBezTo>
                    <a:pt x="68" y="73"/>
                    <a:pt x="68" y="73"/>
                    <a:pt x="67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69"/>
                    <a:pt x="68" y="66"/>
                    <a:pt x="69" y="64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3" y="58"/>
                    <a:pt x="73" y="58"/>
                    <a:pt x="74" y="57"/>
                  </a:cubicBezTo>
                  <a:cubicBezTo>
                    <a:pt x="75" y="56"/>
                    <a:pt x="76" y="57"/>
                    <a:pt x="77" y="57"/>
                  </a:cubicBezTo>
                  <a:cubicBezTo>
                    <a:pt x="78" y="57"/>
                    <a:pt x="79" y="57"/>
                    <a:pt x="79" y="57"/>
                  </a:cubicBezTo>
                  <a:cubicBezTo>
                    <a:pt x="79" y="57"/>
                    <a:pt x="80" y="56"/>
                    <a:pt x="80" y="55"/>
                  </a:cubicBezTo>
                  <a:cubicBezTo>
                    <a:pt x="80" y="55"/>
                    <a:pt x="80" y="55"/>
                    <a:pt x="80" y="54"/>
                  </a:cubicBezTo>
                  <a:cubicBezTo>
                    <a:pt x="81" y="52"/>
                    <a:pt x="83" y="51"/>
                    <a:pt x="86" y="50"/>
                  </a:cubicBezTo>
                  <a:cubicBezTo>
                    <a:pt x="87" y="50"/>
                    <a:pt x="88" y="50"/>
                    <a:pt x="90" y="50"/>
                  </a:cubicBezTo>
                  <a:cubicBezTo>
                    <a:pt x="90" y="48"/>
                    <a:pt x="91" y="46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2" y="42"/>
                    <a:pt x="92" y="41"/>
                  </a:cubicBezTo>
                  <a:cubicBezTo>
                    <a:pt x="92" y="41"/>
                    <a:pt x="92" y="41"/>
                    <a:pt x="91" y="40"/>
                  </a:cubicBezTo>
                  <a:cubicBezTo>
                    <a:pt x="91" y="40"/>
                    <a:pt x="90" y="40"/>
                    <a:pt x="90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6" y="41"/>
                    <a:pt x="83" y="40"/>
                    <a:pt x="81" y="38"/>
                  </a:cubicBezTo>
                  <a:cubicBezTo>
                    <a:pt x="79" y="36"/>
                    <a:pt x="77" y="34"/>
                    <a:pt x="76" y="31"/>
                  </a:cubicBezTo>
                  <a:cubicBezTo>
                    <a:pt x="76" y="30"/>
                    <a:pt x="75" y="30"/>
                    <a:pt x="75" y="30"/>
                  </a:cubicBezTo>
                  <a:cubicBezTo>
                    <a:pt x="75" y="30"/>
                    <a:pt x="75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2" y="31"/>
                    <a:pt x="71" y="29"/>
                    <a:pt x="70" y="28"/>
                  </a:cubicBezTo>
                  <a:cubicBezTo>
                    <a:pt x="69" y="27"/>
                    <a:pt x="69" y="26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66" y="27"/>
                    <a:pt x="65" y="27"/>
                  </a:cubicBezTo>
                  <a:cubicBezTo>
                    <a:pt x="65" y="27"/>
                    <a:pt x="64" y="27"/>
                    <a:pt x="64" y="27"/>
                  </a:cubicBezTo>
                  <a:cubicBezTo>
                    <a:pt x="63" y="26"/>
                    <a:pt x="63" y="24"/>
                    <a:pt x="63" y="24"/>
                  </a:cubicBezTo>
                  <a:cubicBezTo>
                    <a:pt x="64" y="24"/>
                    <a:pt x="64" y="23"/>
                    <a:pt x="64" y="23"/>
                  </a:cubicBezTo>
                  <a:cubicBezTo>
                    <a:pt x="64" y="21"/>
                    <a:pt x="64" y="19"/>
                    <a:pt x="63" y="18"/>
                  </a:cubicBezTo>
                  <a:cubicBezTo>
                    <a:pt x="62" y="16"/>
                    <a:pt x="61" y="15"/>
                    <a:pt x="60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7" y="18"/>
                    <a:pt x="56" y="19"/>
                    <a:pt x="54" y="19"/>
                  </a:cubicBezTo>
                  <a:cubicBezTo>
                    <a:pt x="53" y="19"/>
                    <a:pt x="52" y="19"/>
                    <a:pt x="51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6" y="19"/>
                    <a:pt x="44" y="19"/>
                    <a:pt x="43" y="18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2" y="16"/>
                    <a:pt x="41" y="16"/>
                    <a:pt x="41" y="16"/>
                  </a:cubicBezTo>
                  <a:cubicBezTo>
                    <a:pt x="41" y="14"/>
                    <a:pt x="39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4" y="12"/>
                    <a:pt x="33" y="11"/>
                  </a:cubicBezTo>
                  <a:cubicBezTo>
                    <a:pt x="33" y="11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8"/>
                    <a:pt x="31" y="8"/>
                    <a:pt x="29" y="8"/>
                  </a:cubicBezTo>
                  <a:cubicBezTo>
                    <a:pt x="29" y="8"/>
                    <a:pt x="28" y="8"/>
                    <a:pt x="27" y="8"/>
                  </a:cubicBezTo>
                  <a:cubicBezTo>
                    <a:pt x="25" y="7"/>
                    <a:pt x="24" y="5"/>
                    <a:pt x="22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6" y="2"/>
                    <a:pt x="16" y="2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4" y="8"/>
                    <a:pt x="13" y="9"/>
                    <a:pt x="12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4"/>
                    <a:pt x="8" y="15"/>
                  </a:cubicBezTo>
                  <a:cubicBezTo>
                    <a:pt x="6" y="16"/>
                    <a:pt x="5" y="15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7"/>
                    <a:pt x="2" y="28"/>
                    <a:pt x="2" y="30"/>
                  </a:cubicBezTo>
                  <a:cubicBezTo>
                    <a:pt x="3" y="33"/>
                    <a:pt x="5" y="36"/>
                    <a:pt x="6" y="38"/>
                  </a:cubicBezTo>
                  <a:cubicBezTo>
                    <a:pt x="8" y="40"/>
                    <a:pt x="11" y="42"/>
                    <a:pt x="14" y="42"/>
                  </a:cubicBezTo>
                  <a:cubicBezTo>
                    <a:pt x="15" y="42"/>
                    <a:pt x="16" y="42"/>
                    <a:pt x="16" y="42"/>
                  </a:cubicBezTo>
                  <a:cubicBezTo>
                    <a:pt x="18" y="42"/>
                    <a:pt x="20" y="43"/>
                    <a:pt x="20" y="45"/>
                  </a:cubicBezTo>
                  <a:cubicBezTo>
                    <a:pt x="21" y="47"/>
                    <a:pt x="21" y="49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" name="Freeform 72"/>
            <p:cNvSpPr/>
            <p:nvPr/>
          </p:nvSpPr>
          <p:spPr bwMode="auto">
            <a:xfrm rot="21089660">
              <a:off x="2902473" y="2834021"/>
              <a:ext cx="825304" cy="810145"/>
            </a:xfrm>
            <a:custGeom>
              <a:avLst/>
              <a:gdLst>
                <a:gd name="T0" fmla="*/ 90 w 126"/>
                <a:gd name="T1" fmla="*/ 69 h 123"/>
                <a:gd name="T2" fmla="*/ 102 w 126"/>
                <a:gd name="T3" fmla="*/ 65 h 123"/>
                <a:gd name="T4" fmla="*/ 111 w 126"/>
                <a:gd name="T5" fmla="*/ 58 h 123"/>
                <a:gd name="T6" fmla="*/ 113 w 126"/>
                <a:gd name="T7" fmla="*/ 56 h 123"/>
                <a:gd name="T8" fmla="*/ 119 w 126"/>
                <a:gd name="T9" fmla="*/ 49 h 123"/>
                <a:gd name="T10" fmla="*/ 122 w 126"/>
                <a:gd name="T11" fmla="*/ 38 h 123"/>
                <a:gd name="T12" fmla="*/ 114 w 126"/>
                <a:gd name="T13" fmla="*/ 32 h 123"/>
                <a:gd name="T14" fmla="*/ 104 w 126"/>
                <a:gd name="T15" fmla="*/ 27 h 123"/>
                <a:gd name="T16" fmla="*/ 99 w 126"/>
                <a:gd name="T17" fmla="*/ 25 h 123"/>
                <a:gd name="T18" fmla="*/ 88 w 126"/>
                <a:gd name="T19" fmla="*/ 21 h 123"/>
                <a:gd name="T20" fmla="*/ 75 w 126"/>
                <a:gd name="T21" fmla="*/ 18 h 123"/>
                <a:gd name="T22" fmla="*/ 68 w 126"/>
                <a:gd name="T23" fmla="*/ 11 h 123"/>
                <a:gd name="T24" fmla="*/ 66 w 126"/>
                <a:gd name="T25" fmla="*/ 4 h 123"/>
                <a:gd name="T26" fmla="*/ 50 w 126"/>
                <a:gd name="T27" fmla="*/ 1 h 123"/>
                <a:gd name="T28" fmla="*/ 51 w 126"/>
                <a:gd name="T29" fmla="*/ 8 h 123"/>
                <a:gd name="T30" fmla="*/ 48 w 126"/>
                <a:gd name="T31" fmla="*/ 12 h 123"/>
                <a:gd name="T32" fmla="*/ 55 w 126"/>
                <a:gd name="T33" fmla="*/ 19 h 123"/>
                <a:gd name="T34" fmla="*/ 46 w 126"/>
                <a:gd name="T35" fmla="*/ 34 h 123"/>
                <a:gd name="T36" fmla="*/ 40 w 126"/>
                <a:gd name="T37" fmla="*/ 38 h 123"/>
                <a:gd name="T38" fmla="*/ 44 w 126"/>
                <a:gd name="T39" fmla="*/ 42 h 123"/>
                <a:gd name="T40" fmla="*/ 40 w 126"/>
                <a:gd name="T41" fmla="*/ 47 h 123"/>
                <a:gd name="T42" fmla="*/ 33 w 126"/>
                <a:gd name="T43" fmla="*/ 53 h 123"/>
                <a:gd name="T44" fmla="*/ 30 w 126"/>
                <a:gd name="T45" fmla="*/ 54 h 123"/>
                <a:gd name="T46" fmla="*/ 25 w 126"/>
                <a:gd name="T47" fmla="*/ 67 h 123"/>
                <a:gd name="T48" fmla="*/ 17 w 126"/>
                <a:gd name="T49" fmla="*/ 73 h 123"/>
                <a:gd name="T50" fmla="*/ 14 w 126"/>
                <a:gd name="T51" fmla="*/ 79 h 123"/>
                <a:gd name="T52" fmla="*/ 12 w 126"/>
                <a:gd name="T53" fmla="*/ 83 h 123"/>
                <a:gd name="T54" fmla="*/ 1 w 126"/>
                <a:gd name="T55" fmla="*/ 91 h 123"/>
                <a:gd name="T56" fmla="*/ 8 w 126"/>
                <a:gd name="T57" fmla="*/ 98 h 123"/>
                <a:gd name="T58" fmla="*/ 10 w 126"/>
                <a:gd name="T59" fmla="*/ 105 h 123"/>
                <a:gd name="T60" fmla="*/ 17 w 126"/>
                <a:gd name="T61" fmla="*/ 111 h 123"/>
                <a:gd name="T62" fmla="*/ 21 w 126"/>
                <a:gd name="T63" fmla="*/ 116 h 123"/>
                <a:gd name="T64" fmla="*/ 23 w 126"/>
                <a:gd name="T65" fmla="*/ 122 h 123"/>
                <a:gd name="T66" fmla="*/ 31 w 126"/>
                <a:gd name="T67" fmla="*/ 116 h 123"/>
                <a:gd name="T68" fmla="*/ 39 w 126"/>
                <a:gd name="T69" fmla="*/ 113 h 123"/>
                <a:gd name="T70" fmla="*/ 45 w 126"/>
                <a:gd name="T71" fmla="*/ 114 h 123"/>
                <a:gd name="T72" fmla="*/ 46 w 126"/>
                <a:gd name="T73" fmla="*/ 112 h 123"/>
                <a:gd name="T74" fmla="*/ 60 w 126"/>
                <a:gd name="T75" fmla="*/ 106 h 123"/>
                <a:gd name="T76" fmla="*/ 64 w 126"/>
                <a:gd name="T77" fmla="*/ 106 h 123"/>
                <a:gd name="T78" fmla="*/ 67 w 126"/>
                <a:gd name="T79" fmla="*/ 100 h 123"/>
                <a:gd name="T80" fmla="*/ 72 w 126"/>
                <a:gd name="T81" fmla="*/ 102 h 123"/>
                <a:gd name="T82" fmla="*/ 82 w 126"/>
                <a:gd name="T83" fmla="*/ 92 h 123"/>
                <a:gd name="T84" fmla="*/ 85 w 126"/>
                <a:gd name="T85" fmla="*/ 85 h 123"/>
                <a:gd name="T86" fmla="*/ 85 w 126"/>
                <a:gd name="T87" fmla="*/ 7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3">
                  <a:moveTo>
                    <a:pt x="85" y="76"/>
                  </a:moveTo>
                  <a:cubicBezTo>
                    <a:pt x="85" y="76"/>
                    <a:pt x="85" y="75"/>
                    <a:pt x="85" y="74"/>
                  </a:cubicBezTo>
                  <a:cubicBezTo>
                    <a:pt x="86" y="72"/>
                    <a:pt x="88" y="70"/>
                    <a:pt x="90" y="69"/>
                  </a:cubicBezTo>
                  <a:cubicBezTo>
                    <a:pt x="92" y="68"/>
                    <a:pt x="93" y="68"/>
                    <a:pt x="95" y="68"/>
                  </a:cubicBezTo>
                  <a:cubicBezTo>
                    <a:pt x="95" y="68"/>
                    <a:pt x="96" y="68"/>
                    <a:pt x="96" y="68"/>
                  </a:cubicBezTo>
                  <a:cubicBezTo>
                    <a:pt x="98" y="67"/>
                    <a:pt x="100" y="67"/>
                    <a:pt x="102" y="65"/>
                  </a:cubicBezTo>
                  <a:cubicBezTo>
                    <a:pt x="103" y="64"/>
                    <a:pt x="103" y="64"/>
                    <a:pt x="104" y="63"/>
                  </a:cubicBezTo>
                  <a:cubicBezTo>
                    <a:pt x="105" y="61"/>
                    <a:pt x="107" y="59"/>
                    <a:pt x="109" y="58"/>
                  </a:cubicBezTo>
                  <a:cubicBezTo>
                    <a:pt x="110" y="58"/>
                    <a:pt x="110" y="58"/>
                    <a:pt x="111" y="58"/>
                  </a:cubicBezTo>
                  <a:cubicBezTo>
                    <a:pt x="111" y="58"/>
                    <a:pt x="112" y="58"/>
                    <a:pt x="112" y="58"/>
                  </a:cubicBezTo>
                  <a:cubicBezTo>
                    <a:pt x="112" y="58"/>
                    <a:pt x="113" y="57"/>
                    <a:pt x="113" y="57"/>
                  </a:cubicBezTo>
                  <a:cubicBezTo>
                    <a:pt x="113" y="57"/>
                    <a:pt x="113" y="57"/>
                    <a:pt x="113" y="56"/>
                  </a:cubicBezTo>
                  <a:cubicBezTo>
                    <a:pt x="114" y="55"/>
                    <a:pt x="115" y="54"/>
                    <a:pt x="116" y="53"/>
                  </a:cubicBezTo>
                  <a:cubicBezTo>
                    <a:pt x="116" y="53"/>
                    <a:pt x="116" y="52"/>
                    <a:pt x="117" y="52"/>
                  </a:cubicBezTo>
                  <a:cubicBezTo>
                    <a:pt x="118" y="51"/>
                    <a:pt x="118" y="50"/>
                    <a:pt x="119" y="49"/>
                  </a:cubicBezTo>
                  <a:cubicBezTo>
                    <a:pt x="119" y="48"/>
                    <a:pt x="120" y="48"/>
                    <a:pt x="120" y="48"/>
                  </a:cubicBezTo>
                  <a:cubicBezTo>
                    <a:pt x="122" y="45"/>
                    <a:pt x="124" y="42"/>
                    <a:pt x="126" y="40"/>
                  </a:cubicBezTo>
                  <a:cubicBezTo>
                    <a:pt x="125" y="38"/>
                    <a:pt x="124" y="38"/>
                    <a:pt x="122" y="38"/>
                  </a:cubicBezTo>
                  <a:cubicBezTo>
                    <a:pt x="120" y="37"/>
                    <a:pt x="117" y="37"/>
                    <a:pt x="116" y="35"/>
                  </a:cubicBezTo>
                  <a:cubicBezTo>
                    <a:pt x="115" y="35"/>
                    <a:pt x="115" y="34"/>
                    <a:pt x="115" y="34"/>
                  </a:cubicBezTo>
                  <a:cubicBezTo>
                    <a:pt x="114" y="33"/>
                    <a:pt x="114" y="33"/>
                    <a:pt x="114" y="32"/>
                  </a:cubicBezTo>
                  <a:cubicBezTo>
                    <a:pt x="113" y="32"/>
                    <a:pt x="112" y="31"/>
                    <a:pt x="111" y="31"/>
                  </a:cubicBezTo>
                  <a:cubicBezTo>
                    <a:pt x="110" y="31"/>
                    <a:pt x="109" y="31"/>
                    <a:pt x="108" y="30"/>
                  </a:cubicBezTo>
                  <a:cubicBezTo>
                    <a:pt x="106" y="29"/>
                    <a:pt x="105" y="28"/>
                    <a:pt x="104" y="27"/>
                  </a:cubicBezTo>
                  <a:cubicBezTo>
                    <a:pt x="104" y="26"/>
                    <a:pt x="104" y="26"/>
                    <a:pt x="103" y="25"/>
                  </a:cubicBezTo>
                  <a:cubicBezTo>
                    <a:pt x="102" y="24"/>
                    <a:pt x="101" y="23"/>
                    <a:pt x="100" y="24"/>
                  </a:cubicBezTo>
                  <a:cubicBezTo>
                    <a:pt x="99" y="24"/>
                    <a:pt x="99" y="24"/>
                    <a:pt x="99" y="25"/>
                  </a:cubicBezTo>
                  <a:cubicBezTo>
                    <a:pt x="98" y="25"/>
                    <a:pt x="98" y="26"/>
                    <a:pt x="97" y="26"/>
                  </a:cubicBezTo>
                  <a:cubicBezTo>
                    <a:pt x="94" y="27"/>
                    <a:pt x="93" y="25"/>
                    <a:pt x="91" y="24"/>
                  </a:cubicBezTo>
                  <a:cubicBezTo>
                    <a:pt x="90" y="22"/>
                    <a:pt x="89" y="21"/>
                    <a:pt x="88" y="21"/>
                  </a:cubicBezTo>
                  <a:cubicBezTo>
                    <a:pt x="87" y="21"/>
                    <a:pt x="86" y="21"/>
                    <a:pt x="85" y="22"/>
                  </a:cubicBezTo>
                  <a:cubicBezTo>
                    <a:pt x="84" y="22"/>
                    <a:pt x="83" y="23"/>
                    <a:pt x="82" y="23"/>
                  </a:cubicBezTo>
                  <a:cubicBezTo>
                    <a:pt x="79" y="23"/>
                    <a:pt x="77" y="20"/>
                    <a:pt x="75" y="18"/>
                  </a:cubicBezTo>
                  <a:cubicBezTo>
                    <a:pt x="74" y="16"/>
                    <a:pt x="73" y="14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8" y="13"/>
                    <a:pt x="68" y="11"/>
                  </a:cubicBezTo>
                  <a:cubicBezTo>
                    <a:pt x="67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8" y="7"/>
                    <a:pt x="67" y="5"/>
                    <a:pt x="66" y="4"/>
                  </a:cubicBezTo>
                  <a:cubicBezTo>
                    <a:pt x="64" y="3"/>
                    <a:pt x="62" y="2"/>
                    <a:pt x="60" y="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0"/>
                    <a:pt x="50" y="1"/>
                  </a:cubicBezTo>
                  <a:cubicBezTo>
                    <a:pt x="50" y="1"/>
                    <a:pt x="51" y="1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4"/>
                    <a:pt x="52" y="6"/>
                    <a:pt x="51" y="8"/>
                  </a:cubicBezTo>
                  <a:cubicBezTo>
                    <a:pt x="50" y="10"/>
                    <a:pt x="49" y="11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6"/>
                    <a:pt x="51" y="18"/>
                    <a:pt x="52" y="18"/>
                  </a:cubicBezTo>
                  <a:cubicBezTo>
                    <a:pt x="53" y="18"/>
                    <a:pt x="53" y="19"/>
                    <a:pt x="53" y="19"/>
                  </a:cubicBezTo>
                  <a:cubicBezTo>
                    <a:pt x="53" y="19"/>
                    <a:pt x="54" y="19"/>
                    <a:pt x="55" y="19"/>
                  </a:cubicBezTo>
                  <a:cubicBezTo>
                    <a:pt x="57" y="20"/>
                    <a:pt x="57" y="23"/>
                    <a:pt x="55" y="27"/>
                  </a:cubicBezTo>
                  <a:cubicBezTo>
                    <a:pt x="54" y="28"/>
                    <a:pt x="53" y="30"/>
                    <a:pt x="51" y="32"/>
                  </a:cubicBezTo>
                  <a:cubicBezTo>
                    <a:pt x="50" y="33"/>
                    <a:pt x="48" y="33"/>
                    <a:pt x="46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2" y="35"/>
                    <a:pt x="41" y="36"/>
                  </a:cubicBezTo>
                  <a:cubicBezTo>
                    <a:pt x="40" y="37"/>
                    <a:pt x="40" y="38"/>
                    <a:pt x="40" y="38"/>
                  </a:cubicBezTo>
                  <a:cubicBezTo>
                    <a:pt x="40" y="39"/>
                    <a:pt x="40" y="39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3" y="41"/>
                    <a:pt x="44" y="42"/>
                  </a:cubicBezTo>
                  <a:cubicBezTo>
                    <a:pt x="44" y="43"/>
                    <a:pt x="43" y="45"/>
                    <a:pt x="42" y="46"/>
                  </a:cubicBezTo>
                  <a:cubicBezTo>
                    <a:pt x="42" y="46"/>
                    <a:pt x="41" y="46"/>
                    <a:pt x="41" y="46"/>
                  </a:cubicBezTo>
                  <a:cubicBezTo>
                    <a:pt x="40" y="46"/>
                    <a:pt x="40" y="47"/>
                    <a:pt x="40" y="47"/>
                  </a:cubicBezTo>
                  <a:cubicBezTo>
                    <a:pt x="39" y="48"/>
                    <a:pt x="39" y="48"/>
                    <a:pt x="39" y="49"/>
                  </a:cubicBezTo>
                  <a:cubicBezTo>
                    <a:pt x="39" y="49"/>
                    <a:pt x="39" y="50"/>
                    <a:pt x="38" y="51"/>
                  </a:cubicBezTo>
                  <a:cubicBezTo>
                    <a:pt x="37" y="53"/>
                    <a:pt x="35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1" y="53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1"/>
                    <a:pt x="22" y="72"/>
                  </a:cubicBezTo>
                  <a:cubicBezTo>
                    <a:pt x="21" y="72"/>
                    <a:pt x="20" y="72"/>
                    <a:pt x="19" y="73"/>
                  </a:cubicBezTo>
                  <a:cubicBezTo>
                    <a:pt x="18" y="73"/>
                    <a:pt x="17" y="73"/>
                    <a:pt x="17" y="73"/>
                  </a:cubicBezTo>
                  <a:cubicBezTo>
                    <a:pt x="17" y="74"/>
                    <a:pt x="17" y="74"/>
                    <a:pt x="16" y="75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5" y="78"/>
                    <a:pt x="15" y="79"/>
                    <a:pt x="14" y="79"/>
                  </a:cubicBezTo>
                  <a:cubicBezTo>
                    <a:pt x="14" y="79"/>
                    <a:pt x="14" y="79"/>
                    <a:pt x="13" y="80"/>
                  </a:cubicBezTo>
                  <a:cubicBezTo>
                    <a:pt x="13" y="80"/>
                    <a:pt x="13" y="81"/>
                    <a:pt x="13" y="82"/>
                  </a:cubicBezTo>
                  <a:cubicBezTo>
                    <a:pt x="13" y="82"/>
                    <a:pt x="13" y="83"/>
                    <a:pt x="12" y="83"/>
                  </a:cubicBezTo>
                  <a:cubicBezTo>
                    <a:pt x="11" y="87"/>
                    <a:pt x="7" y="88"/>
                    <a:pt x="4" y="87"/>
                  </a:cubicBezTo>
                  <a:cubicBezTo>
                    <a:pt x="2" y="87"/>
                    <a:pt x="1" y="87"/>
                    <a:pt x="0" y="88"/>
                  </a:cubicBezTo>
                  <a:cubicBezTo>
                    <a:pt x="0" y="89"/>
                    <a:pt x="1" y="90"/>
                    <a:pt x="1" y="91"/>
                  </a:cubicBezTo>
                  <a:cubicBezTo>
                    <a:pt x="2" y="92"/>
                    <a:pt x="3" y="94"/>
                    <a:pt x="2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5"/>
                    <a:pt x="7" y="96"/>
                    <a:pt x="8" y="98"/>
                  </a:cubicBezTo>
                  <a:cubicBezTo>
                    <a:pt x="8" y="99"/>
                    <a:pt x="8" y="100"/>
                    <a:pt x="8" y="101"/>
                  </a:cubicBezTo>
                  <a:cubicBezTo>
                    <a:pt x="8" y="102"/>
                    <a:pt x="8" y="103"/>
                    <a:pt x="8" y="103"/>
                  </a:cubicBezTo>
                  <a:cubicBezTo>
                    <a:pt x="8" y="104"/>
                    <a:pt x="9" y="104"/>
                    <a:pt x="10" y="105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8"/>
                    <a:pt x="16" y="109"/>
                    <a:pt x="16" y="110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2"/>
                    <a:pt x="17" y="113"/>
                    <a:pt x="18" y="113"/>
                  </a:cubicBezTo>
                  <a:cubicBezTo>
                    <a:pt x="20" y="114"/>
                    <a:pt x="21" y="115"/>
                    <a:pt x="21" y="116"/>
                  </a:cubicBezTo>
                  <a:cubicBezTo>
                    <a:pt x="22" y="117"/>
                    <a:pt x="22" y="118"/>
                    <a:pt x="22" y="119"/>
                  </a:cubicBezTo>
                  <a:cubicBezTo>
                    <a:pt x="22" y="119"/>
                    <a:pt x="22" y="119"/>
                    <a:pt x="22" y="120"/>
                  </a:cubicBezTo>
                  <a:cubicBezTo>
                    <a:pt x="22" y="121"/>
                    <a:pt x="22" y="122"/>
                    <a:pt x="23" y="122"/>
                  </a:cubicBezTo>
                  <a:cubicBezTo>
                    <a:pt x="24" y="123"/>
                    <a:pt x="25" y="123"/>
                    <a:pt x="26" y="123"/>
                  </a:cubicBezTo>
                  <a:cubicBezTo>
                    <a:pt x="29" y="122"/>
                    <a:pt x="31" y="119"/>
                    <a:pt x="31" y="117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5"/>
                    <a:pt x="31" y="114"/>
                    <a:pt x="32" y="113"/>
                  </a:cubicBezTo>
                  <a:cubicBezTo>
                    <a:pt x="33" y="112"/>
                    <a:pt x="33" y="112"/>
                    <a:pt x="34" y="111"/>
                  </a:cubicBezTo>
                  <a:cubicBezTo>
                    <a:pt x="36" y="111"/>
                    <a:pt x="38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41" y="114"/>
                    <a:pt x="41" y="114"/>
                  </a:cubicBezTo>
                  <a:cubicBezTo>
                    <a:pt x="42" y="114"/>
                    <a:pt x="43" y="114"/>
                    <a:pt x="45" y="114"/>
                  </a:cubicBezTo>
                  <a:cubicBezTo>
                    <a:pt x="45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08"/>
                    <a:pt x="50" y="104"/>
                    <a:pt x="55" y="103"/>
                  </a:cubicBezTo>
                  <a:cubicBezTo>
                    <a:pt x="56" y="103"/>
                    <a:pt x="57" y="103"/>
                    <a:pt x="58" y="103"/>
                  </a:cubicBezTo>
                  <a:cubicBezTo>
                    <a:pt x="59" y="104"/>
                    <a:pt x="60" y="105"/>
                    <a:pt x="60" y="106"/>
                  </a:cubicBezTo>
                  <a:cubicBezTo>
                    <a:pt x="60" y="106"/>
                    <a:pt x="60" y="107"/>
                    <a:pt x="61" y="107"/>
                  </a:cubicBezTo>
                  <a:cubicBezTo>
                    <a:pt x="61" y="108"/>
                    <a:pt x="62" y="108"/>
                    <a:pt x="63" y="108"/>
                  </a:cubicBezTo>
                  <a:cubicBezTo>
                    <a:pt x="63" y="108"/>
                    <a:pt x="64" y="107"/>
                    <a:pt x="64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4" y="105"/>
                    <a:pt x="64" y="104"/>
                    <a:pt x="64" y="104"/>
                  </a:cubicBezTo>
                  <a:cubicBezTo>
                    <a:pt x="64" y="102"/>
                    <a:pt x="65" y="100"/>
                    <a:pt x="67" y="100"/>
                  </a:cubicBezTo>
                  <a:cubicBezTo>
                    <a:pt x="68" y="99"/>
                    <a:pt x="71" y="99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2"/>
                    <a:pt x="72" y="102"/>
                  </a:cubicBezTo>
                  <a:cubicBezTo>
                    <a:pt x="72" y="102"/>
                    <a:pt x="73" y="102"/>
                    <a:pt x="74" y="101"/>
                  </a:cubicBezTo>
                  <a:cubicBezTo>
                    <a:pt x="77" y="99"/>
                    <a:pt x="81" y="97"/>
                    <a:pt x="82" y="94"/>
                  </a:cubicBezTo>
                  <a:cubicBezTo>
                    <a:pt x="82" y="93"/>
                    <a:pt x="82" y="92"/>
                    <a:pt x="82" y="92"/>
                  </a:cubicBezTo>
                  <a:cubicBezTo>
                    <a:pt x="82" y="90"/>
                    <a:pt x="83" y="89"/>
                    <a:pt x="83" y="88"/>
                  </a:cubicBezTo>
                  <a:cubicBezTo>
                    <a:pt x="83" y="88"/>
                    <a:pt x="84" y="87"/>
                    <a:pt x="84" y="87"/>
                  </a:cubicBezTo>
                  <a:cubicBezTo>
                    <a:pt x="84" y="86"/>
                    <a:pt x="85" y="86"/>
                    <a:pt x="85" y="85"/>
                  </a:cubicBezTo>
                  <a:cubicBezTo>
                    <a:pt x="86" y="84"/>
                    <a:pt x="85" y="81"/>
                    <a:pt x="85" y="79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7"/>
                    <a:pt x="85" y="7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" name="Freeform 73"/>
            <p:cNvSpPr/>
            <p:nvPr/>
          </p:nvSpPr>
          <p:spPr bwMode="auto">
            <a:xfrm rot="21089660">
              <a:off x="1256029" y="3122984"/>
              <a:ext cx="407599" cy="427811"/>
            </a:xfrm>
            <a:custGeom>
              <a:avLst/>
              <a:gdLst>
                <a:gd name="T0" fmla="*/ 58 w 62"/>
                <a:gd name="T1" fmla="*/ 65 h 65"/>
                <a:gd name="T2" fmla="*/ 61 w 62"/>
                <a:gd name="T3" fmla="*/ 58 h 65"/>
                <a:gd name="T4" fmla="*/ 61 w 62"/>
                <a:gd name="T5" fmla="*/ 52 h 65"/>
                <a:gd name="T6" fmla="*/ 60 w 62"/>
                <a:gd name="T7" fmla="*/ 49 h 65"/>
                <a:gd name="T8" fmla="*/ 59 w 62"/>
                <a:gd name="T9" fmla="*/ 48 h 65"/>
                <a:gd name="T10" fmla="*/ 57 w 62"/>
                <a:gd name="T11" fmla="*/ 42 h 65"/>
                <a:gd name="T12" fmla="*/ 55 w 62"/>
                <a:gd name="T13" fmla="*/ 38 h 65"/>
                <a:gd name="T14" fmla="*/ 52 w 62"/>
                <a:gd name="T15" fmla="*/ 35 h 65"/>
                <a:gd name="T16" fmla="*/ 53 w 62"/>
                <a:gd name="T17" fmla="*/ 30 h 65"/>
                <a:gd name="T18" fmla="*/ 53 w 62"/>
                <a:gd name="T19" fmla="*/ 26 h 65"/>
                <a:gd name="T20" fmla="*/ 53 w 62"/>
                <a:gd name="T21" fmla="*/ 25 h 65"/>
                <a:gd name="T22" fmla="*/ 50 w 62"/>
                <a:gd name="T23" fmla="*/ 23 h 65"/>
                <a:gd name="T24" fmla="*/ 50 w 62"/>
                <a:gd name="T25" fmla="*/ 23 h 65"/>
                <a:gd name="T26" fmla="*/ 47 w 62"/>
                <a:gd name="T27" fmla="*/ 20 h 65"/>
                <a:gd name="T28" fmla="*/ 45 w 62"/>
                <a:gd name="T29" fmla="*/ 18 h 65"/>
                <a:gd name="T30" fmla="*/ 44 w 62"/>
                <a:gd name="T31" fmla="*/ 12 h 65"/>
                <a:gd name="T32" fmla="*/ 44 w 62"/>
                <a:gd name="T33" fmla="*/ 9 h 65"/>
                <a:gd name="T34" fmla="*/ 41 w 62"/>
                <a:gd name="T35" fmla="*/ 5 h 65"/>
                <a:gd name="T36" fmla="*/ 38 w 62"/>
                <a:gd name="T37" fmla="*/ 1 h 65"/>
                <a:gd name="T38" fmla="*/ 36 w 62"/>
                <a:gd name="T39" fmla="*/ 0 h 65"/>
                <a:gd name="T40" fmla="*/ 35 w 62"/>
                <a:gd name="T41" fmla="*/ 4 h 65"/>
                <a:gd name="T42" fmla="*/ 29 w 62"/>
                <a:gd name="T43" fmla="*/ 5 h 65"/>
                <a:gd name="T44" fmla="*/ 28 w 62"/>
                <a:gd name="T45" fmla="*/ 4 h 65"/>
                <a:gd name="T46" fmla="*/ 25 w 62"/>
                <a:gd name="T47" fmla="*/ 9 h 65"/>
                <a:gd name="T48" fmla="*/ 24 w 62"/>
                <a:gd name="T49" fmla="*/ 14 h 65"/>
                <a:gd name="T50" fmla="*/ 22 w 62"/>
                <a:gd name="T51" fmla="*/ 15 h 65"/>
                <a:gd name="T52" fmla="*/ 22 w 62"/>
                <a:gd name="T53" fmla="*/ 18 h 65"/>
                <a:gd name="T54" fmla="*/ 18 w 62"/>
                <a:gd name="T55" fmla="*/ 25 h 65"/>
                <a:gd name="T56" fmla="*/ 16 w 62"/>
                <a:gd name="T57" fmla="*/ 28 h 65"/>
                <a:gd name="T58" fmla="*/ 14 w 62"/>
                <a:gd name="T59" fmla="*/ 31 h 65"/>
                <a:gd name="T60" fmla="*/ 8 w 62"/>
                <a:gd name="T61" fmla="*/ 39 h 65"/>
                <a:gd name="T62" fmla="*/ 7 w 62"/>
                <a:gd name="T63" fmla="*/ 41 h 65"/>
                <a:gd name="T64" fmla="*/ 3 w 62"/>
                <a:gd name="T65" fmla="*/ 42 h 65"/>
                <a:gd name="T66" fmla="*/ 1 w 62"/>
                <a:gd name="T67" fmla="*/ 45 h 65"/>
                <a:gd name="T68" fmla="*/ 2 w 62"/>
                <a:gd name="T69" fmla="*/ 50 h 65"/>
                <a:gd name="T70" fmla="*/ 4 w 62"/>
                <a:gd name="T71" fmla="*/ 56 h 65"/>
                <a:gd name="T72" fmla="*/ 8 w 62"/>
                <a:gd name="T73" fmla="*/ 58 h 65"/>
                <a:gd name="T74" fmla="*/ 10 w 62"/>
                <a:gd name="T75" fmla="*/ 61 h 65"/>
                <a:gd name="T76" fmla="*/ 12 w 62"/>
                <a:gd name="T77" fmla="*/ 61 h 65"/>
                <a:gd name="T78" fmla="*/ 13 w 62"/>
                <a:gd name="T79" fmla="*/ 63 h 65"/>
                <a:gd name="T80" fmla="*/ 16 w 62"/>
                <a:gd name="T81" fmla="*/ 63 h 65"/>
                <a:gd name="T82" fmla="*/ 21 w 62"/>
                <a:gd name="T83" fmla="*/ 63 h 65"/>
                <a:gd name="T84" fmla="*/ 26 w 62"/>
                <a:gd name="T85" fmla="*/ 63 h 65"/>
                <a:gd name="T86" fmla="*/ 29 w 62"/>
                <a:gd name="T87" fmla="*/ 62 h 65"/>
                <a:gd name="T88" fmla="*/ 31 w 62"/>
                <a:gd name="T89" fmla="*/ 60 h 65"/>
                <a:gd name="T90" fmla="*/ 34 w 62"/>
                <a:gd name="T91" fmla="*/ 57 h 65"/>
                <a:gd name="T92" fmla="*/ 35 w 62"/>
                <a:gd name="T93" fmla="*/ 56 h 65"/>
                <a:gd name="T94" fmla="*/ 41 w 62"/>
                <a:gd name="T95" fmla="*/ 52 h 65"/>
                <a:gd name="T96" fmla="*/ 44 w 62"/>
                <a:gd name="T97" fmla="*/ 54 h 65"/>
                <a:gd name="T98" fmla="*/ 47 w 62"/>
                <a:gd name="T99" fmla="*/ 53 h 65"/>
                <a:gd name="T100" fmla="*/ 51 w 62"/>
                <a:gd name="T101" fmla="*/ 57 h 65"/>
                <a:gd name="T102" fmla="*/ 55 w 62"/>
                <a:gd name="T103" fmla="*/ 60 h 65"/>
                <a:gd name="T104" fmla="*/ 58 w 62"/>
                <a:gd name="T105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5">
                  <a:moveTo>
                    <a:pt x="58" y="64"/>
                  </a:moveTo>
                  <a:cubicBezTo>
                    <a:pt x="58" y="65"/>
                    <a:pt x="58" y="65"/>
                    <a:pt x="58" y="65"/>
                  </a:cubicBezTo>
                  <a:cubicBezTo>
                    <a:pt x="59" y="63"/>
                    <a:pt x="60" y="61"/>
                    <a:pt x="60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7"/>
                    <a:pt x="61" y="56"/>
                    <a:pt x="62" y="55"/>
                  </a:cubicBezTo>
                  <a:cubicBezTo>
                    <a:pt x="61" y="54"/>
                    <a:pt x="61" y="53"/>
                    <a:pt x="61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1" y="51"/>
                    <a:pt x="61" y="49"/>
                    <a:pt x="60" y="49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59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0"/>
                    <a:pt x="57" y="39"/>
                    <a:pt x="56" y="39"/>
                  </a:cubicBezTo>
                  <a:cubicBezTo>
                    <a:pt x="56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3" y="37"/>
                    <a:pt x="52" y="36"/>
                    <a:pt x="52" y="35"/>
                  </a:cubicBezTo>
                  <a:cubicBezTo>
                    <a:pt x="51" y="34"/>
                    <a:pt x="51" y="32"/>
                    <a:pt x="52" y="31"/>
                  </a:cubicBezTo>
                  <a:cubicBezTo>
                    <a:pt x="52" y="30"/>
                    <a:pt x="53" y="30"/>
                    <a:pt x="53" y="30"/>
                  </a:cubicBezTo>
                  <a:cubicBezTo>
                    <a:pt x="53" y="30"/>
                    <a:pt x="54" y="29"/>
                    <a:pt x="54" y="29"/>
                  </a:cubicBezTo>
                  <a:cubicBezTo>
                    <a:pt x="54" y="28"/>
                    <a:pt x="54" y="27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1" y="25"/>
                    <a:pt x="51" y="24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49" y="23"/>
                    <a:pt x="49" y="23"/>
                  </a:cubicBezTo>
                  <a:cubicBezTo>
                    <a:pt x="48" y="22"/>
                    <a:pt x="47" y="21"/>
                    <a:pt x="47" y="20"/>
                  </a:cubicBezTo>
                  <a:cubicBezTo>
                    <a:pt x="47" y="19"/>
                    <a:pt x="47" y="19"/>
                    <a:pt x="46" y="19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5" y="17"/>
                    <a:pt x="44" y="17"/>
                    <a:pt x="44" y="16"/>
                  </a:cubicBezTo>
                  <a:cubicBezTo>
                    <a:pt x="43" y="14"/>
                    <a:pt x="44" y="13"/>
                    <a:pt x="44" y="12"/>
                  </a:cubicBezTo>
                  <a:cubicBezTo>
                    <a:pt x="45" y="11"/>
                    <a:pt x="45" y="11"/>
                    <a:pt x="45" y="10"/>
                  </a:cubicBezTo>
                  <a:cubicBezTo>
                    <a:pt x="45" y="10"/>
                    <a:pt x="44" y="9"/>
                    <a:pt x="44" y="9"/>
                  </a:cubicBezTo>
                  <a:cubicBezTo>
                    <a:pt x="43" y="9"/>
                    <a:pt x="42" y="8"/>
                    <a:pt x="41" y="7"/>
                  </a:cubicBezTo>
                  <a:cubicBezTo>
                    <a:pt x="41" y="6"/>
                    <a:pt x="41" y="6"/>
                    <a:pt x="41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1" y="3"/>
                    <a:pt x="39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6"/>
                    <a:pt x="32" y="7"/>
                    <a:pt x="31" y="6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7" y="8"/>
                    <a:pt x="25" y="9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3"/>
                    <a:pt x="20" y="24"/>
                    <a:pt x="18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6" y="30"/>
                  </a:cubicBezTo>
                  <a:cubicBezTo>
                    <a:pt x="15" y="31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1" y="33"/>
                    <a:pt x="9" y="36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7" y="41"/>
                  </a:cubicBezTo>
                  <a:cubicBezTo>
                    <a:pt x="6" y="42"/>
                    <a:pt x="4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1" y="43"/>
                    <a:pt x="1" y="43"/>
                    <a:pt x="1" y="45"/>
                  </a:cubicBezTo>
                  <a:cubicBezTo>
                    <a:pt x="2" y="46"/>
                    <a:pt x="0" y="44"/>
                    <a:pt x="2" y="46"/>
                  </a:cubicBezTo>
                  <a:cubicBezTo>
                    <a:pt x="3" y="49"/>
                    <a:pt x="3" y="49"/>
                    <a:pt x="2" y="50"/>
                  </a:cubicBezTo>
                  <a:cubicBezTo>
                    <a:pt x="1" y="52"/>
                    <a:pt x="0" y="50"/>
                    <a:pt x="1" y="52"/>
                  </a:cubicBezTo>
                  <a:cubicBezTo>
                    <a:pt x="3" y="54"/>
                    <a:pt x="3" y="54"/>
                    <a:pt x="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6"/>
                    <a:pt x="8" y="56"/>
                    <a:pt x="8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9" y="60"/>
                    <a:pt x="10" y="60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1" y="61"/>
                    <a:pt x="11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3"/>
                    <a:pt x="13" y="63"/>
                  </a:cubicBezTo>
                  <a:cubicBezTo>
                    <a:pt x="13" y="64"/>
                    <a:pt x="15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2"/>
                    <a:pt x="19" y="63"/>
                    <a:pt x="21" y="63"/>
                  </a:cubicBezTo>
                  <a:cubicBezTo>
                    <a:pt x="22" y="63"/>
                    <a:pt x="24" y="64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8" y="62"/>
                    <a:pt x="28" y="62"/>
                    <a:pt x="29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0" y="61"/>
                    <a:pt x="31" y="60"/>
                  </a:cubicBezTo>
                  <a:cubicBezTo>
                    <a:pt x="31" y="59"/>
                    <a:pt x="32" y="58"/>
                    <a:pt x="33" y="57"/>
                  </a:cubicBezTo>
                  <a:cubicBezTo>
                    <a:pt x="33" y="57"/>
                    <a:pt x="34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5"/>
                    <a:pt x="35" y="54"/>
                    <a:pt x="35" y="53"/>
                  </a:cubicBezTo>
                  <a:cubicBezTo>
                    <a:pt x="36" y="52"/>
                    <a:pt x="39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3"/>
                    <a:pt x="43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6" y="53"/>
                    <a:pt x="46" y="53"/>
                    <a:pt x="47" y="53"/>
                  </a:cubicBezTo>
                  <a:cubicBezTo>
                    <a:pt x="49" y="53"/>
                    <a:pt x="50" y="55"/>
                    <a:pt x="51" y="56"/>
                  </a:cubicBezTo>
                  <a:cubicBezTo>
                    <a:pt x="51" y="56"/>
                    <a:pt x="51" y="56"/>
                    <a:pt x="51" y="57"/>
                  </a:cubicBezTo>
                  <a:cubicBezTo>
                    <a:pt x="52" y="58"/>
                    <a:pt x="53" y="59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1"/>
                    <a:pt x="57" y="61"/>
                    <a:pt x="58" y="63"/>
                  </a:cubicBezTo>
                  <a:cubicBezTo>
                    <a:pt x="58" y="63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" name="Freeform 74"/>
            <p:cNvSpPr/>
            <p:nvPr/>
          </p:nvSpPr>
          <p:spPr bwMode="auto">
            <a:xfrm rot="21089660">
              <a:off x="3735016" y="3629570"/>
              <a:ext cx="879202" cy="692245"/>
            </a:xfrm>
            <a:custGeom>
              <a:avLst/>
              <a:gdLst>
                <a:gd name="T0" fmla="*/ 45 w 134"/>
                <a:gd name="T1" fmla="*/ 104 h 105"/>
                <a:gd name="T2" fmla="*/ 52 w 134"/>
                <a:gd name="T3" fmla="*/ 97 h 105"/>
                <a:gd name="T4" fmla="*/ 55 w 134"/>
                <a:gd name="T5" fmla="*/ 92 h 105"/>
                <a:gd name="T6" fmla="*/ 62 w 134"/>
                <a:gd name="T7" fmla="*/ 79 h 105"/>
                <a:gd name="T8" fmla="*/ 66 w 134"/>
                <a:gd name="T9" fmla="*/ 80 h 105"/>
                <a:gd name="T10" fmla="*/ 72 w 134"/>
                <a:gd name="T11" fmla="*/ 79 h 105"/>
                <a:gd name="T12" fmla="*/ 73 w 134"/>
                <a:gd name="T13" fmla="*/ 67 h 105"/>
                <a:gd name="T14" fmla="*/ 73 w 134"/>
                <a:gd name="T15" fmla="*/ 65 h 105"/>
                <a:gd name="T16" fmla="*/ 64 w 134"/>
                <a:gd name="T17" fmla="*/ 57 h 105"/>
                <a:gd name="T18" fmla="*/ 73 w 134"/>
                <a:gd name="T19" fmla="*/ 56 h 105"/>
                <a:gd name="T20" fmla="*/ 76 w 134"/>
                <a:gd name="T21" fmla="*/ 43 h 105"/>
                <a:gd name="T22" fmla="*/ 88 w 134"/>
                <a:gd name="T23" fmla="*/ 38 h 105"/>
                <a:gd name="T24" fmla="*/ 88 w 134"/>
                <a:gd name="T25" fmla="*/ 46 h 105"/>
                <a:gd name="T26" fmla="*/ 91 w 134"/>
                <a:gd name="T27" fmla="*/ 51 h 105"/>
                <a:gd name="T28" fmla="*/ 102 w 134"/>
                <a:gd name="T29" fmla="*/ 59 h 105"/>
                <a:gd name="T30" fmla="*/ 111 w 134"/>
                <a:gd name="T31" fmla="*/ 61 h 105"/>
                <a:gd name="T32" fmla="*/ 122 w 134"/>
                <a:gd name="T33" fmla="*/ 62 h 105"/>
                <a:gd name="T34" fmla="*/ 129 w 134"/>
                <a:gd name="T35" fmla="*/ 61 h 105"/>
                <a:gd name="T36" fmla="*/ 130 w 134"/>
                <a:gd name="T37" fmla="*/ 60 h 105"/>
                <a:gd name="T38" fmla="*/ 134 w 134"/>
                <a:gd name="T39" fmla="*/ 59 h 105"/>
                <a:gd name="T40" fmla="*/ 130 w 134"/>
                <a:gd name="T41" fmla="*/ 56 h 105"/>
                <a:gd name="T42" fmla="*/ 117 w 134"/>
                <a:gd name="T43" fmla="*/ 47 h 105"/>
                <a:gd name="T44" fmla="*/ 114 w 134"/>
                <a:gd name="T45" fmla="*/ 40 h 105"/>
                <a:gd name="T46" fmla="*/ 112 w 134"/>
                <a:gd name="T47" fmla="*/ 34 h 105"/>
                <a:gd name="T48" fmla="*/ 112 w 134"/>
                <a:gd name="T49" fmla="*/ 31 h 105"/>
                <a:gd name="T50" fmla="*/ 109 w 134"/>
                <a:gd name="T51" fmla="*/ 18 h 105"/>
                <a:gd name="T52" fmla="*/ 106 w 134"/>
                <a:gd name="T53" fmla="*/ 14 h 105"/>
                <a:gd name="T54" fmla="*/ 101 w 134"/>
                <a:gd name="T55" fmla="*/ 10 h 105"/>
                <a:gd name="T56" fmla="*/ 85 w 134"/>
                <a:gd name="T57" fmla="*/ 2 h 105"/>
                <a:gd name="T58" fmla="*/ 62 w 134"/>
                <a:gd name="T59" fmla="*/ 7 h 105"/>
                <a:gd name="T60" fmla="*/ 52 w 134"/>
                <a:gd name="T61" fmla="*/ 5 h 105"/>
                <a:gd name="T62" fmla="*/ 39 w 134"/>
                <a:gd name="T63" fmla="*/ 9 h 105"/>
                <a:gd name="T64" fmla="*/ 34 w 134"/>
                <a:gd name="T65" fmla="*/ 13 h 105"/>
                <a:gd name="T66" fmla="*/ 28 w 134"/>
                <a:gd name="T67" fmla="*/ 19 h 105"/>
                <a:gd name="T68" fmla="*/ 11 w 134"/>
                <a:gd name="T69" fmla="*/ 21 h 105"/>
                <a:gd name="T70" fmla="*/ 6 w 134"/>
                <a:gd name="T71" fmla="*/ 34 h 105"/>
                <a:gd name="T72" fmla="*/ 1 w 134"/>
                <a:gd name="T73" fmla="*/ 43 h 105"/>
                <a:gd name="T74" fmla="*/ 2 w 134"/>
                <a:gd name="T75" fmla="*/ 50 h 105"/>
                <a:gd name="T76" fmla="*/ 4 w 134"/>
                <a:gd name="T77" fmla="*/ 57 h 105"/>
                <a:gd name="T78" fmla="*/ 8 w 134"/>
                <a:gd name="T79" fmla="*/ 60 h 105"/>
                <a:gd name="T80" fmla="*/ 10 w 134"/>
                <a:gd name="T81" fmla="*/ 62 h 105"/>
                <a:gd name="T82" fmla="*/ 18 w 134"/>
                <a:gd name="T83" fmla="*/ 71 h 105"/>
                <a:gd name="T84" fmla="*/ 25 w 134"/>
                <a:gd name="T85" fmla="*/ 83 h 105"/>
                <a:gd name="T86" fmla="*/ 27 w 134"/>
                <a:gd name="T87" fmla="*/ 90 h 105"/>
                <a:gd name="T88" fmla="*/ 30 w 134"/>
                <a:gd name="T89" fmla="*/ 93 h 105"/>
                <a:gd name="T90" fmla="*/ 38 w 134"/>
                <a:gd name="T91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05">
                  <a:moveTo>
                    <a:pt x="44" y="105"/>
                  </a:moveTo>
                  <a:cubicBezTo>
                    <a:pt x="44" y="105"/>
                    <a:pt x="44" y="105"/>
                    <a:pt x="45" y="105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2"/>
                    <a:pt x="46" y="101"/>
                    <a:pt x="47" y="100"/>
                  </a:cubicBezTo>
                  <a:cubicBezTo>
                    <a:pt x="47" y="99"/>
                    <a:pt x="49" y="99"/>
                    <a:pt x="50" y="98"/>
                  </a:cubicBezTo>
                  <a:cubicBezTo>
                    <a:pt x="51" y="98"/>
                    <a:pt x="51" y="97"/>
                    <a:pt x="52" y="97"/>
                  </a:cubicBezTo>
                  <a:cubicBezTo>
                    <a:pt x="52" y="97"/>
                    <a:pt x="52" y="96"/>
                    <a:pt x="52" y="96"/>
                  </a:cubicBezTo>
                  <a:cubicBezTo>
                    <a:pt x="52" y="95"/>
                    <a:pt x="52" y="94"/>
                    <a:pt x="52" y="94"/>
                  </a:cubicBezTo>
                  <a:cubicBezTo>
                    <a:pt x="52" y="92"/>
                    <a:pt x="54" y="92"/>
                    <a:pt x="55" y="92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90"/>
                    <a:pt x="60" y="85"/>
                    <a:pt x="60" y="83"/>
                  </a:cubicBezTo>
                  <a:cubicBezTo>
                    <a:pt x="60" y="80"/>
                    <a:pt x="61" y="79"/>
                    <a:pt x="62" y="79"/>
                  </a:cubicBezTo>
                  <a:cubicBezTo>
                    <a:pt x="63" y="79"/>
                    <a:pt x="64" y="80"/>
                    <a:pt x="64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5" y="80"/>
                    <a:pt x="66" y="80"/>
                    <a:pt x="66" y="80"/>
                  </a:cubicBezTo>
                  <a:cubicBezTo>
                    <a:pt x="66" y="80"/>
                    <a:pt x="66" y="79"/>
                    <a:pt x="67" y="79"/>
                  </a:cubicBezTo>
                  <a:cubicBezTo>
                    <a:pt x="68" y="79"/>
                    <a:pt x="69" y="79"/>
                    <a:pt x="70" y="79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4" y="79"/>
                    <a:pt x="74" y="76"/>
                    <a:pt x="74" y="74"/>
                  </a:cubicBezTo>
                  <a:cubicBezTo>
                    <a:pt x="74" y="74"/>
                    <a:pt x="74" y="73"/>
                    <a:pt x="74" y="72"/>
                  </a:cubicBezTo>
                  <a:cubicBezTo>
                    <a:pt x="73" y="71"/>
                    <a:pt x="73" y="69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6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69" y="65"/>
                    <a:pt x="67" y="62"/>
                    <a:pt x="65" y="59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3" y="57"/>
                    <a:pt x="73" y="57"/>
                  </a:cubicBezTo>
                  <a:cubicBezTo>
                    <a:pt x="73" y="57"/>
                    <a:pt x="73" y="56"/>
                    <a:pt x="73" y="56"/>
                  </a:cubicBezTo>
                  <a:cubicBezTo>
                    <a:pt x="73" y="55"/>
                    <a:pt x="73" y="54"/>
                    <a:pt x="73" y="53"/>
                  </a:cubicBezTo>
                  <a:cubicBezTo>
                    <a:pt x="72" y="51"/>
                    <a:pt x="72" y="49"/>
                    <a:pt x="73" y="47"/>
                  </a:cubicBezTo>
                  <a:cubicBezTo>
                    <a:pt x="74" y="45"/>
                    <a:pt x="75" y="44"/>
                    <a:pt x="76" y="43"/>
                  </a:cubicBezTo>
                  <a:cubicBezTo>
                    <a:pt x="80" y="41"/>
                    <a:pt x="83" y="39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8"/>
                    <a:pt x="91" y="41"/>
                    <a:pt x="90" y="43"/>
                  </a:cubicBezTo>
                  <a:cubicBezTo>
                    <a:pt x="90" y="44"/>
                    <a:pt x="89" y="45"/>
                    <a:pt x="89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7"/>
                    <a:pt x="87" y="48"/>
                    <a:pt x="88" y="49"/>
                  </a:cubicBezTo>
                  <a:cubicBezTo>
                    <a:pt x="88" y="50"/>
                    <a:pt x="89" y="50"/>
                    <a:pt x="90" y="50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2"/>
                    <a:pt x="98" y="54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101" y="59"/>
                    <a:pt x="102" y="59"/>
                  </a:cubicBezTo>
                  <a:cubicBezTo>
                    <a:pt x="102" y="59"/>
                    <a:pt x="103" y="59"/>
                    <a:pt x="104" y="59"/>
                  </a:cubicBezTo>
                  <a:cubicBezTo>
                    <a:pt x="106" y="58"/>
                    <a:pt x="108" y="58"/>
                    <a:pt x="109" y="59"/>
                  </a:cubicBezTo>
                  <a:cubicBezTo>
                    <a:pt x="110" y="59"/>
                    <a:pt x="111" y="60"/>
                    <a:pt x="111" y="61"/>
                  </a:cubicBezTo>
                  <a:cubicBezTo>
                    <a:pt x="112" y="61"/>
                    <a:pt x="112" y="62"/>
                    <a:pt x="112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6" y="63"/>
                    <a:pt x="119" y="63"/>
                    <a:pt x="122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5" y="61"/>
                    <a:pt x="127" y="61"/>
                    <a:pt x="12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30" y="61"/>
                    <a:pt x="130" y="61"/>
                  </a:cubicBezTo>
                  <a:cubicBezTo>
                    <a:pt x="130" y="61"/>
                    <a:pt x="130" y="61"/>
                    <a:pt x="130" y="60"/>
                  </a:cubicBezTo>
                  <a:cubicBezTo>
                    <a:pt x="131" y="60"/>
                    <a:pt x="132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9"/>
                    <a:pt x="132" y="59"/>
                    <a:pt x="132" y="58"/>
                  </a:cubicBezTo>
                  <a:cubicBezTo>
                    <a:pt x="131" y="58"/>
                    <a:pt x="130" y="57"/>
                    <a:pt x="130" y="56"/>
                  </a:cubicBezTo>
                  <a:cubicBezTo>
                    <a:pt x="130" y="56"/>
                    <a:pt x="129" y="56"/>
                    <a:pt x="129" y="55"/>
                  </a:cubicBezTo>
                  <a:cubicBezTo>
                    <a:pt x="127" y="53"/>
                    <a:pt x="125" y="52"/>
                    <a:pt x="122" y="50"/>
                  </a:cubicBezTo>
                  <a:cubicBezTo>
                    <a:pt x="121" y="49"/>
                    <a:pt x="119" y="48"/>
                    <a:pt x="117" y="47"/>
                  </a:cubicBezTo>
                  <a:cubicBezTo>
                    <a:pt x="117" y="46"/>
                    <a:pt x="116" y="46"/>
                    <a:pt x="116" y="46"/>
                  </a:cubicBezTo>
                  <a:cubicBezTo>
                    <a:pt x="115" y="45"/>
                    <a:pt x="113" y="45"/>
                    <a:pt x="113" y="43"/>
                  </a:cubicBezTo>
                  <a:cubicBezTo>
                    <a:pt x="113" y="42"/>
                    <a:pt x="114" y="41"/>
                    <a:pt x="114" y="40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5"/>
                    <a:pt x="114" y="35"/>
                    <a:pt x="113" y="35"/>
                  </a:cubicBezTo>
                  <a:cubicBezTo>
                    <a:pt x="113" y="35"/>
                    <a:pt x="112" y="34"/>
                    <a:pt x="112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2" y="31"/>
                    <a:pt x="112" y="31"/>
                  </a:cubicBezTo>
                  <a:cubicBezTo>
                    <a:pt x="112" y="30"/>
                    <a:pt x="112" y="29"/>
                    <a:pt x="112" y="29"/>
                  </a:cubicBezTo>
                  <a:cubicBezTo>
                    <a:pt x="110" y="28"/>
                    <a:pt x="110" y="26"/>
                    <a:pt x="109" y="20"/>
                  </a:cubicBezTo>
                  <a:cubicBezTo>
                    <a:pt x="109" y="20"/>
                    <a:pt x="109" y="19"/>
                    <a:pt x="109" y="18"/>
                  </a:cubicBezTo>
                  <a:cubicBezTo>
                    <a:pt x="109" y="18"/>
                    <a:pt x="108" y="18"/>
                    <a:pt x="108" y="17"/>
                  </a:cubicBezTo>
                  <a:cubicBezTo>
                    <a:pt x="107" y="17"/>
                    <a:pt x="107" y="16"/>
                    <a:pt x="106" y="15"/>
                  </a:cubicBezTo>
                  <a:cubicBezTo>
                    <a:pt x="106" y="15"/>
                    <a:pt x="106" y="14"/>
                    <a:pt x="106" y="14"/>
                  </a:cubicBezTo>
                  <a:cubicBezTo>
                    <a:pt x="106" y="13"/>
                    <a:pt x="106" y="12"/>
                    <a:pt x="106" y="12"/>
                  </a:cubicBezTo>
                  <a:cubicBezTo>
                    <a:pt x="105" y="11"/>
                    <a:pt x="103" y="11"/>
                    <a:pt x="102" y="10"/>
                  </a:cubicBezTo>
                  <a:cubicBezTo>
                    <a:pt x="102" y="10"/>
                    <a:pt x="102" y="10"/>
                    <a:pt x="101" y="10"/>
                  </a:cubicBezTo>
                  <a:cubicBezTo>
                    <a:pt x="97" y="9"/>
                    <a:pt x="93" y="6"/>
                    <a:pt x="90" y="3"/>
                  </a:cubicBezTo>
                  <a:cubicBezTo>
                    <a:pt x="88" y="1"/>
                    <a:pt x="87" y="0"/>
                    <a:pt x="86" y="0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2" y="5"/>
                    <a:pt x="79" y="5"/>
                    <a:pt x="77" y="5"/>
                  </a:cubicBezTo>
                  <a:cubicBezTo>
                    <a:pt x="72" y="6"/>
                    <a:pt x="67" y="7"/>
                    <a:pt x="62" y="7"/>
                  </a:cubicBezTo>
                  <a:cubicBezTo>
                    <a:pt x="60" y="7"/>
                    <a:pt x="58" y="7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4" y="6"/>
                    <a:pt x="53" y="5"/>
                    <a:pt x="52" y="5"/>
                  </a:cubicBezTo>
                  <a:cubicBezTo>
                    <a:pt x="51" y="6"/>
                    <a:pt x="50" y="7"/>
                    <a:pt x="49" y="8"/>
                  </a:cubicBezTo>
                  <a:cubicBezTo>
                    <a:pt x="48" y="9"/>
                    <a:pt x="47" y="11"/>
                    <a:pt x="45" y="11"/>
                  </a:cubicBezTo>
                  <a:cubicBezTo>
                    <a:pt x="43" y="12"/>
                    <a:pt x="41" y="10"/>
                    <a:pt x="39" y="9"/>
                  </a:cubicBezTo>
                  <a:cubicBezTo>
                    <a:pt x="39" y="9"/>
                    <a:pt x="38" y="8"/>
                    <a:pt x="37" y="8"/>
                  </a:cubicBezTo>
                  <a:cubicBezTo>
                    <a:pt x="36" y="8"/>
                    <a:pt x="36" y="9"/>
                    <a:pt x="35" y="10"/>
                  </a:cubicBezTo>
                  <a:cubicBezTo>
                    <a:pt x="35" y="11"/>
                    <a:pt x="34" y="12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4" y="15"/>
                    <a:pt x="34" y="16"/>
                    <a:pt x="33" y="17"/>
                  </a:cubicBezTo>
                  <a:cubicBezTo>
                    <a:pt x="32" y="19"/>
                    <a:pt x="30" y="19"/>
                    <a:pt x="28" y="19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1" y="19"/>
                    <a:pt x="17" y="19"/>
                    <a:pt x="13" y="19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1" y="28"/>
                    <a:pt x="9" y="32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6"/>
                    <a:pt x="5" y="36"/>
                  </a:cubicBezTo>
                  <a:cubicBezTo>
                    <a:pt x="2" y="38"/>
                    <a:pt x="1" y="41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1" y="48"/>
                    <a:pt x="1" y="49"/>
                    <a:pt x="2" y="50"/>
                  </a:cubicBezTo>
                  <a:cubicBezTo>
                    <a:pt x="2" y="50"/>
                    <a:pt x="3" y="51"/>
                    <a:pt x="3" y="52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7" y="58"/>
                  </a:cubicBezTo>
                  <a:cubicBezTo>
                    <a:pt x="8" y="58"/>
                    <a:pt x="8" y="59"/>
                    <a:pt x="8" y="60"/>
                  </a:cubicBezTo>
                  <a:cubicBezTo>
                    <a:pt x="8" y="61"/>
                    <a:pt x="9" y="62"/>
                    <a:pt x="9" y="62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2" y="62"/>
                    <a:pt x="13" y="63"/>
                    <a:pt x="14" y="65"/>
                  </a:cubicBezTo>
                  <a:cubicBezTo>
                    <a:pt x="15" y="66"/>
                    <a:pt x="15" y="67"/>
                    <a:pt x="15" y="68"/>
                  </a:cubicBezTo>
                  <a:cubicBezTo>
                    <a:pt x="16" y="68"/>
                    <a:pt x="17" y="69"/>
                    <a:pt x="18" y="71"/>
                  </a:cubicBezTo>
                  <a:cubicBezTo>
                    <a:pt x="19" y="72"/>
                    <a:pt x="19" y="73"/>
                    <a:pt x="19" y="75"/>
                  </a:cubicBezTo>
                  <a:cubicBezTo>
                    <a:pt x="21" y="75"/>
                    <a:pt x="22" y="77"/>
                    <a:pt x="23" y="78"/>
                  </a:cubicBezTo>
                  <a:cubicBezTo>
                    <a:pt x="24" y="79"/>
                    <a:pt x="25" y="81"/>
                    <a:pt x="25" y="83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5" y="86"/>
                    <a:pt x="25" y="86"/>
                  </a:cubicBezTo>
                  <a:cubicBezTo>
                    <a:pt x="26" y="87"/>
                    <a:pt x="26" y="89"/>
                    <a:pt x="27" y="90"/>
                  </a:cubicBezTo>
                  <a:cubicBezTo>
                    <a:pt x="28" y="90"/>
                    <a:pt x="28" y="91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30" y="93"/>
                    <a:pt x="30" y="93"/>
                  </a:cubicBezTo>
                  <a:cubicBezTo>
                    <a:pt x="31" y="93"/>
                    <a:pt x="33" y="93"/>
                    <a:pt x="33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4"/>
                    <a:pt x="39" y="105"/>
                  </a:cubicBezTo>
                  <a:cubicBezTo>
                    <a:pt x="41" y="105"/>
                    <a:pt x="44" y="105"/>
                    <a:pt x="44" y="10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" name="Freeform 75"/>
            <p:cNvSpPr/>
            <p:nvPr/>
          </p:nvSpPr>
          <p:spPr bwMode="auto">
            <a:xfrm rot="21089660">
              <a:off x="4032583" y="3871375"/>
              <a:ext cx="636663" cy="835410"/>
            </a:xfrm>
            <a:custGeom>
              <a:avLst/>
              <a:gdLst>
                <a:gd name="T0" fmla="*/ 61 w 97"/>
                <a:gd name="T1" fmla="*/ 113 h 127"/>
                <a:gd name="T2" fmla="*/ 62 w 97"/>
                <a:gd name="T3" fmla="*/ 101 h 127"/>
                <a:gd name="T4" fmla="*/ 68 w 97"/>
                <a:gd name="T5" fmla="*/ 84 h 127"/>
                <a:gd name="T6" fmla="*/ 69 w 97"/>
                <a:gd name="T7" fmla="*/ 82 h 127"/>
                <a:gd name="T8" fmla="*/ 77 w 97"/>
                <a:gd name="T9" fmla="*/ 78 h 127"/>
                <a:gd name="T10" fmla="*/ 84 w 97"/>
                <a:gd name="T11" fmla="*/ 72 h 127"/>
                <a:gd name="T12" fmla="*/ 89 w 97"/>
                <a:gd name="T13" fmla="*/ 66 h 127"/>
                <a:gd name="T14" fmla="*/ 92 w 97"/>
                <a:gd name="T15" fmla="*/ 57 h 127"/>
                <a:gd name="T16" fmla="*/ 93 w 97"/>
                <a:gd name="T17" fmla="*/ 51 h 127"/>
                <a:gd name="T18" fmla="*/ 92 w 97"/>
                <a:gd name="T19" fmla="*/ 46 h 127"/>
                <a:gd name="T20" fmla="*/ 92 w 97"/>
                <a:gd name="T21" fmla="*/ 39 h 127"/>
                <a:gd name="T22" fmla="*/ 90 w 97"/>
                <a:gd name="T23" fmla="*/ 33 h 127"/>
                <a:gd name="T24" fmla="*/ 93 w 97"/>
                <a:gd name="T25" fmla="*/ 28 h 127"/>
                <a:gd name="T26" fmla="*/ 96 w 97"/>
                <a:gd name="T27" fmla="*/ 25 h 127"/>
                <a:gd name="T28" fmla="*/ 96 w 97"/>
                <a:gd name="T29" fmla="*/ 22 h 127"/>
                <a:gd name="T30" fmla="*/ 94 w 97"/>
                <a:gd name="T31" fmla="*/ 22 h 127"/>
                <a:gd name="T32" fmla="*/ 90 w 97"/>
                <a:gd name="T33" fmla="*/ 24 h 127"/>
                <a:gd name="T34" fmla="*/ 75 w 97"/>
                <a:gd name="T35" fmla="*/ 25 h 127"/>
                <a:gd name="T36" fmla="*/ 70 w 97"/>
                <a:gd name="T37" fmla="*/ 21 h 127"/>
                <a:gd name="T38" fmla="*/ 61 w 97"/>
                <a:gd name="T39" fmla="*/ 19 h 127"/>
                <a:gd name="T40" fmla="*/ 52 w 97"/>
                <a:gd name="T41" fmla="*/ 13 h 127"/>
                <a:gd name="T42" fmla="*/ 49 w 97"/>
                <a:gd name="T43" fmla="*/ 4 h 127"/>
                <a:gd name="T44" fmla="*/ 40 w 97"/>
                <a:gd name="T45" fmla="*/ 5 h 127"/>
                <a:gd name="T46" fmla="*/ 37 w 97"/>
                <a:gd name="T47" fmla="*/ 16 h 127"/>
                <a:gd name="T48" fmla="*/ 30 w 97"/>
                <a:gd name="T49" fmla="*/ 19 h 127"/>
                <a:gd name="T50" fmla="*/ 37 w 97"/>
                <a:gd name="T51" fmla="*/ 23 h 127"/>
                <a:gd name="T52" fmla="*/ 38 w 97"/>
                <a:gd name="T53" fmla="*/ 32 h 127"/>
                <a:gd name="T54" fmla="*/ 32 w 97"/>
                <a:gd name="T55" fmla="*/ 41 h 127"/>
                <a:gd name="T56" fmla="*/ 27 w 97"/>
                <a:gd name="T57" fmla="*/ 42 h 127"/>
                <a:gd name="T58" fmla="*/ 24 w 97"/>
                <a:gd name="T59" fmla="*/ 43 h 127"/>
                <a:gd name="T60" fmla="*/ 16 w 97"/>
                <a:gd name="T61" fmla="*/ 55 h 127"/>
                <a:gd name="T62" fmla="*/ 12 w 97"/>
                <a:gd name="T63" fmla="*/ 60 h 127"/>
                <a:gd name="T64" fmla="*/ 10 w 97"/>
                <a:gd name="T65" fmla="*/ 65 h 127"/>
                <a:gd name="T66" fmla="*/ 11 w 97"/>
                <a:gd name="T67" fmla="*/ 72 h 127"/>
                <a:gd name="T68" fmla="*/ 7 w 97"/>
                <a:gd name="T69" fmla="*/ 84 h 127"/>
                <a:gd name="T70" fmla="*/ 2 w 97"/>
                <a:gd name="T71" fmla="*/ 92 h 127"/>
                <a:gd name="T72" fmla="*/ 9 w 97"/>
                <a:gd name="T73" fmla="*/ 96 h 127"/>
                <a:gd name="T74" fmla="*/ 17 w 97"/>
                <a:gd name="T75" fmla="*/ 93 h 127"/>
                <a:gd name="T76" fmla="*/ 17 w 97"/>
                <a:gd name="T77" fmla="*/ 105 h 127"/>
                <a:gd name="T78" fmla="*/ 25 w 97"/>
                <a:gd name="T79" fmla="*/ 107 h 127"/>
                <a:gd name="T80" fmla="*/ 30 w 97"/>
                <a:gd name="T81" fmla="*/ 114 h 127"/>
                <a:gd name="T82" fmla="*/ 22 w 97"/>
                <a:gd name="T83" fmla="*/ 118 h 127"/>
                <a:gd name="T84" fmla="*/ 30 w 97"/>
                <a:gd name="T85" fmla="*/ 121 h 127"/>
                <a:gd name="T86" fmla="*/ 39 w 97"/>
                <a:gd name="T87" fmla="*/ 124 h 127"/>
                <a:gd name="T88" fmla="*/ 54 w 97"/>
                <a:gd name="T89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27">
                  <a:moveTo>
                    <a:pt x="58" y="122"/>
                  </a:moveTo>
                  <a:cubicBezTo>
                    <a:pt x="58" y="121"/>
                    <a:pt x="58" y="121"/>
                    <a:pt x="58" y="121"/>
                  </a:cubicBezTo>
                  <a:cubicBezTo>
                    <a:pt x="59" y="118"/>
                    <a:pt x="60" y="115"/>
                    <a:pt x="61" y="113"/>
                  </a:cubicBezTo>
                  <a:cubicBezTo>
                    <a:pt x="62" y="110"/>
                    <a:pt x="63" y="109"/>
                    <a:pt x="63" y="108"/>
                  </a:cubicBezTo>
                  <a:cubicBezTo>
                    <a:pt x="64" y="107"/>
                    <a:pt x="63" y="106"/>
                    <a:pt x="63" y="104"/>
                  </a:cubicBezTo>
                  <a:cubicBezTo>
                    <a:pt x="63" y="103"/>
                    <a:pt x="62" y="102"/>
                    <a:pt x="62" y="101"/>
                  </a:cubicBezTo>
                  <a:cubicBezTo>
                    <a:pt x="62" y="99"/>
                    <a:pt x="63" y="98"/>
                    <a:pt x="63" y="9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7" y="85"/>
                    <a:pt x="67" y="85"/>
                    <a:pt x="68" y="84"/>
                  </a:cubicBezTo>
                  <a:cubicBezTo>
                    <a:pt x="68" y="84"/>
                    <a:pt x="68" y="83"/>
                    <a:pt x="68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2"/>
                    <a:pt x="69" y="82"/>
                  </a:cubicBezTo>
                  <a:cubicBezTo>
                    <a:pt x="69" y="81"/>
                    <a:pt x="69" y="80"/>
                    <a:pt x="70" y="80"/>
                  </a:cubicBezTo>
                  <a:cubicBezTo>
                    <a:pt x="71" y="78"/>
                    <a:pt x="74" y="77"/>
                    <a:pt x="76" y="78"/>
                  </a:cubicBezTo>
                  <a:cubicBezTo>
                    <a:pt x="76" y="78"/>
                    <a:pt x="76" y="78"/>
                    <a:pt x="77" y="78"/>
                  </a:cubicBezTo>
                  <a:cubicBezTo>
                    <a:pt x="78" y="78"/>
                    <a:pt x="79" y="79"/>
                    <a:pt x="80" y="78"/>
                  </a:cubicBezTo>
                  <a:cubicBezTo>
                    <a:pt x="81" y="78"/>
                    <a:pt x="82" y="77"/>
                    <a:pt x="83" y="76"/>
                  </a:cubicBezTo>
                  <a:cubicBezTo>
                    <a:pt x="84" y="75"/>
                    <a:pt x="84" y="73"/>
                    <a:pt x="84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0"/>
                    <a:pt x="84" y="69"/>
                    <a:pt x="85" y="68"/>
                  </a:cubicBezTo>
                  <a:cubicBezTo>
                    <a:pt x="86" y="66"/>
                    <a:pt x="88" y="66"/>
                    <a:pt x="89" y="66"/>
                  </a:cubicBezTo>
                  <a:cubicBezTo>
                    <a:pt x="90" y="65"/>
                    <a:pt x="91" y="65"/>
                    <a:pt x="92" y="64"/>
                  </a:cubicBezTo>
                  <a:cubicBezTo>
                    <a:pt x="92" y="63"/>
                    <a:pt x="92" y="62"/>
                    <a:pt x="92" y="61"/>
                  </a:cubicBezTo>
                  <a:cubicBezTo>
                    <a:pt x="92" y="59"/>
                    <a:pt x="92" y="58"/>
                    <a:pt x="92" y="57"/>
                  </a:cubicBezTo>
                  <a:cubicBezTo>
                    <a:pt x="92" y="56"/>
                    <a:pt x="93" y="56"/>
                    <a:pt x="93" y="55"/>
                  </a:cubicBezTo>
                  <a:cubicBezTo>
                    <a:pt x="93" y="55"/>
                    <a:pt x="94" y="54"/>
                    <a:pt x="93" y="53"/>
                  </a:cubicBezTo>
                  <a:cubicBezTo>
                    <a:pt x="93" y="53"/>
                    <a:pt x="93" y="52"/>
                    <a:pt x="93" y="51"/>
                  </a:cubicBezTo>
                  <a:cubicBezTo>
                    <a:pt x="92" y="50"/>
                    <a:pt x="91" y="49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47"/>
                    <a:pt x="92" y="46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0" y="43"/>
                    <a:pt x="91" y="41"/>
                    <a:pt x="92" y="39"/>
                  </a:cubicBezTo>
                  <a:cubicBezTo>
                    <a:pt x="93" y="38"/>
                    <a:pt x="93" y="37"/>
                    <a:pt x="93" y="36"/>
                  </a:cubicBezTo>
                  <a:cubicBezTo>
                    <a:pt x="93" y="35"/>
                    <a:pt x="92" y="35"/>
                    <a:pt x="92" y="35"/>
                  </a:cubicBezTo>
                  <a:cubicBezTo>
                    <a:pt x="91" y="34"/>
                    <a:pt x="91" y="34"/>
                    <a:pt x="90" y="33"/>
                  </a:cubicBezTo>
                  <a:cubicBezTo>
                    <a:pt x="90" y="31"/>
                    <a:pt x="91" y="30"/>
                    <a:pt x="92" y="30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3" y="28"/>
                  </a:cubicBezTo>
                  <a:cubicBezTo>
                    <a:pt x="93" y="27"/>
                    <a:pt x="93" y="26"/>
                    <a:pt x="94" y="26"/>
                  </a:cubicBezTo>
                  <a:cubicBezTo>
                    <a:pt x="94" y="26"/>
                    <a:pt x="95" y="25"/>
                    <a:pt x="95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7" y="24"/>
                    <a:pt x="97" y="24"/>
                  </a:cubicBezTo>
                  <a:cubicBezTo>
                    <a:pt x="97" y="23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24"/>
                    <a:pt x="91" y="24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3"/>
                    <a:pt x="87" y="24"/>
                    <a:pt x="86" y="24"/>
                  </a:cubicBezTo>
                  <a:cubicBezTo>
                    <a:pt x="86" y="24"/>
                    <a:pt x="85" y="24"/>
                    <a:pt x="85" y="24"/>
                  </a:cubicBezTo>
                  <a:cubicBezTo>
                    <a:pt x="82" y="25"/>
                    <a:pt x="78" y="25"/>
                    <a:pt x="75" y="25"/>
                  </a:cubicBezTo>
                  <a:cubicBezTo>
                    <a:pt x="75" y="25"/>
                    <a:pt x="74" y="25"/>
                    <a:pt x="73" y="24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71" y="21"/>
                    <a:pt x="71" y="21"/>
                    <a:pt x="70" y="21"/>
                  </a:cubicBezTo>
                  <a:cubicBezTo>
                    <a:pt x="69" y="20"/>
                    <a:pt x="68" y="20"/>
                    <a:pt x="67" y="21"/>
                  </a:cubicBezTo>
                  <a:cubicBezTo>
                    <a:pt x="66" y="21"/>
                    <a:pt x="64" y="22"/>
                    <a:pt x="62" y="21"/>
                  </a:cubicBezTo>
                  <a:cubicBezTo>
                    <a:pt x="62" y="20"/>
                    <a:pt x="61" y="20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9" y="16"/>
                    <a:pt x="56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12"/>
                    <a:pt x="49" y="12"/>
                    <a:pt x="48" y="10"/>
                  </a:cubicBezTo>
                  <a:cubicBezTo>
                    <a:pt x="47" y="9"/>
                    <a:pt x="47" y="7"/>
                    <a:pt x="48" y="5"/>
                  </a:cubicBezTo>
                  <a:cubicBezTo>
                    <a:pt x="48" y="5"/>
                    <a:pt x="48" y="5"/>
                    <a:pt x="49" y="4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6" y="1"/>
                    <a:pt x="43" y="3"/>
                    <a:pt x="40" y="5"/>
                  </a:cubicBezTo>
                  <a:cubicBezTo>
                    <a:pt x="39" y="6"/>
                    <a:pt x="38" y="7"/>
                    <a:pt x="37" y="8"/>
                  </a:cubicBezTo>
                  <a:cubicBezTo>
                    <a:pt x="36" y="9"/>
                    <a:pt x="37" y="11"/>
                    <a:pt x="37" y="12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5" y="19"/>
                    <a:pt x="3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21"/>
                    <a:pt x="33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7" y="23"/>
                  </a:cubicBezTo>
                  <a:cubicBezTo>
                    <a:pt x="38" y="24"/>
                    <a:pt x="38" y="26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8" y="30"/>
                    <a:pt x="38" y="32"/>
                  </a:cubicBezTo>
                  <a:cubicBezTo>
                    <a:pt x="38" y="33"/>
                    <a:pt x="38" y="33"/>
                    <a:pt x="38" y="34"/>
                  </a:cubicBezTo>
                  <a:cubicBezTo>
                    <a:pt x="39" y="37"/>
                    <a:pt x="38" y="40"/>
                    <a:pt x="35" y="41"/>
                  </a:cubicBezTo>
                  <a:cubicBezTo>
                    <a:pt x="34" y="42"/>
                    <a:pt x="33" y="41"/>
                    <a:pt x="32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30" y="41"/>
                    <a:pt x="29" y="42"/>
                    <a:pt x="29" y="42"/>
                  </a:cubicBezTo>
                  <a:cubicBezTo>
                    <a:pt x="29" y="42"/>
                    <a:pt x="28" y="42"/>
                    <a:pt x="27" y="42"/>
                  </a:cubicBezTo>
                  <a:cubicBezTo>
                    <a:pt x="26" y="42"/>
                    <a:pt x="26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3"/>
                  </a:cubicBezTo>
                  <a:cubicBezTo>
                    <a:pt x="24" y="47"/>
                    <a:pt x="23" y="52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6" y="55"/>
                  </a:cubicBezTo>
                  <a:cubicBezTo>
                    <a:pt x="16" y="55"/>
                    <a:pt x="16" y="55"/>
                    <a:pt x="16" y="56"/>
                  </a:cubicBezTo>
                  <a:cubicBezTo>
                    <a:pt x="16" y="56"/>
                    <a:pt x="16" y="57"/>
                    <a:pt x="16" y="58"/>
                  </a:cubicBezTo>
                  <a:cubicBezTo>
                    <a:pt x="15" y="59"/>
                    <a:pt x="14" y="60"/>
                    <a:pt x="12" y="60"/>
                  </a:cubicBezTo>
                  <a:cubicBezTo>
                    <a:pt x="12" y="61"/>
                    <a:pt x="11" y="61"/>
                    <a:pt x="10" y="61"/>
                  </a:cubicBezTo>
                  <a:cubicBezTo>
                    <a:pt x="10" y="62"/>
                    <a:pt x="10" y="63"/>
                    <a:pt x="10" y="64"/>
                  </a:cubicBezTo>
                  <a:cubicBezTo>
                    <a:pt x="10" y="64"/>
                    <a:pt x="10" y="64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6"/>
                    <a:pt x="12" y="64"/>
                    <a:pt x="12" y="67"/>
                  </a:cubicBezTo>
                  <a:cubicBezTo>
                    <a:pt x="12" y="69"/>
                    <a:pt x="11" y="72"/>
                    <a:pt x="11" y="72"/>
                  </a:cubicBezTo>
                  <a:cubicBezTo>
                    <a:pt x="11" y="72"/>
                    <a:pt x="11" y="75"/>
                    <a:pt x="10" y="77"/>
                  </a:cubicBezTo>
                  <a:cubicBezTo>
                    <a:pt x="9" y="79"/>
                    <a:pt x="11" y="78"/>
                    <a:pt x="10" y="81"/>
                  </a:cubicBezTo>
                  <a:cubicBezTo>
                    <a:pt x="9" y="83"/>
                    <a:pt x="7" y="84"/>
                    <a:pt x="7" y="84"/>
                  </a:cubicBezTo>
                  <a:cubicBezTo>
                    <a:pt x="7" y="84"/>
                    <a:pt x="6" y="83"/>
                    <a:pt x="6" y="86"/>
                  </a:cubicBezTo>
                  <a:cubicBezTo>
                    <a:pt x="6" y="88"/>
                    <a:pt x="7" y="88"/>
                    <a:pt x="5" y="88"/>
                  </a:cubicBezTo>
                  <a:cubicBezTo>
                    <a:pt x="2" y="88"/>
                    <a:pt x="2" y="90"/>
                    <a:pt x="2" y="92"/>
                  </a:cubicBezTo>
                  <a:cubicBezTo>
                    <a:pt x="2" y="93"/>
                    <a:pt x="0" y="92"/>
                    <a:pt x="3" y="93"/>
                  </a:cubicBezTo>
                  <a:cubicBezTo>
                    <a:pt x="6" y="94"/>
                    <a:pt x="7" y="95"/>
                    <a:pt x="7" y="95"/>
                  </a:cubicBezTo>
                  <a:cubicBezTo>
                    <a:pt x="7" y="95"/>
                    <a:pt x="8" y="98"/>
                    <a:pt x="9" y="96"/>
                  </a:cubicBezTo>
                  <a:cubicBezTo>
                    <a:pt x="10" y="95"/>
                    <a:pt x="12" y="93"/>
                    <a:pt x="12" y="95"/>
                  </a:cubicBezTo>
                  <a:cubicBezTo>
                    <a:pt x="13" y="98"/>
                    <a:pt x="13" y="100"/>
                    <a:pt x="15" y="99"/>
                  </a:cubicBezTo>
                  <a:cubicBezTo>
                    <a:pt x="16" y="97"/>
                    <a:pt x="16" y="91"/>
                    <a:pt x="17" y="93"/>
                  </a:cubicBezTo>
                  <a:cubicBezTo>
                    <a:pt x="18" y="95"/>
                    <a:pt x="18" y="94"/>
                    <a:pt x="18" y="98"/>
                  </a:cubicBezTo>
                  <a:cubicBezTo>
                    <a:pt x="18" y="101"/>
                    <a:pt x="18" y="100"/>
                    <a:pt x="17" y="102"/>
                  </a:cubicBezTo>
                  <a:cubicBezTo>
                    <a:pt x="16" y="104"/>
                    <a:pt x="15" y="105"/>
                    <a:pt x="17" y="105"/>
                  </a:cubicBezTo>
                  <a:cubicBezTo>
                    <a:pt x="18" y="106"/>
                    <a:pt x="19" y="106"/>
                    <a:pt x="20" y="104"/>
                  </a:cubicBezTo>
                  <a:cubicBezTo>
                    <a:pt x="20" y="102"/>
                    <a:pt x="21" y="100"/>
                    <a:pt x="22" y="102"/>
                  </a:cubicBezTo>
                  <a:cubicBezTo>
                    <a:pt x="23" y="105"/>
                    <a:pt x="24" y="105"/>
                    <a:pt x="25" y="107"/>
                  </a:cubicBezTo>
                  <a:cubicBezTo>
                    <a:pt x="26" y="109"/>
                    <a:pt x="25" y="110"/>
                    <a:pt x="27" y="110"/>
                  </a:cubicBezTo>
                  <a:cubicBezTo>
                    <a:pt x="29" y="111"/>
                    <a:pt x="31" y="109"/>
                    <a:pt x="32" y="111"/>
                  </a:cubicBezTo>
                  <a:cubicBezTo>
                    <a:pt x="32" y="112"/>
                    <a:pt x="32" y="113"/>
                    <a:pt x="30" y="114"/>
                  </a:cubicBezTo>
                  <a:cubicBezTo>
                    <a:pt x="28" y="114"/>
                    <a:pt x="28" y="112"/>
                    <a:pt x="27" y="114"/>
                  </a:cubicBezTo>
                  <a:cubicBezTo>
                    <a:pt x="25" y="115"/>
                    <a:pt x="24" y="116"/>
                    <a:pt x="24" y="116"/>
                  </a:cubicBezTo>
                  <a:cubicBezTo>
                    <a:pt x="24" y="116"/>
                    <a:pt x="23" y="116"/>
                    <a:pt x="22" y="118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25" y="122"/>
                    <a:pt x="27" y="121"/>
                  </a:cubicBezTo>
                  <a:cubicBezTo>
                    <a:pt x="29" y="120"/>
                    <a:pt x="30" y="121"/>
                    <a:pt x="30" y="121"/>
                  </a:cubicBezTo>
                  <a:cubicBezTo>
                    <a:pt x="30" y="121"/>
                    <a:pt x="32" y="120"/>
                    <a:pt x="33" y="122"/>
                  </a:cubicBezTo>
                  <a:cubicBezTo>
                    <a:pt x="35" y="125"/>
                    <a:pt x="36" y="127"/>
                    <a:pt x="36" y="127"/>
                  </a:cubicBezTo>
                  <a:cubicBezTo>
                    <a:pt x="36" y="127"/>
                    <a:pt x="38" y="125"/>
                    <a:pt x="39" y="124"/>
                  </a:cubicBezTo>
                  <a:cubicBezTo>
                    <a:pt x="40" y="122"/>
                    <a:pt x="43" y="122"/>
                    <a:pt x="44" y="123"/>
                  </a:cubicBezTo>
                  <a:cubicBezTo>
                    <a:pt x="46" y="124"/>
                    <a:pt x="48" y="123"/>
                    <a:pt x="49" y="123"/>
                  </a:cubicBezTo>
                  <a:cubicBezTo>
                    <a:pt x="51" y="123"/>
                    <a:pt x="52" y="121"/>
                    <a:pt x="54" y="121"/>
                  </a:cubicBezTo>
                  <a:cubicBezTo>
                    <a:pt x="56" y="121"/>
                    <a:pt x="57" y="122"/>
                    <a:pt x="58" y="122"/>
                  </a:cubicBezTo>
                  <a:cubicBezTo>
                    <a:pt x="58" y="122"/>
                    <a:pt x="58" y="122"/>
                    <a:pt x="58" y="12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7" name="Freeform 76"/>
            <p:cNvSpPr/>
            <p:nvPr/>
          </p:nvSpPr>
          <p:spPr bwMode="auto">
            <a:xfrm rot="21089660">
              <a:off x="4475193" y="4170040"/>
              <a:ext cx="805093" cy="724246"/>
            </a:xfrm>
            <a:custGeom>
              <a:avLst/>
              <a:gdLst>
                <a:gd name="T0" fmla="*/ 17 w 123"/>
                <a:gd name="T1" fmla="*/ 93 h 110"/>
                <a:gd name="T2" fmla="*/ 20 w 123"/>
                <a:gd name="T3" fmla="*/ 91 h 110"/>
                <a:gd name="T4" fmla="*/ 27 w 123"/>
                <a:gd name="T5" fmla="*/ 91 h 110"/>
                <a:gd name="T6" fmla="*/ 30 w 123"/>
                <a:gd name="T7" fmla="*/ 91 h 110"/>
                <a:gd name="T8" fmla="*/ 37 w 123"/>
                <a:gd name="T9" fmla="*/ 91 h 110"/>
                <a:gd name="T10" fmla="*/ 44 w 123"/>
                <a:gd name="T11" fmla="*/ 92 h 110"/>
                <a:gd name="T12" fmla="*/ 48 w 123"/>
                <a:gd name="T13" fmla="*/ 91 h 110"/>
                <a:gd name="T14" fmla="*/ 65 w 123"/>
                <a:gd name="T15" fmla="*/ 86 h 110"/>
                <a:gd name="T16" fmla="*/ 73 w 123"/>
                <a:gd name="T17" fmla="*/ 98 h 110"/>
                <a:gd name="T18" fmla="*/ 73 w 123"/>
                <a:gd name="T19" fmla="*/ 100 h 110"/>
                <a:gd name="T20" fmla="*/ 80 w 123"/>
                <a:gd name="T21" fmla="*/ 109 h 110"/>
                <a:gd name="T22" fmla="*/ 83 w 123"/>
                <a:gd name="T23" fmla="*/ 109 h 110"/>
                <a:gd name="T24" fmla="*/ 91 w 123"/>
                <a:gd name="T25" fmla="*/ 104 h 110"/>
                <a:gd name="T26" fmla="*/ 103 w 123"/>
                <a:gd name="T27" fmla="*/ 103 h 110"/>
                <a:gd name="T28" fmla="*/ 114 w 123"/>
                <a:gd name="T29" fmla="*/ 103 h 110"/>
                <a:gd name="T30" fmla="*/ 120 w 123"/>
                <a:gd name="T31" fmla="*/ 101 h 110"/>
                <a:gd name="T32" fmla="*/ 119 w 123"/>
                <a:gd name="T33" fmla="*/ 99 h 110"/>
                <a:gd name="T34" fmla="*/ 118 w 123"/>
                <a:gd name="T35" fmla="*/ 98 h 110"/>
                <a:gd name="T36" fmla="*/ 120 w 123"/>
                <a:gd name="T37" fmla="*/ 92 h 110"/>
                <a:gd name="T38" fmla="*/ 123 w 123"/>
                <a:gd name="T39" fmla="*/ 89 h 110"/>
                <a:gd name="T40" fmla="*/ 122 w 123"/>
                <a:gd name="T41" fmla="*/ 85 h 110"/>
                <a:gd name="T42" fmla="*/ 123 w 123"/>
                <a:gd name="T43" fmla="*/ 78 h 110"/>
                <a:gd name="T44" fmla="*/ 123 w 123"/>
                <a:gd name="T45" fmla="*/ 75 h 110"/>
                <a:gd name="T46" fmla="*/ 123 w 123"/>
                <a:gd name="T47" fmla="*/ 63 h 110"/>
                <a:gd name="T48" fmla="*/ 110 w 123"/>
                <a:gd name="T49" fmla="*/ 67 h 110"/>
                <a:gd name="T50" fmla="*/ 108 w 123"/>
                <a:gd name="T51" fmla="*/ 66 h 110"/>
                <a:gd name="T52" fmla="*/ 108 w 123"/>
                <a:gd name="T53" fmla="*/ 50 h 110"/>
                <a:gd name="T54" fmla="*/ 108 w 123"/>
                <a:gd name="T55" fmla="*/ 48 h 110"/>
                <a:gd name="T56" fmla="*/ 108 w 123"/>
                <a:gd name="T57" fmla="*/ 47 h 110"/>
                <a:gd name="T58" fmla="*/ 89 w 123"/>
                <a:gd name="T59" fmla="*/ 46 h 110"/>
                <a:gd name="T60" fmla="*/ 89 w 123"/>
                <a:gd name="T61" fmla="*/ 44 h 110"/>
                <a:gd name="T62" fmla="*/ 81 w 123"/>
                <a:gd name="T63" fmla="*/ 38 h 110"/>
                <a:gd name="T64" fmla="*/ 73 w 123"/>
                <a:gd name="T65" fmla="*/ 34 h 110"/>
                <a:gd name="T66" fmla="*/ 71 w 123"/>
                <a:gd name="T67" fmla="*/ 26 h 110"/>
                <a:gd name="T68" fmla="*/ 60 w 123"/>
                <a:gd name="T69" fmla="*/ 13 h 110"/>
                <a:gd name="T70" fmla="*/ 45 w 123"/>
                <a:gd name="T71" fmla="*/ 7 h 110"/>
                <a:gd name="T72" fmla="*/ 38 w 123"/>
                <a:gd name="T73" fmla="*/ 3 h 110"/>
                <a:gd name="T74" fmla="*/ 34 w 123"/>
                <a:gd name="T75" fmla="*/ 0 h 110"/>
                <a:gd name="T76" fmla="*/ 34 w 123"/>
                <a:gd name="T77" fmla="*/ 3 h 110"/>
                <a:gd name="T78" fmla="*/ 29 w 123"/>
                <a:gd name="T79" fmla="*/ 11 h 110"/>
                <a:gd name="T80" fmla="*/ 25 w 123"/>
                <a:gd name="T81" fmla="*/ 15 h 110"/>
                <a:gd name="T82" fmla="*/ 24 w 123"/>
                <a:gd name="T83" fmla="*/ 20 h 110"/>
                <a:gd name="T84" fmla="*/ 15 w 123"/>
                <a:gd name="T85" fmla="*/ 23 h 110"/>
                <a:gd name="T86" fmla="*/ 11 w 123"/>
                <a:gd name="T87" fmla="*/ 24 h 110"/>
                <a:gd name="T88" fmla="*/ 10 w 123"/>
                <a:gd name="T89" fmla="*/ 27 h 110"/>
                <a:gd name="T90" fmla="*/ 8 w 123"/>
                <a:gd name="T91" fmla="*/ 29 h 110"/>
                <a:gd name="T92" fmla="*/ 4 w 123"/>
                <a:gd name="T93" fmla="*/ 40 h 110"/>
                <a:gd name="T94" fmla="*/ 4 w 123"/>
                <a:gd name="T95" fmla="*/ 47 h 110"/>
                <a:gd name="T96" fmla="*/ 3 w 123"/>
                <a:gd name="T97" fmla="*/ 55 h 110"/>
                <a:gd name="T98" fmla="*/ 0 w 123"/>
                <a:gd name="T99" fmla="*/ 64 h 110"/>
                <a:gd name="T100" fmla="*/ 0 w 123"/>
                <a:gd name="T101" fmla="*/ 64 h 110"/>
                <a:gd name="T102" fmla="*/ 15 w 123"/>
                <a:gd name="T103" fmla="*/ 64 h 110"/>
                <a:gd name="T104" fmla="*/ 6 w 123"/>
                <a:gd name="T105" fmla="*/ 69 h 110"/>
                <a:gd name="T106" fmla="*/ 10 w 123"/>
                <a:gd name="T107" fmla="*/ 77 h 110"/>
                <a:gd name="T108" fmla="*/ 17 w 123"/>
                <a:gd name="T109" fmla="*/ 9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10">
                  <a:moveTo>
                    <a:pt x="17" y="91"/>
                  </a:moveTo>
                  <a:cubicBezTo>
                    <a:pt x="17" y="92"/>
                    <a:pt x="17" y="92"/>
                    <a:pt x="17" y="93"/>
                  </a:cubicBezTo>
                  <a:cubicBezTo>
                    <a:pt x="18" y="93"/>
                    <a:pt x="19" y="92"/>
                    <a:pt x="19" y="92"/>
                  </a:cubicBezTo>
                  <a:cubicBezTo>
                    <a:pt x="19" y="92"/>
                    <a:pt x="20" y="92"/>
                    <a:pt x="20" y="91"/>
                  </a:cubicBezTo>
                  <a:cubicBezTo>
                    <a:pt x="21" y="91"/>
                    <a:pt x="22" y="90"/>
                    <a:pt x="23" y="89"/>
                  </a:cubicBezTo>
                  <a:cubicBezTo>
                    <a:pt x="25" y="89"/>
                    <a:pt x="26" y="90"/>
                    <a:pt x="27" y="91"/>
                  </a:cubicBezTo>
                  <a:cubicBezTo>
                    <a:pt x="29" y="91"/>
                    <a:pt x="29" y="92"/>
                    <a:pt x="30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90"/>
                    <a:pt x="31" y="90"/>
                    <a:pt x="31" y="90"/>
                  </a:cubicBezTo>
                  <a:cubicBezTo>
                    <a:pt x="33" y="88"/>
                    <a:pt x="36" y="90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9" y="93"/>
                    <a:pt x="42" y="93"/>
                    <a:pt x="44" y="92"/>
                  </a:cubicBezTo>
                  <a:cubicBezTo>
                    <a:pt x="45" y="92"/>
                    <a:pt x="46" y="92"/>
                    <a:pt x="47" y="91"/>
                  </a:cubicBezTo>
                  <a:cubicBezTo>
                    <a:pt x="47" y="91"/>
                    <a:pt x="48" y="91"/>
                    <a:pt x="48" y="91"/>
                  </a:cubicBezTo>
                  <a:cubicBezTo>
                    <a:pt x="50" y="90"/>
                    <a:pt x="52" y="89"/>
                    <a:pt x="54" y="89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8" y="89"/>
                    <a:pt x="72" y="93"/>
                    <a:pt x="73" y="98"/>
                  </a:cubicBezTo>
                  <a:cubicBezTo>
                    <a:pt x="73" y="98"/>
                    <a:pt x="73" y="98"/>
                    <a:pt x="73" y="99"/>
                  </a:cubicBezTo>
                  <a:cubicBezTo>
                    <a:pt x="73" y="99"/>
                    <a:pt x="73" y="100"/>
                    <a:pt x="73" y="100"/>
                  </a:cubicBezTo>
                  <a:cubicBezTo>
                    <a:pt x="73" y="101"/>
                    <a:pt x="74" y="102"/>
                    <a:pt x="74" y="103"/>
                  </a:cubicBezTo>
                  <a:cubicBezTo>
                    <a:pt x="76" y="105"/>
                    <a:pt x="78" y="107"/>
                    <a:pt x="80" y="109"/>
                  </a:cubicBezTo>
                  <a:cubicBezTo>
                    <a:pt x="81" y="110"/>
                    <a:pt x="82" y="110"/>
                    <a:pt x="82" y="110"/>
                  </a:cubicBezTo>
                  <a:cubicBezTo>
                    <a:pt x="83" y="110"/>
                    <a:pt x="83" y="109"/>
                    <a:pt x="83" y="109"/>
                  </a:cubicBezTo>
                  <a:cubicBezTo>
                    <a:pt x="83" y="108"/>
                    <a:pt x="83" y="108"/>
                    <a:pt x="84" y="108"/>
                  </a:cubicBezTo>
                  <a:cubicBezTo>
                    <a:pt x="85" y="106"/>
                    <a:pt x="88" y="105"/>
                    <a:pt x="91" y="104"/>
                  </a:cubicBezTo>
                  <a:cubicBezTo>
                    <a:pt x="93" y="103"/>
                    <a:pt x="95" y="103"/>
                    <a:pt x="97" y="103"/>
                  </a:cubicBezTo>
                  <a:cubicBezTo>
                    <a:pt x="99" y="102"/>
                    <a:pt x="101" y="103"/>
                    <a:pt x="103" y="103"/>
                  </a:cubicBezTo>
                  <a:cubicBezTo>
                    <a:pt x="106" y="104"/>
                    <a:pt x="108" y="104"/>
                    <a:pt x="110" y="104"/>
                  </a:cubicBezTo>
                  <a:cubicBezTo>
                    <a:pt x="111" y="103"/>
                    <a:pt x="113" y="103"/>
                    <a:pt x="114" y="103"/>
                  </a:cubicBezTo>
                  <a:cubicBezTo>
                    <a:pt x="116" y="102"/>
                    <a:pt x="118" y="101"/>
                    <a:pt x="121" y="102"/>
                  </a:cubicBezTo>
                  <a:cubicBezTo>
                    <a:pt x="120" y="102"/>
                    <a:pt x="120" y="102"/>
                    <a:pt x="120" y="101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20" y="101"/>
                    <a:pt x="120" y="100"/>
                    <a:pt x="119" y="99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9" y="99"/>
                    <a:pt x="119" y="98"/>
                    <a:pt x="118" y="98"/>
                  </a:cubicBezTo>
                  <a:cubicBezTo>
                    <a:pt x="117" y="96"/>
                    <a:pt x="119" y="94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2" y="87"/>
                    <a:pt x="122" y="86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3"/>
                    <a:pt x="121" y="81"/>
                    <a:pt x="122" y="79"/>
                  </a:cubicBezTo>
                  <a:cubicBezTo>
                    <a:pt x="122" y="79"/>
                    <a:pt x="122" y="79"/>
                    <a:pt x="123" y="78"/>
                  </a:cubicBezTo>
                  <a:cubicBezTo>
                    <a:pt x="123" y="78"/>
                    <a:pt x="123" y="77"/>
                    <a:pt x="123" y="77"/>
                  </a:cubicBezTo>
                  <a:cubicBezTo>
                    <a:pt x="123" y="76"/>
                    <a:pt x="123" y="75"/>
                    <a:pt x="123" y="7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71"/>
                    <a:pt x="123" y="67"/>
                    <a:pt x="123" y="63"/>
                  </a:cubicBezTo>
                  <a:cubicBezTo>
                    <a:pt x="122" y="63"/>
                    <a:pt x="120" y="64"/>
                    <a:pt x="118" y="65"/>
                  </a:cubicBezTo>
                  <a:cubicBezTo>
                    <a:pt x="115" y="66"/>
                    <a:pt x="113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09" y="67"/>
                    <a:pt x="108" y="66"/>
                  </a:cubicBezTo>
                  <a:cubicBezTo>
                    <a:pt x="108" y="65"/>
                    <a:pt x="108" y="64"/>
                    <a:pt x="108" y="64"/>
                  </a:cubicBezTo>
                  <a:cubicBezTo>
                    <a:pt x="107" y="59"/>
                    <a:pt x="108" y="55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49"/>
                    <a:pt x="109" y="48"/>
                    <a:pt x="108" y="4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4" y="47"/>
                    <a:pt x="100" y="47"/>
                    <a:pt x="96" y="47"/>
                  </a:cubicBezTo>
                  <a:cubicBezTo>
                    <a:pt x="93" y="47"/>
                    <a:pt x="91" y="47"/>
                    <a:pt x="89" y="46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3"/>
                    <a:pt x="88" y="41"/>
                    <a:pt x="86" y="40"/>
                  </a:cubicBezTo>
                  <a:cubicBezTo>
                    <a:pt x="85" y="39"/>
                    <a:pt x="83" y="38"/>
                    <a:pt x="81" y="38"/>
                  </a:cubicBezTo>
                  <a:cubicBezTo>
                    <a:pt x="81" y="38"/>
                    <a:pt x="80" y="38"/>
                    <a:pt x="79" y="38"/>
                  </a:cubicBezTo>
                  <a:cubicBezTo>
                    <a:pt x="76" y="37"/>
                    <a:pt x="74" y="36"/>
                    <a:pt x="73" y="34"/>
                  </a:cubicBezTo>
                  <a:cubicBezTo>
                    <a:pt x="71" y="32"/>
                    <a:pt x="71" y="30"/>
                    <a:pt x="71" y="28"/>
                  </a:cubicBezTo>
                  <a:cubicBezTo>
                    <a:pt x="71" y="27"/>
                    <a:pt x="71" y="26"/>
                    <a:pt x="71" y="26"/>
                  </a:cubicBezTo>
                  <a:cubicBezTo>
                    <a:pt x="71" y="23"/>
                    <a:pt x="70" y="21"/>
                    <a:pt x="69" y="20"/>
                  </a:cubicBezTo>
                  <a:cubicBezTo>
                    <a:pt x="67" y="17"/>
                    <a:pt x="63" y="15"/>
                    <a:pt x="60" y="13"/>
                  </a:cubicBezTo>
                  <a:cubicBezTo>
                    <a:pt x="56" y="11"/>
                    <a:pt x="51" y="8"/>
                    <a:pt x="47" y="7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3" y="6"/>
                    <a:pt x="41" y="6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3" y="1"/>
                    <a:pt x="34" y="2"/>
                    <a:pt x="34" y="3"/>
                  </a:cubicBezTo>
                  <a:cubicBezTo>
                    <a:pt x="34" y="5"/>
                    <a:pt x="34" y="7"/>
                    <a:pt x="32" y="9"/>
                  </a:cubicBezTo>
                  <a:cubicBezTo>
                    <a:pt x="31" y="10"/>
                    <a:pt x="30" y="10"/>
                    <a:pt x="29" y="11"/>
                  </a:cubicBezTo>
                  <a:cubicBezTo>
                    <a:pt x="28" y="11"/>
                    <a:pt x="27" y="11"/>
                    <a:pt x="26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8"/>
                    <a:pt x="24" y="20"/>
                  </a:cubicBezTo>
                  <a:cubicBezTo>
                    <a:pt x="23" y="22"/>
                    <a:pt x="21" y="23"/>
                    <a:pt x="19" y="24"/>
                  </a:cubicBezTo>
                  <a:cubicBezTo>
                    <a:pt x="18" y="24"/>
                    <a:pt x="17" y="24"/>
                    <a:pt x="15" y="23"/>
                  </a:cubicBezTo>
                  <a:cubicBezTo>
                    <a:pt x="15" y="23"/>
                    <a:pt x="15" y="23"/>
                    <a:pt x="14" y="23"/>
                  </a:cubicBezTo>
                  <a:cubicBezTo>
                    <a:pt x="13" y="23"/>
                    <a:pt x="11" y="23"/>
                    <a:pt x="11" y="24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8"/>
                    <a:pt x="8" y="29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5" y="48"/>
                    <a:pt x="5" y="50"/>
                    <a:pt x="4" y="52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7"/>
                    <a:pt x="0" y="61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63"/>
                    <a:pt x="6" y="60"/>
                    <a:pt x="8" y="62"/>
                  </a:cubicBezTo>
                  <a:cubicBezTo>
                    <a:pt x="10" y="64"/>
                    <a:pt x="17" y="61"/>
                    <a:pt x="15" y="64"/>
                  </a:cubicBezTo>
                  <a:cubicBezTo>
                    <a:pt x="14" y="67"/>
                    <a:pt x="14" y="69"/>
                    <a:pt x="11" y="68"/>
                  </a:cubicBezTo>
                  <a:cubicBezTo>
                    <a:pt x="9" y="68"/>
                    <a:pt x="6" y="66"/>
                    <a:pt x="6" y="69"/>
                  </a:cubicBezTo>
                  <a:cubicBezTo>
                    <a:pt x="7" y="71"/>
                    <a:pt x="7" y="70"/>
                    <a:pt x="8" y="72"/>
                  </a:cubicBezTo>
                  <a:cubicBezTo>
                    <a:pt x="9" y="74"/>
                    <a:pt x="10" y="77"/>
                    <a:pt x="10" y="77"/>
                  </a:cubicBezTo>
                  <a:cubicBezTo>
                    <a:pt x="10" y="77"/>
                    <a:pt x="12" y="84"/>
                    <a:pt x="14" y="86"/>
                  </a:cubicBezTo>
                  <a:cubicBezTo>
                    <a:pt x="16" y="89"/>
                    <a:pt x="17" y="85"/>
                    <a:pt x="17" y="9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" name="Freeform 77"/>
            <p:cNvSpPr/>
            <p:nvPr/>
          </p:nvSpPr>
          <p:spPr bwMode="auto">
            <a:xfrm rot="21089660">
              <a:off x="4670334" y="4727035"/>
              <a:ext cx="793303" cy="626557"/>
            </a:xfrm>
            <a:custGeom>
              <a:avLst/>
              <a:gdLst>
                <a:gd name="T0" fmla="*/ 62 w 121"/>
                <a:gd name="T1" fmla="*/ 95 h 95"/>
                <a:gd name="T2" fmla="*/ 64 w 121"/>
                <a:gd name="T3" fmla="*/ 95 h 95"/>
                <a:gd name="T4" fmla="*/ 69 w 121"/>
                <a:gd name="T5" fmla="*/ 93 h 95"/>
                <a:gd name="T6" fmla="*/ 68 w 121"/>
                <a:gd name="T7" fmla="*/ 89 h 95"/>
                <a:gd name="T8" fmla="*/ 69 w 121"/>
                <a:gd name="T9" fmla="*/ 82 h 95"/>
                <a:gd name="T10" fmla="*/ 85 w 121"/>
                <a:gd name="T11" fmla="*/ 79 h 95"/>
                <a:gd name="T12" fmla="*/ 88 w 121"/>
                <a:gd name="T13" fmla="*/ 77 h 95"/>
                <a:gd name="T14" fmla="*/ 91 w 121"/>
                <a:gd name="T15" fmla="*/ 76 h 95"/>
                <a:gd name="T16" fmla="*/ 94 w 121"/>
                <a:gd name="T17" fmla="*/ 73 h 95"/>
                <a:gd name="T18" fmla="*/ 102 w 121"/>
                <a:gd name="T19" fmla="*/ 70 h 95"/>
                <a:gd name="T20" fmla="*/ 103 w 121"/>
                <a:gd name="T21" fmla="*/ 71 h 95"/>
                <a:gd name="T22" fmla="*/ 107 w 121"/>
                <a:gd name="T23" fmla="*/ 71 h 95"/>
                <a:gd name="T24" fmla="*/ 109 w 121"/>
                <a:gd name="T25" fmla="*/ 70 h 95"/>
                <a:gd name="T26" fmla="*/ 109 w 121"/>
                <a:gd name="T27" fmla="*/ 67 h 95"/>
                <a:gd name="T28" fmla="*/ 116 w 121"/>
                <a:gd name="T29" fmla="*/ 59 h 95"/>
                <a:gd name="T30" fmla="*/ 116 w 121"/>
                <a:gd name="T31" fmla="*/ 58 h 95"/>
                <a:gd name="T32" fmla="*/ 118 w 121"/>
                <a:gd name="T33" fmla="*/ 52 h 95"/>
                <a:gd name="T34" fmla="*/ 118 w 121"/>
                <a:gd name="T35" fmla="*/ 50 h 95"/>
                <a:gd name="T36" fmla="*/ 116 w 121"/>
                <a:gd name="T37" fmla="*/ 47 h 95"/>
                <a:gd name="T38" fmla="*/ 119 w 121"/>
                <a:gd name="T39" fmla="*/ 44 h 95"/>
                <a:gd name="T40" fmla="*/ 121 w 121"/>
                <a:gd name="T41" fmla="*/ 43 h 95"/>
                <a:gd name="T42" fmla="*/ 119 w 121"/>
                <a:gd name="T43" fmla="*/ 42 h 95"/>
                <a:gd name="T44" fmla="*/ 113 w 121"/>
                <a:gd name="T45" fmla="*/ 36 h 95"/>
                <a:gd name="T46" fmla="*/ 110 w 121"/>
                <a:gd name="T47" fmla="*/ 25 h 95"/>
                <a:gd name="T48" fmla="*/ 108 w 121"/>
                <a:gd name="T49" fmla="*/ 23 h 95"/>
                <a:gd name="T50" fmla="*/ 102 w 121"/>
                <a:gd name="T51" fmla="*/ 16 h 95"/>
                <a:gd name="T52" fmla="*/ 93 w 121"/>
                <a:gd name="T53" fmla="*/ 18 h 95"/>
                <a:gd name="T54" fmla="*/ 79 w 121"/>
                <a:gd name="T55" fmla="*/ 17 h 95"/>
                <a:gd name="T56" fmla="*/ 68 w 121"/>
                <a:gd name="T57" fmla="*/ 21 h 95"/>
                <a:gd name="T58" fmla="*/ 65 w 121"/>
                <a:gd name="T59" fmla="*/ 24 h 95"/>
                <a:gd name="T60" fmla="*/ 61 w 121"/>
                <a:gd name="T61" fmla="*/ 23 h 95"/>
                <a:gd name="T62" fmla="*/ 53 w 121"/>
                <a:gd name="T63" fmla="*/ 13 h 95"/>
                <a:gd name="T64" fmla="*/ 52 w 121"/>
                <a:gd name="T65" fmla="*/ 10 h 95"/>
                <a:gd name="T66" fmla="*/ 36 w 121"/>
                <a:gd name="T67" fmla="*/ 3 h 95"/>
                <a:gd name="T68" fmla="*/ 30 w 121"/>
                <a:gd name="T69" fmla="*/ 5 h 95"/>
                <a:gd name="T70" fmla="*/ 18 w 121"/>
                <a:gd name="T71" fmla="*/ 5 h 95"/>
                <a:gd name="T72" fmla="*/ 15 w 121"/>
                <a:gd name="T73" fmla="*/ 4 h 95"/>
                <a:gd name="T74" fmla="*/ 13 w 121"/>
                <a:gd name="T75" fmla="*/ 5 h 95"/>
                <a:gd name="T76" fmla="*/ 6 w 121"/>
                <a:gd name="T77" fmla="*/ 4 h 95"/>
                <a:gd name="T78" fmla="*/ 3 w 121"/>
                <a:gd name="T79" fmla="*/ 6 h 95"/>
                <a:gd name="T80" fmla="*/ 0 w 121"/>
                <a:gd name="T81" fmla="*/ 15 h 95"/>
                <a:gd name="T82" fmla="*/ 5 w 121"/>
                <a:gd name="T83" fmla="*/ 44 h 95"/>
                <a:gd name="T84" fmla="*/ 7 w 121"/>
                <a:gd name="T85" fmla="*/ 66 h 95"/>
                <a:gd name="T86" fmla="*/ 15 w 121"/>
                <a:gd name="T87" fmla="*/ 71 h 95"/>
                <a:gd name="T88" fmla="*/ 22 w 121"/>
                <a:gd name="T89" fmla="*/ 67 h 95"/>
                <a:gd name="T90" fmla="*/ 28 w 121"/>
                <a:gd name="T91" fmla="*/ 77 h 95"/>
                <a:gd name="T92" fmla="*/ 35 w 121"/>
                <a:gd name="T93" fmla="*/ 83 h 95"/>
                <a:gd name="T94" fmla="*/ 45 w 121"/>
                <a:gd name="T95" fmla="*/ 87 h 95"/>
                <a:gd name="T96" fmla="*/ 54 w 121"/>
                <a:gd name="T97" fmla="*/ 84 h 95"/>
                <a:gd name="T98" fmla="*/ 60 w 121"/>
                <a:gd name="T99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95">
                  <a:moveTo>
                    <a:pt x="60" y="91"/>
                  </a:moveTo>
                  <a:cubicBezTo>
                    <a:pt x="61" y="93"/>
                    <a:pt x="61" y="93"/>
                    <a:pt x="62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5"/>
                    <a:pt x="64" y="95"/>
                    <a:pt x="64" y="95"/>
                  </a:cubicBezTo>
                  <a:cubicBezTo>
                    <a:pt x="66" y="95"/>
                    <a:pt x="67" y="95"/>
                    <a:pt x="68" y="94"/>
                  </a:cubicBezTo>
                  <a:cubicBezTo>
                    <a:pt x="68" y="94"/>
                    <a:pt x="69" y="93"/>
                    <a:pt x="69" y="93"/>
                  </a:cubicBezTo>
                  <a:cubicBezTo>
                    <a:pt x="69" y="92"/>
                    <a:pt x="69" y="91"/>
                    <a:pt x="69" y="91"/>
                  </a:cubicBezTo>
                  <a:cubicBezTo>
                    <a:pt x="69" y="90"/>
                    <a:pt x="68" y="90"/>
                    <a:pt x="68" y="89"/>
                  </a:cubicBezTo>
                  <a:cubicBezTo>
                    <a:pt x="67" y="88"/>
                    <a:pt x="66" y="87"/>
                    <a:pt x="66" y="86"/>
                  </a:cubicBezTo>
                  <a:cubicBezTo>
                    <a:pt x="66" y="84"/>
                    <a:pt x="67" y="82"/>
                    <a:pt x="69" y="82"/>
                  </a:cubicBezTo>
                  <a:cubicBezTo>
                    <a:pt x="71" y="80"/>
                    <a:pt x="74" y="80"/>
                    <a:pt x="77" y="80"/>
                  </a:cubicBezTo>
                  <a:cubicBezTo>
                    <a:pt x="80" y="80"/>
                    <a:pt x="83" y="80"/>
                    <a:pt x="85" y="79"/>
                  </a:cubicBezTo>
                  <a:cubicBezTo>
                    <a:pt x="85" y="79"/>
                    <a:pt x="85" y="79"/>
                    <a:pt x="86" y="78"/>
                  </a:cubicBezTo>
                  <a:cubicBezTo>
                    <a:pt x="86" y="78"/>
                    <a:pt x="87" y="78"/>
                    <a:pt x="88" y="77"/>
                  </a:cubicBezTo>
                  <a:cubicBezTo>
                    <a:pt x="88" y="77"/>
                    <a:pt x="89" y="77"/>
                    <a:pt x="90" y="77"/>
                  </a:cubicBezTo>
                  <a:cubicBezTo>
                    <a:pt x="90" y="77"/>
                    <a:pt x="91" y="77"/>
                    <a:pt x="91" y="76"/>
                  </a:cubicBezTo>
                  <a:cubicBezTo>
                    <a:pt x="93" y="76"/>
                    <a:pt x="93" y="75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5" y="72"/>
                    <a:pt x="96" y="70"/>
                    <a:pt x="98" y="69"/>
                  </a:cubicBezTo>
                  <a:cubicBezTo>
                    <a:pt x="99" y="69"/>
                    <a:pt x="101" y="69"/>
                    <a:pt x="102" y="70"/>
                  </a:cubicBezTo>
                  <a:cubicBezTo>
                    <a:pt x="102" y="70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4" y="71"/>
                    <a:pt x="104" y="71"/>
                  </a:cubicBezTo>
                  <a:cubicBezTo>
                    <a:pt x="105" y="70"/>
                    <a:pt x="106" y="71"/>
                    <a:pt x="107" y="71"/>
                  </a:cubicBezTo>
                  <a:cubicBezTo>
                    <a:pt x="108" y="71"/>
                    <a:pt x="108" y="72"/>
                    <a:pt x="109" y="71"/>
                  </a:cubicBezTo>
                  <a:cubicBezTo>
                    <a:pt x="109" y="71"/>
                    <a:pt x="109" y="71"/>
                    <a:pt x="109" y="70"/>
                  </a:cubicBezTo>
                  <a:cubicBezTo>
                    <a:pt x="109" y="70"/>
                    <a:pt x="109" y="69"/>
                    <a:pt x="109" y="69"/>
                  </a:cubicBezTo>
                  <a:cubicBezTo>
                    <a:pt x="109" y="68"/>
                    <a:pt x="109" y="67"/>
                    <a:pt x="109" y="67"/>
                  </a:cubicBezTo>
                  <a:cubicBezTo>
                    <a:pt x="109" y="63"/>
                    <a:pt x="112" y="61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8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6"/>
                    <a:pt x="117" y="54"/>
                    <a:pt x="118" y="53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9" y="52"/>
                    <a:pt x="119" y="52"/>
                    <a:pt x="119" y="51"/>
                  </a:cubicBezTo>
                  <a:cubicBezTo>
                    <a:pt x="119" y="51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7" y="49"/>
                    <a:pt x="116" y="48"/>
                    <a:pt x="116" y="47"/>
                  </a:cubicBezTo>
                  <a:cubicBezTo>
                    <a:pt x="116" y="47"/>
                    <a:pt x="116" y="46"/>
                    <a:pt x="117" y="46"/>
                  </a:cubicBezTo>
                  <a:cubicBezTo>
                    <a:pt x="117" y="45"/>
                    <a:pt x="118" y="44"/>
                    <a:pt x="119" y="44"/>
                  </a:cubicBezTo>
                  <a:cubicBezTo>
                    <a:pt x="119" y="44"/>
                    <a:pt x="119" y="44"/>
                    <a:pt x="120" y="44"/>
                  </a:cubicBezTo>
                  <a:cubicBezTo>
                    <a:pt x="120" y="44"/>
                    <a:pt x="121" y="43"/>
                    <a:pt x="121" y="43"/>
                  </a:cubicBezTo>
                  <a:cubicBezTo>
                    <a:pt x="121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8" y="42"/>
                    <a:pt x="116" y="41"/>
                    <a:pt x="115" y="41"/>
                  </a:cubicBezTo>
                  <a:cubicBezTo>
                    <a:pt x="113" y="39"/>
                    <a:pt x="113" y="37"/>
                    <a:pt x="113" y="36"/>
                  </a:cubicBezTo>
                  <a:cubicBezTo>
                    <a:pt x="115" y="32"/>
                    <a:pt x="113" y="29"/>
                    <a:pt x="112" y="27"/>
                  </a:cubicBezTo>
                  <a:cubicBezTo>
                    <a:pt x="111" y="26"/>
                    <a:pt x="111" y="25"/>
                    <a:pt x="110" y="25"/>
                  </a:cubicBezTo>
                  <a:cubicBezTo>
                    <a:pt x="110" y="25"/>
                    <a:pt x="109" y="24"/>
                    <a:pt x="109" y="24"/>
                  </a:cubicBezTo>
                  <a:cubicBezTo>
                    <a:pt x="109" y="24"/>
                    <a:pt x="108" y="23"/>
                    <a:pt x="108" y="23"/>
                  </a:cubicBezTo>
                  <a:cubicBezTo>
                    <a:pt x="105" y="21"/>
                    <a:pt x="104" y="18"/>
                    <a:pt x="103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1" y="15"/>
                    <a:pt x="99" y="16"/>
                    <a:pt x="96" y="17"/>
                  </a:cubicBezTo>
                  <a:cubicBezTo>
                    <a:pt x="95" y="17"/>
                    <a:pt x="94" y="18"/>
                    <a:pt x="93" y="18"/>
                  </a:cubicBezTo>
                  <a:cubicBezTo>
                    <a:pt x="90" y="18"/>
                    <a:pt x="87" y="18"/>
                    <a:pt x="85" y="17"/>
                  </a:cubicBezTo>
                  <a:cubicBezTo>
                    <a:pt x="83" y="17"/>
                    <a:pt x="81" y="17"/>
                    <a:pt x="79" y="17"/>
                  </a:cubicBezTo>
                  <a:cubicBezTo>
                    <a:pt x="77" y="17"/>
                    <a:pt x="75" y="17"/>
                    <a:pt x="73" y="18"/>
                  </a:cubicBezTo>
                  <a:cubicBezTo>
                    <a:pt x="71" y="19"/>
                    <a:pt x="69" y="20"/>
                    <a:pt x="68" y="21"/>
                  </a:cubicBezTo>
                  <a:cubicBezTo>
                    <a:pt x="67" y="21"/>
                    <a:pt x="67" y="22"/>
                    <a:pt x="67" y="22"/>
                  </a:cubicBezTo>
                  <a:cubicBezTo>
                    <a:pt x="67" y="23"/>
                    <a:pt x="66" y="23"/>
                    <a:pt x="65" y="24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3" y="24"/>
                    <a:pt x="62" y="24"/>
                    <a:pt x="61" y="23"/>
                  </a:cubicBezTo>
                  <a:cubicBezTo>
                    <a:pt x="58" y="21"/>
                    <a:pt x="56" y="18"/>
                    <a:pt x="55" y="16"/>
                  </a:cubicBezTo>
                  <a:cubicBezTo>
                    <a:pt x="54" y="15"/>
                    <a:pt x="53" y="14"/>
                    <a:pt x="53" y="13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2" y="11"/>
                    <a:pt x="52" y="10"/>
                    <a:pt x="52" y="10"/>
                  </a:cubicBezTo>
                  <a:cubicBezTo>
                    <a:pt x="52" y="6"/>
                    <a:pt x="49" y="3"/>
                    <a:pt x="46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3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6"/>
                    <a:pt x="28" y="6"/>
                    <a:pt x="27" y="7"/>
                  </a:cubicBezTo>
                  <a:cubicBezTo>
                    <a:pt x="24" y="8"/>
                    <a:pt x="21" y="7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1" y="7"/>
                    <a:pt x="10" y="6"/>
                    <a:pt x="8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9"/>
                    <a:pt x="0" y="10"/>
                    <a:pt x="0" y="15"/>
                  </a:cubicBezTo>
                  <a:cubicBezTo>
                    <a:pt x="1" y="23"/>
                    <a:pt x="2" y="30"/>
                    <a:pt x="3" y="33"/>
                  </a:cubicBezTo>
                  <a:cubicBezTo>
                    <a:pt x="4" y="37"/>
                    <a:pt x="5" y="44"/>
                    <a:pt x="5" y="44"/>
                  </a:cubicBezTo>
                  <a:cubicBezTo>
                    <a:pt x="5" y="44"/>
                    <a:pt x="6" y="50"/>
                    <a:pt x="7" y="57"/>
                  </a:cubicBezTo>
                  <a:cubicBezTo>
                    <a:pt x="7" y="63"/>
                    <a:pt x="5" y="61"/>
                    <a:pt x="7" y="66"/>
                  </a:cubicBezTo>
                  <a:cubicBezTo>
                    <a:pt x="8" y="71"/>
                    <a:pt x="7" y="73"/>
                    <a:pt x="9" y="73"/>
                  </a:cubicBezTo>
                  <a:cubicBezTo>
                    <a:pt x="11" y="72"/>
                    <a:pt x="15" y="71"/>
                    <a:pt x="15" y="71"/>
                  </a:cubicBezTo>
                  <a:cubicBezTo>
                    <a:pt x="15" y="71"/>
                    <a:pt x="14" y="67"/>
                    <a:pt x="16" y="66"/>
                  </a:cubicBezTo>
                  <a:cubicBezTo>
                    <a:pt x="19" y="65"/>
                    <a:pt x="21" y="64"/>
                    <a:pt x="22" y="67"/>
                  </a:cubicBezTo>
                  <a:cubicBezTo>
                    <a:pt x="24" y="69"/>
                    <a:pt x="23" y="72"/>
                    <a:pt x="25" y="74"/>
                  </a:cubicBezTo>
                  <a:cubicBezTo>
                    <a:pt x="26" y="76"/>
                    <a:pt x="28" y="73"/>
                    <a:pt x="28" y="77"/>
                  </a:cubicBezTo>
                  <a:cubicBezTo>
                    <a:pt x="28" y="82"/>
                    <a:pt x="26" y="80"/>
                    <a:pt x="29" y="82"/>
                  </a:cubicBezTo>
                  <a:cubicBezTo>
                    <a:pt x="32" y="83"/>
                    <a:pt x="32" y="81"/>
                    <a:pt x="35" y="83"/>
                  </a:cubicBezTo>
                  <a:cubicBezTo>
                    <a:pt x="37" y="86"/>
                    <a:pt x="39" y="87"/>
                    <a:pt x="39" y="87"/>
                  </a:cubicBezTo>
                  <a:cubicBezTo>
                    <a:pt x="39" y="87"/>
                    <a:pt x="43" y="89"/>
                    <a:pt x="45" y="87"/>
                  </a:cubicBezTo>
                  <a:cubicBezTo>
                    <a:pt x="46" y="84"/>
                    <a:pt x="47" y="82"/>
                    <a:pt x="49" y="84"/>
                  </a:cubicBezTo>
                  <a:cubicBezTo>
                    <a:pt x="52" y="86"/>
                    <a:pt x="54" y="84"/>
                    <a:pt x="54" y="84"/>
                  </a:cubicBezTo>
                  <a:cubicBezTo>
                    <a:pt x="54" y="84"/>
                    <a:pt x="56" y="85"/>
                    <a:pt x="57" y="86"/>
                  </a:cubicBezTo>
                  <a:cubicBezTo>
                    <a:pt x="59" y="88"/>
                    <a:pt x="58" y="89"/>
                    <a:pt x="60" y="9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" name="Freeform 78"/>
            <p:cNvSpPr/>
            <p:nvPr/>
          </p:nvSpPr>
          <p:spPr bwMode="auto">
            <a:xfrm rot="21089660">
              <a:off x="1712317" y="3366066"/>
              <a:ext cx="523816" cy="705719"/>
            </a:xfrm>
            <a:custGeom>
              <a:avLst/>
              <a:gdLst>
                <a:gd name="T0" fmla="*/ 80 w 80"/>
                <a:gd name="T1" fmla="*/ 94 h 107"/>
                <a:gd name="T2" fmla="*/ 80 w 80"/>
                <a:gd name="T3" fmla="*/ 91 h 107"/>
                <a:gd name="T4" fmla="*/ 78 w 80"/>
                <a:gd name="T5" fmla="*/ 79 h 107"/>
                <a:gd name="T6" fmla="*/ 78 w 80"/>
                <a:gd name="T7" fmla="*/ 76 h 107"/>
                <a:gd name="T8" fmla="*/ 76 w 80"/>
                <a:gd name="T9" fmla="*/ 68 h 107"/>
                <a:gd name="T10" fmla="*/ 73 w 80"/>
                <a:gd name="T11" fmla="*/ 60 h 107"/>
                <a:gd name="T12" fmla="*/ 74 w 80"/>
                <a:gd name="T13" fmla="*/ 58 h 107"/>
                <a:gd name="T14" fmla="*/ 72 w 80"/>
                <a:gd name="T15" fmla="*/ 56 h 107"/>
                <a:gd name="T16" fmla="*/ 73 w 80"/>
                <a:gd name="T17" fmla="*/ 53 h 107"/>
                <a:gd name="T18" fmla="*/ 69 w 80"/>
                <a:gd name="T19" fmla="*/ 50 h 107"/>
                <a:gd name="T20" fmla="*/ 58 w 80"/>
                <a:gd name="T21" fmla="*/ 41 h 107"/>
                <a:gd name="T22" fmla="*/ 56 w 80"/>
                <a:gd name="T23" fmla="*/ 40 h 107"/>
                <a:gd name="T24" fmla="*/ 57 w 80"/>
                <a:gd name="T25" fmla="*/ 37 h 107"/>
                <a:gd name="T26" fmla="*/ 49 w 80"/>
                <a:gd name="T27" fmla="*/ 34 h 107"/>
                <a:gd name="T28" fmla="*/ 46 w 80"/>
                <a:gd name="T29" fmla="*/ 32 h 107"/>
                <a:gd name="T30" fmla="*/ 42 w 80"/>
                <a:gd name="T31" fmla="*/ 29 h 107"/>
                <a:gd name="T32" fmla="*/ 37 w 80"/>
                <a:gd name="T33" fmla="*/ 21 h 107"/>
                <a:gd name="T34" fmla="*/ 34 w 80"/>
                <a:gd name="T35" fmla="*/ 17 h 107"/>
                <a:gd name="T36" fmla="*/ 30 w 80"/>
                <a:gd name="T37" fmla="*/ 16 h 107"/>
                <a:gd name="T38" fmla="*/ 29 w 80"/>
                <a:gd name="T39" fmla="*/ 13 h 107"/>
                <a:gd name="T40" fmla="*/ 23 w 80"/>
                <a:gd name="T41" fmla="*/ 2 h 107"/>
                <a:gd name="T42" fmla="*/ 23 w 80"/>
                <a:gd name="T43" fmla="*/ 1 h 107"/>
                <a:gd name="T44" fmla="*/ 11 w 80"/>
                <a:gd name="T45" fmla="*/ 5 h 107"/>
                <a:gd name="T46" fmla="*/ 7 w 80"/>
                <a:gd name="T47" fmla="*/ 7 h 107"/>
                <a:gd name="T48" fmla="*/ 3 w 80"/>
                <a:gd name="T49" fmla="*/ 8 h 107"/>
                <a:gd name="T50" fmla="*/ 3 w 80"/>
                <a:gd name="T51" fmla="*/ 11 h 107"/>
                <a:gd name="T52" fmla="*/ 2 w 80"/>
                <a:gd name="T53" fmla="*/ 23 h 107"/>
                <a:gd name="T54" fmla="*/ 1 w 80"/>
                <a:gd name="T55" fmla="*/ 25 h 107"/>
                <a:gd name="T56" fmla="*/ 7 w 80"/>
                <a:gd name="T57" fmla="*/ 27 h 107"/>
                <a:gd name="T58" fmla="*/ 10 w 80"/>
                <a:gd name="T59" fmla="*/ 32 h 107"/>
                <a:gd name="T60" fmla="*/ 16 w 80"/>
                <a:gd name="T61" fmla="*/ 42 h 107"/>
                <a:gd name="T62" fmla="*/ 15 w 80"/>
                <a:gd name="T63" fmla="*/ 46 h 107"/>
                <a:gd name="T64" fmla="*/ 15 w 80"/>
                <a:gd name="T65" fmla="*/ 49 h 107"/>
                <a:gd name="T66" fmla="*/ 12 w 80"/>
                <a:gd name="T67" fmla="*/ 54 h 107"/>
                <a:gd name="T68" fmla="*/ 11 w 80"/>
                <a:gd name="T69" fmla="*/ 55 h 107"/>
                <a:gd name="T70" fmla="*/ 15 w 80"/>
                <a:gd name="T71" fmla="*/ 59 h 107"/>
                <a:gd name="T72" fmla="*/ 18 w 80"/>
                <a:gd name="T73" fmla="*/ 63 h 107"/>
                <a:gd name="T74" fmla="*/ 17 w 80"/>
                <a:gd name="T75" fmla="*/ 65 h 107"/>
                <a:gd name="T76" fmla="*/ 18 w 80"/>
                <a:gd name="T77" fmla="*/ 66 h 107"/>
                <a:gd name="T78" fmla="*/ 24 w 80"/>
                <a:gd name="T79" fmla="*/ 70 h 107"/>
                <a:gd name="T80" fmla="*/ 24 w 80"/>
                <a:gd name="T81" fmla="*/ 74 h 107"/>
                <a:gd name="T82" fmla="*/ 23 w 80"/>
                <a:gd name="T83" fmla="*/ 75 h 107"/>
                <a:gd name="T84" fmla="*/ 24 w 80"/>
                <a:gd name="T85" fmla="*/ 78 h 107"/>
                <a:gd name="T86" fmla="*/ 26 w 80"/>
                <a:gd name="T87" fmla="*/ 81 h 107"/>
                <a:gd name="T88" fmla="*/ 27 w 80"/>
                <a:gd name="T89" fmla="*/ 82 h 107"/>
                <a:gd name="T90" fmla="*/ 28 w 80"/>
                <a:gd name="T91" fmla="*/ 84 h 107"/>
                <a:gd name="T92" fmla="*/ 25 w 80"/>
                <a:gd name="T93" fmla="*/ 100 h 107"/>
                <a:gd name="T94" fmla="*/ 28 w 80"/>
                <a:gd name="T95" fmla="*/ 106 h 107"/>
                <a:gd name="T96" fmla="*/ 37 w 80"/>
                <a:gd name="T97" fmla="*/ 99 h 107"/>
                <a:gd name="T98" fmla="*/ 42 w 80"/>
                <a:gd name="T99" fmla="*/ 93 h 107"/>
                <a:gd name="T100" fmla="*/ 50 w 80"/>
                <a:gd name="T101" fmla="*/ 96 h 107"/>
                <a:gd name="T102" fmla="*/ 55 w 80"/>
                <a:gd name="T103" fmla="*/ 93 h 107"/>
                <a:gd name="T104" fmla="*/ 62 w 80"/>
                <a:gd name="T105" fmla="*/ 97 h 107"/>
                <a:gd name="T106" fmla="*/ 71 w 80"/>
                <a:gd name="T107" fmla="*/ 98 h 107"/>
                <a:gd name="T108" fmla="*/ 77 w 80"/>
                <a:gd name="T109" fmla="*/ 96 h 107"/>
                <a:gd name="T110" fmla="*/ 79 w 80"/>
                <a:gd name="T111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107">
                  <a:moveTo>
                    <a:pt x="79" y="94"/>
                  </a:moveTo>
                  <a:cubicBezTo>
                    <a:pt x="79" y="94"/>
                    <a:pt x="80" y="94"/>
                    <a:pt x="80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87"/>
                    <a:pt x="79" y="83"/>
                    <a:pt x="78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79"/>
                    <a:pt x="78" y="78"/>
                    <a:pt x="78" y="77"/>
                  </a:cubicBezTo>
                  <a:cubicBezTo>
                    <a:pt x="78" y="77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7" y="70"/>
                    <a:pt x="76" y="68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3" y="63"/>
                    <a:pt x="73" y="61"/>
                    <a:pt x="73" y="60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3" y="57"/>
                    <a:pt x="73" y="57"/>
                  </a:cubicBezTo>
                  <a:cubicBezTo>
                    <a:pt x="73" y="57"/>
                    <a:pt x="72" y="57"/>
                    <a:pt x="72" y="56"/>
                  </a:cubicBezTo>
                  <a:cubicBezTo>
                    <a:pt x="72" y="55"/>
                    <a:pt x="72" y="54"/>
                    <a:pt x="72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3"/>
                    <a:pt x="72" y="52"/>
                    <a:pt x="72" y="51"/>
                  </a:cubicBezTo>
                  <a:cubicBezTo>
                    <a:pt x="71" y="51"/>
                    <a:pt x="70" y="50"/>
                    <a:pt x="69" y="50"/>
                  </a:cubicBezTo>
                  <a:cubicBezTo>
                    <a:pt x="69" y="50"/>
                    <a:pt x="69" y="50"/>
                    <a:pt x="68" y="50"/>
                  </a:cubicBezTo>
                  <a:cubicBezTo>
                    <a:pt x="64" y="48"/>
                    <a:pt x="60" y="45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5" y="35"/>
                    <a:pt x="53" y="35"/>
                    <a:pt x="51" y="34"/>
                  </a:cubicBezTo>
                  <a:cubicBezTo>
                    <a:pt x="50" y="34"/>
                    <a:pt x="49" y="34"/>
                    <a:pt x="49" y="34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5" y="30"/>
                    <a:pt x="44" y="30"/>
                    <a:pt x="42" y="29"/>
                  </a:cubicBezTo>
                  <a:cubicBezTo>
                    <a:pt x="41" y="28"/>
                    <a:pt x="39" y="27"/>
                    <a:pt x="38" y="26"/>
                  </a:cubicBezTo>
                  <a:cubicBezTo>
                    <a:pt x="37" y="24"/>
                    <a:pt x="37" y="23"/>
                    <a:pt x="37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19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1" y="17"/>
                    <a:pt x="30" y="16"/>
                  </a:cubicBezTo>
                  <a:cubicBezTo>
                    <a:pt x="29" y="15"/>
                    <a:pt x="29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8" y="10"/>
                    <a:pt x="26" y="9"/>
                  </a:cubicBezTo>
                  <a:cubicBezTo>
                    <a:pt x="25" y="7"/>
                    <a:pt x="23" y="5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8" y="1"/>
                    <a:pt x="14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9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2" y="17"/>
                    <a:pt x="0" y="19"/>
                  </a:cubicBezTo>
                  <a:cubicBezTo>
                    <a:pt x="2" y="21"/>
                    <a:pt x="2" y="22"/>
                    <a:pt x="2" y="23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9" y="31"/>
                    <a:pt x="10" y="32"/>
                  </a:cubicBezTo>
                  <a:cubicBezTo>
                    <a:pt x="10" y="32"/>
                    <a:pt x="11" y="33"/>
                    <a:pt x="11" y="33"/>
                  </a:cubicBezTo>
                  <a:cubicBezTo>
                    <a:pt x="14" y="36"/>
                    <a:pt x="15" y="39"/>
                    <a:pt x="16" y="42"/>
                  </a:cubicBezTo>
                  <a:cubicBezTo>
                    <a:pt x="16" y="43"/>
                    <a:pt x="16" y="44"/>
                    <a:pt x="16" y="44"/>
                  </a:cubicBezTo>
                  <a:cubicBezTo>
                    <a:pt x="16" y="45"/>
                    <a:pt x="16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50"/>
                    <a:pt x="15" y="51"/>
                    <a:pt x="14" y="53"/>
                  </a:cubicBezTo>
                  <a:cubicBezTo>
                    <a:pt x="13" y="53"/>
                    <a:pt x="12" y="53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5"/>
                    <a:pt x="11" y="55"/>
                  </a:cubicBezTo>
                  <a:cubicBezTo>
                    <a:pt x="12" y="56"/>
                    <a:pt x="13" y="58"/>
                    <a:pt x="14" y="58"/>
                  </a:cubicBezTo>
                  <a:cubicBezTo>
                    <a:pt x="15" y="58"/>
                    <a:pt x="15" y="59"/>
                    <a:pt x="15" y="59"/>
                  </a:cubicBezTo>
                  <a:cubicBezTo>
                    <a:pt x="16" y="59"/>
                    <a:pt x="16" y="59"/>
                    <a:pt x="17" y="60"/>
                  </a:cubicBezTo>
                  <a:cubicBezTo>
                    <a:pt x="18" y="61"/>
                    <a:pt x="18" y="62"/>
                    <a:pt x="18" y="63"/>
                  </a:cubicBezTo>
                  <a:cubicBezTo>
                    <a:pt x="18" y="64"/>
                    <a:pt x="17" y="64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6"/>
                    <a:pt x="17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7"/>
                    <a:pt x="23" y="68"/>
                    <a:pt x="24" y="70"/>
                  </a:cubicBezTo>
                  <a:cubicBezTo>
                    <a:pt x="24" y="71"/>
                    <a:pt x="24" y="73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7"/>
                    <a:pt x="24" y="78"/>
                    <a:pt x="24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9"/>
                    <a:pt x="25" y="80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2"/>
                    <a:pt x="29" y="81"/>
                    <a:pt x="28" y="84"/>
                  </a:cubicBezTo>
                  <a:cubicBezTo>
                    <a:pt x="26" y="88"/>
                    <a:pt x="25" y="90"/>
                    <a:pt x="25" y="95"/>
                  </a:cubicBezTo>
                  <a:cubicBezTo>
                    <a:pt x="25" y="99"/>
                    <a:pt x="26" y="97"/>
                    <a:pt x="25" y="100"/>
                  </a:cubicBezTo>
                  <a:cubicBezTo>
                    <a:pt x="23" y="102"/>
                    <a:pt x="21" y="100"/>
                    <a:pt x="23" y="103"/>
                  </a:cubicBezTo>
                  <a:cubicBezTo>
                    <a:pt x="25" y="106"/>
                    <a:pt x="28" y="106"/>
                    <a:pt x="28" y="106"/>
                  </a:cubicBezTo>
                  <a:cubicBezTo>
                    <a:pt x="28" y="106"/>
                    <a:pt x="31" y="107"/>
                    <a:pt x="34" y="104"/>
                  </a:cubicBezTo>
                  <a:cubicBezTo>
                    <a:pt x="36" y="102"/>
                    <a:pt x="36" y="102"/>
                    <a:pt x="37" y="99"/>
                  </a:cubicBezTo>
                  <a:cubicBezTo>
                    <a:pt x="39" y="97"/>
                    <a:pt x="40" y="94"/>
                    <a:pt x="40" y="94"/>
                  </a:cubicBezTo>
                  <a:cubicBezTo>
                    <a:pt x="40" y="94"/>
                    <a:pt x="41" y="91"/>
                    <a:pt x="42" y="93"/>
                  </a:cubicBezTo>
                  <a:cubicBezTo>
                    <a:pt x="43" y="96"/>
                    <a:pt x="43" y="96"/>
                    <a:pt x="46" y="96"/>
                  </a:cubicBezTo>
                  <a:cubicBezTo>
                    <a:pt x="48" y="96"/>
                    <a:pt x="48" y="95"/>
                    <a:pt x="50" y="96"/>
                  </a:cubicBezTo>
                  <a:cubicBezTo>
                    <a:pt x="52" y="98"/>
                    <a:pt x="51" y="100"/>
                    <a:pt x="52" y="97"/>
                  </a:cubicBezTo>
                  <a:cubicBezTo>
                    <a:pt x="54" y="94"/>
                    <a:pt x="52" y="93"/>
                    <a:pt x="55" y="93"/>
                  </a:cubicBezTo>
                  <a:cubicBezTo>
                    <a:pt x="57" y="94"/>
                    <a:pt x="58" y="94"/>
                    <a:pt x="59" y="96"/>
                  </a:cubicBezTo>
                  <a:cubicBezTo>
                    <a:pt x="60" y="98"/>
                    <a:pt x="60" y="98"/>
                    <a:pt x="62" y="97"/>
                  </a:cubicBezTo>
                  <a:cubicBezTo>
                    <a:pt x="65" y="97"/>
                    <a:pt x="67" y="98"/>
                    <a:pt x="67" y="98"/>
                  </a:cubicBezTo>
                  <a:cubicBezTo>
                    <a:pt x="67" y="98"/>
                    <a:pt x="68" y="98"/>
                    <a:pt x="71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4" y="98"/>
                    <a:pt x="76" y="93"/>
                    <a:pt x="77" y="96"/>
                  </a:cubicBezTo>
                  <a:cubicBezTo>
                    <a:pt x="77" y="99"/>
                    <a:pt x="75" y="99"/>
                    <a:pt x="77" y="99"/>
                  </a:cubicBezTo>
                  <a:cubicBezTo>
                    <a:pt x="78" y="99"/>
                    <a:pt x="79" y="99"/>
                    <a:pt x="79" y="98"/>
                  </a:cubicBezTo>
                  <a:cubicBezTo>
                    <a:pt x="79" y="97"/>
                    <a:pt x="79" y="96"/>
                    <a:pt x="79" y="9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0" name="Freeform 79"/>
            <p:cNvSpPr/>
            <p:nvPr/>
          </p:nvSpPr>
          <p:spPr bwMode="auto">
            <a:xfrm rot="21089660">
              <a:off x="2942144" y="3798393"/>
              <a:ext cx="564239" cy="592871"/>
            </a:xfrm>
            <a:custGeom>
              <a:avLst/>
              <a:gdLst>
                <a:gd name="T0" fmla="*/ 71 w 86"/>
                <a:gd name="T1" fmla="*/ 68 h 90"/>
                <a:gd name="T2" fmla="*/ 76 w 86"/>
                <a:gd name="T3" fmla="*/ 62 h 90"/>
                <a:gd name="T4" fmla="*/ 65 w 86"/>
                <a:gd name="T5" fmla="*/ 52 h 90"/>
                <a:gd name="T6" fmla="*/ 72 w 86"/>
                <a:gd name="T7" fmla="*/ 42 h 90"/>
                <a:gd name="T8" fmla="*/ 74 w 86"/>
                <a:gd name="T9" fmla="*/ 40 h 90"/>
                <a:gd name="T10" fmla="*/ 82 w 86"/>
                <a:gd name="T11" fmla="*/ 36 h 90"/>
                <a:gd name="T12" fmla="*/ 84 w 86"/>
                <a:gd name="T13" fmla="*/ 26 h 90"/>
                <a:gd name="T14" fmla="*/ 80 w 86"/>
                <a:gd name="T15" fmla="*/ 15 h 90"/>
                <a:gd name="T16" fmla="*/ 78 w 86"/>
                <a:gd name="T17" fmla="*/ 16 h 90"/>
                <a:gd name="T18" fmla="*/ 60 w 86"/>
                <a:gd name="T19" fmla="*/ 1 h 90"/>
                <a:gd name="T20" fmla="*/ 59 w 86"/>
                <a:gd name="T21" fmla="*/ 0 h 90"/>
                <a:gd name="T22" fmla="*/ 55 w 86"/>
                <a:gd name="T23" fmla="*/ 6 h 90"/>
                <a:gd name="T24" fmla="*/ 53 w 86"/>
                <a:gd name="T25" fmla="*/ 15 h 90"/>
                <a:gd name="T26" fmla="*/ 45 w 86"/>
                <a:gd name="T27" fmla="*/ 15 h 90"/>
                <a:gd name="T28" fmla="*/ 41 w 86"/>
                <a:gd name="T29" fmla="*/ 15 h 90"/>
                <a:gd name="T30" fmla="*/ 37 w 86"/>
                <a:gd name="T31" fmla="*/ 18 h 90"/>
                <a:gd name="T32" fmla="*/ 32 w 86"/>
                <a:gd name="T33" fmla="*/ 14 h 90"/>
                <a:gd name="T34" fmla="*/ 31 w 86"/>
                <a:gd name="T35" fmla="*/ 12 h 90"/>
                <a:gd name="T36" fmla="*/ 27 w 86"/>
                <a:gd name="T37" fmla="*/ 9 h 90"/>
                <a:gd name="T38" fmla="*/ 29 w 86"/>
                <a:gd name="T39" fmla="*/ 6 h 90"/>
                <a:gd name="T40" fmla="*/ 22 w 86"/>
                <a:gd name="T41" fmla="*/ 4 h 90"/>
                <a:gd name="T42" fmla="*/ 19 w 86"/>
                <a:gd name="T43" fmla="*/ 9 h 90"/>
                <a:gd name="T44" fmla="*/ 18 w 86"/>
                <a:gd name="T45" fmla="*/ 10 h 90"/>
                <a:gd name="T46" fmla="*/ 20 w 86"/>
                <a:gd name="T47" fmla="*/ 17 h 90"/>
                <a:gd name="T48" fmla="*/ 26 w 86"/>
                <a:gd name="T49" fmla="*/ 22 h 90"/>
                <a:gd name="T50" fmla="*/ 31 w 86"/>
                <a:gd name="T51" fmla="*/ 25 h 90"/>
                <a:gd name="T52" fmla="*/ 36 w 86"/>
                <a:gd name="T53" fmla="*/ 28 h 90"/>
                <a:gd name="T54" fmla="*/ 46 w 86"/>
                <a:gd name="T55" fmla="*/ 29 h 90"/>
                <a:gd name="T56" fmla="*/ 39 w 86"/>
                <a:gd name="T57" fmla="*/ 37 h 90"/>
                <a:gd name="T58" fmla="*/ 33 w 86"/>
                <a:gd name="T59" fmla="*/ 43 h 90"/>
                <a:gd name="T60" fmla="*/ 27 w 86"/>
                <a:gd name="T61" fmla="*/ 41 h 90"/>
                <a:gd name="T62" fmla="*/ 20 w 86"/>
                <a:gd name="T63" fmla="*/ 45 h 90"/>
                <a:gd name="T64" fmla="*/ 13 w 86"/>
                <a:gd name="T65" fmla="*/ 51 h 90"/>
                <a:gd name="T66" fmla="*/ 7 w 86"/>
                <a:gd name="T67" fmla="*/ 60 h 90"/>
                <a:gd name="T68" fmla="*/ 1 w 86"/>
                <a:gd name="T69" fmla="*/ 69 h 90"/>
                <a:gd name="T70" fmla="*/ 0 w 86"/>
                <a:gd name="T71" fmla="*/ 72 h 90"/>
                <a:gd name="T72" fmla="*/ 5 w 86"/>
                <a:gd name="T73" fmla="*/ 72 h 90"/>
                <a:gd name="T74" fmla="*/ 10 w 86"/>
                <a:gd name="T75" fmla="*/ 76 h 90"/>
                <a:gd name="T76" fmla="*/ 10 w 86"/>
                <a:gd name="T77" fmla="*/ 83 h 90"/>
                <a:gd name="T78" fmla="*/ 5 w 86"/>
                <a:gd name="T79" fmla="*/ 85 h 90"/>
                <a:gd name="T80" fmla="*/ 9 w 86"/>
                <a:gd name="T81" fmla="*/ 89 h 90"/>
                <a:gd name="T82" fmla="*/ 20 w 86"/>
                <a:gd name="T83" fmla="*/ 89 h 90"/>
                <a:gd name="T84" fmla="*/ 23 w 86"/>
                <a:gd name="T85" fmla="*/ 79 h 90"/>
                <a:gd name="T86" fmla="*/ 36 w 86"/>
                <a:gd name="T87" fmla="*/ 79 h 90"/>
                <a:gd name="T88" fmla="*/ 41 w 86"/>
                <a:gd name="T89" fmla="*/ 79 h 90"/>
                <a:gd name="T90" fmla="*/ 41 w 86"/>
                <a:gd name="T91" fmla="*/ 69 h 90"/>
                <a:gd name="T92" fmla="*/ 39 w 86"/>
                <a:gd name="T93" fmla="*/ 63 h 90"/>
                <a:gd name="T94" fmla="*/ 47 w 86"/>
                <a:gd name="T95" fmla="*/ 58 h 90"/>
                <a:gd name="T96" fmla="*/ 55 w 86"/>
                <a:gd name="T97" fmla="*/ 64 h 90"/>
                <a:gd name="T98" fmla="*/ 62 w 86"/>
                <a:gd name="T99" fmla="*/ 71 h 90"/>
                <a:gd name="T100" fmla="*/ 72 w 86"/>
                <a:gd name="T101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90">
                  <a:moveTo>
                    <a:pt x="72" y="71"/>
                  </a:moveTo>
                  <a:cubicBezTo>
                    <a:pt x="72" y="70"/>
                    <a:pt x="72" y="70"/>
                    <a:pt x="72" y="70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1" y="66"/>
                    <a:pt x="72" y="65"/>
                    <a:pt x="73" y="64"/>
                  </a:cubicBezTo>
                  <a:cubicBezTo>
                    <a:pt x="73" y="63"/>
                    <a:pt x="74" y="63"/>
                    <a:pt x="74" y="63"/>
                  </a:cubicBezTo>
                  <a:cubicBezTo>
                    <a:pt x="75" y="63"/>
                    <a:pt x="75" y="62"/>
                    <a:pt x="76" y="62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4" y="60"/>
                    <a:pt x="73" y="60"/>
                  </a:cubicBezTo>
                  <a:cubicBezTo>
                    <a:pt x="70" y="59"/>
                    <a:pt x="66" y="56"/>
                    <a:pt x="65" y="52"/>
                  </a:cubicBezTo>
                  <a:cubicBezTo>
                    <a:pt x="65" y="49"/>
                    <a:pt x="67" y="46"/>
                    <a:pt x="69" y="43"/>
                  </a:cubicBezTo>
                  <a:cubicBezTo>
                    <a:pt x="69" y="43"/>
                    <a:pt x="70" y="42"/>
                    <a:pt x="70" y="42"/>
                  </a:cubicBezTo>
                  <a:cubicBezTo>
                    <a:pt x="71" y="42"/>
                    <a:pt x="72" y="42"/>
                    <a:pt x="72" y="42"/>
                  </a:cubicBezTo>
                  <a:cubicBezTo>
                    <a:pt x="72" y="42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3" y="41"/>
                    <a:pt x="73" y="40"/>
                    <a:pt x="74" y="40"/>
                  </a:cubicBezTo>
                  <a:cubicBezTo>
                    <a:pt x="74" y="39"/>
                    <a:pt x="75" y="39"/>
                    <a:pt x="75" y="39"/>
                  </a:cubicBezTo>
                  <a:cubicBezTo>
                    <a:pt x="77" y="37"/>
                    <a:pt x="79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3" y="36"/>
                    <a:pt x="83" y="36"/>
                    <a:pt x="83" y="35"/>
                  </a:cubicBezTo>
                  <a:cubicBezTo>
                    <a:pt x="84" y="35"/>
                    <a:pt x="84" y="34"/>
                    <a:pt x="84" y="33"/>
                  </a:cubicBezTo>
                  <a:cubicBezTo>
                    <a:pt x="84" y="31"/>
                    <a:pt x="84" y="28"/>
                    <a:pt x="84" y="26"/>
                  </a:cubicBezTo>
                  <a:cubicBezTo>
                    <a:pt x="84" y="24"/>
                    <a:pt x="85" y="22"/>
                    <a:pt x="86" y="20"/>
                  </a:cubicBezTo>
                  <a:cubicBezTo>
                    <a:pt x="85" y="20"/>
                    <a:pt x="83" y="19"/>
                    <a:pt x="82" y="17"/>
                  </a:cubicBezTo>
                  <a:cubicBezTo>
                    <a:pt x="82" y="16"/>
                    <a:pt x="81" y="15"/>
                    <a:pt x="80" y="15"/>
                  </a:cubicBezTo>
                  <a:cubicBezTo>
                    <a:pt x="80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6"/>
                    <a:pt x="79" y="16"/>
                    <a:pt x="78" y="16"/>
                  </a:cubicBezTo>
                  <a:cubicBezTo>
                    <a:pt x="77" y="16"/>
                    <a:pt x="76" y="15"/>
                    <a:pt x="75" y="15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6" y="8"/>
                    <a:pt x="63" y="5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7"/>
                    <a:pt x="54" y="7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0" y="16"/>
                    <a:pt x="48" y="15"/>
                  </a:cubicBezTo>
                  <a:cubicBezTo>
                    <a:pt x="47" y="15"/>
                    <a:pt x="46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1" y="16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4"/>
                    <a:pt x="39" y="15"/>
                    <a:pt x="39" y="15"/>
                  </a:cubicBezTo>
                  <a:cubicBezTo>
                    <a:pt x="38" y="16"/>
                    <a:pt x="37" y="17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8"/>
                    <a:pt x="32" y="16"/>
                    <a:pt x="32" y="14"/>
                  </a:cubicBezTo>
                  <a:cubicBezTo>
                    <a:pt x="32" y="14"/>
                    <a:pt x="32" y="13"/>
                    <a:pt x="32" y="13"/>
                  </a:cubicBezTo>
                  <a:cubicBezTo>
                    <a:pt x="32" y="13"/>
                    <a:pt x="33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8" y="12"/>
                    <a:pt x="27" y="11"/>
                  </a:cubicBezTo>
                  <a:cubicBezTo>
                    <a:pt x="27" y="10"/>
                    <a:pt x="26" y="10"/>
                    <a:pt x="27" y="9"/>
                  </a:cubicBezTo>
                  <a:cubicBezTo>
                    <a:pt x="27" y="8"/>
                    <a:pt x="28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7" y="3"/>
                    <a:pt x="25" y="3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20" y="12"/>
                    <a:pt x="21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19" y="20"/>
                    <a:pt x="20" y="21"/>
                  </a:cubicBezTo>
                  <a:cubicBezTo>
                    <a:pt x="21" y="22"/>
                    <a:pt x="22" y="22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9" y="26"/>
                    <a:pt x="30" y="25"/>
                    <a:pt x="31" y="25"/>
                  </a:cubicBezTo>
                  <a:cubicBezTo>
                    <a:pt x="32" y="25"/>
                    <a:pt x="33" y="26"/>
                    <a:pt x="34" y="27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6"/>
                    <a:pt x="40" y="26"/>
                    <a:pt x="41" y="26"/>
                  </a:cubicBezTo>
                  <a:cubicBezTo>
                    <a:pt x="43" y="26"/>
                    <a:pt x="45" y="27"/>
                    <a:pt x="46" y="29"/>
                  </a:cubicBezTo>
                  <a:cubicBezTo>
                    <a:pt x="46" y="31"/>
                    <a:pt x="45" y="33"/>
                    <a:pt x="43" y="34"/>
                  </a:cubicBezTo>
                  <a:cubicBezTo>
                    <a:pt x="43" y="34"/>
                    <a:pt x="42" y="35"/>
                    <a:pt x="42" y="35"/>
                  </a:cubicBezTo>
                  <a:cubicBezTo>
                    <a:pt x="41" y="35"/>
                    <a:pt x="40" y="36"/>
                    <a:pt x="39" y="37"/>
                  </a:cubicBezTo>
                  <a:cubicBezTo>
                    <a:pt x="39" y="37"/>
                    <a:pt x="39" y="38"/>
                    <a:pt x="38" y="39"/>
                  </a:cubicBezTo>
                  <a:cubicBezTo>
                    <a:pt x="38" y="39"/>
                    <a:pt x="38" y="40"/>
                    <a:pt x="37" y="40"/>
                  </a:cubicBezTo>
                  <a:cubicBezTo>
                    <a:pt x="36" y="42"/>
                    <a:pt x="35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2" y="42"/>
                    <a:pt x="22" y="43"/>
                    <a:pt x="21" y="43"/>
                  </a:cubicBezTo>
                  <a:cubicBezTo>
                    <a:pt x="21" y="44"/>
                    <a:pt x="20" y="45"/>
                    <a:pt x="20" y="45"/>
                  </a:cubicBezTo>
                  <a:cubicBezTo>
                    <a:pt x="19" y="46"/>
                    <a:pt x="18" y="47"/>
                    <a:pt x="16" y="47"/>
                  </a:cubicBezTo>
                  <a:cubicBezTo>
                    <a:pt x="15" y="48"/>
                    <a:pt x="14" y="49"/>
                    <a:pt x="13" y="50"/>
                  </a:cubicBezTo>
                  <a:cubicBezTo>
                    <a:pt x="13" y="50"/>
                    <a:pt x="13" y="51"/>
                    <a:pt x="13" y="51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2" y="55"/>
                    <a:pt x="11" y="57"/>
                    <a:pt x="9" y="59"/>
                  </a:cubicBezTo>
                  <a:cubicBezTo>
                    <a:pt x="8" y="60"/>
                    <a:pt x="8" y="60"/>
                    <a:pt x="7" y="60"/>
                  </a:cubicBezTo>
                  <a:cubicBezTo>
                    <a:pt x="6" y="61"/>
                    <a:pt x="6" y="61"/>
                    <a:pt x="5" y="62"/>
                  </a:cubicBezTo>
                  <a:cubicBezTo>
                    <a:pt x="4" y="63"/>
                    <a:pt x="1" y="67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2" y="72"/>
                    <a:pt x="2" y="72"/>
                  </a:cubicBezTo>
                  <a:cubicBezTo>
                    <a:pt x="3" y="72"/>
                    <a:pt x="4" y="72"/>
                    <a:pt x="5" y="72"/>
                  </a:cubicBezTo>
                  <a:cubicBezTo>
                    <a:pt x="6" y="72"/>
                    <a:pt x="7" y="73"/>
                    <a:pt x="8" y="74"/>
                  </a:cubicBezTo>
                  <a:cubicBezTo>
                    <a:pt x="8" y="75"/>
                    <a:pt x="9" y="75"/>
                    <a:pt x="9" y="76"/>
                  </a:cubicBezTo>
                  <a:cubicBezTo>
                    <a:pt x="9" y="76"/>
                    <a:pt x="10" y="76"/>
                    <a:pt x="10" y="76"/>
                  </a:cubicBezTo>
                  <a:cubicBezTo>
                    <a:pt x="10" y="76"/>
                    <a:pt x="11" y="77"/>
                    <a:pt x="12" y="77"/>
                  </a:cubicBezTo>
                  <a:cubicBezTo>
                    <a:pt x="12" y="78"/>
                    <a:pt x="12" y="79"/>
                    <a:pt x="12" y="80"/>
                  </a:cubicBezTo>
                  <a:cubicBezTo>
                    <a:pt x="12" y="81"/>
                    <a:pt x="11" y="82"/>
                    <a:pt x="10" y="83"/>
                  </a:cubicBezTo>
                  <a:cubicBezTo>
                    <a:pt x="9" y="83"/>
                    <a:pt x="8" y="84"/>
                    <a:pt x="7" y="84"/>
                  </a:cubicBezTo>
                  <a:cubicBezTo>
                    <a:pt x="7" y="84"/>
                    <a:pt x="6" y="84"/>
                    <a:pt x="6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5" y="85"/>
                    <a:pt x="5" y="86"/>
                  </a:cubicBezTo>
                  <a:cubicBezTo>
                    <a:pt x="5" y="86"/>
                    <a:pt x="6" y="87"/>
                    <a:pt x="6" y="88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90"/>
                    <a:pt x="12" y="89"/>
                  </a:cubicBezTo>
                  <a:cubicBezTo>
                    <a:pt x="14" y="88"/>
                    <a:pt x="16" y="90"/>
                    <a:pt x="16" y="90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2" y="90"/>
                    <a:pt x="22" y="86"/>
                  </a:cubicBezTo>
                  <a:cubicBezTo>
                    <a:pt x="23" y="83"/>
                    <a:pt x="23" y="82"/>
                    <a:pt x="23" y="8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6" y="78"/>
                    <a:pt x="27" y="78"/>
                  </a:cubicBezTo>
                  <a:cubicBezTo>
                    <a:pt x="28" y="77"/>
                    <a:pt x="29" y="75"/>
                    <a:pt x="31" y="76"/>
                  </a:cubicBezTo>
                  <a:cubicBezTo>
                    <a:pt x="32" y="77"/>
                    <a:pt x="35" y="77"/>
                    <a:pt x="36" y="79"/>
                  </a:cubicBezTo>
                  <a:cubicBezTo>
                    <a:pt x="37" y="81"/>
                    <a:pt x="37" y="82"/>
                    <a:pt x="40" y="83"/>
                  </a:cubicBezTo>
                  <a:cubicBezTo>
                    <a:pt x="43" y="85"/>
                    <a:pt x="42" y="87"/>
                    <a:pt x="43" y="85"/>
                  </a:cubicBezTo>
                  <a:cubicBezTo>
                    <a:pt x="45" y="82"/>
                    <a:pt x="41" y="79"/>
                    <a:pt x="41" y="79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9" y="67"/>
                    <a:pt x="41" y="69"/>
                  </a:cubicBezTo>
                  <a:cubicBezTo>
                    <a:pt x="43" y="71"/>
                    <a:pt x="45" y="70"/>
                    <a:pt x="45" y="70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43" y="64"/>
                    <a:pt x="44" y="62"/>
                  </a:cubicBezTo>
                  <a:cubicBezTo>
                    <a:pt x="46" y="60"/>
                    <a:pt x="44" y="59"/>
                    <a:pt x="44" y="58"/>
                  </a:cubicBezTo>
                  <a:cubicBezTo>
                    <a:pt x="44" y="57"/>
                    <a:pt x="47" y="58"/>
                    <a:pt x="47" y="58"/>
                  </a:cubicBezTo>
                  <a:cubicBezTo>
                    <a:pt x="47" y="58"/>
                    <a:pt x="47" y="58"/>
                    <a:pt x="49" y="58"/>
                  </a:cubicBezTo>
                  <a:cubicBezTo>
                    <a:pt x="51" y="58"/>
                    <a:pt x="50" y="58"/>
                    <a:pt x="51" y="60"/>
                  </a:cubicBezTo>
                  <a:cubicBezTo>
                    <a:pt x="53" y="63"/>
                    <a:pt x="53" y="64"/>
                    <a:pt x="55" y="64"/>
                  </a:cubicBezTo>
                  <a:cubicBezTo>
                    <a:pt x="57" y="64"/>
                    <a:pt x="58" y="62"/>
                    <a:pt x="58" y="65"/>
                  </a:cubicBezTo>
                  <a:cubicBezTo>
                    <a:pt x="59" y="68"/>
                    <a:pt x="60" y="66"/>
                    <a:pt x="60" y="69"/>
                  </a:cubicBezTo>
                  <a:cubicBezTo>
                    <a:pt x="60" y="72"/>
                    <a:pt x="62" y="71"/>
                    <a:pt x="62" y="71"/>
                  </a:cubicBezTo>
                  <a:cubicBezTo>
                    <a:pt x="62" y="71"/>
                    <a:pt x="62" y="68"/>
                    <a:pt x="64" y="69"/>
                  </a:cubicBezTo>
                  <a:cubicBezTo>
                    <a:pt x="66" y="70"/>
                    <a:pt x="66" y="70"/>
                    <a:pt x="68" y="71"/>
                  </a:cubicBezTo>
                  <a:cubicBezTo>
                    <a:pt x="70" y="72"/>
                    <a:pt x="71" y="70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1" name="Freeform 80"/>
            <p:cNvSpPr/>
            <p:nvPr/>
          </p:nvSpPr>
          <p:spPr bwMode="auto">
            <a:xfrm rot="21089660">
              <a:off x="2323106" y="3720797"/>
              <a:ext cx="727615" cy="975206"/>
            </a:xfrm>
            <a:custGeom>
              <a:avLst/>
              <a:gdLst>
                <a:gd name="T0" fmla="*/ 105 w 111"/>
                <a:gd name="T1" fmla="*/ 128 h 148"/>
                <a:gd name="T2" fmla="*/ 101 w 111"/>
                <a:gd name="T3" fmla="*/ 117 h 148"/>
                <a:gd name="T4" fmla="*/ 99 w 111"/>
                <a:gd name="T5" fmla="*/ 111 h 148"/>
                <a:gd name="T6" fmla="*/ 102 w 111"/>
                <a:gd name="T7" fmla="*/ 106 h 148"/>
                <a:gd name="T8" fmla="*/ 106 w 111"/>
                <a:gd name="T9" fmla="*/ 103 h 148"/>
                <a:gd name="T10" fmla="*/ 102 w 111"/>
                <a:gd name="T11" fmla="*/ 100 h 148"/>
                <a:gd name="T12" fmla="*/ 96 w 111"/>
                <a:gd name="T13" fmla="*/ 98 h 148"/>
                <a:gd name="T14" fmla="*/ 93 w 111"/>
                <a:gd name="T15" fmla="*/ 95 h 148"/>
                <a:gd name="T16" fmla="*/ 89 w 111"/>
                <a:gd name="T17" fmla="*/ 97 h 148"/>
                <a:gd name="T18" fmla="*/ 86 w 111"/>
                <a:gd name="T19" fmla="*/ 99 h 148"/>
                <a:gd name="T20" fmla="*/ 74 w 111"/>
                <a:gd name="T21" fmla="*/ 95 h 148"/>
                <a:gd name="T22" fmla="*/ 73 w 111"/>
                <a:gd name="T23" fmla="*/ 94 h 148"/>
                <a:gd name="T24" fmla="*/ 61 w 111"/>
                <a:gd name="T25" fmla="*/ 91 h 148"/>
                <a:gd name="T26" fmla="*/ 62 w 111"/>
                <a:gd name="T27" fmla="*/ 85 h 148"/>
                <a:gd name="T28" fmla="*/ 60 w 111"/>
                <a:gd name="T29" fmla="*/ 84 h 148"/>
                <a:gd name="T30" fmla="*/ 64 w 111"/>
                <a:gd name="T31" fmla="*/ 76 h 148"/>
                <a:gd name="T32" fmla="*/ 64 w 111"/>
                <a:gd name="T33" fmla="*/ 70 h 148"/>
                <a:gd name="T34" fmla="*/ 68 w 111"/>
                <a:gd name="T35" fmla="*/ 65 h 148"/>
                <a:gd name="T36" fmla="*/ 58 w 111"/>
                <a:gd name="T37" fmla="*/ 63 h 148"/>
                <a:gd name="T38" fmla="*/ 61 w 111"/>
                <a:gd name="T39" fmla="*/ 53 h 148"/>
                <a:gd name="T40" fmla="*/ 61 w 111"/>
                <a:gd name="T41" fmla="*/ 49 h 148"/>
                <a:gd name="T42" fmla="*/ 62 w 111"/>
                <a:gd name="T43" fmla="*/ 43 h 148"/>
                <a:gd name="T44" fmla="*/ 61 w 111"/>
                <a:gd name="T45" fmla="*/ 39 h 148"/>
                <a:gd name="T46" fmla="*/ 59 w 111"/>
                <a:gd name="T47" fmla="*/ 33 h 148"/>
                <a:gd name="T48" fmla="*/ 59 w 111"/>
                <a:gd name="T49" fmla="*/ 25 h 148"/>
                <a:gd name="T50" fmla="*/ 60 w 111"/>
                <a:gd name="T51" fmla="*/ 15 h 148"/>
                <a:gd name="T52" fmla="*/ 61 w 111"/>
                <a:gd name="T53" fmla="*/ 7 h 148"/>
                <a:gd name="T54" fmla="*/ 63 w 111"/>
                <a:gd name="T55" fmla="*/ 4 h 148"/>
                <a:gd name="T56" fmla="*/ 61 w 111"/>
                <a:gd name="T57" fmla="*/ 2 h 148"/>
                <a:gd name="T58" fmla="*/ 54 w 111"/>
                <a:gd name="T59" fmla="*/ 2 h 148"/>
                <a:gd name="T60" fmla="*/ 41 w 111"/>
                <a:gd name="T61" fmla="*/ 13 h 148"/>
                <a:gd name="T62" fmla="*/ 36 w 111"/>
                <a:gd name="T63" fmla="*/ 17 h 148"/>
                <a:gd name="T64" fmla="*/ 31 w 111"/>
                <a:gd name="T65" fmla="*/ 20 h 148"/>
                <a:gd name="T66" fmla="*/ 25 w 111"/>
                <a:gd name="T67" fmla="*/ 19 h 148"/>
                <a:gd name="T68" fmla="*/ 21 w 111"/>
                <a:gd name="T69" fmla="*/ 20 h 148"/>
                <a:gd name="T70" fmla="*/ 17 w 111"/>
                <a:gd name="T71" fmla="*/ 24 h 148"/>
                <a:gd name="T72" fmla="*/ 14 w 111"/>
                <a:gd name="T73" fmla="*/ 26 h 148"/>
                <a:gd name="T74" fmla="*/ 0 w 111"/>
                <a:gd name="T75" fmla="*/ 29 h 148"/>
                <a:gd name="T76" fmla="*/ 2 w 111"/>
                <a:gd name="T77" fmla="*/ 36 h 148"/>
                <a:gd name="T78" fmla="*/ 9 w 111"/>
                <a:gd name="T79" fmla="*/ 40 h 148"/>
                <a:gd name="T80" fmla="*/ 15 w 111"/>
                <a:gd name="T81" fmla="*/ 53 h 148"/>
                <a:gd name="T82" fmla="*/ 20 w 111"/>
                <a:gd name="T83" fmla="*/ 65 h 148"/>
                <a:gd name="T84" fmla="*/ 22 w 111"/>
                <a:gd name="T85" fmla="*/ 76 h 148"/>
                <a:gd name="T86" fmla="*/ 18 w 111"/>
                <a:gd name="T87" fmla="*/ 85 h 148"/>
                <a:gd name="T88" fmla="*/ 26 w 111"/>
                <a:gd name="T89" fmla="*/ 81 h 148"/>
                <a:gd name="T90" fmla="*/ 31 w 111"/>
                <a:gd name="T91" fmla="*/ 85 h 148"/>
                <a:gd name="T92" fmla="*/ 32 w 111"/>
                <a:gd name="T93" fmla="*/ 97 h 148"/>
                <a:gd name="T94" fmla="*/ 45 w 111"/>
                <a:gd name="T95" fmla="*/ 97 h 148"/>
                <a:gd name="T96" fmla="*/ 54 w 111"/>
                <a:gd name="T97" fmla="*/ 101 h 148"/>
                <a:gd name="T98" fmla="*/ 58 w 111"/>
                <a:gd name="T99" fmla="*/ 110 h 148"/>
                <a:gd name="T100" fmla="*/ 67 w 111"/>
                <a:gd name="T101" fmla="*/ 112 h 148"/>
                <a:gd name="T102" fmla="*/ 72 w 111"/>
                <a:gd name="T103" fmla="*/ 117 h 148"/>
                <a:gd name="T104" fmla="*/ 72 w 111"/>
                <a:gd name="T105" fmla="*/ 130 h 148"/>
                <a:gd name="T106" fmla="*/ 77 w 111"/>
                <a:gd name="T107" fmla="*/ 137 h 148"/>
                <a:gd name="T108" fmla="*/ 87 w 111"/>
                <a:gd name="T109" fmla="*/ 139 h 148"/>
                <a:gd name="T110" fmla="*/ 100 w 111"/>
                <a:gd name="T111" fmla="*/ 148 h 148"/>
                <a:gd name="T112" fmla="*/ 110 w 111"/>
                <a:gd name="T113" fmla="*/ 14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48">
                  <a:moveTo>
                    <a:pt x="109" y="136"/>
                  </a:moveTo>
                  <a:cubicBezTo>
                    <a:pt x="108" y="135"/>
                    <a:pt x="105" y="131"/>
                    <a:pt x="105" y="131"/>
                  </a:cubicBezTo>
                  <a:cubicBezTo>
                    <a:pt x="105" y="131"/>
                    <a:pt x="104" y="130"/>
                    <a:pt x="105" y="128"/>
                  </a:cubicBezTo>
                  <a:cubicBezTo>
                    <a:pt x="106" y="125"/>
                    <a:pt x="104" y="126"/>
                    <a:pt x="103" y="124"/>
                  </a:cubicBezTo>
                  <a:cubicBezTo>
                    <a:pt x="101" y="121"/>
                    <a:pt x="99" y="121"/>
                    <a:pt x="101" y="120"/>
                  </a:cubicBezTo>
                  <a:cubicBezTo>
                    <a:pt x="102" y="119"/>
                    <a:pt x="101" y="117"/>
                    <a:pt x="101" y="117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99" y="112"/>
                    <a:pt x="99" y="111"/>
                    <a:pt x="99" y="111"/>
                  </a:cubicBezTo>
                  <a:cubicBezTo>
                    <a:pt x="98" y="109"/>
                    <a:pt x="98" y="108"/>
                    <a:pt x="99" y="107"/>
                  </a:cubicBezTo>
                  <a:cubicBezTo>
                    <a:pt x="100" y="107"/>
                    <a:pt x="100" y="106"/>
                    <a:pt x="101" y="106"/>
                  </a:cubicBezTo>
                  <a:cubicBezTo>
                    <a:pt x="101" y="106"/>
                    <a:pt x="102" y="106"/>
                    <a:pt x="102" y="106"/>
                  </a:cubicBezTo>
                  <a:cubicBezTo>
                    <a:pt x="103" y="105"/>
                    <a:pt x="104" y="105"/>
                    <a:pt x="105" y="105"/>
                  </a:cubicBezTo>
                  <a:cubicBezTo>
                    <a:pt x="105" y="105"/>
                    <a:pt x="106" y="104"/>
                    <a:pt x="106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102"/>
                    <a:pt x="105" y="102"/>
                    <a:pt x="105" y="102"/>
                  </a:cubicBezTo>
                  <a:cubicBezTo>
                    <a:pt x="104" y="102"/>
                    <a:pt x="104" y="102"/>
                    <a:pt x="104" y="101"/>
                  </a:cubicBezTo>
                  <a:cubicBezTo>
                    <a:pt x="103" y="101"/>
                    <a:pt x="103" y="100"/>
                    <a:pt x="102" y="100"/>
                  </a:cubicBezTo>
                  <a:cubicBezTo>
                    <a:pt x="101" y="99"/>
                    <a:pt x="101" y="98"/>
                    <a:pt x="100" y="98"/>
                  </a:cubicBezTo>
                  <a:cubicBezTo>
                    <a:pt x="100" y="98"/>
                    <a:pt x="99" y="98"/>
                    <a:pt x="98" y="98"/>
                  </a:cubicBezTo>
                  <a:cubicBezTo>
                    <a:pt x="98" y="98"/>
                    <a:pt x="97" y="98"/>
                    <a:pt x="96" y="98"/>
                  </a:cubicBezTo>
                  <a:cubicBezTo>
                    <a:pt x="95" y="98"/>
                    <a:pt x="95" y="97"/>
                    <a:pt x="94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93" y="95"/>
                    <a:pt x="92" y="95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7"/>
                    <a:pt x="90" y="97"/>
                    <a:pt x="89" y="97"/>
                  </a:cubicBezTo>
                  <a:cubicBezTo>
                    <a:pt x="89" y="98"/>
                    <a:pt x="88" y="97"/>
                    <a:pt x="88" y="97"/>
                  </a:cubicBezTo>
                  <a:cubicBezTo>
                    <a:pt x="88" y="97"/>
                    <a:pt x="87" y="97"/>
                    <a:pt x="87" y="97"/>
                  </a:cubicBezTo>
                  <a:cubicBezTo>
                    <a:pt x="87" y="97"/>
                    <a:pt x="86" y="98"/>
                    <a:pt x="86" y="99"/>
                  </a:cubicBezTo>
                  <a:cubicBezTo>
                    <a:pt x="85" y="99"/>
                    <a:pt x="85" y="100"/>
                    <a:pt x="84" y="101"/>
                  </a:cubicBezTo>
                  <a:cubicBezTo>
                    <a:pt x="82" y="102"/>
                    <a:pt x="79" y="102"/>
                    <a:pt x="77" y="100"/>
                  </a:cubicBezTo>
                  <a:cubicBezTo>
                    <a:pt x="76" y="99"/>
                    <a:pt x="75" y="97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4"/>
                    <a:pt x="71" y="94"/>
                    <a:pt x="70" y="94"/>
                  </a:cubicBezTo>
                  <a:cubicBezTo>
                    <a:pt x="69" y="94"/>
                    <a:pt x="68" y="95"/>
                    <a:pt x="67" y="95"/>
                  </a:cubicBezTo>
                  <a:cubicBezTo>
                    <a:pt x="65" y="95"/>
                    <a:pt x="62" y="94"/>
                    <a:pt x="61" y="91"/>
                  </a:cubicBezTo>
                  <a:cubicBezTo>
                    <a:pt x="61" y="90"/>
                    <a:pt x="62" y="89"/>
                    <a:pt x="62" y="88"/>
                  </a:cubicBezTo>
                  <a:cubicBezTo>
                    <a:pt x="62" y="87"/>
                    <a:pt x="63" y="86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1" y="82"/>
                    <a:pt x="62" y="81"/>
                    <a:pt x="63" y="80"/>
                  </a:cubicBezTo>
                  <a:cubicBezTo>
                    <a:pt x="63" y="79"/>
                    <a:pt x="63" y="79"/>
                    <a:pt x="64" y="79"/>
                  </a:cubicBezTo>
                  <a:cubicBezTo>
                    <a:pt x="64" y="78"/>
                    <a:pt x="65" y="77"/>
                    <a:pt x="64" y="76"/>
                  </a:cubicBezTo>
                  <a:cubicBezTo>
                    <a:pt x="64" y="76"/>
                    <a:pt x="64" y="76"/>
                    <a:pt x="64" y="75"/>
                  </a:cubicBezTo>
                  <a:cubicBezTo>
                    <a:pt x="63" y="75"/>
                    <a:pt x="63" y="75"/>
                    <a:pt x="63" y="74"/>
                  </a:cubicBezTo>
                  <a:cubicBezTo>
                    <a:pt x="62" y="72"/>
                    <a:pt x="63" y="71"/>
                    <a:pt x="64" y="70"/>
                  </a:cubicBezTo>
                  <a:cubicBezTo>
                    <a:pt x="65" y="70"/>
                    <a:pt x="65" y="70"/>
                    <a:pt x="66" y="70"/>
                  </a:cubicBezTo>
                  <a:cubicBezTo>
                    <a:pt x="66" y="70"/>
                    <a:pt x="66" y="70"/>
                    <a:pt x="67" y="69"/>
                  </a:cubicBezTo>
                  <a:cubicBezTo>
                    <a:pt x="68" y="69"/>
                    <a:pt x="68" y="67"/>
                    <a:pt x="68" y="65"/>
                  </a:cubicBezTo>
                  <a:cubicBezTo>
                    <a:pt x="67" y="64"/>
                    <a:pt x="65" y="63"/>
                    <a:pt x="63" y="63"/>
                  </a:cubicBezTo>
                  <a:cubicBezTo>
                    <a:pt x="63" y="63"/>
                    <a:pt x="62" y="63"/>
                    <a:pt x="62" y="63"/>
                  </a:cubicBezTo>
                  <a:cubicBezTo>
                    <a:pt x="61" y="63"/>
                    <a:pt x="59" y="64"/>
                    <a:pt x="58" y="63"/>
                  </a:cubicBezTo>
                  <a:cubicBezTo>
                    <a:pt x="56" y="61"/>
                    <a:pt x="56" y="59"/>
                    <a:pt x="57" y="57"/>
                  </a:cubicBezTo>
                  <a:cubicBezTo>
                    <a:pt x="58" y="56"/>
                    <a:pt x="59" y="55"/>
                    <a:pt x="59" y="55"/>
                  </a:cubicBezTo>
                  <a:cubicBezTo>
                    <a:pt x="60" y="54"/>
                    <a:pt x="60" y="54"/>
                    <a:pt x="61" y="53"/>
                  </a:cubicBezTo>
                  <a:cubicBezTo>
                    <a:pt x="61" y="53"/>
                    <a:pt x="62" y="51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0"/>
                    <a:pt x="61" y="49"/>
                    <a:pt x="61" y="49"/>
                  </a:cubicBezTo>
                  <a:cubicBezTo>
                    <a:pt x="60" y="47"/>
                    <a:pt x="61" y="46"/>
                    <a:pt x="62" y="4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63" y="43"/>
                    <a:pt x="62" y="43"/>
                  </a:cubicBezTo>
                  <a:cubicBezTo>
                    <a:pt x="62" y="43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7"/>
                    <a:pt x="61" y="35"/>
                    <a:pt x="60" y="33"/>
                  </a:cubicBezTo>
                  <a:cubicBezTo>
                    <a:pt x="60" y="33"/>
                    <a:pt x="59" y="33"/>
                    <a:pt x="59" y="33"/>
                  </a:cubicBezTo>
                  <a:cubicBezTo>
                    <a:pt x="59" y="32"/>
                    <a:pt x="58" y="31"/>
                    <a:pt x="58" y="30"/>
                  </a:cubicBezTo>
                  <a:cubicBezTo>
                    <a:pt x="57" y="29"/>
                    <a:pt x="58" y="28"/>
                    <a:pt x="58" y="27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0"/>
                    <a:pt x="58" y="19"/>
                    <a:pt x="59" y="17"/>
                  </a:cubicBezTo>
                  <a:cubicBezTo>
                    <a:pt x="59" y="16"/>
                    <a:pt x="60" y="16"/>
                    <a:pt x="60" y="15"/>
                  </a:cubicBezTo>
                  <a:cubicBezTo>
                    <a:pt x="61" y="15"/>
                    <a:pt x="61" y="15"/>
                    <a:pt x="61" y="14"/>
                  </a:cubicBezTo>
                  <a:cubicBezTo>
                    <a:pt x="62" y="13"/>
                    <a:pt x="61" y="12"/>
                    <a:pt x="61" y="11"/>
                  </a:cubicBezTo>
                  <a:cubicBezTo>
                    <a:pt x="61" y="10"/>
                    <a:pt x="60" y="9"/>
                    <a:pt x="61" y="7"/>
                  </a:cubicBezTo>
                  <a:cubicBezTo>
                    <a:pt x="61" y="6"/>
                    <a:pt x="62" y="6"/>
                    <a:pt x="62" y="5"/>
                  </a:cubicBezTo>
                  <a:cubicBezTo>
                    <a:pt x="62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3"/>
                  </a:cubicBezTo>
                  <a:cubicBezTo>
                    <a:pt x="62" y="3"/>
                    <a:pt x="62" y="3"/>
                    <a:pt x="6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2"/>
                    <a:pt x="60" y="1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56" y="0"/>
                    <a:pt x="55" y="1"/>
                    <a:pt x="54" y="2"/>
                  </a:cubicBezTo>
                  <a:cubicBezTo>
                    <a:pt x="54" y="3"/>
                    <a:pt x="54" y="4"/>
                    <a:pt x="53" y="4"/>
                  </a:cubicBezTo>
                  <a:cubicBezTo>
                    <a:pt x="52" y="6"/>
                    <a:pt x="49" y="7"/>
                    <a:pt x="47" y="8"/>
                  </a:cubicBezTo>
                  <a:cubicBezTo>
                    <a:pt x="44" y="10"/>
                    <a:pt x="41" y="11"/>
                    <a:pt x="41" y="13"/>
                  </a:cubicBezTo>
                  <a:cubicBezTo>
                    <a:pt x="41" y="13"/>
                    <a:pt x="41" y="14"/>
                    <a:pt x="40" y="14"/>
                  </a:cubicBezTo>
                  <a:cubicBezTo>
                    <a:pt x="40" y="14"/>
                    <a:pt x="40" y="15"/>
                    <a:pt x="40" y="15"/>
                  </a:cubicBezTo>
                  <a:cubicBezTo>
                    <a:pt x="39" y="17"/>
                    <a:pt x="37" y="17"/>
                    <a:pt x="36" y="17"/>
                  </a:cubicBezTo>
                  <a:cubicBezTo>
                    <a:pt x="36" y="17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9"/>
                    <a:pt x="32" y="19"/>
                    <a:pt x="31" y="20"/>
                  </a:cubicBezTo>
                  <a:cubicBezTo>
                    <a:pt x="30" y="20"/>
                    <a:pt x="29" y="19"/>
                    <a:pt x="28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20"/>
                    <a:pt x="24" y="21"/>
                    <a:pt x="23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ubicBezTo>
                    <a:pt x="19" y="22"/>
                    <a:pt x="19" y="23"/>
                    <a:pt x="18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5"/>
                    <a:pt x="14" y="26"/>
                  </a:cubicBezTo>
                  <a:cubicBezTo>
                    <a:pt x="12" y="28"/>
                    <a:pt x="10" y="28"/>
                    <a:pt x="7" y="28"/>
                  </a:cubicBezTo>
                  <a:cubicBezTo>
                    <a:pt x="5" y="28"/>
                    <a:pt x="2" y="2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29"/>
                    <a:pt x="2" y="31"/>
                    <a:pt x="2" y="31"/>
                  </a:cubicBezTo>
                  <a:cubicBezTo>
                    <a:pt x="2" y="31"/>
                    <a:pt x="3" y="31"/>
                    <a:pt x="3" y="33"/>
                  </a:cubicBezTo>
                  <a:cubicBezTo>
                    <a:pt x="3" y="34"/>
                    <a:pt x="0" y="33"/>
                    <a:pt x="2" y="36"/>
                  </a:cubicBezTo>
                  <a:cubicBezTo>
                    <a:pt x="3" y="39"/>
                    <a:pt x="3" y="38"/>
                    <a:pt x="4" y="40"/>
                  </a:cubicBezTo>
                  <a:cubicBezTo>
                    <a:pt x="4" y="42"/>
                    <a:pt x="5" y="42"/>
                    <a:pt x="5" y="42"/>
                  </a:cubicBezTo>
                  <a:cubicBezTo>
                    <a:pt x="5" y="42"/>
                    <a:pt x="7" y="40"/>
                    <a:pt x="9" y="40"/>
                  </a:cubicBezTo>
                  <a:cubicBezTo>
                    <a:pt x="12" y="41"/>
                    <a:pt x="13" y="41"/>
                    <a:pt x="13" y="42"/>
                  </a:cubicBezTo>
                  <a:cubicBezTo>
                    <a:pt x="14" y="44"/>
                    <a:pt x="13" y="42"/>
                    <a:pt x="13" y="46"/>
                  </a:cubicBezTo>
                  <a:cubicBezTo>
                    <a:pt x="13" y="49"/>
                    <a:pt x="12" y="50"/>
                    <a:pt x="15" y="53"/>
                  </a:cubicBezTo>
                  <a:cubicBezTo>
                    <a:pt x="18" y="55"/>
                    <a:pt x="18" y="53"/>
                    <a:pt x="20" y="56"/>
                  </a:cubicBezTo>
                  <a:cubicBezTo>
                    <a:pt x="22" y="60"/>
                    <a:pt x="24" y="58"/>
                    <a:pt x="22" y="61"/>
                  </a:cubicBezTo>
                  <a:cubicBezTo>
                    <a:pt x="20" y="64"/>
                    <a:pt x="19" y="62"/>
                    <a:pt x="20" y="65"/>
                  </a:cubicBezTo>
                  <a:cubicBezTo>
                    <a:pt x="21" y="67"/>
                    <a:pt x="22" y="68"/>
                    <a:pt x="23" y="70"/>
                  </a:cubicBezTo>
                  <a:cubicBezTo>
                    <a:pt x="25" y="71"/>
                    <a:pt x="27" y="69"/>
                    <a:pt x="25" y="72"/>
                  </a:cubicBezTo>
                  <a:cubicBezTo>
                    <a:pt x="23" y="76"/>
                    <a:pt x="21" y="74"/>
                    <a:pt x="22" y="76"/>
                  </a:cubicBezTo>
                  <a:cubicBezTo>
                    <a:pt x="24" y="79"/>
                    <a:pt x="25" y="77"/>
                    <a:pt x="24" y="79"/>
                  </a:cubicBezTo>
                  <a:cubicBezTo>
                    <a:pt x="22" y="81"/>
                    <a:pt x="23" y="80"/>
                    <a:pt x="21" y="82"/>
                  </a:cubicBezTo>
                  <a:cubicBezTo>
                    <a:pt x="19" y="84"/>
                    <a:pt x="18" y="82"/>
                    <a:pt x="18" y="85"/>
                  </a:cubicBezTo>
                  <a:cubicBezTo>
                    <a:pt x="19" y="87"/>
                    <a:pt x="18" y="87"/>
                    <a:pt x="20" y="87"/>
                  </a:cubicBezTo>
                  <a:cubicBezTo>
                    <a:pt x="22" y="87"/>
                    <a:pt x="22" y="87"/>
                    <a:pt x="24" y="85"/>
                  </a:cubicBezTo>
                  <a:cubicBezTo>
                    <a:pt x="25" y="83"/>
                    <a:pt x="25" y="82"/>
                    <a:pt x="26" y="81"/>
                  </a:cubicBezTo>
                  <a:cubicBezTo>
                    <a:pt x="27" y="79"/>
                    <a:pt x="28" y="80"/>
                    <a:pt x="28" y="80"/>
                  </a:cubicBezTo>
                  <a:cubicBezTo>
                    <a:pt x="28" y="80"/>
                    <a:pt x="28" y="83"/>
                    <a:pt x="29" y="84"/>
                  </a:cubicBezTo>
                  <a:cubicBezTo>
                    <a:pt x="30" y="85"/>
                    <a:pt x="32" y="83"/>
                    <a:pt x="31" y="85"/>
                  </a:cubicBezTo>
                  <a:cubicBezTo>
                    <a:pt x="30" y="87"/>
                    <a:pt x="28" y="86"/>
                    <a:pt x="29" y="88"/>
                  </a:cubicBezTo>
                  <a:cubicBezTo>
                    <a:pt x="30" y="90"/>
                    <a:pt x="30" y="87"/>
                    <a:pt x="30" y="91"/>
                  </a:cubicBezTo>
                  <a:cubicBezTo>
                    <a:pt x="31" y="94"/>
                    <a:pt x="31" y="95"/>
                    <a:pt x="32" y="97"/>
                  </a:cubicBezTo>
                  <a:cubicBezTo>
                    <a:pt x="34" y="99"/>
                    <a:pt x="34" y="100"/>
                    <a:pt x="37" y="99"/>
                  </a:cubicBezTo>
                  <a:cubicBezTo>
                    <a:pt x="39" y="99"/>
                    <a:pt x="40" y="99"/>
                    <a:pt x="41" y="98"/>
                  </a:cubicBezTo>
                  <a:cubicBezTo>
                    <a:pt x="43" y="97"/>
                    <a:pt x="44" y="97"/>
                    <a:pt x="45" y="97"/>
                  </a:cubicBezTo>
                  <a:cubicBezTo>
                    <a:pt x="47" y="98"/>
                    <a:pt x="48" y="95"/>
                    <a:pt x="48" y="97"/>
                  </a:cubicBezTo>
                  <a:cubicBezTo>
                    <a:pt x="49" y="98"/>
                    <a:pt x="48" y="99"/>
                    <a:pt x="50" y="100"/>
                  </a:cubicBezTo>
                  <a:cubicBezTo>
                    <a:pt x="52" y="101"/>
                    <a:pt x="54" y="101"/>
                    <a:pt x="54" y="101"/>
                  </a:cubicBezTo>
                  <a:cubicBezTo>
                    <a:pt x="54" y="101"/>
                    <a:pt x="57" y="102"/>
                    <a:pt x="57" y="104"/>
                  </a:cubicBezTo>
                  <a:cubicBezTo>
                    <a:pt x="56" y="107"/>
                    <a:pt x="54" y="105"/>
                    <a:pt x="56" y="107"/>
                  </a:cubicBezTo>
                  <a:cubicBezTo>
                    <a:pt x="57" y="110"/>
                    <a:pt x="58" y="110"/>
                    <a:pt x="58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0"/>
                    <a:pt x="64" y="106"/>
                    <a:pt x="64" y="108"/>
                  </a:cubicBezTo>
                  <a:cubicBezTo>
                    <a:pt x="65" y="111"/>
                    <a:pt x="65" y="112"/>
                    <a:pt x="67" y="112"/>
                  </a:cubicBezTo>
                  <a:cubicBezTo>
                    <a:pt x="69" y="112"/>
                    <a:pt x="69" y="110"/>
                    <a:pt x="70" y="112"/>
                  </a:cubicBezTo>
                  <a:cubicBezTo>
                    <a:pt x="70" y="114"/>
                    <a:pt x="68" y="114"/>
                    <a:pt x="70" y="115"/>
                  </a:cubicBezTo>
                  <a:cubicBezTo>
                    <a:pt x="72" y="117"/>
                    <a:pt x="72" y="114"/>
                    <a:pt x="72" y="117"/>
                  </a:cubicBezTo>
                  <a:cubicBezTo>
                    <a:pt x="71" y="119"/>
                    <a:pt x="70" y="118"/>
                    <a:pt x="70" y="120"/>
                  </a:cubicBezTo>
                  <a:cubicBezTo>
                    <a:pt x="70" y="122"/>
                    <a:pt x="70" y="123"/>
                    <a:pt x="70" y="123"/>
                  </a:cubicBezTo>
                  <a:cubicBezTo>
                    <a:pt x="70" y="123"/>
                    <a:pt x="70" y="128"/>
                    <a:pt x="72" y="130"/>
                  </a:cubicBezTo>
                  <a:cubicBezTo>
                    <a:pt x="74" y="131"/>
                    <a:pt x="76" y="130"/>
                    <a:pt x="76" y="132"/>
                  </a:cubicBezTo>
                  <a:cubicBezTo>
                    <a:pt x="76" y="135"/>
                    <a:pt x="76" y="134"/>
                    <a:pt x="76" y="135"/>
                  </a:cubicBezTo>
                  <a:cubicBezTo>
                    <a:pt x="75" y="136"/>
                    <a:pt x="76" y="136"/>
                    <a:pt x="77" y="137"/>
                  </a:cubicBezTo>
                  <a:cubicBezTo>
                    <a:pt x="78" y="138"/>
                    <a:pt x="81" y="138"/>
                    <a:pt x="81" y="138"/>
                  </a:cubicBezTo>
                  <a:cubicBezTo>
                    <a:pt x="81" y="138"/>
                    <a:pt x="83" y="135"/>
                    <a:pt x="84" y="135"/>
                  </a:cubicBezTo>
                  <a:cubicBezTo>
                    <a:pt x="86" y="136"/>
                    <a:pt x="86" y="136"/>
                    <a:pt x="87" y="139"/>
                  </a:cubicBezTo>
                  <a:cubicBezTo>
                    <a:pt x="88" y="142"/>
                    <a:pt x="89" y="143"/>
                    <a:pt x="89" y="143"/>
                  </a:cubicBezTo>
                  <a:cubicBezTo>
                    <a:pt x="89" y="143"/>
                    <a:pt x="91" y="145"/>
                    <a:pt x="94" y="146"/>
                  </a:cubicBezTo>
                  <a:cubicBezTo>
                    <a:pt x="96" y="148"/>
                    <a:pt x="100" y="148"/>
                    <a:pt x="100" y="148"/>
                  </a:cubicBezTo>
                  <a:cubicBezTo>
                    <a:pt x="100" y="148"/>
                    <a:pt x="102" y="147"/>
                    <a:pt x="103" y="145"/>
                  </a:cubicBezTo>
                  <a:cubicBezTo>
                    <a:pt x="105" y="143"/>
                    <a:pt x="105" y="142"/>
                    <a:pt x="107" y="142"/>
                  </a:cubicBezTo>
                  <a:cubicBezTo>
                    <a:pt x="109" y="141"/>
                    <a:pt x="110" y="144"/>
                    <a:pt x="110" y="141"/>
                  </a:cubicBezTo>
                  <a:cubicBezTo>
                    <a:pt x="110" y="138"/>
                    <a:pt x="111" y="137"/>
                    <a:pt x="109" y="13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2" name="Freeform 81"/>
            <p:cNvSpPr/>
            <p:nvPr/>
          </p:nvSpPr>
          <p:spPr bwMode="auto">
            <a:xfrm rot="21089660">
              <a:off x="3438281" y="4241173"/>
              <a:ext cx="6737" cy="673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3" name="Freeform 82"/>
            <p:cNvSpPr/>
            <p:nvPr/>
          </p:nvSpPr>
          <p:spPr bwMode="auto">
            <a:xfrm rot="21089660">
              <a:off x="5128211" y="5083885"/>
              <a:ext cx="544027" cy="565923"/>
            </a:xfrm>
            <a:custGeom>
              <a:avLst/>
              <a:gdLst>
                <a:gd name="T0" fmla="*/ 78 w 83"/>
                <a:gd name="T1" fmla="*/ 73 h 86"/>
                <a:gd name="T2" fmla="*/ 77 w 83"/>
                <a:gd name="T3" fmla="*/ 71 h 86"/>
                <a:gd name="T4" fmla="*/ 76 w 83"/>
                <a:gd name="T5" fmla="*/ 61 h 86"/>
                <a:gd name="T6" fmla="*/ 80 w 83"/>
                <a:gd name="T7" fmla="*/ 58 h 86"/>
                <a:gd name="T8" fmla="*/ 83 w 83"/>
                <a:gd name="T9" fmla="*/ 60 h 86"/>
                <a:gd name="T10" fmla="*/ 83 w 83"/>
                <a:gd name="T11" fmla="*/ 58 h 86"/>
                <a:gd name="T12" fmla="*/ 81 w 83"/>
                <a:gd name="T13" fmla="*/ 56 h 86"/>
                <a:gd name="T14" fmla="*/ 77 w 83"/>
                <a:gd name="T15" fmla="*/ 49 h 86"/>
                <a:gd name="T16" fmla="*/ 75 w 83"/>
                <a:gd name="T17" fmla="*/ 47 h 86"/>
                <a:gd name="T18" fmla="*/ 72 w 83"/>
                <a:gd name="T19" fmla="*/ 33 h 86"/>
                <a:gd name="T20" fmla="*/ 72 w 83"/>
                <a:gd name="T21" fmla="*/ 35 h 86"/>
                <a:gd name="T22" fmla="*/ 68 w 83"/>
                <a:gd name="T23" fmla="*/ 38 h 86"/>
                <a:gd name="T24" fmla="*/ 63 w 83"/>
                <a:gd name="T25" fmla="*/ 28 h 86"/>
                <a:gd name="T26" fmla="*/ 70 w 83"/>
                <a:gd name="T27" fmla="*/ 15 h 86"/>
                <a:gd name="T28" fmla="*/ 71 w 83"/>
                <a:gd name="T29" fmla="*/ 12 h 86"/>
                <a:gd name="T30" fmla="*/ 67 w 83"/>
                <a:gd name="T31" fmla="*/ 9 h 86"/>
                <a:gd name="T32" fmla="*/ 62 w 83"/>
                <a:gd name="T33" fmla="*/ 8 h 86"/>
                <a:gd name="T34" fmla="*/ 55 w 83"/>
                <a:gd name="T35" fmla="*/ 0 h 86"/>
                <a:gd name="T36" fmla="*/ 49 w 83"/>
                <a:gd name="T37" fmla="*/ 6 h 86"/>
                <a:gd name="T38" fmla="*/ 50 w 83"/>
                <a:gd name="T39" fmla="*/ 9 h 86"/>
                <a:gd name="T40" fmla="*/ 44 w 83"/>
                <a:gd name="T41" fmla="*/ 12 h 86"/>
                <a:gd name="T42" fmla="*/ 42 w 83"/>
                <a:gd name="T43" fmla="*/ 12 h 86"/>
                <a:gd name="T44" fmla="*/ 39 w 83"/>
                <a:gd name="T45" fmla="*/ 12 h 86"/>
                <a:gd name="T46" fmla="*/ 38 w 83"/>
                <a:gd name="T47" fmla="*/ 11 h 86"/>
                <a:gd name="T48" fmla="*/ 34 w 83"/>
                <a:gd name="T49" fmla="*/ 13 h 86"/>
                <a:gd name="T50" fmla="*/ 30 w 83"/>
                <a:gd name="T51" fmla="*/ 17 h 86"/>
                <a:gd name="T52" fmla="*/ 26 w 83"/>
                <a:gd name="T53" fmla="*/ 18 h 86"/>
                <a:gd name="T54" fmla="*/ 24 w 83"/>
                <a:gd name="T55" fmla="*/ 20 h 86"/>
                <a:gd name="T56" fmla="*/ 8 w 83"/>
                <a:gd name="T57" fmla="*/ 23 h 86"/>
                <a:gd name="T58" fmla="*/ 7 w 83"/>
                <a:gd name="T59" fmla="*/ 27 h 86"/>
                <a:gd name="T60" fmla="*/ 9 w 83"/>
                <a:gd name="T61" fmla="*/ 32 h 86"/>
                <a:gd name="T62" fmla="*/ 2 w 83"/>
                <a:gd name="T63" fmla="*/ 36 h 86"/>
                <a:gd name="T64" fmla="*/ 3 w 83"/>
                <a:gd name="T65" fmla="*/ 38 h 86"/>
                <a:gd name="T66" fmla="*/ 7 w 83"/>
                <a:gd name="T67" fmla="*/ 49 h 86"/>
                <a:gd name="T68" fmla="*/ 11 w 83"/>
                <a:gd name="T69" fmla="*/ 57 h 86"/>
                <a:gd name="T70" fmla="*/ 16 w 83"/>
                <a:gd name="T71" fmla="*/ 65 h 86"/>
                <a:gd name="T72" fmla="*/ 25 w 83"/>
                <a:gd name="T73" fmla="*/ 70 h 86"/>
                <a:gd name="T74" fmla="*/ 35 w 83"/>
                <a:gd name="T75" fmla="*/ 66 h 86"/>
                <a:gd name="T76" fmla="*/ 36 w 83"/>
                <a:gd name="T77" fmla="*/ 77 h 86"/>
                <a:gd name="T78" fmla="*/ 41 w 83"/>
                <a:gd name="T79" fmla="*/ 84 h 86"/>
                <a:gd name="T80" fmla="*/ 51 w 83"/>
                <a:gd name="T81" fmla="*/ 84 h 86"/>
                <a:gd name="T82" fmla="*/ 54 w 83"/>
                <a:gd name="T83" fmla="*/ 79 h 86"/>
                <a:gd name="T84" fmla="*/ 61 w 83"/>
                <a:gd name="T85" fmla="*/ 81 h 86"/>
                <a:gd name="T86" fmla="*/ 68 w 83"/>
                <a:gd name="T87" fmla="*/ 80 h 86"/>
                <a:gd name="T88" fmla="*/ 75 w 83"/>
                <a:gd name="T89" fmla="*/ 78 h 86"/>
                <a:gd name="T90" fmla="*/ 77 w 83"/>
                <a:gd name="T91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86">
                  <a:moveTo>
                    <a:pt x="77" y="74"/>
                  </a:moveTo>
                  <a:cubicBezTo>
                    <a:pt x="77" y="74"/>
                    <a:pt x="77" y="74"/>
                    <a:pt x="78" y="73"/>
                  </a:cubicBezTo>
                  <a:cubicBezTo>
                    <a:pt x="78" y="73"/>
                    <a:pt x="78" y="73"/>
                    <a:pt x="78" y="72"/>
                  </a:cubicBezTo>
                  <a:cubicBezTo>
                    <a:pt x="78" y="72"/>
                    <a:pt x="78" y="71"/>
                    <a:pt x="77" y="71"/>
                  </a:cubicBezTo>
                  <a:cubicBezTo>
                    <a:pt x="76" y="70"/>
                    <a:pt x="75" y="68"/>
                    <a:pt x="75" y="66"/>
                  </a:cubicBezTo>
                  <a:cubicBezTo>
                    <a:pt x="74" y="64"/>
                    <a:pt x="75" y="62"/>
                    <a:pt x="76" y="61"/>
                  </a:cubicBezTo>
                  <a:cubicBezTo>
                    <a:pt x="76" y="60"/>
                    <a:pt x="77" y="59"/>
                    <a:pt x="77" y="59"/>
                  </a:cubicBezTo>
                  <a:cubicBezTo>
                    <a:pt x="78" y="58"/>
                    <a:pt x="79" y="58"/>
                    <a:pt x="80" y="58"/>
                  </a:cubicBezTo>
                  <a:cubicBezTo>
                    <a:pt x="81" y="58"/>
                    <a:pt x="81" y="59"/>
                    <a:pt x="82" y="59"/>
                  </a:cubicBezTo>
                  <a:cubicBezTo>
                    <a:pt x="82" y="59"/>
                    <a:pt x="82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9"/>
                    <a:pt x="83" y="59"/>
                    <a:pt x="83" y="58"/>
                  </a:cubicBezTo>
                  <a:cubicBezTo>
                    <a:pt x="83" y="58"/>
                    <a:pt x="82" y="57"/>
                    <a:pt x="82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79" y="53"/>
                    <a:pt x="79" y="52"/>
                  </a:cubicBezTo>
                  <a:cubicBezTo>
                    <a:pt x="78" y="51"/>
                    <a:pt x="78" y="50"/>
                    <a:pt x="77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5" y="48"/>
                    <a:pt x="75" y="47"/>
                  </a:cubicBezTo>
                  <a:cubicBezTo>
                    <a:pt x="74" y="46"/>
                    <a:pt x="74" y="45"/>
                    <a:pt x="74" y="45"/>
                  </a:cubicBezTo>
                  <a:cubicBezTo>
                    <a:pt x="74" y="41"/>
                    <a:pt x="73" y="37"/>
                    <a:pt x="72" y="33"/>
                  </a:cubicBezTo>
                  <a:cubicBezTo>
                    <a:pt x="72" y="33"/>
                    <a:pt x="72" y="33"/>
                    <a:pt x="72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1" y="36"/>
                    <a:pt x="70" y="37"/>
                    <a:pt x="69" y="38"/>
                  </a:cubicBezTo>
                  <a:cubicBezTo>
                    <a:pt x="69" y="38"/>
                    <a:pt x="68" y="38"/>
                    <a:pt x="68" y="38"/>
                  </a:cubicBezTo>
                  <a:cubicBezTo>
                    <a:pt x="66" y="38"/>
                    <a:pt x="65" y="37"/>
                    <a:pt x="64" y="36"/>
                  </a:cubicBezTo>
                  <a:cubicBezTo>
                    <a:pt x="62" y="33"/>
                    <a:pt x="62" y="30"/>
                    <a:pt x="63" y="28"/>
                  </a:cubicBezTo>
                  <a:cubicBezTo>
                    <a:pt x="63" y="25"/>
                    <a:pt x="63" y="23"/>
                    <a:pt x="64" y="20"/>
                  </a:cubicBezTo>
                  <a:cubicBezTo>
                    <a:pt x="65" y="17"/>
                    <a:pt x="67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1" y="14"/>
                    <a:pt x="71" y="13"/>
                    <a:pt x="71" y="12"/>
                  </a:cubicBezTo>
                  <a:cubicBezTo>
                    <a:pt x="71" y="11"/>
                    <a:pt x="70" y="11"/>
                    <a:pt x="70" y="10"/>
                  </a:cubicBezTo>
                  <a:cubicBezTo>
                    <a:pt x="69" y="9"/>
                    <a:pt x="68" y="9"/>
                    <a:pt x="67" y="9"/>
                  </a:cubicBezTo>
                  <a:cubicBezTo>
                    <a:pt x="67" y="8"/>
                    <a:pt x="66" y="8"/>
                    <a:pt x="65" y="8"/>
                  </a:cubicBezTo>
                  <a:cubicBezTo>
                    <a:pt x="64" y="8"/>
                    <a:pt x="63" y="8"/>
                    <a:pt x="62" y="8"/>
                  </a:cubicBezTo>
                  <a:cubicBezTo>
                    <a:pt x="60" y="7"/>
                    <a:pt x="59" y="5"/>
                    <a:pt x="58" y="3"/>
                  </a:cubicBezTo>
                  <a:cubicBezTo>
                    <a:pt x="57" y="2"/>
                    <a:pt x="56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2"/>
                    <a:pt x="49" y="3"/>
                    <a:pt x="49" y="6"/>
                  </a:cubicBezTo>
                  <a:cubicBezTo>
                    <a:pt x="49" y="6"/>
                    <a:pt x="49" y="7"/>
                    <a:pt x="49" y="7"/>
                  </a:cubicBezTo>
                  <a:cubicBezTo>
                    <a:pt x="50" y="8"/>
                    <a:pt x="50" y="8"/>
                    <a:pt x="50" y="9"/>
                  </a:cubicBezTo>
                  <a:cubicBezTo>
                    <a:pt x="50" y="11"/>
                    <a:pt x="49" y="12"/>
                    <a:pt x="47" y="13"/>
                  </a:cubicBezTo>
                  <a:cubicBezTo>
                    <a:pt x="46" y="13"/>
                    <a:pt x="45" y="13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2" y="12"/>
                  </a:cubicBezTo>
                  <a:cubicBezTo>
                    <a:pt x="42" y="13"/>
                    <a:pt x="40" y="14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8" y="11"/>
                  </a:cubicBezTo>
                  <a:cubicBezTo>
                    <a:pt x="38" y="11"/>
                    <a:pt x="37" y="10"/>
                    <a:pt x="37" y="11"/>
                  </a:cubicBezTo>
                  <a:cubicBezTo>
                    <a:pt x="36" y="11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5"/>
                    <a:pt x="32" y="17"/>
                    <a:pt x="30" y="17"/>
                  </a:cubicBezTo>
                  <a:cubicBezTo>
                    <a:pt x="30" y="18"/>
                    <a:pt x="29" y="18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1" y="22"/>
                    <a:pt x="18" y="22"/>
                    <a:pt x="15" y="22"/>
                  </a:cubicBezTo>
                  <a:cubicBezTo>
                    <a:pt x="13" y="22"/>
                    <a:pt x="10" y="22"/>
                    <a:pt x="8" y="23"/>
                  </a:cubicBezTo>
                  <a:cubicBezTo>
                    <a:pt x="7" y="23"/>
                    <a:pt x="6" y="24"/>
                    <a:pt x="6" y="25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8" y="27"/>
                    <a:pt x="8" y="28"/>
                    <a:pt x="9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9" y="34"/>
                    <a:pt x="8" y="35"/>
                    <a:pt x="7" y="36"/>
                  </a:cubicBezTo>
                  <a:cubicBezTo>
                    <a:pt x="5" y="36"/>
                    <a:pt x="4" y="36"/>
                    <a:pt x="2" y="36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0" y="44"/>
                    <a:pt x="3" y="46"/>
                  </a:cubicBezTo>
                  <a:cubicBezTo>
                    <a:pt x="6" y="48"/>
                    <a:pt x="6" y="45"/>
                    <a:pt x="7" y="49"/>
                  </a:cubicBezTo>
                  <a:cubicBezTo>
                    <a:pt x="9" y="53"/>
                    <a:pt x="12" y="50"/>
                    <a:pt x="11" y="53"/>
                  </a:cubicBezTo>
                  <a:cubicBezTo>
                    <a:pt x="10" y="57"/>
                    <a:pt x="11" y="55"/>
                    <a:pt x="11" y="57"/>
                  </a:cubicBezTo>
                  <a:cubicBezTo>
                    <a:pt x="12" y="60"/>
                    <a:pt x="10" y="61"/>
                    <a:pt x="11" y="63"/>
                  </a:cubicBezTo>
                  <a:cubicBezTo>
                    <a:pt x="12" y="65"/>
                    <a:pt x="14" y="63"/>
                    <a:pt x="16" y="65"/>
                  </a:cubicBezTo>
                  <a:cubicBezTo>
                    <a:pt x="18" y="67"/>
                    <a:pt x="19" y="66"/>
                    <a:pt x="21" y="68"/>
                  </a:cubicBezTo>
                  <a:cubicBezTo>
                    <a:pt x="23" y="69"/>
                    <a:pt x="25" y="70"/>
                    <a:pt x="25" y="70"/>
                  </a:cubicBezTo>
                  <a:cubicBezTo>
                    <a:pt x="25" y="70"/>
                    <a:pt x="29" y="67"/>
                    <a:pt x="31" y="67"/>
                  </a:cubicBezTo>
                  <a:cubicBezTo>
                    <a:pt x="33" y="66"/>
                    <a:pt x="37" y="63"/>
                    <a:pt x="35" y="66"/>
                  </a:cubicBezTo>
                  <a:cubicBezTo>
                    <a:pt x="33" y="70"/>
                    <a:pt x="33" y="69"/>
                    <a:pt x="34" y="71"/>
                  </a:cubicBezTo>
                  <a:cubicBezTo>
                    <a:pt x="35" y="73"/>
                    <a:pt x="34" y="74"/>
                    <a:pt x="36" y="77"/>
                  </a:cubicBezTo>
                  <a:cubicBezTo>
                    <a:pt x="38" y="79"/>
                    <a:pt x="38" y="80"/>
                    <a:pt x="38" y="80"/>
                  </a:cubicBezTo>
                  <a:cubicBezTo>
                    <a:pt x="38" y="80"/>
                    <a:pt x="39" y="84"/>
                    <a:pt x="41" y="84"/>
                  </a:cubicBezTo>
                  <a:cubicBezTo>
                    <a:pt x="42" y="85"/>
                    <a:pt x="44" y="84"/>
                    <a:pt x="46" y="84"/>
                  </a:cubicBezTo>
                  <a:cubicBezTo>
                    <a:pt x="49" y="84"/>
                    <a:pt x="50" y="86"/>
                    <a:pt x="51" y="84"/>
                  </a:cubicBezTo>
                  <a:cubicBezTo>
                    <a:pt x="51" y="84"/>
                    <a:pt x="53" y="83"/>
                    <a:pt x="53" y="82"/>
                  </a:cubicBezTo>
                  <a:cubicBezTo>
                    <a:pt x="54" y="81"/>
                    <a:pt x="53" y="80"/>
                    <a:pt x="54" y="79"/>
                  </a:cubicBezTo>
                  <a:cubicBezTo>
                    <a:pt x="55" y="79"/>
                    <a:pt x="57" y="79"/>
                    <a:pt x="57" y="79"/>
                  </a:cubicBezTo>
                  <a:cubicBezTo>
                    <a:pt x="57" y="79"/>
                    <a:pt x="58" y="81"/>
                    <a:pt x="61" y="81"/>
                  </a:cubicBezTo>
                  <a:cubicBezTo>
                    <a:pt x="63" y="81"/>
                    <a:pt x="63" y="81"/>
                    <a:pt x="65" y="81"/>
                  </a:cubicBezTo>
                  <a:cubicBezTo>
                    <a:pt x="67" y="80"/>
                    <a:pt x="68" y="80"/>
                    <a:pt x="68" y="80"/>
                  </a:cubicBezTo>
                  <a:cubicBezTo>
                    <a:pt x="68" y="80"/>
                    <a:pt x="70" y="80"/>
                    <a:pt x="72" y="79"/>
                  </a:cubicBezTo>
                  <a:cubicBezTo>
                    <a:pt x="73" y="78"/>
                    <a:pt x="73" y="79"/>
                    <a:pt x="75" y="78"/>
                  </a:cubicBezTo>
                  <a:cubicBezTo>
                    <a:pt x="75" y="78"/>
                    <a:pt x="76" y="78"/>
                    <a:pt x="76" y="78"/>
                  </a:cubicBezTo>
                  <a:cubicBezTo>
                    <a:pt x="76" y="77"/>
                    <a:pt x="76" y="75"/>
                    <a:pt x="77" y="7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Freeform 83"/>
            <p:cNvSpPr/>
            <p:nvPr/>
          </p:nvSpPr>
          <p:spPr bwMode="auto">
            <a:xfrm rot="21089660">
              <a:off x="3386313" y="3853079"/>
              <a:ext cx="530553" cy="481708"/>
            </a:xfrm>
            <a:custGeom>
              <a:avLst/>
              <a:gdLst>
                <a:gd name="T0" fmla="*/ 78 w 81"/>
                <a:gd name="T1" fmla="*/ 65 h 73"/>
                <a:gd name="T2" fmla="*/ 78 w 81"/>
                <a:gd name="T3" fmla="*/ 61 h 73"/>
                <a:gd name="T4" fmla="*/ 72 w 81"/>
                <a:gd name="T5" fmla="*/ 55 h 73"/>
                <a:gd name="T6" fmla="*/ 71 w 81"/>
                <a:gd name="T7" fmla="*/ 53 h 73"/>
                <a:gd name="T8" fmla="*/ 69 w 81"/>
                <a:gd name="T9" fmla="*/ 48 h 73"/>
                <a:gd name="T10" fmla="*/ 67 w 81"/>
                <a:gd name="T11" fmla="*/ 46 h 73"/>
                <a:gd name="T12" fmla="*/ 65 w 81"/>
                <a:gd name="T13" fmla="*/ 42 h 73"/>
                <a:gd name="T14" fmla="*/ 63 w 81"/>
                <a:gd name="T15" fmla="*/ 42 h 73"/>
                <a:gd name="T16" fmla="*/ 60 w 81"/>
                <a:gd name="T17" fmla="*/ 37 h 73"/>
                <a:gd name="T18" fmla="*/ 58 w 81"/>
                <a:gd name="T19" fmla="*/ 37 h 73"/>
                <a:gd name="T20" fmla="*/ 56 w 81"/>
                <a:gd name="T21" fmla="*/ 31 h 73"/>
                <a:gd name="T22" fmla="*/ 53 w 81"/>
                <a:gd name="T23" fmla="*/ 26 h 73"/>
                <a:gd name="T24" fmla="*/ 54 w 81"/>
                <a:gd name="T25" fmla="*/ 21 h 73"/>
                <a:gd name="T26" fmla="*/ 51 w 81"/>
                <a:gd name="T27" fmla="*/ 12 h 73"/>
                <a:gd name="T28" fmla="*/ 50 w 81"/>
                <a:gd name="T29" fmla="*/ 13 h 73"/>
                <a:gd name="T30" fmla="*/ 44 w 81"/>
                <a:gd name="T31" fmla="*/ 15 h 73"/>
                <a:gd name="T32" fmla="*/ 40 w 81"/>
                <a:gd name="T33" fmla="*/ 10 h 73"/>
                <a:gd name="T34" fmla="*/ 34 w 81"/>
                <a:gd name="T35" fmla="*/ 3 h 73"/>
                <a:gd name="T36" fmla="*/ 32 w 81"/>
                <a:gd name="T37" fmla="*/ 3 h 73"/>
                <a:gd name="T38" fmla="*/ 28 w 81"/>
                <a:gd name="T39" fmla="*/ 1 h 73"/>
                <a:gd name="T40" fmla="*/ 27 w 81"/>
                <a:gd name="T41" fmla="*/ 1 h 73"/>
                <a:gd name="T42" fmla="*/ 21 w 81"/>
                <a:gd name="T43" fmla="*/ 2 h 73"/>
                <a:gd name="T44" fmla="*/ 19 w 81"/>
                <a:gd name="T45" fmla="*/ 15 h 73"/>
                <a:gd name="T46" fmla="*/ 15 w 81"/>
                <a:gd name="T47" fmla="*/ 20 h 73"/>
                <a:gd name="T48" fmla="*/ 9 w 81"/>
                <a:gd name="T49" fmla="*/ 23 h 73"/>
                <a:gd name="T50" fmla="*/ 8 w 81"/>
                <a:gd name="T51" fmla="*/ 24 h 73"/>
                <a:gd name="T52" fmla="*/ 5 w 81"/>
                <a:gd name="T53" fmla="*/ 26 h 73"/>
                <a:gd name="T54" fmla="*/ 4 w 81"/>
                <a:gd name="T55" fmla="*/ 27 h 73"/>
                <a:gd name="T56" fmla="*/ 7 w 81"/>
                <a:gd name="T57" fmla="*/ 39 h 73"/>
                <a:gd name="T58" fmla="*/ 11 w 81"/>
                <a:gd name="T59" fmla="*/ 45 h 73"/>
                <a:gd name="T60" fmla="*/ 8 w 81"/>
                <a:gd name="T61" fmla="*/ 48 h 73"/>
                <a:gd name="T62" fmla="*/ 7 w 81"/>
                <a:gd name="T63" fmla="*/ 51 h 73"/>
                <a:gd name="T64" fmla="*/ 8 w 81"/>
                <a:gd name="T65" fmla="*/ 55 h 73"/>
                <a:gd name="T66" fmla="*/ 12 w 81"/>
                <a:gd name="T67" fmla="*/ 58 h 73"/>
                <a:gd name="T68" fmla="*/ 18 w 81"/>
                <a:gd name="T69" fmla="*/ 58 h 73"/>
                <a:gd name="T70" fmla="*/ 25 w 81"/>
                <a:gd name="T71" fmla="*/ 61 h 73"/>
                <a:gd name="T72" fmla="*/ 30 w 81"/>
                <a:gd name="T73" fmla="*/ 64 h 73"/>
                <a:gd name="T74" fmla="*/ 36 w 81"/>
                <a:gd name="T75" fmla="*/ 61 h 73"/>
                <a:gd name="T76" fmla="*/ 42 w 81"/>
                <a:gd name="T77" fmla="*/ 63 h 73"/>
                <a:gd name="T78" fmla="*/ 45 w 81"/>
                <a:gd name="T79" fmla="*/ 66 h 73"/>
                <a:gd name="T80" fmla="*/ 53 w 81"/>
                <a:gd name="T81" fmla="*/ 68 h 73"/>
                <a:gd name="T82" fmla="*/ 61 w 81"/>
                <a:gd name="T83" fmla="*/ 70 h 73"/>
                <a:gd name="T84" fmla="*/ 67 w 81"/>
                <a:gd name="T85" fmla="*/ 71 h 73"/>
                <a:gd name="T86" fmla="*/ 74 w 81"/>
                <a:gd name="T87" fmla="*/ 71 h 73"/>
                <a:gd name="T88" fmla="*/ 80 w 81"/>
                <a:gd name="T89" fmla="*/ 71 h 73"/>
                <a:gd name="T90" fmla="*/ 80 w 81"/>
                <a:gd name="T91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73">
                  <a:moveTo>
                    <a:pt x="80" y="69"/>
                  </a:moveTo>
                  <a:cubicBezTo>
                    <a:pt x="79" y="68"/>
                    <a:pt x="78" y="66"/>
                    <a:pt x="78" y="65"/>
                  </a:cubicBezTo>
                  <a:cubicBezTo>
                    <a:pt x="78" y="64"/>
                    <a:pt x="78" y="63"/>
                    <a:pt x="78" y="63"/>
                  </a:cubicBezTo>
                  <a:cubicBezTo>
                    <a:pt x="78" y="62"/>
                    <a:pt x="78" y="62"/>
                    <a:pt x="78" y="61"/>
                  </a:cubicBezTo>
                  <a:cubicBezTo>
                    <a:pt x="77" y="60"/>
                    <a:pt x="76" y="59"/>
                    <a:pt x="76" y="57"/>
                  </a:cubicBezTo>
                  <a:cubicBezTo>
                    <a:pt x="75" y="56"/>
                    <a:pt x="74" y="55"/>
                    <a:pt x="72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2"/>
                    <a:pt x="72" y="51"/>
                    <a:pt x="71" y="50"/>
                  </a:cubicBezTo>
                  <a:cubicBezTo>
                    <a:pt x="71" y="49"/>
                    <a:pt x="70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8" y="46"/>
                    <a:pt x="68" y="45"/>
                    <a:pt x="67" y="44"/>
                  </a:cubicBezTo>
                  <a:cubicBezTo>
                    <a:pt x="67" y="43"/>
                    <a:pt x="66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3" y="42"/>
                    <a:pt x="63" y="42"/>
                  </a:cubicBezTo>
                  <a:cubicBezTo>
                    <a:pt x="62" y="41"/>
                    <a:pt x="61" y="40"/>
                    <a:pt x="61" y="39"/>
                  </a:cubicBezTo>
                  <a:cubicBezTo>
                    <a:pt x="61" y="38"/>
                    <a:pt x="61" y="3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7"/>
                    <a:pt x="59" y="37"/>
                    <a:pt x="58" y="37"/>
                  </a:cubicBezTo>
                  <a:cubicBezTo>
                    <a:pt x="57" y="36"/>
                    <a:pt x="56" y="34"/>
                    <a:pt x="56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6" y="30"/>
                    <a:pt x="55" y="30"/>
                    <a:pt x="55" y="29"/>
                  </a:cubicBezTo>
                  <a:cubicBezTo>
                    <a:pt x="54" y="28"/>
                    <a:pt x="53" y="27"/>
                    <a:pt x="53" y="26"/>
                  </a:cubicBezTo>
                  <a:cubicBezTo>
                    <a:pt x="53" y="24"/>
                    <a:pt x="53" y="23"/>
                    <a:pt x="54" y="22"/>
                  </a:cubicBezTo>
                  <a:cubicBezTo>
                    <a:pt x="54" y="22"/>
                    <a:pt x="54" y="21"/>
                    <a:pt x="54" y="21"/>
                  </a:cubicBezTo>
                  <a:cubicBezTo>
                    <a:pt x="54" y="19"/>
                    <a:pt x="54" y="16"/>
                    <a:pt x="57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2"/>
                    <a:pt x="50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8" y="14"/>
                    <a:pt x="46" y="15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39" y="9"/>
                  </a:cubicBezTo>
                  <a:cubicBezTo>
                    <a:pt x="39" y="7"/>
                    <a:pt x="36" y="5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3"/>
                    <a:pt x="30" y="3"/>
                    <a:pt x="29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1" y="3"/>
                    <a:pt x="20" y="4"/>
                    <a:pt x="19" y="8"/>
                  </a:cubicBezTo>
                  <a:cubicBezTo>
                    <a:pt x="19" y="11"/>
                    <a:pt x="19" y="13"/>
                    <a:pt x="19" y="15"/>
                  </a:cubicBezTo>
                  <a:cubicBezTo>
                    <a:pt x="19" y="16"/>
                    <a:pt x="19" y="18"/>
                    <a:pt x="18" y="19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2"/>
                    <a:pt x="9" y="23"/>
                  </a:cubicBezTo>
                  <a:cubicBezTo>
                    <a:pt x="9" y="23"/>
                    <a:pt x="9" y="23"/>
                    <a:pt x="8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2" y="29"/>
                    <a:pt x="0" y="32"/>
                    <a:pt x="1" y="34"/>
                  </a:cubicBezTo>
                  <a:cubicBezTo>
                    <a:pt x="1" y="37"/>
                    <a:pt x="4" y="39"/>
                    <a:pt x="7" y="39"/>
                  </a:cubicBezTo>
                  <a:cubicBezTo>
                    <a:pt x="9" y="40"/>
                    <a:pt x="11" y="40"/>
                    <a:pt x="11" y="42"/>
                  </a:cubicBezTo>
                  <a:cubicBezTo>
                    <a:pt x="11" y="43"/>
                    <a:pt x="11" y="44"/>
                    <a:pt x="11" y="45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8" y="47"/>
                    <a:pt x="8" y="47"/>
                    <a:pt x="8" y="48"/>
                  </a:cubicBezTo>
                  <a:cubicBezTo>
                    <a:pt x="7" y="48"/>
                    <a:pt x="6" y="49"/>
                    <a:pt x="6" y="50"/>
                  </a:cubicBezTo>
                  <a:cubicBezTo>
                    <a:pt x="6" y="50"/>
                    <a:pt x="7" y="50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4"/>
                    <a:pt x="8" y="55"/>
                  </a:cubicBezTo>
                  <a:cubicBezTo>
                    <a:pt x="9" y="54"/>
                    <a:pt x="10" y="54"/>
                    <a:pt x="10" y="55"/>
                  </a:cubicBezTo>
                  <a:cubicBezTo>
                    <a:pt x="11" y="57"/>
                    <a:pt x="12" y="58"/>
                    <a:pt x="12" y="58"/>
                  </a:cubicBezTo>
                  <a:cubicBezTo>
                    <a:pt x="12" y="58"/>
                    <a:pt x="13" y="58"/>
                    <a:pt x="15" y="57"/>
                  </a:cubicBezTo>
                  <a:cubicBezTo>
                    <a:pt x="16" y="57"/>
                    <a:pt x="17" y="56"/>
                    <a:pt x="18" y="58"/>
                  </a:cubicBezTo>
                  <a:cubicBezTo>
                    <a:pt x="19" y="59"/>
                    <a:pt x="21" y="60"/>
                    <a:pt x="21" y="60"/>
                  </a:cubicBezTo>
                  <a:cubicBezTo>
                    <a:pt x="21" y="60"/>
                    <a:pt x="23" y="60"/>
                    <a:pt x="25" y="61"/>
                  </a:cubicBezTo>
                  <a:cubicBezTo>
                    <a:pt x="26" y="62"/>
                    <a:pt x="28" y="63"/>
                    <a:pt x="28" y="63"/>
                  </a:cubicBezTo>
                  <a:cubicBezTo>
                    <a:pt x="28" y="63"/>
                    <a:pt x="29" y="67"/>
                    <a:pt x="30" y="64"/>
                  </a:cubicBezTo>
                  <a:cubicBezTo>
                    <a:pt x="32" y="62"/>
                    <a:pt x="31" y="59"/>
                    <a:pt x="33" y="61"/>
                  </a:cubicBezTo>
                  <a:cubicBezTo>
                    <a:pt x="34" y="63"/>
                    <a:pt x="35" y="61"/>
                    <a:pt x="36" y="61"/>
                  </a:cubicBezTo>
                  <a:cubicBezTo>
                    <a:pt x="37" y="61"/>
                    <a:pt x="36" y="62"/>
                    <a:pt x="38" y="63"/>
                  </a:cubicBezTo>
                  <a:cubicBezTo>
                    <a:pt x="40" y="64"/>
                    <a:pt x="41" y="64"/>
                    <a:pt x="42" y="63"/>
                  </a:cubicBezTo>
                  <a:cubicBezTo>
                    <a:pt x="43" y="63"/>
                    <a:pt x="43" y="65"/>
                    <a:pt x="43" y="65"/>
                  </a:cubicBezTo>
                  <a:cubicBezTo>
                    <a:pt x="43" y="65"/>
                    <a:pt x="42" y="65"/>
                    <a:pt x="45" y="66"/>
                  </a:cubicBezTo>
                  <a:cubicBezTo>
                    <a:pt x="48" y="67"/>
                    <a:pt x="50" y="68"/>
                    <a:pt x="50" y="68"/>
                  </a:cubicBezTo>
                  <a:cubicBezTo>
                    <a:pt x="50" y="68"/>
                    <a:pt x="51" y="68"/>
                    <a:pt x="53" y="68"/>
                  </a:cubicBezTo>
                  <a:cubicBezTo>
                    <a:pt x="56" y="69"/>
                    <a:pt x="57" y="70"/>
                    <a:pt x="57" y="70"/>
                  </a:cubicBezTo>
                  <a:cubicBezTo>
                    <a:pt x="57" y="70"/>
                    <a:pt x="60" y="68"/>
                    <a:pt x="61" y="70"/>
                  </a:cubicBezTo>
                  <a:cubicBezTo>
                    <a:pt x="63" y="71"/>
                    <a:pt x="60" y="72"/>
                    <a:pt x="63" y="71"/>
                  </a:cubicBezTo>
                  <a:cubicBezTo>
                    <a:pt x="65" y="71"/>
                    <a:pt x="65" y="69"/>
                    <a:pt x="67" y="71"/>
                  </a:cubicBezTo>
                  <a:cubicBezTo>
                    <a:pt x="68" y="73"/>
                    <a:pt x="69" y="73"/>
                    <a:pt x="70" y="73"/>
                  </a:cubicBezTo>
                  <a:cubicBezTo>
                    <a:pt x="72" y="73"/>
                    <a:pt x="74" y="71"/>
                    <a:pt x="74" y="71"/>
                  </a:cubicBezTo>
                  <a:cubicBezTo>
                    <a:pt x="74" y="71"/>
                    <a:pt x="75" y="69"/>
                    <a:pt x="76" y="71"/>
                  </a:cubicBezTo>
                  <a:cubicBezTo>
                    <a:pt x="78" y="72"/>
                    <a:pt x="80" y="71"/>
                    <a:pt x="80" y="71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0"/>
                    <a:pt x="81" y="70"/>
                    <a:pt x="80" y="6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84"/>
            <p:cNvSpPr/>
            <p:nvPr/>
          </p:nvSpPr>
          <p:spPr bwMode="auto">
            <a:xfrm rot="21089660">
              <a:off x="9075545" y="2327540"/>
              <a:ext cx="1345751" cy="2507914"/>
            </a:xfrm>
            <a:custGeom>
              <a:avLst/>
              <a:gdLst>
                <a:gd name="T0" fmla="*/ 182 w 205"/>
                <a:gd name="T1" fmla="*/ 259 h 381"/>
                <a:gd name="T2" fmla="*/ 170 w 205"/>
                <a:gd name="T3" fmla="*/ 218 h 381"/>
                <a:gd name="T4" fmla="*/ 144 w 205"/>
                <a:gd name="T5" fmla="*/ 197 h 381"/>
                <a:gd name="T6" fmla="*/ 124 w 205"/>
                <a:gd name="T7" fmla="*/ 209 h 381"/>
                <a:gd name="T8" fmla="*/ 115 w 205"/>
                <a:gd name="T9" fmla="*/ 225 h 381"/>
                <a:gd name="T10" fmla="*/ 105 w 205"/>
                <a:gd name="T11" fmla="*/ 211 h 381"/>
                <a:gd name="T12" fmla="*/ 93 w 205"/>
                <a:gd name="T13" fmla="*/ 207 h 381"/>
                <a:gd name="T14" fmla="*/ 81 w 205"/>
                <a:gd name="T15" fmla="*/ 189 h 381"/>
                <a:gd name="T16" fmla="*/ 89 w 205"/>
                <a:gd name="T17" fmla="*/ 154 h 381"/>
                <a:gd name="T18" fmla="*/ 103 w 205"/>
                <a:gd name="T19" fmla="*/ 92 h 381"/>
                <a:gd name="T20" fmla="*/ 141 w 205"/>
                <a:gd name="T21" fmla="*/ 51 h 381"/>
                <a:gd name="T22" fmla="*/ 140 w 205"/>
                <a:gd name="T23" fmla="*/ 32 h 381"/>
                <a:gd name="T24" fmla="*/ 120 w 205"/>
                <a:gd name="T25" fmla="*/ 30 h 381"/>
                <a:gd name="T26" fmla="*/ 109 w 205"/>
                <a:gd name="T27" fmla="*/ 1 h 381"/>
                <a:gd name="T28" fmla="*/ 92 w 205"/>
                <a:gd name="T29" fmla="*/ 10 h 381"/>
                <a:gd name="T30" fmla="*/ 82 w 205"/>
                <a:gd name="T31" fmla="*/ 13 h 381"/>
                <a:gd name="T32" fmla="*/ 67 w 205"/>
                <a:gd name="T33" fmla="*/ 21 h 381"/>
                <a:gd name="T34" fmla="*/ 51 w 205"/>
                <a:gd name="T35" fmla="*/ 16 h 381"/>
                <a:gd name="T36" fmla="*/ 49 w 205"/>
                <a:gd name="T37" fmla="*/ 40 h 381"/>
                <a:gd name="T38" fmla="*/ 49 w 205"/>
                <a:gd name="T39" fmla="*/ 74 h 381"/>
                <a:gd name="T40" fmla="*/ 54 w 205"/>
                <a:gd name="T41" fmla="*/ 90 h 381"/>
                <a:gd name="T42" fmla="*/ 47 w 205"/>
                <a:gd name="T43" fmla="*/ 104 h 381"/>
                <a:gd name="T44" fmla="*/ 25 w 205"/>
                <a:gd name="T45" fmla="*/ 121 h 381"/>
                <a:gd name="T46" fmla="*/ 12 w 205"/>
                <a:gd name="T47" fmla="*/ 124 h 381"/>
                <a:gd name="T48" fmla="*/ 4 w 205"/>
                <a:gd name="T49" fmla="*/ 141 h 381"/>
                <a:gd name="T50" fmla="*/ 4 w 205"/>
                <a:gd name="T51" fmla="*/ 155 h 381"/>
                <a:gd name="T52" fmla="*/ 0 w 205"/>
                <a:gd name="T53" fmla="*/ 159 h 381"/>
                <a:gd name="T54" fmla="*/ 6 w 205"/>
                <a:gd name="T55" fmla="*/ 169 h 381"/>
                <a:gd name="T56" fmla="*/ 8 w 205"/>
                <a:gd name="T57" fmla="*/ 183 h 381"/>
                <a:gd name="T58" fmla="*/ 11 w 205"/>
                <a:gd name="T59" fmla="*/ 202 h 381"/>
                <a:gd name="T60" fmla="*/ 36 w 205"/>
                <a:gd name="T61" fmla="*/ 210 h 381"/>
                <a:gd name="T62" fmla="*/ 39 w 205"/>
                <a:gd name="T63" fmla="*/ 217 h 381"/>
                <a:gd name="T64" fmla="*/ 31 w 205"/>
                <a:gd name="T65" fmla="*/ 234 h 381"/>
                <a:gd name="T66" fmla="*/ 28 w 205"/>
                <a:gd name="T67" fmla="*/ 256 h 381"/>
                <a:gd name="T68" fmla="*/ 56 w 205"/>
                <a:gd name="T69" fmla="*/ 260 h 381"/>
                <a:gd name="T70" fmla="*/ 74 w 205"/>
                <a:gd name="T71" fmla="*/ 248 h 381"/>
                <a:gd name="T72" fmla="*/ 88 w 205"/>
                <a:gd name="T73" fmla="*/ 256 h 381"/>
                <a:gd name="T74" fmla="*/ 82 w 205"/>
                <a:gd name="T75" fmla="*/ 271 h 381"/>
                <a:gd name="T76" fmla="*/ 72 w 205"/>
                <a:gd name="T77" fmla="*/ 284 h 381"/>
                <a:gd name="T78" fmla="*/ 56 w 205"/>
                <a:gd name="T79" fmla="*/ 308 h 381"/>
                <a:gd name="T80" fmla="*/ 53 w 205"/>
                <a:gd name="T81" fmla="*/ 320 h 381"/>
                <a:gd name="T82" fmla="*/ 54 w 205"/>
                <a:gd name="T83" fmla="*/ 329 h 381"/>
                <a:gd name="T84" fmla="*/ 67 w 205"/>
                <a:gd name="T85" fmla="*/ 337 h 381"/>
                <a:gd name="T86" fmla="*/ 76 w 205"/>
                <a:gd name="T87" fmla="*/ 355 h 381"/>
                <a:gd name="T88" fmla="*/ 87 w 205"/>
                <a:gd name="T89" fmla="*/ 348 h 381"/>
                <a:gd name="T90" fmla="*/ 105 w 205"/>
                <a:gd name="T91" fmla="*/ 351 h 381"/>
                <a:gd name="T92" fmla="*/ 116 w 205"/>
                <a:gd name="T93" fmla="*/ 353 h 381"/>
                <a:gd name="T94" fmla="*/ 130 w 205"/>
                <a:gd name="T95" fmla="*/ 362 h 381"/>
                <a:gd name="T96" fmla="*/ 142 w 205"/>
                <a:gd name="T97" fmla="*/ 380 h 381"/>
                <a:gd name="T98" fmla="*/ 156 w 205"/>
                <a:gd name="T99" fmla="*/ 380 h 381"/>
                <a:gd name="T100" fmla="*/ 178 w 205"/>
                <a:gd name="T101" fmla="*/ 360 h 381"/>
                <a:gd name="T102" fmla="*/ 173 w 205"/>
                <a:gd name="T103" fmla="*/ 347 h 381"/>
                <a:gd name="T104" fmla="*/ 177 w 205"/>
                <a:gd name="T105" fmla="*/ 331 h 381"/>
                <a:gd name="T106" fmla="*/ 194 w 205"/>
                <a:gd name="T107" fmla="*/ 341 h 381"/>
                <a:gd name="T108" fmla="*/ 200 w 205"/>
                <a:gd name="T109" fmla="*/ 33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381">
                  <a:moveTo>
                    <a:pt x="200" y="304"/>
                  </a:moveTo>
                  <a:cubicBezTo>
                    <a:pt x="199" y="298"/>
                    <a:pt x="198" y="299"/>
                    <a:pt x="198" y="294"/>
                  </a:cubicBezTo>
                  <a:cubicBezTo>
                    <a:pt x="198" y="289"/>
                    <a:pt x="199" y="290"/>
                    <a:pt x="195" y="286"/>
                  </a:cubicBezTo>
                  <a:cubicBezTo>
                    <a:pt x="192" y="282"/>
                    <a:pt x="191" y="278"/>
                    <a:pt x="191" y="278"/>
                  </a:cubicBezTo>
                  <a:cubicBezTo>
                    <a:pt x="191" y="278"/>
                    <a:pt x="192" y="278"/>
                    <a:pt x="189" y="273"/>
                  </a:cubicBezTo>
                  <a:cubicBezTo>
                    <a:pt x="186" y="269"/>
                    <a:pt x="185" y="265"/>
                    <a:pt x="185" y="265"/>
                  </a:cubicBezTo>
                  <a:cubicBezTo>
                    <a:pt x="185" y="265"/>
                    <a:pt x="184" y="262"/>
                    <a:pt x="182" y="259"/>
                  </a:cubicBezTo>
                  <a:cubicBezTo>
                    <a:pt x="181" y="255"/>
                    <a:pt x="182" y="256"/>
                    <a:pt x="182" y="252"/>
                  </a:cubicBezTo>
                  <a:cubicBezTo>
                    <a:pt x="183" y="248"/>
                    <a:pt x="181" y="244"/>
                    <a:pt x="181" y="244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78" y="230"/>
                    <a:pt x="178" y="230"/>
                    <a:pt x="178" y="230"/>
                  </a:cubicBezTo>
                  <a:cubicBezTo>
                    <a:pt x="178" y="230"/>
                    <a:pt x="174" y="229"/>
                    <a:pt x="173" y="225"/>
                  </a:cubicBezTo>
                  <a:cubicBezTo>
                    <a:pt x="172" y="220"/>
                    <a:pt x="172" y="221"/>
                    <a:pt x="170" y="218"/>
                  </a:cubicBezTo>
                  <a:cubicBezTo>
                    <a:pt x="168" y="215"/>
                    <a:pt x="166" y="218"/>
                    <a:pt x="167" y="213"/>
                  </a:cubicBezTo>
                  <a:cubicBezTo>
                    <a:pt x="167" y="209"/>
                    <a:pt x="170" y="209"/>
                    <a:pt x="167" y="207"/>
                  </a:cubicBezTo>
                  <a:cubicBezTo>
                    <a:pt x="163" y="205"/>
                    <a:pt x="166" y="204"/>
                    <a:pt x="162" y="204"/>
                  </a:cubicBezTo>
                  <a:cubicBezTo>
                    <a:pt x="158" y="203"/>
                    <a:pt x="158" y="204"/>
                    <a:pt x="156" y="202"/>
                  </a:cubicBezTo>
                  <a:cubicBezTo>
                    <a:pt x="154" y="200"/>
                    <a:pt x="153" y="199"/>
                    <a:pt x="153" y="199"/>
                  </a:cubicBezTo>
                  <a:cubicBezTo>
                    <a:pt x="153" y="199"/>
                    <a:pt x="154" y="201"/>
                    <a:pt x="150" y="200"/>
                  </a:cubicBezTo>
                  <a:cubicBezTo>
                    <a:pt x="147" y="200"/>
                    <a:pt x="148" y="197"/>
                    <a:pt x="144" y="197"/>
                  </a:cubicBezTo>
                  <a:cubicBezTo>
                    <a:pt x="141" y="198"/>
                    <a:pt x="139" y="198"/>
                    <a:pt x="139" y="198"/>
                  </a:cubicBezTo>
                  <a:cubicBezTo>
                    <a:pt x="139" y="198"/>
                    <a:pt x="137" y="194"/>
                    <a:pt x="134" y="195"/>
                  </a:cubicBezTo>
                  <a:cubicBezTo>
                    <a:pt x="131" y="196"/>
                    <a:pt x="129" y="197"/>
                    <a:pt x="129" y="197"/>
                  </a:cubicBezTo>
                  <a:cubicBezTo>
                    <a:pt x="129" y="197"/>
                    <a:pt x="128" y="199"/>
                    <a:pt x="125" y="200"/>
                  </a:cubicBezTo>
                  <a:cubicBezTo>
                    <a:pt x="122" y="201"/>
                    <a:pt x="122" y="198"/>
                    <a:pt x="122" y="201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4" y="209"/>
                    <a:pt x="127" y="212"/>
                    <a:pt x="126" y="215"/>
                  </a:cubicBezTo>
                  <a:cubicBezTo>
                    <a:pt x="126" y="218"/>
                    <a:pt x="127" y="223"/>
                    <a:pt x="125" y="222"/>
                  </a:cubicBezTo>
                  <a:cubicBezTo>
                    <a:pt x="123" y="221"/>
                    <a:pt x="123" y="221"/>
                    <a:pt x="123" y="218"/>
                  </a:cubicBezTo>
                  <a:cubicBezTo>
                    <a:pt x="123" y="214"/>
                    <a:pt x="125" y="210"/>
                    <a:pt x="123" y="211"/>
                  </a:cubicBezTo>
                  <a:cubicBezTo>
                    <a:pt x="120" y="212"/>
                    <a:pt x="121" y="211"/>
                    <a:pt x="120" y="214"/>
                  </a:cubicBezTo>
                  <a:cubicBezTo>
                    <a:pt x="119" y="218"/>
                    <a:pt x="120" y="218"/>
                    <a:pt x="118" y="221"/>
                  </a:cubicBezTo>
                  <a:cubicBezTo>
                    <a:pt x="116" y="224"/>
                    <a:pt x="119" y="223"/>
                    <a:pt x="115" y="225"/>
                  </a:cubicBezTo>
                  <a:cubicBezTo>
                    <a:pt x="112" y="226"/>
                    <a:pt x="112" y="228"/>
                    <a:pt x="112" y="226"/>
                  </a:cubicBezTo>
                  <a:cubicBezTo>
                    <a:pt x="112" y="225"/>
                    <a:pt x="113" y="224"/>
                    <a:pt x="113" y="221"/>
                  </a:cubicBezTo>
                  <a:cubicBezTo>
                    <a:pt x="114" y="218"/>
                    <a:pt x="116" y="215"/>
                    <a:pt x="114" y="215"/>
                  </a:cubicBezTo>
                  <a:cubicBezTo>
                    <a:pt x="111" y="216"/>
                    <a:pt x="112" y="217"/>
                    <a:pt x="110" y="216"/>
                  </a:cubicBezTo>
                  <a:cubicBezTo>
                    <a:pt x="108" y="215"/>
                    <a:pt x="106" y="216"/>
                    <a:pt x="108" y="214"/>
                  </a:cubicBezTo>
                  <a:cubicBezTo>
                    <a:pt x="109" y="212"/>
                    <a:pt x="111" y="210"/>
                    <a:pt x="108" y="210"/>
                  </a:cubicBezTo>
                  <a:cubicBezTo>
                    <a:pt x="106" y="209"/>
                    <a:pt x="105" y="211"/>
                    <a:pt x="105" y="211"/>
                  </a:cubicBezTo>
                  <a:cubicBezTo>
                    <a:pt x="103" y="215"/>
                    <a:pt x="103" y="215"/>
                    <a:pt x="103" y="215"/>
                  </a:cubicBezTo>
                  <a:cubicBezTo>
                    <a:pt x="105" y="217"/>
                    <a:pt x="105" y="217"/>
                    <a:pt x="105" y="217"/>
                  </a:cubicBezTo>
                  <a:cubicBezTo>
                    <a:pt x="105" y="222"/>
                    <a:pt x="105" y="222"/>
                    <a:pt x="105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102" y="225"/>
                    <a:pt x="99" y="223"/>
                    <a:pt x="99" y="220"/>
                  </a:cubicBezTo>
                  <a:cubicBezTo>
                    <a:pt x="99" y="216"/>
                    <a:pt x="100" y="216"/>
                    <a:pt x="97" y="212"/>
                  </a:cubicBezTo>
                  <a:cubicBezTo>
                    <a:pt x="95" y="209"/>
                    <a:pt x="93" y="207"/>
                    <a:pt x="93" y="207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3" y="213"/>
                    <a:pt x="83" y="213"/>
                    <a:pt x="83" y="213"/>
                  </a:cubicBezTo>
                  <a:cubicBezTo>
                    <a:pt x="83" y="213"/>
                    <a:pt x="80" y="216"/>
                    <a:pt x="76" y="213"/>
                  </a:cubicBezTo>
                  <a:cubicBezTo>
                    <a:pt x="72" y="210"/>
                    <a:pt x="74" y="210"/>
                    <a:pt x="75" y="207"/>
                  </a:cubicBezTo>
                  <a:cubicBezTo>
                    <a:pt x="77" y="204"/>
                    <a:pt x="75" y="202"/>
                    <a:pt x="77" y="199"/>
                  </a:cubicBezTo>
                  <a:cubicBezTo>
                    <a:pt x="78" y="197"/>
                    <a:pt x="80" y="197"/>
                    <a:pt x="80" y="194"/>
                  </a:cubicBezTo>
                  <a:cubicBezTo>
                    <a:pt x="80" y="191"/>
                    <a:pt x="81" y="189"/>
                    <a:pt x="81" y="189"/>
                  </a:cubicBezTo>
                  <a:cubicBezTo>
                    <a:pt x="81" y="189"/>
                    <a:pt x="81" y="188"/>
                    <a:pt x="84" y="185"/>
                  </a:cubicBezTo>
                  <a:cubicBezTo>
                    <a:pt x="87" y="181"/>
                    <a:pt x="87" y="179"/>
                    <a:pt x="87" y="179"/>
                  </a:cubicBezTo>
                  <a:cubicBezTo>
                    <a:pt x="87" y="179"/>
                    <a:pt x="86" y="174"/>
                    <a:pt x="88" y="171"/>
                  </a:cubicBezTo>
                  <a:cubicBezTo>
                    <a:pt x="90" y="168"/>
                    <a:pt x="90" y="166"/>
                    <a:pt x="90" y="166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89" y="141"/>
                    <a:pt x="99" y="135"/>
                    <a:pt x="97" y="127"/>
                  </a:cubicBezTo>
                  <a:cubicBezTo>
                    <a:pt x="97" y="126"/>
                    <a:pt x="96" y="125"/>
                    <a:pt x="96" y="124"/>
                  </a:cubicBezTo>
                  <a:cubicBezTo>
                    <a:pt x="96" y="122"/>
                    <a:pt x="97" y="119"/>
                    <a:pt x="98" y="117"/>
                  </a:cubicBezTo>
                  <a:cubicBezTo>
                    <a:pt x="99" y="115"/>
                    <a:pt x="98" y="112"/>
                    <a:pt x="98" y="109"/>
                  </a:cubicBezTo>
                  <a:cubicBezTo>
                    <a:pt x="98" y="105"/>
                    <a:pt x="99" y="101"/>
                    <a:pt x="100" y="98"/>
                  </a:cubicBezTo>
                  <a:cubicBezTo>
                    <a:pt x="101" y="96"/>
                    <a:pt x="103" y="94"/>
                    <a:pt x="103" y="92"/>
                  </a:cubicBezTo>
                  <a:cubicBezTo>
                    <a:pt x="104" y="89"/>
                    <a:pt x="103" y="87"/>
                    <a:pt x="103" y="84"/>
                  </a:cubicBezTo>
                  <a:cubicBezTo>
                    <a:pt x="103" y="79"/>
                    <a:pt x="106" y="75"/>
                    <a:pt x="110" y="71"/>
                  </a:cubicBezTo>
                  <a:cubicBezTo>
                    <a:pt x="113" y="67"/>
                    <a:pt x="117" y="64"/>
                    <a:pt x="121" y="61"/>
                  </a:cubicBezTo>
                  <a:cubicBezTo>
                    <a:pt x="125" y="59"/>
                    <a:pt x="130" y="58"/>
                    <a:pt x="131" y="54"/>
                  </a:cubicBezTo>
                  <a:cubicBezTo>
                    <a:pt x="132" y="52"/>
                    <a:pt x="132" y="50"/>
                    <a:pt x="134" y="50"/>
                  </a:cubicBezTo>
                  <a:cubicBezTo>
                    <a:pt x="135" y="50"/>
                    <a:pt x="136" y="50"/>
                    <a:pt x="137" y="51"/>
                  </a:cubicBezTo>
                  <a:cubicBezTo>
                    <a:pt x="138" y="51"/>
                    <a:pt x="140" y="52"/>
                    <a:pt x="141" y="51"/>
                  </a:cubicBezTo>
                  <a:cubicBezTo>
                    <a:pt x="142" y="51"/>
                    <a:pt x="144" y="49"/>
                    <a:pt x="143" y="48"/>
                  </a:cubicBezTo>
                  <a:cubicBezTo>
                    <a:pt x="143" y="47"/>
                    <a:pt x="142" y="47"/>
                    <a:pt x="142" y="46"/>
                  </a:cubicBezTo>
                  <a:cubicBezTo>
                    <a:pt x="142" y="45"/>
                    <a:pt x="143" y="44"/>
                    <a:pt x="144" y="44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5" y="39"/>
                    <a:pt x="144" y="35"/>
                    <a:pt x="142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1"/>
                    <a:pt x="140" y="32"/>
                    <a:pt x="140" y="32"/>
                  </a:cubicBezTo>
                  <a:cubicBezTo>
                    <a:pt x="139" y="32"/>
                    <a:pt x="138" y="33"/>
                    <a:pt x="137" y="32"/>
                  </a:cubicBezTo>
                  <a:cubicBezTo>
                    <a:pt x="136" y="32"/>
                    <a:pt x="135" y="32"/>
                    <a:pt x="135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0"/>
                    <a:pt x="132" y="29"/>
                    <a:pt x="131" y="30"/>
                  </a:cubicBezTo>
                  <a:cubicBezTo>
                    <a:pt x="130" y="30"/>
                    <a:pt x="129" y="30"/>
                    <a:pt x="128" y="31"/>
                  </a:cubicBezTo>
                  <a:cubicBezTo>
                    <a:pt x="127" y="32"/>
                    <a:pt x="125" y="33"/>
                    <a:pt x="123" y="32"/>
                  </a:cubicBezTo>
                  <a:cubicBezTo>
                    <a:pt x="122" y="32"/>
                    <a:pt x="121" y="31"/>
                    <a:pt x="120" y="30"/>
                  </a:cubicBezTo>
                  <a:cubicBezTo>
                    <a:pt x="119" y="28"/>
                    <a:pt x="119" y="26"/>
                    <a:pt x="119" y="25"/>
                  </a:cubicBezTo>
                  <a:cubicBezTo>
                    <a:pt x="120" y="22"/>
                    <a:pt x="122" y="21"/>
                    <a:pt x="125" y="20"/>
                  </a:cubicBezTo>
                  <a:cubicBezTo>
                    <a:pt x="125" y="19"/>
                    <a:pt x="125" y="19"/>
                    <a:pt x="124" y="18"/>
                  </a:cubicBezTo>
                  <a:cubicBezTo>
                    <a:pt x="124" y="17"/>
                    <a:pt x="124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3" y="13"/>
                    <a:pt x="123" y="13"/>
                    <a:pt x="122" y="12"/>
                  </a:cubicBezTo>
                  <a:cubicBezTo>
                    <a:pt x="121" y="6"/>
                    <a:pt x="115" y="2"/>
                    <a:pt x="109" y="1"/>
                  </a:cubicBezTo>
                  <a:cubicBezTo>
                    <a:pt x="106" y="0"/>
                    <a:pt x="104" y="0"/>
                    <a:pt x="102" y="1"/>
                  </a:cubicBezTo>
                  <a:cubicBezTo>
                    <a:pt x="101" y="1"/>
                    <a:pt x="100" y="1"/>
                    <a:pt x="100" y="2"/>
                  </a:cubicBezTo>
                  <a:cubicBezTo>
                    <a:pt x="99" y="2"/>
                    <a:pt x="98" y="3"/>
                    <a:pt x="97" y="3"/>
                  </a:cubicBezTo>
                  <a:cubicBezTo>
                    <a:pt x="96" y="4"/>
                    <a:pt x="93" y="4"/>
                    <a:pt x="91" y="4"/>
                  </a:cubicBezTo>
                  <a:cubicBezTo>
                    <a:pt x="91" y="5"/>
                    <a:pt x="90" y="6"/>
                    <a:pt x="90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8"/>
                    <a:pt x="92" y="9"/>
                    <a:pt x="92" y="10"/>
                  </a:cubicBezTo>
                  <a:cubicBezTo>
                    <a:pt x="92" y="12"/>
                    <a:pt x="91" y="13"/>
                    <a:pt x="90" y="13"/>
                  </a:cubicBezTo>
                  <a:cubicBezTo>
                    <a:pt x="88" y="14"/>
                    <a:pt x="87" y="14"/>
                    <a:pt x="86" y="14"/>
                  </a:cubicBezTo>
                  <a:cubicBezTo>
                    <a:pt x="85" y="13"/>
                    <a:pt x="85" y="13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2"/>
                    <a:pt x="83" y="12"/>
                    <a:pt x="82" y="12"/>
                  </a:cubicBezTo>
                  <a:cubicBezTo>
                    <a:pt x="82" y="12"/>
                    <a:pt x="82" y="12"/>
                    <a:pt x="82" y="13"/>
                  </a:cubicBezTo>
                  <a:cubicBezTo>
                    <a:pt x="81" y="13"/>
                    <a:pt x="80" y="13"/>
                    <a:pt x="79" y="13"/>
                  </a:cubicBezTo>
                  <a:cubicBezTo>
                    <a:pt x="79" y="13"/>
                    <a:pt x="78" y="13"/>
                    <a:pt x="78" y="13"/>
                  </a:cubicBezTo>
                  <a:cubicBezTo>
                    <a:pt x="77" y="13"/>
                    <a:pt x="77" y="14"/>
                    <a:pt x="76" y="14"/>
                  </a:cubicBezTo>
                  <a:cubicBezTo>
                    <a:pt x="76" y="15"/>
                    <a:pt x="76" y="15"/>
                    <a:pt x="76" y="16"/>
                  </a:cubicBezTo>
                  <a:cubicBezTo>
                    <a:pt x="76" y="16"/>
                    <a:pt x="76" y="17"/>
                    <a:pt x="75" y="18"/>
                  </a:cubicBezTo>
                  <a:cubicBezTo>
                    <a:pt x="74" y="20"/>
                    <a:pt x="70" y="22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1"/>
                    <a:pt x="66" y="22"/>
                    <a:pt x="65" y="22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3"/>
                    <a:pt x="61" y="23"/>
                    <a:pt x="59" y="21"/>
                  </a:cubicBezTo>
                  <a:cubicBezTo>
                    <a:pt x="58" y="21"/>
                    <a:pt x="58" y="20"/>
                    <a:pt x="57" y="19"/>
                  </a:cubicBezTo>
                  <a:cubicBezTo>
                    <a:pt x="55" y="18"/>
                    <a:pt x="53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7"/>
                    <a:pt x="47" y="18"/>
                  </a:cubicBezTo>
                  <a:cubicBezTo>
                    <a:pt x="46" y="20"/>
                    <a:pt x="46" y="21"/>
                    <a:pt x="47" y="23"/>
                  </a:cubicBezTo>
                  <a:cubicBezTo>
                    <a:pt x="47" y="23"/>
                    <a:pt x="48" y="24"/>
                    <a:pt x="48" y="25"/>
                  </a:cubicBezTo>
                  <a:cubicBezTo>
                    <a:pt x="49" y="26"/>
                    <a:pt x="50" y="27"/>
                    <a:pt x="50" y="28"/>
                  </a:cubicBezTo>
                  <a:cubicBezTo>
                    <a:pt x="51" y="30"/>
                    <a:pt x="50" y="32"/>
                    <a:pt x="49" y="34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8" y="37"/>
                    <a:pt x="49" y="39"/>
                    <a:pt x="49" y="40"/>
                  </a:cubicBezTo>
                  <a:cubicBezTo>
                    <a:pt x="49" y="42"/>
                    <a:pt x="49" y="44"/>
                    <a:pt x="48" y="46"/>
                  </a:cubicBezTo>
                  <a:cubicBezTo>
                    <a:pt x="48" y="47"/>
                    <a:pt x="47" y="48"/>
                    <a:pt x="46" y="50"/>
                  </a:cubicBezTo>
                  <a:cubicBezTo>
                    <a:pt x="46" y="50"/>
                    <a:pt x="46" y="50"/>
                    <a:pt x="45" y="51"/>
                  </a:cubicBezTo>
                  <a:cubicBezTo>
                    <a:pt x="42" y="56"/>
                    <a:pt x="41" y="64"/>
                    <a:pt x="46" y="69"/>
                  </a:cubicBezTo>
                  <a:cubicBezTo>
                    <a:pt x="46" y="70"/>
                    <a:pt x="46" y="70"/>
                    <a:pt x="47" y="70"/>
                  </a:cubicBezTo>
                  <a:cubicBezTo>
                    <a:pt x="47" y="71"/>
                    <a:pt x="48" y="71"/>
                    <a:pt x="49" y="72"/>
                  </a:cubicBezTo>
                  <a:cubicBezTo>
                    <a:pt x="49" y="73"/>
                    <a:pt x="49" y="74"/>
                    <a:pt x="49" y="74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50" y="77"/>
                    <a:pt x="51" y="79"/>
                    <a:pt x="52" y="80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3" y="83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5" y="87"/>
                    <a:pt x="55" y="89"/>
                    <a:pt x="54" y="90"/>
                  </a:cubicBezTo>
                  <a:cubicBezTo>
                    <a:pt x="54" y="91"/>
                    <a:pt x="54" y="92"/>
                    <a:pt x="53" y="92"/>
                  </a:cubicBezTo>
                  <a:cubicBezTo>
                    <a:pt x="52" y="92"/>
                    <a:pt x="52" y="92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49" y="93"/>
                    <a:pt x="48" y="94"/>
                    <a:pt x="48" y="95"/>
                  </a:cubicBezTo>
                  <a:cubicBezTo>
                    <a:pt x="48" y="96"/>
                    <a:pt x="48" y="96"/>
                    <a:pt x="49" y="97"/>
                  </a:cubicBezTo>
                  <a:cubicBezTo>
                    <a:pt x="49" y="97"/>
                    <a:pt x="49" y="98"/>
                    <a:pt x="49" y="98"/>
                  </a:cubicBezTo>
                  <a:cubicBezTo>
                    <a:pt x="49" y="100"/>
                    <a:pt x="48" y="102"/>
                    <a:pt x="47" y="104"/>
                  </a:cubicBezTo>
                  <a:cubicBezTo>
                    <a:pt x="46" y="105"/>
                    <a:pt x="45" y="105"/>
                    <a:pt x="44" y="106"/>
                  </a:cubicBezTo>
                  <a:cubicBezTo>
                    <a:pt x="42" y="107"/>
                    <a:pt x="40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09"/>
                    <a:pt x="34" y="109"/>
                    <a:pt x="33" y="109"/>
                  </a:cubicBezTo>
                  <a:cubicBezTo>
                    <a:pt x="32" y="110"/>
                    <a:pt x="32" y="112"/>
                    <a:pt x="32" y="113"/>
                  </a:cubicBezTo>
                  <a:cubicBezTo>
                    <a:pt x="32" y="115"/>
                    <a:pt x="32" y="117"/>
                    <a:pt x="31" y="119"/>
                  </a:cubicBezTo>
                  <a:cubicBezTo>
                    <a:pt x="29" y="120"/>
                    <a:pt x="27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4" y="121"/>
                    <a:pt x="24" y="121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1" y="123"/>
                    <a:pt x="18" y="124"/>
                    <a:pt x="16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3" y="124"/>
                    <a:pt x="12" y="124"/>
                    <a:pt x="12" y="124"/>
                  </a:cubicBezTo>
                  <a:cubicBezTo>
                    <a:pt x="11" y="124"/>
                    <a:pt x="9" y="125"/>
                    <a:pt x="9" y="125"/>
                  </a:cubicBezTo>
                  <a:cubicBezTo>
                    <a:pt x="9" y="127"/>
                    <a:pt x="7" y="128"/>
                    <a:pt x="6" y="129"/>
                  </a:cubicBezTo>
                  <a:cubicBezTo>
                    <a:pt x="5" y="130"/>
                    <a:pt x="4" y="131"/>
                    <a:pt x="4" y="132"/>
                  </a:cubicBezTo>
                  <a:cubicBezTo>
                    <a:pt x="5" y="132"/>
                    <a:pt x="5" y="132"/>
                    <a:pt x="5" y="133"/>
                  </a:cubicBezTo>
                  <a:cubicBezTo>
                    <a:pt x="5" y="133"/>
                    <a:pt x="6" y="134"/>
                    <a:pt x="6" y="135"/>
                  </a:cubicBezTo>
                  <a:cubicBezTo>
                    <a:pt x="6" y="136"/>
                    <a:pt x="5" y="138"/>
                    <a:pt x="5" y="139"/>
                  </a:cubicBezTo>
                  <a:cubicBezTo>
                    <a:pt x="4" y="140"/>
                    <a:pt x="4" y="141"/>
                    <a:pt x="4" y="141"/>
                  </a:cubicBezTo>
                  <a:cubicBezTo>
                    <a:pt x="4" y="142"/>
                    <a:pt x="4" y="142"/>
                    <a:pt x="4" y="143"/>
                  </a:cubicBezTo>
                  <a:cubicBezTo>
                    <a:pt x="4" y="144"/>
                    <a:pt x="5" y="145"/>
                    <a:pt x="4" y="146"/>
                  </a:cubicBezTo>
                  <a:cubicBezTo>
                    <a:pt x="4" y="147"/>
                    <a:pt x="4" y="147"/>
                    <a:pt x="3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9"/>
                    <a:pt x="4" y="149"/>
                  </a:cubicBezTo>
                  <a:cubicBezTo>
                    <a:pt x="4" y="149"/>
                    <a:pt x="5" y="150"/>
                    <a:pt x="5" y="150"/>
                  </a:cubicBezTo>
                  <a:cubicBezTo>
                    <a:pt x="6" y="152"/>
                    <a:pt x="5" y="154"/>
                    <a:pt x="4" y="155"/>
                  </a:cubicBezTo>
                  <a:cubicBezTo>
                    <a:pt x="4" y="156"/>
                    <a:pt x="4" y="157"/>
                    <a:pt x="4" y="157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4" y="160"/>
                    <a:pt x="3" y="160"/>
                  </a:cubicBezTo>
                  <a:cubicBezTo>
                    <a:pt x="2" y="160"/>
                    <a:pt x="1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0"/>
                    <a:pt x="0" y="161"/>
                    <a:pt x="2" y="161"/>
                  </a:cubicBezTo>
                  <a:cubicBezTo>
                    <a:pt x="2" y="162"/>
                    <a:pt x="3" y="162"/>
                    <a:pt x="4" y="162"/>
                  </a:cubicBezTo>
                  <a:cubicBezTo>
                    <a:pt x="4" y="162"/>
                    <a:pt x="5" y="162"/>
                    <a:pt x="6" y="162"/>
                  </a:cubicBezTo>
                  <a:cubicBezTo>
                    <a:pt x="7" y="163"/>
                    <a:pt x="8" y="164"/>
                    <a:pt x="8" y="165"/>
                  </a:cubicBezTo>
                  <a:cubicBezTo>
                    <a:pt x="9" y="166"/>
                    <a:pt x="9" y="166"/>
                    <a:pt x="8" y="167"/>
                  </a:cubicBezTo>
                  <a:cubicBezTo>
                    <a:pt x="8" y="168"/>
                    <a:pt x="7" y="168"/>
                    <a:pt x="7" y="169"/>
                  </a:cubicBezTo>
                  <a:cubicBezTo>
                    <a:pt x="7" y="169"/>
                    <a:pt x="6" y="169"/>
                    <a:pt x="6" y="169"/>
                  </a:cubicBezTo>
                  <a:cubicBezTo>
                    <a:pt x="6" y="170"/>
                    <a:pt x="6" y="170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3"/>
                    <a:pt x="7" y="174"/>
                    <a:pt x="7" y="175"/>
                  </a:cubicBezTo>
                  <a:cubicBezTo>
                    <a:pt x="6" y="177"/>
                    <a:pt x="6" y="179"/>
                    <a:pt x="5" y="182"/>
                  </a:cubicBezTo>
                  <a:cubicBezTo>
                    <a:pt x="5" y="182"/>
                    <a:pt x="5" y="182"/>
                    <a:pt x="4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6" y="183"/>
                    <a:pt x="7" y="183"/>
                    <a:pt x="8" y="183"/>
                  </a:cubicBezTo>
                  <a:cubicBezTo>
                    <a:pt x="9" y="183"/>
                    <a:pt x="10" y="184"/>
                    <a:pt x="11" y="184"/>
                  </a:cubicBezTo>
                  <a:cubicBezTo>
                    <a:pt x="14" y="185"/>
                    <a:pt x="16" y="187"/>
                    <a:pt x="16" y="189"/>
                  </a:cubicBezTo>
                  <a:cubicBezTo>
                    <a:pt x="16" y="191"/>
                    <a:pt x="16" y="193"/>
                    <a:pt x="15" y="194"/>
                  </a:cubicBezTo>
                  <a:cubicBezTo>
                    <a:pt x="14" y="196"/>
                    <a:pt x="13" y="197"/>
                    <a:pt x="11" y="198"/>
                  </a:cubicBezTo>
                  <a:cubicBezTo>
                    <a:pt x="11" y="198"/>
                    <a:pt x="10" y="198"/>
                    <a:pt x="10" y="199"/>
                  </a:cubicBezTo>
                  <a:cubicBezTo>
                    <a:pt x="10" y="200"/>
                    <a:pt x="10" y="201"/>
                    <a:pt x="10" y="201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3"/>
                    <a:pt x="12" y="204"/>
                    <a:pt x="12" y="206"/>
                  </a:cubicBezTo>
                  <a:cubicBezTo>
                    <a:pt x="12" y="207"/>
                    <a:pt x="12" y="208"/>
                    <a:pt x="12" y="209"/>
                  </a:cubicBezTo>
                  <a:cubicBezTo>
                    <a:pt x="11" y="210"/>
                    <a:pt x="11" y="210"/>
                    <a:pt x="11" y="211"/>
                  </a:cubicBezTo>
                  <a:cubicBezTo>
                    <a:pt x="12" y="212"/>
                    <a:pt x="13" y="213"/>
                    <a:pt x="14" y="214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29" y="208"/>
                    <a:pt x="31" y="208"/>
                    <a:pt x="32" y="208"/>
                  </a:cubicBezTo>
                  <a:cubicBezTo>
                    <a:pt x="33" y="208"/>
                    <a:pt x="35" y="209"/>
                    <a:pt x="36" y="210"/>
                  </a:cubicBezTo>
                  <a:cubicBezTo>
                    <a:pt x="37" y="211"/>
                    <a:pt x="38" y="211"/>
                    <a:pt x="39" y="211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1"/>
                    <a:pt x="41" y="211"/>
                    <a:pt x="41" y="212"/>
                  </a:cubicBezTo>
                  <a:cubicBezTo>
                    <a:pt x="41" y="213"/>
                    <a:pt x="41" y="214"/>
                    <a:pt x="41" y="215"/>
                  </a:cubicBezTo>
                  <a:cubicBezTo>
                    <a:pt x="41" y="215"/>
                    <a:pt x="40" y="216"/>
                    <a:pt x="40" y="216"/>
                  </a:cubicBezTo>
                  <a:cubicBezTo>
                    <a:pt x="39" y="216"/>
                    <a:pt x="39" y="217"/>
                    <a:pt x="39" y="217"/>
                  </a:cubicBezTo>
                  <a:cubicBezTo>
                    <a:pt x="38" y="219"/>
                    <a:pt x="39" y="221"/>
                    <a:pt x="40" y="223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39" y="224"/>
                    <a:pt x="39" y="224"/>
                    <a:pt x="39" y="224"/>
                  </a:cubicBezTo>
                  <a:cubicBezTo>
                    <a:pt x="36" y="225"/>
                    <a:pt x="34" y="227"/>
                    <a:pt x="34" y="229"/>
                  </a:cubicBezTo>
                  <a:cubicBezTo>
                    <a:pt x="34" y="229"/>
                    <a:pt x="34" y="229"/>
                    <a:pt x="34" y="230"/>
                  </a:cubicBezTo>
                  <a:cubicBezTo>
                    <a:pt x="33" y="230"/>
                    <a:pt x="33" y="231"/>
                    <a:pt x="33" y="232"/>
                  </a:cubicBezTo>
                  <a:cubicBezTo>
                    <a:pt x="32" y="233"/>
                    <a:pt x="31" y="234"/>
                    <a:pt x="31" y="234"/>
                  </a:cubicBezTo>
                  <a:cubicBezTo>
                    <a:pt x="30" y="235"/>
                    <a:pt x="29" y="235"/>
                    <a:pt x="29" y="236"/>
                  </a:cubicBezTo>
                  <a:cubicBezTo>
                    <a:pt x="29" y="236"/>
                    <a:pt x="29" y="237"/>
                    <a:pt x="29" y="237"/>
                  </a:cubicBezTo>
                  <a:cubicBezTo>
                    <a:pt x="29" y="238"/>
                    <a:pt x="29" y="238"/>
                    <a:pt x="29" y="238"/>
                  </a:cubicBezTo>
                  <a:cubicBezTo>
                    <a:pt x="30" y="242"/>
                    <a:pt x="28" y="244"/>
                    <a:pt x="26" y="247"/>
                  </a:cubicBezTo>
                  <a:cubicBezTo>
                    <a:pt x="25" y="247"/>
                    <a:pt x="25" y="248"/>
                    <a:pt x="25" y="248"/>
                  </a:cubicBezTo>
                  <a:cubicBezTo>
                    <a:pt x="23" y="250"/>
                    <a:pt x="22" y="254"/>
                    <a:pt x="24" y="256"/>
                  </a:cubicBezTo>
                  <a:cubicBezTo>
                    <a:pt x="25" y="256"/>
                    <a:pt x="26" y="256"/>
                    <a:pt x="28" y="256"/>
                  </a:cubicBezTo>
                  <a:cubicBezTo>
                    <a:pt x="29" y="256"/>
                    <a:pt x="30" y="256"/>
                    <a:pt x="32" y="256"/>
                  </a:cubicBezTo>
                  <a:cubicBezTo>
                    <a:pt x="33" y="256"/>
                    <a:pt x="35" y="256"/>
                    <a:pt x="37" y="257"/>
                  </a:cubicBezTo>
                  <a:cubicBezTo>
                    <a:pt x="39" y="258"/>
                    <a:pt x="39" y="260"/>
                    <a:pt x="40" y="262"/>
                  </a:cubicBezTo>
                  <a:cubicBezTo>
                    <a:pt x="40" y="264"/>
                    <a:pt x="41" y="266"/>
                    <a:pt x="42" y="267"/>
                  </a:cubicBezTo>
                  <a:cubicBezTo>
                    <a:pt x="43" y="268"/>
                    <a:pt x="46" y="267"/>
                    <a:pt x="48" y="266"/>
                  </a:cubicBezTo>
                  <a:cubicBezTo>
                    <a:pt x="49" y="265"/>
                    <a:pt x="49" y="265"/>
                    <a:pt x="50" y="264"/>
                  </a:cubicBezTo>
                  <a:cubicBezTo>
                    <a:pt x="52" y="263"/>
                    <a:pt x="53" y="261"/>
                    <a:pt x="56" y="260"/>
                  </a:cubicBezTo>
                  <a:cubicBezTo>
                    <a:pt x="56" y="260"/>
                    <a:pt x="57" y="260"/>
                    <a:pt x="58" y="260"/>
                  </a:cubicBezTo>
                  <a:cubicBezTo>
                    <a:pt x="60" y="260"/>
                    <a:pt x="61" y="259"/>
                    <a:pt x="61" y="258"/>
                  </a:cubicBezTo>
                  <a:cubicBezTo>
                    <a:pt x="61" y="258"/>
                    <a:pt x="61" y="258"/>
                    <a:pt x="61" y="257"/>
                  </a:cubicBezTo>
                  <a:cubicBezTo>
                    <a:pt x="61" y="257"/>
                    <a:pt x="61" y="256"/>
                    <a:pt x="61" y="256"/>
                  </a:cubicBezTo>
                  <a:cubicBezTo>
                    <a:pt x="62" y="251"/>
                    <a:pt x="67" y="250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2" y="249"/>
                    <a:pt x="73" y="249"/>
                    <a:pt x="74" y="248"/>
                  </a:cubicBezTo>
                  <a:cubicBezTo>
                    <a:pt x="74" y="248"/>
                    <a:pt x="74" y="247"/>
                    <a:pt x="75" y="246"/>
                  </a:cubicBezTo>
                  <a:cubicBezTo>
                    <a:pt x="75" y="245"/>
                    <a:pt x="75" y="244"/>
                    <a:pt x="76" y="244"/>
                  </a:cubicBezTo>
                  <a:cubicBezTo>
                    <a:pt x="77" y="242"/>
                    <a:pt x="78" y="241"/>
                    <a:pt x="80" y="241"/>
                  </a:cubicBezTo>
                  <a:cubicBezTo>
                    <a:pt x="82" y="241"/>
                    <a:pt x="84" y="241"/>
                    <a:pt x="85" y="243"/>
                  </a:cubicBezTo>
                  <a:cubicBezTo>
                    <a:pt x="87" y="245"/>
                    <a:pt x="88" y="248"/>
                    <a:pt x="88" y="252"/>
                  </a:cubicBezTo>
                  <a:cubicBezTo>
                    <a:pt x="88" y="252"/>
                    <a:pt x="88" y="252"/>
                    <a:pt x="88" y="253"/>
                  </a:cubicBezTo>
                  <a:cubicBezTo>
                    <a:pt x="88" y="254"/>
                    <a:pt x="88" y="255"/>
                    <a:pt x="88" y="256"/>
                  </a:cubicBezTo>
                  <a:cubicBezTo>
                    <a:pt x="88" y="257"/>
                    <a:pt x="89" y="257"/>
                    <a:pt x="89" y="258"/>
                  </a:cubicBezTo>
                  <a:cubicBezTo>
                    <a:pt x="89" y="259"/>
                    <a:pt x="90" y="259"/>
                    <a:pt x="90" y="259"/>
                  </a:cubicBezTo>
                  <a:cubicBezTo>
                    <a:pt x="91" y="261"/>
                    <a:pt x="91" y="264"/>
                    <a:pt x="91" y="266"/>
                  </a:cubicBezTo>
                  <a:cubicBezTo>
                    <a:pt x="90" y="268"/>
                    <a:pt x="89" y="269"/>
                    <a:pt x="87" y="269"/>
                  </a:cubicBezTo>
                  <a:cubicBezTo>
                    <a:pt x="87" y="269"/>
                    <a:pt x="86" y="269"/>
                    <a:pt x="85" y="270"/>
                  </a:cubicBezTo>
                  <a:cubicBezTo>
                    <a:pt x="84" y="270"/>
                    <a:pt x="84" y="270"/>
                    <a:pt x="83" y="270"/>
                  </a:cubicBezTo>
                  <a:cubicBezTo>
                    <a:pt x="82" y="270"/>
                    <a:pt x="82" y="270"/>
                    <a:pt x="82" y="271"/>
                  </a:cubicBezTo>
                  <a:cubicBezTo>
                    <a:pt x="81" y="271"/>
                    <a:pt x="81" y="271"/>
                    <a:pt x="80" y="272"/>
                  </a:cubicBezTo>
                  <a:cubicBezTo>
                    <a:pt x="78" y="273"/>
                    <a:pt x="75" y="273"/>
                    <a:pt x="72" y="272"/>
                  </a:cubicBezTo>
                  <a:cubicBezTo>
                    <a:pt x="73" y="272"/>
                    <a:pt x="73" y="273"/>
                    <a:pt x="73" y="273"/>
                  </a:cubicBezTo>
                  <a:cubicBezTo>
                    <a:pt x="73" y="274"/>
                    <a:pt x="74" y="274"/>
                    <a:pt x="74" y="274"/>
                  </a:cubicBezTo>
                  <a:cubicBezTo>
                    <a:pt x="75" y="275"/>
                    <a:pt x="76" y="276"/>
                    <a:pt x="76" y="277"/>
                  </a:cubicBezTo>
                  <a:cubicBezTo>
                    <a:pt x="77" y="280"/>
                    <a:pt x="75" y="282"/>
                    <a:pt x="73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0" y="285"/>
                    <a:pt x="69" y="286"/>
                    <a:pt x="68" y="287"/>
                  </a:cubicBezTo>
                  <a:cubicBezTo>
                    <a:pt x="68" y="288"/>
                    <a:pt x="68" y="289"/>
                    <a:pt x="68" y="289"/>
                  </a:cubicBezTo>
                  <a:cubicBezTo>
                    <a:pt x="68" y="290"/>
                    <a:pt x="67" y="291"/>
                    <a:pt x="67" y="292"/>
                  </a:cubicBezTo>
                  <a:cubicBezTo>
                    <a:pt x="66" y="294"/>
                    <a:pt x="65" y="295"/>
                    <a:pt x="63" y="296"/>
                  </a:cubicBezTo>
                  <a:cubicBezTo>
                    <a:pt x="54" y="304"/>
                    <a:pt x="54" y="304"/>
                    <a:pt x="54" y="304"/>
                  </a:cubicBezTo>
                  <a:cubicBezTo>
                    <a:pt x="54" y="304"/>
                    <a:pt x="55" y="305"/>
                    <a:pt x="55" y="305"/>
                  </a:cubicBezTo>
                  <a:cubicBezTo>
                    <a:pt x="55" y="306"/>
                    <a:pt x="56" y="307"/>
                    <a:pt x="56" y="308"/>
                  </a:cubicBezTo>
                  <a:cubicBezTo>
                    <a:pt x="56" y="309"/>
                    <a:pt x="55" y="310"/>
                    <a:pt x="55" y="311"/>
                  </a:cubicBezTo>
                  <a:cubicBezTo>
                    <a:pt x="55" y="311"/>
                    <a:pt x="54" y="312"/>
                    <a:pt x="54" y="312"/>
                  </a:cubicBezTo>
                  <a:cubicBezTo>
                    <a:pt x="54" y="313"/>
                    <a:pt x="54" y="313"/>
                    <a:pt x="55" y="313"/>
                  </a:cubicBezTo>
                  <a:cubicBezTo>
                    <a:pt x="55" y="314"/>
                    <a:pt x="55" y="314"/>
                    <a:pt x="55" y="315"/>
                  </a:cubicBezTo>
                  <a:cubicBezTo>
                    <a:pt x="55" y="316"/>
                    <a:pt x="54" y="317"/>
                    <a:pt x="53" y="318"/>
                  </a:cubicBezTo>
                  <a:cubicBezTo>
                    <a:pt x="53" y="318"/>
                    <a:pt x="52" y="319"/>
                    <a:pt x="52" y="319"/>
                  </a:cubicBezTo>
                  <a:cubicBezTo>
                    <a:pt x="52" y="319"/>
                    <a:pt x="53" y="320"/>
                    <a:pt x="53" y="320"/>
                  </a:cubicBezTo>
                  <a:cubicBezTo>
                    <a:pt x="53" y="320"/>
                    <a:pt x="53" y="321"/>
                    <a:pt x="53" y="321"/>
                  </a:cubicBezTo>
                  <a:cubicBezTo>
                    <a:pt x="54" y="322"/>
                    <a:pt x="54" y="324"/>
                    <a:pt x="53" y="325"/>
                  </a:cubicBezTo>
                  <a:cubicBezTo>
                    <a:pt x="53" y="325"/>
                    <a:pt x="53" y="325"/>
                    <a:pt x="53" y="325"/>
                  </a:cubicBezTo>
                  <a:cubicBezTo>
                    <a:pt x="54" y="327"/>
                    <a:pt x="54" y="327"/>
                    <a:pt x="54" y="327"/>
                  </a:cubicBezTo>
                  <a:cubicBezTo>
                    <a:pt x="54" y="327"/>
                    <a:pt x="54" y="327"/>
                    <a:pt x="54" y="328"/>
                  </a:cubicBezTo>
                  <a:cubicBezTo>
                    <a:pt x="54" y="328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5" y="329"/>
                    <a:pt x="56" y="329"/>
                    <a:pt x="57" y="329"/>
                  </a:cubicBezTo>
                  <a:cubicBezTo>
                    <a:pt x="58" y="330"/>
                    <a:pt x="58" y="330"/>
                    <a:pt x="59" y="331"/>
                  </a:cubicBezTo>
                  <a:cubicBezTo>
                    <a:pt x="59" y="332"/>
                    <a:pt x="59" y="332"/>
                    <a:pt x="59" y="332"/>
                  </a:cubicBezTo>
                  <a:cubicBezTo>
                    <a:pt x="59" y="332"/>
                    <a:pt x="60" y="332"/>
                    <a:pt x="61" y="332"/>
                  </a:cubicBezTo>
                  <a:cubicBezTo>
                    <a:pt x="62" y="332"/>
                    <a:pt x="63" y="332"/>
                    <a:pt x="64" y="332"/>
                  </a:cubicBezTo>
                  <a:cubicBezTo>
                    <a:pt x="66" y="333"/>
                    <a:pt x="67" y="335"/>
                    <a:pt x="67" y="337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1" y="344"/>
                  </a:cubicBezTo>
                  <a:cubicBezTo>
                    <a:pt x="71" y="344"/>
                    <a:pt x="71" y="345"/>
                    <a:pt x="72" y="345"/>
                  </a:cubicBezTo>
                  <a:cubicBezTo>
                    <a:pt x="72" y="345"/>
                    <a:pt x="73" y="346"/>
                    <a:pt x="74" y="347"/>
                  </a:cubicBezTo>
                  <a:cubicBezTo>
                    <a:pt x="74" y="348"/>
                    <a:pt x="75" y="349"/>
                    <a:pt x="75" y="350"/>
                  </a:cubicBezTo>
                  <a:cubicBezTo>
                    <a:pt x="75" y="352"/>
                    <a:pt x="76" y="354"/>
                    <a:pt x="75" y="355"/>
                  </a:cubicBezTo>
                  <a:cubicBezTo>
                    <a:pt x="76" y="355"/>
                    <a:pt x="76" y="355"/>
                    <a:pt x="76" y="355"/>
                  </a:cubicBezTo>
                  <a:cubicBezTo>
                    <a:pt x="77" y="355"/>
                    <a:pt x="77" y="354"/>
                    <a:pt x="78" y="354"/>
                  </a:cubicBezTo>
                  <a:cubicBezTo>
                    <a:pt x="78" y="353"/>
                    <a:pt x="79" y="353"/>
                    <a:pt x="79" y="352"/>
                  </a:cubicBezTo>
                  <a:cubicBezTo>
                    <a:pt x="79" y="352"/>
                    <a:pt x="80" y="352"/>
                    <a:pt x="80" y="352"/>
                  </a:cubicBezTo>
                  <a:cubicBezTo>
                    <a:pt x="80" y="352"/>
                    <a:pt x="81" y="351"/>
                    <a:pt x="81" y="351"/>
                  </a:cubicBezTo>
                  <a:cubicBezTo>
                    <a:pt x="81" y="351"/>
                    <a:pt x="81" y="350"/>
                    <a:pt x="81" y="350"/>
                  </a:cubicBezTo>
                  <a:cubicBezTo>
                    <a:pt x="81" y="349"/>
                    <a:pt x="81" y="348"/>
                    <a:pt x="82" y="347"/>
                  </a:cubicBezTo>
                  <a:cubicBezTo>
                    <a:pt x="83" y="346"/>
                    <a:pt x="85" y="346"/>
                    <a:pt x="87" y="348"/>
                  </a:cubicBezTo>
                  <a:cubicBezTo>
                    <a:pt x="88" y="348"/>
                    <a:pt x="89" y="349"/>
                    <a:pt x="90" y="349"/>
                  </a:cubicBezTo>
                  <a:cubicBezTo>
                    <a:pt x="90" y="349"/>
                    <a:pt x="90" y="348"/>
                    <a:pt x="90" y="348"/>
                  </a:cubicBezTo>
                  <a:cubicBezTo>
                    <a:pt x="91" y="348"/>
                    <a:pt x="91" y="348"/>
                    <a:pt x="91" y="347"/>
                  </a:cubicBezTo>
                  <a:cubicBezTo>
                    <a:pt x="92" y="347"/>
                    <a:pt x="94" y="347"/>
                    <a:pt x="95" y="347"/>
                  </a:cubicBezTo>
                  <a:cubicBezTo>
                    <a:pt x="97" y="347"/>
                    <a:pt x="100" y="347"/>
                    <a:pt x="102" y="348"/>
                  </a:cubicBezTo>
                  <a:cubicBezTo>
                    <a:pt x="102" y="349"/>
                    <a:pt x="103" y="349"/>
                    <a:pt x="103" y="350"/>
                  </a:cubicBezTo>
                  <a:cubicBezTo>
                    <a:pt x="104" y="350"/>
                    <a:pt x="104" y="351"/>
                    <a:pt x="105" y="351"/>
                  </a:cubicBezTo>
                  <a:cubicBezTo>
                    <a:pt x="105" y="351"/>
                    <a:pt x="106" y="351"/>
                    <a:pt x="106" y="351"/>
                  </a:cubicBezTo>
                  <a:cubicBezTo>
                    <a:pt x="106" y="351"/>
                    <a:pt x="107" y="351"/>
                    <a:pt x="108" y="351"/>
                  </a:cubicBezTo>
                  <a:cubicBezTo>
                    <a:pt x="109" y="351"/>
                    <a:pt x="109" y="352"/>
                    <a:pt x="110" y="353"/>
                  </a:cubicBezTo>
                  <a:cubicBezTo>
                    <a:pt x="110" y="353"/>
                    <a:pt x="111" y="353"/>
                    <a:pt x="111" y="353"/>
                  </a:cubicBezTo>
                  <a:cubicBezTo>
                    <a:pt x="112" y="354"/>
                    <a:pt x="112" y="353"/>
                    <a:pt x="113" y="353"/>
                  </a:cubicBezTo>
                  <a:cubicBezTo>
                    <a:pt x="114" y="353"/>
                    <a:pt x="114" y="353"/>
                    <a:pt x="115" y="353"/>
                  </a:cubicBezTo>
                  <a:cubicBezTo>
                    <a:pt x="116" y="353"/>
                    <a:pt x="116" y="353"/>
                    <a:pt x="116" y="353"/>
                  </a:cubicBezTo>
                  <a:cubicBezTo>
                    <a:pt x="116" y="353"/>
                    <a:pt x="117" y="353"/>
                    <a:pt x="117" y="353"/>
                  </a:cubicBezTo>
                  <a:cubicBezTo>
                    <a:pt x="117" y="353"/>
                    <a:pt x="118" y="352"/>
                    <a:pt x="118" y="352"/>
                  </a:cubicBezTo>
                  <a:cubicBezTo>
                    <a:pt x="118" y="352"/>
                    <a:pt x="119" y="351"/>
                    <a:pt x="119" y="351"/>
                  </a:cubicBezTo>
                  <a:cubicBezTo>
                    <a:pt x="122" y="349"/>
                    <a:pt x="126" y="350"/>
                    <a:pt x="127" y="351"/>
                  </a:cubicBezTo>
                  <a:cubicBezTo>
                    <a:pt x="129" y="351"/>
                    <a:pt x="132" y="352"/>
                    <a:pt x="132" y="354"/>
                  </a:cubicBezTo>
                  <a:cubicBezTo>
                    <a:pt x="133" y="355"/>
                    <a:pt x="132" y="357"/>
                    <a:pt x="132" y="358"/>
                  </a:cubicBezTo>
                  <a:cubicBezTo>
                    <a:pt x="132" y="359"/>
                    <a:pt x="131" y="360"/>
                    <a:pt x="130" y="362"/>
                  </a:cubicBezTo>
                  <a:cubicBezTo>
                    <a:pt x="131" y="365"/>
                    <a:pt x="131" y="365"/>
                    <a:pt x="131" y="365"/>
                  </a:cubicBezTo>
                  <a:cubicBezTo>
                    <a:pt x="131" y="365"/>
                    <a:pt x="135" y="365"/>
                    <a:pt x="135" y="369"/>
                  </a:cubicBezTo>
                  <a:cubicBezTo>
                    <a:pt x="135" y="372"/>
                    <a:pt x="137" y="373"/>
                    <a:pt x="136" y="375"/>
                  </a:cubicBezTo>
                  <a:cubicBezTo>
                    <a:pt x="137" y="376"/>
                    <a:pt x="138" y="376"/>
                    <a:pt x="139" y="377"/>
                  </a:cubicBezTo>
                  <a:cubicBezTo>
                    <a:pt x="140" y="378"/>
                    <a:pt x="140" y="378"/>
                    <a:pt x="140" y="379"/>
                  </a:cubicBezTo>
                  <a:cubicBezTo>
                    <a:pt x="141" y="379"/>
                    <a:pt x="141" y="379"/>
                    <a:pt x="141" y="380"/>
                  </a:cubicBezTo>
                  <a:cubicBezTo>
                    <a:pt x="141" y="380"/>
                    <a:pt x="142" y="381"/>
                    <a:pt x="142" y="380"/>
                  </a:cubicBezTo>
                  <a:cubicBezTo>
                    <a:pt x="143" y="380"/>
                    <a:pt x="143" y="380"/>
                    <a:pt x="143" y="380"/>
                  </a:cubicBezTo>
                  <a:cubicBezTo>
                    <a:pt x="143" y="380"/>
                    <a:pt x="144" y="380"/>
                    <a:pt x="144" y="379"/>
                  </a:cubicBezTo>
                  <a:cubicBezTo>
                    <a:pt x="146" y="377"/>
                    <a:pt x="150" y="377"/>
                    <a:pt x="152" y="379"/>
                  </a:cubicBezTo>
                  <a:cubicBezTo>
                    <a:pt x="152" y="379"/>
                    <a:pt x="153" y="379"/>
                    <a:pt x="153" y="380"/>
                  </a:cubicBezTo>
                  <a:cubicBezTo>
                    <a:pt x="154" y="380"/>
                    <a:pt x="155" y="381"/>
                    <a:pt x="155" y="381"/>
                  </a:cubicBezTo>
                  <a:cubicBezTo>
                    <a:pt x="155" y="381"/>
                    <a:pt x="155" y="380"/>
                    <a:pt x="156" y="380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8" y="378"/>
                    <a:pt x="160" y="379"/>
                    <a:pt x="162" y="379"/>
                  </a:cubicBezTo>
                  <a:cubicBezTo>
                    <a:pt x="163" y="379"/>
                    <a:pt x="164" y="379"/>
                    <a:pt x="165" y="379"/>
                  </a:cubicBezTo>
                  <a:cubicBezTo>
                    <a:pt x="166" y="379"/>
                    <a:pt x="168" y="378"/>
                    <a:pt x="169" y="377"/>
                  </a:cubicBezTo>
                  <a:cubicBezTo>
                    <a:pt x="172" y="374"/>
                    <a:pt x="173" y="370"/>
                    <a:pt x="173" y="366"/>
                  </a:cubicBezTo>
                  <a:cubicBezTo>
                    <a:pt x="173" y="366"/>
                    <a:pt x="173" y="366"/>
                    <a:pt x="173" y="366"/>
                  </a:cubicBezTo>
                  <a:cubicBezTo>
                    <a:pt x="173" y="365"/>
                    <a:pt x="173" y="364"/>
                    <a:pt x="174" y="363"/>
                  </a:cubicBezTo>
                  <a:cubicBezTo>
                    <a:pt x="174" y="361"/>
                    <a:pt x="176" y="360"/>
                    <a:pt x="178" y="360"/>
                  </a:cubicBezTo>
                  <a:cubicBezTo>
                    <a:pt x="179" y="360"/>
                    <a:pt x="180" y="359"/>
                    <a:pt x="180" y="359"/>
                  </a:cubicBezTo>
                  <a:cubicBezTo>
                    <a:pt x="182" y="358"/>
                    <a:pt x="183" y="356"/>
                    <a:pt x="183" y="353"/>
                  </a:cubicBezTo>
                  <a:cubicBezTo>
                    <a:pt x="183" y="352"/>
                    <a:pt x="184" y="350"/>
                    <a:pt x="183" y="349"/>
                  </a:cubicBezTo>
                  <a:cubicBezTo>
                    <a:pt x="182" y="349"/>
                    <a:pt x="181" y="349"/>
                    <a:pt x="180" y="350"/>
                  </a:cubicBezTo>
                  <a:cubicBezTo>
                    <a:pt x="178" y="350"/>
                    <a:pt x="176" y="350"/>
                    <a:pt x="175" y="349"/>
                  </a:cubicBezTo>
                  <a:cubicBezTo>
                    <a:pt x="174" y="349"/>
                    <a:pt x="174" y="348"/>
                    <a:pt x="174" y="347"/>
                  </a:cubicBezTo>
                  <a:cubicBezTo>
                    <a:pt x="174" y="347"/>
                    <a:pt x="173" y="347"/>
                    <a:pt x="173" y="347"/>
                  </a:cubicBezTo>
                  <a:cubicBezTo>
                    <a:pt x="173" y="346"/>
                    <a:pt x="172" y="346"/>
                    <a:pt x="172" y="345"/>
                  </a:cubicBezTo>
                  <a:cubicBezTo>
                    <a:pt x="171" y="345"/>
                    <a:pt x="170" y="344"/>
                    <a:pt x="169" y="342"/>
                  </a:cubicBezTo>
                  <a:cubicBezTo>
                    <a:pt x="169" y="340"/>
                    <a:pt x="170" y="338"/>
                    <a:pt x="172" y="338"/>
                  </a:cubicBezTo>
                  <a:cubicBezTo>
                    <a:pt x="173" y="337"/>
                    <a:pt x="173" y="337"/>
                    <a:pt x="173" y="337"/>
                  </a:cubicBezTo>
                  <a:cubicBezTo>
                    <a:pt x="174" y="336"/>
                    <a:pt x="175" y="336"/>
                    <a:pt x="176" y="335"/>
                  </a:cubicBezTo>
                  <a:cubicBezTo>
                    <a:pt x="176" y="335"/>
                    <a:pt x="177" y="334"/>
                    <a:pt x="177" y="333"/>
                  </a:cubicBezTo>
                  <a:cubicBezTo>
                    <a:pt x="177" y="332"/>
                    <a:pt x="177" y="332"/>
                    <a:pt x="177" y="331"/>
                  </a:cubicBezTo>
                  <a:cubicBezTo>
                    <a:pt x="178" y="329"/>
                    <a:pt x="180" y="327"/>
                    <a:pt x="182" y="328"/>
                  </a:cubicBezTo>
                  <a:cubicBezTo>
                    <a:pt x="184" y="328"/>
                    <a:pt x="185" y="330"/>
                    <a:pt x="185" y="331"/>
                  </a:cubicBezTo>
                  <a:cubicBezTo>
                    <a:pt x="185" y="331"/>
                    <a:pt x="185" y="331"/>
                    <a:pt x="185" y="331"/>
                  </a:cubicBezTo>
                  <a:cubicBezTo>
                    <a:pt x="186" y="333"/>
                    <a:pt x="188" y="334"/>
                    <a:pt x="190" y="335"/>
                  </a:cubicBezTo>
                  <a:cubicBezTo>
                    <a:pt x="190" y="335"/>
                    <a:pt x="190" y="336"/>
                    <a:pt x="190" y="336"/>
                  </a:cubicBezTo>
                  <a:cubicBezTo>
                    <a:pt x="191" y="336"/>
                    <a:pt x="192" y="336"/>
                    <a:pt x="192" y="337"/>
                  </a:cubicBezTo>
                  <a:cubicBezTo>
                    <a:pt x="194" y="338"/>
                    <a:pt x="194" y="339"/>
                    <a:pt x="194" y="341"/>
                  </a:cubicBezTo>
                  <a:cubicBezTo>
                    <a:pt x="194" y="342"/>
                    <a:pt x="193" y="343"/>
                    <a:pt x="193" y="343"/>
                  </a:cubicBezTo>
                  <a:cubicBezTo>
                    <a:pt x="192" y="344"/>
                    <a:pt x="192" y="345"/>
                    <a:pt x="192" y="345"/>
                  </a:cubicBezTo>
                  <a:cubicBezTo>
                    <a:pt x="192" y="345"/>
                    <a:pt x="192" y="346"/>
                    <a:pt x="193" y="346"/>
                  </a:cubicBezTo>
                  <a:cubicBezTo>
                    <a:pt x="194" y="346"/>
                    <a:pt x="194" y="346"/>
                    <a:pt x="195" y="346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200" y="346"/>
                    <a:pt x="200" y="345"/>
                    <a:pt x="200" y="344"/>
                  </a:cubicBezTo>
                  <a:cubicBezTo>
                    <a:pt x="199" y="339"/>
                    <a:pt x="197" y="338"/>
                    <a:pt x="200" y="333"/>
                  </a:cubicBezTo>
                  <a:cubicBezTo>
                    <a:pt x="202" y="329"/>
                    <a:pt x="203" y="332"/>
                    <a:pt x="202" y="326"/>
                  </a:cubicBezTo>
                  <a:cubicBezTo>
                    <a:pt x="202" y="321"/>
                    <a:pt x="201" y="320"/>
                    <a:pt x="202" y="318"/>
                  </a:cubicBezTo>
                  <a:cubicBezTo>
                    <a:pt x="204" y="316"/>
                    <a:pt x="205" y="316"/>
                    <a:pt x="202" y="312"/>
                  </a:cubicBezTo>
                  <a:cubicBezTo>
                    <a:pt x="200" y="308"/>
                    <a:pt x="202" y="309"/>
                    <a:pt x="200" y="30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85"/>
            <p:cNvSpPr/>
            <p:nvPr/>
          </p:nvSpPr>
          <p:spPr bwMode="auto">
            <a:xfrm rot="21089660">
              <a:off x="9315908" y="1164336"/>
              <a:ext cx="1103213" cy="1416491"/>
            </a:xfrm>
            <a:custGeom>
              <a:avLst/>
              <a:gdLst>
                <a:gd name="T0" fmla="*/ 162 w 168"/>
                <a:gd name="T1" fmla="*/ 52 h 215"/>
                <a:gd name="T2" fmla="*/ 151 w 168"/>
                <a:gd name="T3" fmla="*/ 43 h 215"/>
                <a:gd name="T4" fmla="*/ 135 w 168"/>
                <a:gd name="T5" fmla="*/ 31 h 215"/>
                <a:gd name="T6" fmla="*/ 128 w 168"/>
                <a:gd name="T7" fmla="*/ 18 h 215"/>
                <a:gd name="T8" fmla="*/ 123 w 168"/>
                <a:gd name="T9" fmla="*/ 13 h 215"/>
                <a:gd name="T10" fmla="*/ 119 w 168"/>
                <a:gd name="T11" fmla="*/ 7 h 215"/>
                <a:gd name="T12" fmla="*/ 112 w 168"/>
                <a:gd name="T13" fmla="*/ 1 h 215"/>
                <a:gd name="T14" fmla="*/ 97 w 168"/>
                <a:gd name="T15" fmla="*/ 6 h 215"/>
                <a:gd name="T16" fmla="*/ 85 w 168"/>
                <a:gd name="T17" fmla="*/ 11 h 215"/>
                <a:gd name="T18" fmla="*/ 71 w 168"/>
                <a:gd name="T19" fmla="*/ 12 h 215"/>
                <a:gd name="T20" fmla="*/ 58 w 168"/>
                <a:gd name="T21" fmla="*/ 6 h 215"/>
                <a:gd name="T22" fmla="*/ 55 w 168"/>
                <a:gd name="T23" fmla="*/ 9 h 215"/>
                <a:gd name="T24" fmla="*/ 54 w 168"/>
                <a:gd name="T25" fmla="*/ 16 h 215"/>
                <a:gd name="T26" fmla="*/ 47 w 168"/>
                <a:gd name="T27" fmla="*/ 24 h 215"/>
                <a:gd name="T28" fmla="*/ 41 w 168"/>
                <a:gd name="T29" fmla="*/ 29 h 215"/>
                <a:gd name="T30" fmla="*/ 30 w 168"/>
                <a:gd name="T31" fmla="*/ 34 h 215"/>
                <a:gd name="T32" fmla="*/ 29 w 168"/>
                <a:gd name="T33" fmla="*/ 37 h 215"/>
                <a:gd name="T34" fmla="*/ 33 w 168"/>
                <a:gd name="T35" fmla="*/ 47 h 215"/>
                <a:gd name="T36" fmla="*/ 36 w 168"/>
                <a:gd name="T37" fmla="*/ 55 h 215"/>
                <a:gd name="T38" fmla="*/ 38 w 168"/>
                <a:gd name="T39" fmla="*/ 69 h 215"/>
                <a:gd name="T40" fmla="*/ 42 w 168"/>
                <a:gd name="T41" fmla="*/ 84 h 215"/>
                <a:gd name="T42" fmla="*/ 36 w 168"/>
                <a:gd name="T43" fmla="*/ 90 h 215"/>
                <a:gd name="T44" fmla="*/ 35 w 168"/>
                <a:gd name="T45" fmla="*/ 98 h 215"/>
                <a:gd name="T46" fmla="*/ 25 w 168"/>
                <a:gd name="T47" fmla="*/ 98 h 215"/>
                <a:gd name="T48" fmla="*/ 21 w 168"/>
                <a:gd name="T49" fmla="*/ 100 h 215"/>
                <a:gd name="T50" fmla="*/ 11 w 168"/>
                <a:gd name="T51" fmla="*/ 110 h 215"/>
                <a:gd name="T52" fmla="*/ 15 w 168"/>
                <a:gd name="T53" fmla="*/ 120 h 215"/>
                <a:gd name="T54" fmla="*/ 10 w 168"/>
                <a:gd name="T55" fmla="*/ 122 h 215"/>
                <a:gd name="T56" fmla="*/ 3 w 168"/>
                <a:gd name="T57" fmla="*/ 124 h 215"/>
                <a:gd name="T58" fmla="*/ 1 w 168"/>
                <a:gd name="T59" fmla="*/ 135 h 215"/>
                <a:gd name="T60" fmla="*/ 4 w 168"/>
                <a:gd name="T61" fmla="*/ 146 h 215"/>
                <a:gd name="T62" fmla="*/ 5 w 168"/>
                <a:gd name="T63" fmla="*/ 150 h 215"/>
                <a:gd name="T64" fmla="*/ 14 w 168"/>
                <a:gd name="T65" fmla="*/ 161 h 215"/>
                <a:gd name="T66" fmla="*/ 17 w 168"/>
                <a:gd name="T67" fmla="*/ 167 h 215"/>
                <a:gd name="T68" fmla="*/ 23 w 168"/>
                <a:gd name="T69" fmla="*/ 171 h 215"/>
                <a:gd name="T70" fmla="*/ 50 w 168"/>
                <a:gd name="T71" fmla="*/ 184 h 215"/>
                <a:gd name="T72" fmla="*/ 52 w 168"/>
                <a:gd name="T73" fmla="*/ 192 h 215"/>
                <a:gd name="T74" fmla="*/ 49 w 168"/>
                <a:gd name="T75" fmla="*/ 201 h 215"/>
                <a:gd name="T76" fmla="*/ 62 w 168"/>
                <a:gd name="T77" fmla="*/ 200 h 215"/>
                <a:gd name="T78" fmla="*/ 68 w 168"/>
                <a:gd name="T79" fmla="*/ 202 h 215"/>
                <a:gd name="T80" fmla="*/ 81 w 168"/>
                <a:gd name="T81" fmla="*/ 208 h 215"/>
                <a:gd name="T82" fmla="*/ 90 w 168"/>
                <a:gd name="T83" fmla="*/ 194 h 215"/>
                <a:gd name="T84" fmla="*/ 103 w 168"/>
                <a:gd name="T85" fmla="*/ 185 h 215"/>
                <a:gd name="T86" fmla="*/ 119 w 168"/>
                <a:gd name="T87" fmla="*/ 178 h 215"/>
                <a:gd name="T88" fmla="*/ 118 w 168"/>
                <a:gd name="T89" fmla="*/ 186 h 215"/>
                <a:gd name="T90" fmla="*/ 120 w 168"/>
                <a:gd name="T91" fmla="*/ 191 h 215"/>
                <a:gd name="T92" fmla="*/ 133 w 168"/>
                <a:gd name="T93" fmla="*/ 177 h 215"/>
                <a:gd name="T94" fmla="*/ 147 w 168"/>
                <a:gd name="T95" fmla="*/ 153 h 215"/>
                <a:gd name="T96" fmla="*/ 139 w 168"/>
                <a:gd name="T97" fmla="*/ 156 h 215"/>
                <a:gd name="T98" fmla="*/ 127 w 168"/>
                <a:gd name="T99" fmla="*/ 138 h 215"/>
                <a:gd name="T100" fmla="*/ 125 w 168"/>
                <a:gd name="T101" fmla="*/ 104 h 215"/>
                <a:gd name="T102" fmla="*/ 127 w 168"/>
                <a:gd name="T103" fmla="*/ 89 h 215"/>
                <a:gd name="T104" fmla="*/ 138 w 168"/>
                <a:gd name="T105" fmla="*/ 75 h 215"/>
                <a:gd name="T106" fmla="*/ 143 w 168"/>
                <a:gd name="T107" fmla="*/ 67 h 215"/>
                <a:gd name="T108" fmla="*/ 155 w 168"/>
                <a:gd name="T109" fmla="*/ 85 h 215"/>
                <a:gd name="T110" fmla="*/ 160 w 168"/>
                <a:gd name="T111" fmla="*/ 82 h 215"/>
                <a:gd name="T112" fmla="*/ 165 w 168"/>
                <a:gd name="T113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15">
                  <a:moveTo>
                    <a:pt x="164" y="56"/>
                  </a:moveTo>
                  <a:cubicBezTo>
                    <a:pt x="164" y="55"/>
                    <a:pt x="163" y="53"/>
                    <a:pt x="163" y="52"/>
                  </a:cubicBezTo>
                  <a:cubicBezTo>
                    <a:pt x="163" y="52"/>
                    <a:pt x="163" y="52"/>
                    <a:pt x="162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58" y="51"/>
                    <a:pt x="155" y="49"/>
                    <a:pt x="152" y="47"/>
                  </a:cubicBezTo>
                  <a:cubicBezTo>
                    <a:pt x="152" y="46"/>
                    <a:pt x="151" y="46"/>
                    <a:pt x="151" y="45"/>
                  </a:cubicBezTo>
                  <a:cubicBezTo>
                    <a:pt x="151" y="44"/>
                    <a:pt x="151" y="44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1"/>
                    <a:pt x="149" y="40"/>
                    <a:pt x="148" y="39"/>
                  </a:cubicBezTo>
                  <a:cubicBezTo>
                    <a:pt x="146" y="37"/>
                    <a:pt x="144" y="36"/>
                    <a:pt x="142" y="3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39" y="35"/>
                    <a:pt x="136" y="34"/>
                    <a:pt x="135" y="31"/>
                  </a:cubicBezTo>
                  <a:cubicBezTo>
                    <a:pt x="135" y="30"/>
                    <a:pt x="135" y="30"/>
                    <a:pt x="135" y="29"/>
                  </a:cubicBezTo>
                  <a:cubicBezTo>
                    <a:pt x="135" y="29"/>
                    <a:pt x="135" y="28"/>
                    <a:pt x="135" y="28"/>
                  </a:cubicBezTo>
                  <a:cubicBezTo>
                    <a:pt x="135" y="25"/>
                    <a:pt x="132" y="22"/>
                    <a:pt x="129" y="19"/>
                  </a:cubicBezTo>
                  <a:cubicBezTo>
                    <a:pt x="129" y="19"/>
                    <a:pt x="128" y="19"/>
                    <a:pt x="128" y="18"/>
                  </a:cubicBezTo>
                  <a:cubicBezTo>
                    <a:pt x="128" y="18"/>
                    <a:pt x="128" y="18"/>
                    <a:pt x="127" y="18"/>
                  </a:cubicBezTo>
                  <a:cubicBezTo>
                    <a:pt x="127" y="18"/>
                    <a:pt x="127" y="18"/>
                    <a:pt x="126" y="18"/>
                  </a:cubicBezTo>
                  <a:cubicBezTo>
                    <a:pt x="125" y="17"/>
                    <a:pt x="124" y="16"/>
                    <a:pt x="124" y="15"/>
                  </a:cubicBezTo>
                  <a:cubicBezTo>
                    <a:pt x="124" y="14"/>
                    <a:pt x="124" y="13"/>
                    <a:pt x="123" y="13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1" y="13"/>
                    <a:pt x="121" y="13"/>
                  </a:cubicBezTo>
                  <a:cubicBezTo>
                    <a:pt x="119" y="12"/>
                    <a:pt x="118" y="10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6"/>
                    <a:pt x="119" y="5"/>
                    <a:pt x="119" y="4"/>
                  </a:cubicBezTo>
                  <a:cubicBezTo>
                    <a:pt x="118" y="3"/>
                    <a:pt x="117" y="3"/>
                    <a:pt x="116" y="3"/>
                  </a:cubicBezTo>
                  <a:cubicBezTo>
                    <a:pt x="115" y="3"/>
                    <a:pt x="114" y="3"/>
                    <a:pt x="113" y="2"/>
                  </a:cubicBezTo>
                  <a:cubicBezTo>
                    <a:pt x="112" y="2"/>
                    <a:pt x="112" y="1"/>
                    <a:pt x="112" y="1"/>
                  </a:cubicBezTo>
                  <a:cubicBezTo>
                    <a:pt x="111" y="1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9" y="0"/>
                    <a:pt x="109" y="1"/>
                  </a:cubicBezTo>
                  <a:cubicBezTo>
                    <a:pt x="106" y="4"/>
                    <a:pt x="102" y="6"/>
                    <a:pt x="97" y="6"/>
                  </a:cubicBezTo>
                  <a:cubicBezTo>
                    <a:pt x="96" y="6"/>
                    <a:pt x="96" y="6"/>
                    <a:pt x="95" y="6"/>
                  </a:cubicBezTo>
                  <a:cubicBezTo>
                    <a:pt x="92" y="6"/>
                    <a:pt x="90" y="6"/>
                    <a:pt x="88" y="8"/>
                  </a:cubicBezTo>
                  <a:cubicBezTo>
                    <a:pt x="88" y="8"/>
                    <a:pt x="88" y="8"/>
                    <a:pt x="88" y="9"/>
                  </a:cubicBezTo>
                  <a:cubicBezTo>
                    <a:pt x="87" y="10"/>
                    <a:pt x="86" y="10"/>
                    <a:pt x="85" y="11"/>
                  </a:cubicBezTo>
                  <a:cubicBezTo>
                    <a:pt x="84" y="11"/>
                    <a:pt x="83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8" y="10"/>
                    <a:pt x="75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9" y="13"/>
                    <a:pt x="68" y="13"/>
                    <a:pt x="67" y="13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3" y="12"/>
                    <a:pt x="62" y="10"/>
                    <a:pt x="61" y="9"/>
                  </a:cubicBezTo>
                  <a:cubicBezTo>
                    <a:pt x="60" y="7"/>
                    <a:pt x="59" y="6"/>
                    <a:pt x="58" y="6"/>
                  </a:cubicBezTo>
                  <a:cubicBezTo>
                    <a:pt x="57" y="6"/>
                    <a:pt x="57" y="6"/>
                    <a:pt x="56" y="7"/>
                  </a:cubicBezTo>
                  <a:cubicBezTo>
                    <a:pt x="56" y="7"/>
                    <a:pt x="55" y="7"/>
                    <a:pt x="54" y="8"/>
                  </a:cubicBezTo>
                  <a:cubicBezTo>
                    <a:pt x="54" y="8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10"/>
                    <a:pt x="56" y="10"/>
                    <a:pt x="57" y="11"/>
                  </a:cubicBezTo>
                  <a:cubicBezTo>
                    <a:pt x="57" y="12"/>
                    <a:pt x="57" y="13"/>
                    <a:pt x="56" y="15"/>
                  </a:cubicBezTo>
                  <a:cubicBezTo>
                    <a:pt x="56" y="15"/>
                    <a:pt x="55" y="15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18"/>
                    <a:pt x="51" y="20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5"/>
                    <a:pt x="50" y="25"/>
                    <a:pt x="47" y="24"/>
                  </a:cubicBezTo>
                  <a:cubicBezTo>
                    <a:pt x="45" y="23"/>
                    <a:pt x="44" y="23"/>
                    <a:pt x="44" y="24"/>
                  </a:cubicBezTo>
                  <a:cubicBezTo>
                    <a:pt x="44" y="24"/>
                    <a:pt x="44" y="25"/>
                    <a:pt x="44" y="25"/>
                  </a:cubicBezTo>
                  <a:cubicBezTo>
                    <a:pt x="44" y="26"/>
                    <a:pt x="44" y="27"/>
                    <a:pt x="43" y="28"/>
                  </a:cubicBezTo>
                  <a:cubicBezTo>
                    <a:pt x="43" y="29"/>
                    <a:pt x="42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30"/>
                    <a:pt x="39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6" y="34"/>
                    <a:pt x="33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5"/>
                    <a:pt x="29" y="35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30" y="37"/>
                  </a:cubicBezTo>
                  <a:cubicBezTo>
                    <a:pt x="32" y="38"/>
                    <a:pt x="33" y="41"/>
                    <a:pt x="34" y="42"/>
                  </a:cubicBezTo>
                  <a:cubicBezTo>
                    <a:pt x="35" y="44"/>
                    <a:pt x="35" y="46"/>
                    <a:pt x="33" y="47"/>
                  </a:cubicBezTo>
                  <a:cubicBezTo>
                    <a:pt x="32" y="47"/>
                    <a:pt x="31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50"/>
                    <a:pt x="33" y="53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6"/>
                    <a:pt x="37" y="56"/>
                    <a:pt x="37" y="57"/>
                  </a:cubicBezTo>
                  <a:cubicBezTo>
                    <a:pt x="38" y="58"/>
                    <a:pt x="37" y="60"/>
                    <a:pt x="37" y="61"/>
                  </a:cubicBezTo>
                  <a:cubicBezTo>
                    <a:pt x="37" y="61"/>
                    <a:pt x="36" y="62"/>
                    <a:pt x="36" y="62"/>
                  </a:cubicBezTo>
                  <a:cubicBezTo>
                    <a:pt x="36" y="64"/>
                    <a:pt x="36" y="67"/>
                    <a:pt x="38" y="69"/>
                  </a:cubicBezTo>
                  <a:cubicBezTo>
                    <a:pt x="38" y="69"/>
                    <a:pt x="39" y="69"/>
                    <a:pt x="39" y="70"/>
                  </a:cubicBezTo>
                  <a:cubicBezTo>
                    <a:pt x="40" y="70"/>
                    <a:pt x="40" y="70"/>
                    <a:pt x="41" y="71"/>
                  </a:cubicBezTo>
                  <a:cubicBezTo>
                    <a:pt x="44" y="73"/>
                    <a:pt x="44" y="78"/>
                    <a:pt x="43" y="82"/>
                  </a:cubicBezTo>
                  <a:cubicBezTo>
                    <a:pt x="43" y="83"/>
                    <a:pt x="43" y="84"/>
                    <a:pt x="42" y="84"/>
                  </a:cubicBezTo>
                  <a:cubicBezTo>
                    <a:pt x="42" y="85"/>
                    <a:pt x="41" y="85"/>
                    <a:pt x="40" y="85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1"/>
                    <a:pt x="35" y="92"/>
                    <a:pt x="35" y="92"/>
                  </a:cubicBezTo>
                  <a:cubicBezTo>
                    <a:pt x="34" y="94"/>
                    <a:pt x="33" y="94"/>
                    <a:pt x="33" y="95"/>
                  </a:cubicBezTo>
                  <a:cubicBezTo>
                    <a:pt x="34" y="95"/>
                    <a:pt x="34" y="96"/>
                    <a:pt x="34" y="96"/>
                  </a:cubicBezTo>
                  <a:cubicBezTo>
                    <a:pt x="35" y="97"/>
                    <a:pt x="35" y="97"/>
                    <a:pt x="35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28" y="100"/>
                    <a:pt x="26" y="98"/>
                  </a:cubicBezTo>
                  <a:cubicBezTo>
                    <a:pt x="26" y="98"/>
                    <a:pt x="26" y="98"/>
                    <a:pt x="25" y="98"/>
                  </a:cubicBezTo>
                  <a:cubicBezTo>
                    <a:pt x="25" y="97"/>
                    <a:pt x="24" y="96"/>
                    <a:pt x="24" y="96"/>
                  </a:cubicBezTo>
                  <a:cubicBezTo>
                    <a:pt x="23" y="96"/>
                    <a:pt x="22" y="97"/>
                    <a:pt x="22" y="98"/>
                  </a:cubicBezTo>
                  <a:cubicBezTo>
                    <a:pt x="22" y="98"/>
                    <a:pt x="22" y="98"/>
                    <a:pt x="21" y="99"/>
                  </a:cubicBezTo>
                  <a:cubicBezTo>
                    <a:pt x="21" y="99"/>
                    <a:pt x="21" y="100"/>
                    <a:pt x="21" y="100"/>
                  </a:cubicBezTo>
                  <a:cubicBezTo>
                    <a:pt x="19" y="102"/>
                    <a:pt x="18" y="104"/>
                    <a:pt x="16" y="105"/>
                  </a:cubicBezTo>
                  <a:cubicBezTo>
                    <a:pt x="16" y="105"/>
                    <a:pt x="16" y="105"/>
                    <a:pt x="15" y="105"/>
                  </a:cubicBezTo>
                  <a:cubicBezTo>
                    <a:pt x="14" y="106"/>
                    <a:pt x="13" y="106"/>
                    <a:pt x="12" y="107"/>
                  </a:cubicBezTo>
                  <a:cubicBezTo>
                    <a:pt x="12" y="108"/>
                    <a:pt x="11" y="109"/>
                    <a:pt x="11" y="110"/>
                  </a:cubicBezTo>
                  <a:cubicBezTo>
                    <a:pt x="12" y="111"/>
                    <a:pt x="13" y="112"/>
                    <a:pt x="14" y="112"/>
                  </a:cubicBezTo>
                  <a:cubicBezTo>
                    <a:pt x="15" y="113"/>
                    <a:pt x="16" y="114"/>
                    <a:pt x="17" y="116"/>
                  </a:cubicBezTo>
                  <a:cubicBezTo>
                    <a:pt x="17" y="117"/>
                    <a:pt x="17" y="118"/>
                    <a:pt x="17" y="119"/>
                  </a:cubicBezTo>
                  <a:cubicBezTo>
                    <a:pt x="16" y="120"/>
                    <a:pt x="16" y="120"/>
                    <a:pt x="15" y="120"/>
                  </a:cubicBezTo>
                  <a:cubicBezTo>
                    <a:pt x="13" y="121"/>
                    <a:pt x="12" y="120"/>
                    <a:pt x="11" y="119"/>
                  </a:cubicBezTo>
                  <a:cubicBezTo>
                    <a:pt x="11" y="119"/>
                    <a:pt x="10" y="119"/>
                    <a:pt x="10" y="119"/>
                  </a:cubicBezTo>
                  <a:cubicBezTo>
                    <a:pt x="10" y="119"/>
                    <a:pt x="10" y="120"/>
                    <a:pt x="10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8" y="123"/>
                    <a:pt x="7" y="123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ubicBezTo>
                    <a:pt x="4" y="123"/>
                    <a:pt x="4" y="123"/>
                    <a:pt x="3" y="124"/>
                  </a:cubicBezTo>
                  <a:cubicBezTo>
                    <a:pt x="2" y="125"/>
                    <a:pt x="1" y="125"/>
                    <a:pt x="1" y="126"/>
                  </a:cubicBezTo>
                  <a:cubicBezTo>
                    <a:pt x="1" y="127"/>
                    <a:pt x="1" y="128"/>
                    <a:pt x="2" y="129"/>
                  </a:cubicBezTo>
                  <a:cubicBezTo>
                    <a:pt x="2" y="130"/>
                    <a:pt x="3" y="131"/>
                    <a:pt x="2" y="132"/>
                  </a:cubicBezTo>
                  <a:cubicBezTo>
                    <a:pt x="2" y="133"/>
                    <a:pt x="1" y="134"/>
                    <a:pt x="1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0" y="137"/>
                    <a:pt x="0" y="138"/>
                    <a:pt x="1" y="139"/>
                  </a:cubicBezTo>
                  <a:cubicBezTo>
                    <a:pt x="2" y="140"/>
                    <a:pt x="2" y="140"/>
                    <a:pt x="3" y="141"/>
                  </a:cubicBezTo>
                  <a:cubicBezTo>
                    <a:pt x="3" y="143"/>
                    <a:pt x="3" y="144"/>
                    <a:pt x="4" y="146"/>
                  </a:cubicBezTo>
                  <a:cubicBezTo>
                    <a:pt x="4" y="147"/>
                    <a:pt x="4" y="149"/>
                    <a:pt x="4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6" y="150"/>
                    <a:pt x="6" y="150"/>
                  </a:cubicBezTo>
                  <a:cubicBezTo>
                    <a:pt x="7" y="150"/>
                    <a:pt x="7" y="151"/>
                    <a:pt x="8" y="151"/>
                  </a:cubicBezTo>
                  <a:cubicBezTo>
                    <a:pt x="10" y="151"/>
                    <a:pt x="11" y="154"/>
                    <a:pt x="12" y="155"/>
                  </a:cubicBezTo>
                  <a:cubicBezTo>
                    <a:pt x="13" y="157"/>
                    <a:pt x="14" y="159"/>
                    <a:pt x="14" y="161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62"/>
                    <a:pt x="14" y="162"/>
                    <a:pt x="15" y="163"/>
                  </a:cubicBezTo>
                  <a:cubicBezTo>
                    <a:pt x="15" y="163"/>
                    <a:pt x="15" y="164"/>
                    <a:pt x="15" y="164"/>
                  </a:cubicBezTo>
                  <a:cubicBezTo>
                    <a:pt x="16" y="165"/>
                    <a:pt x="16" y="166"/>
                    <a:pt x="17" y="167"/>
                  </a:cubicBezTo>
                  <a:cubicBezTo>
                    <a:pt x="17" y="168"/>
                    <a:pt x="17" y="169"/>
                    <a:pt x="17" y="170"/>
                  </a:cubicBezTo>
                  <a:cubicBezTo>
                    <a:pt x="17" y="171"/>
                    <a:pt x="17" y="172"/>
                    <a:pt x="17" y="172"/>
                  </a:cubicBezTo>
                  <a:cubicBezTo>
                    <a:pt x="18" y="173"/>
                    <a:pt x="20" y="173"/>
                    <a:pt x="21" y="172"/>
                  </a:cubicBezTo>
                  <a:cubicBezTo>
                    <a:pt x="22" y="172"/>
                    <a:pt x="23" y="171"/>
                    <a:pt x="23" y="171"/>
                  </a:cubicBezTo>
                  <a:cubicBezTo>
                    <a:pt x="24" y="170"/>
                    <a:pt x="25" y="170"/>
                    <a:pt x="26" y="170"/>
                  </a:cubicBezTo>
                  <a:cubicBezTo>
                    <a:pt x="28" y="168"/>
                    <a:pt x="31" y="168"/>
                    <a:pt x="35" y="169"/>
                  </a:cubicBezTo>
                  <a:cubicBezTo>
                    <a:pt x="41" y="171"/>
                    <a:pt x="48" y="175"/>
                    <a:pt x="50" y="183"/>
                  </a:cubicBezTo>
                  <a:cubicBezTo>
                    <a:pt x="50" y="183"/>
                    <a:pt x="50" y="184"/>
                    <a:pt x="50" y="184"/>
                  </a:cubicBezTo>
                  <a:cubicBezTo>
                    <a:pt x="50" y="185"/>
                    <a:pt x="50" y="186"/>
                    <a:pt x="51" y="187"/>
                  </a:cubicBezTo>
                  <a:cubicBezTo>
                    <a:pt x="51" y="187"/>
                    <a:pt x="51" y="187"/>
                    <a:pt x="51" y="188"/>
                  </a:cubicBezTo>
                  <a:cubicBezTo>
                    <a:pt x="52" y="189"/>
                    <a:pt x="53" y="190"/>
                    <a:pt x="52" y="192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50" y="193"/>
                    <a:pt x="47" y="194"/>
                    <a:pt x="46" y="197"/>
                  </a:cubicBezTo>
                  <a:cubicBezTo>
                    <a:pt x="46" y="198"/>
                    <a:pt x="46" y="199"/>
                    <a:pt x="47" y="200"/>
                  </a:cubicBezTo>
                  <a:cubicBezTo>
                    <a:pt x="47" y="200"/>
                    <a:pt x="48" y="201"/>
                    <a:pt x="49" y="201"/>
                  </a:cubicBezTo>
                  <a:cubicBezTo>
                    <a:pt x="50" y="201"/>
                    <a:pt x="51" y="201"/>
                    <a:pt x="52" y="200"/>
                  </a:cubicBezTo>
                  <a:cubicBezTo>
                    <a:pt x="53" y="199"/>
                    <a:pt x="54" y="199"/>
                    <a:pt x="55" y="199"/>
                  </a:cubicBezTo>
                  <a:cubicBezTo>
                    <a:pt x="57" y="198"/>
                    <a:pt x="60" y="199"/>
                    <a:pt x="61" y="200"/>
                  </a:cubicBezTo>
                  <a:cubicBezTo>
                    <a:pt x="61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3" y="201"/>
                    <a:pt x="63" y="201"/>
                    <a:pt x="64" y="201"/>
                  </a:cubicBezTo>
                  <a:cubicBezTo>
                    <a:pt x="65" y="200"/>
                    <a:pt x="66" y="200"/>
                    <a:pt x="67" y="200"/>
                  </a:cubicBezTo>
                  <a:cubicBezTo>
                    <a:pt x="68" y="201"/>
                    <a:pt x="68" y="202"/>
                    <a:pt x="68" y="202"/>
                  </a:cubicBezTo>
                  <a:cubicBezTo>
                    <a:pt x="71" y="205"/>
                    <a:pt x="73" y="209"/>
                    <a:pt x="74" y="213"/>
                  </a:cubicBezTo>
                  <a:cubicBezTo>
                    <a:pt x="74" y="214"/>
                    <a:pt x="74" y="214"/>
                    <a:pt x="75" y="214"/>
                  </a:cubicBezTo>
                  <a:cubicBezTo>
                    <a:pt x="76" y="215"/>
                    <a:pt x="78" y="214"/>
                    <a:pt x="79" y="213"/>
                  </a:cubicBezTo>
                  <a:cubicBezTo>
                    <a:pt x="80" y="212"/>
                    <a:pt x="80" y="210"/>
                    <a:pt x="81" y="208"/>
                  </a:cubicBezTo>
                  <a:cubicBezTo>
                    <a:pt x="81" y="207"/>
                    <a:pt x="82" y="205"/>
                    <a:pt x="83" y="204"/>
                  </a:cubicBezTo>
                  <a:cubicBezTo>
                    <a:pt x="85" y="204"/>
                    <a:pt x="88" y="206"/>
                    <a:pt x="90" y="205"/>
                  </a:cubicBezTo>
                  <a:cubicBezTo>
                    <a:pt x="88" y="202"/>
                    <a:pt x="92" y="199"/>
                    <a:pt x="91" y="196"/>
                  </a:cubicBezTo>
                  <a:cubicBezTo>
                    <a:pt x="90" y="195"/>
                    <a:pt x="90" y="195"/>
                    <a:pt x="90" y="194"/>
                  </a:cubicBezTo>
                  <a:cubicBezTo>
                    <a:pt x="89" y="193"/>
                    <a:pt x="89" y="192"/>
                    <a:pt x="90" y="190"/>
                  </a:cubicBezTo>
                  <a:cubicBezTo>
                    <a:pt x="90" y="189"/>
                    <a:pt x="92" y="188"/>
                    <a:pt x="93" y="187"/>
                  </a:cubicBezTo>
                  <a:cubicBezTo>
                    <a:pt x="95" y="186"/>
                    <a:pt x="98" y="186"/>
                    <a:pt x="100" y="186"/>
                  </a:cubicBezTo>
                  <a:cubicBezTo>
                    <a:pt x="101" y="185"/>
                    <a:pt x="102" y="186"/>
                    <a:pt x="103" y="185"/>
                  </a:cubicBezTo>
                  <a:cubicBezTo>
                    <a:pt x="105" y="185"/>
                    <a:pt x="106" y="182"/>
                    <a:pt x="107" y="180"/>
                  </a:cubicBezTo>
                  <a:cubicBezTo>
                    <a:pt x="108" y="178"/>
                    <a:pt x="110" y="177"/>
                    <a:pt x="112" y="178"/>
                  </a:cubicBezTo>
                  <a:cubicBezTo>
                    <a:pt x="113" y="178"/>
                    <a:pt x="114" y="179"/>
                    <a:pt x="115" y="179"/>
                  </a:cubicBezTo>
                  <a:cubicBezTo>
                    <a:pt x="116" y="180"/>
                    <a:pt x="118" y="179"/>
                    <a:pt x="119" y="178"/>
                  </a:cubicBezTo>
                  <a:cubicBezTo>
                    <a:pt x="120" y="177"/>
                    <a:pt x="121" y="177"/>
                    <a:pt x="122" y="177"/>
                  </a:cubicBezTo>
                  <a:cubicBezTo>
                    <a:pt x="123" y="178"/>
                    <a:pt x="123" y="179"/>
                    <a:pt x="123" y="180"/>
                  </a:cubicBezTo>
                  <a:cubicBezTo>
                    <a:pt x="123" y="181"/>
                    <a:pt x="122" y="182"/>
                    <a:pt x="121" y="182"/>
                  </a:cubicBezTo>
                  <a:cubicBezTo>
                    <a:pt x="120" y="184"/>
                    <a:pt x="119" y="185"/>
                    <a:pt x="118" y="186"/>
                  </a:cubicBezTo>
                  <a:cubicBezTo>
                    <a:pt x="117" y="186"/>
                    <a:pt x="116" y="186"/>
                    <a:pt x="116" y="187"/>
                  </a:cubicBezTo>
                  <a:cubicBezTo>
                    <a:pt x="115" y="187"/>
                    <a:pt x="115" y="188"/>
                    <a:pt x="115" y="189"/>
                  </a:cubicBezTo>
                  <a:cubicBezTo>
                    <a:pt x="115" y="189"/>
                    <a:pt x="116" y="189"/>
                    <a:pt x="116" y="190"/>
                  </a:cubicBezTo>
                  <a:cubicBezTo>
                    <a:pt x="117" y="191"/>
                    <a:pt x="119" y="191"/>
                    <a:pt x="120" y="191"/>
                  </a:cubicBezTo>
                  <a:cubicBezTo>
                    <a:pt x="123" y="191"/>
                    <a:pt x="124" y="189"/>
                    <a:pt x="125" y="187"/>
                  </a:cubicBezTo>
                  <a:cubicBezTo>
                    <a:pt x="126" y="185"/>
                    <a:pt x="127" y="183"/>
                    <a:pt x="129" y="181"/>
                  </a:cubicBezTo>
                  <a:cubicBezTo>
                    <a:pt x="130" y="180"/>
                    <a:pt x="131" y="180"/>
                    <a:pt x="132" y="179"/>
                  </a:cubicBezTo>
                  <a:cubicBezTo>
                    <a:pt x="132" y="178"/>
                    <a:pt x="132" y="177"/>
                    <a:pt x="133" y="177"/>
                  </a:cubicBezTo>
                  <a:cubicBezTo>
                    <a:pt x="133" y="174"/>
                    <a:pt x="133" y="170"/>
                    <a:pt x="135" y="169"/>
                  </a:cubicBezTo>
                  <a:cubicBezTo>
                    <a:pt x="136" y="167"/>
                    <a:pt x="138" y="167"/>
                    <a:pt x="140" y="166"/>
                  </a:cubicBezTo>
                  <a:cubicBezTo>
                    <a:pt x="141" y="166"/>
                    <a:pt x="143" y="164"/>
                    <a:pt x="143" y="162"/>
                  </a:cubicBezTo>
                  <a:cubicBezTo>
                    <a:pt x="144" y="159"/>
                    <a:pt x="148" y="157"/>
                    <a:pt x="147" y="153"/>
                  </a:cubicBezTo>
                  <a:cubicBezTo>
                    <a:pt x="147" y="153"/>
                    <a:pt x="147" y="153"/>
                    <a:pt x="147" y="152"/>
                  </a:cubicBezTo>
                  <a:cubicBezTo>
                    <a:pt x="147" y="152"/>
                    <a:pt x="146" y="152"/>
                    <a:pt x="146" y="152"/>
                  </a:cubicBezTo>
                  <a:cubicBezTo>
                    <a:pt x="144" y="152"/>
                    <a:pt x="143" y="152"/>
                    <a:pt x="142" y="153"/>
                  </a:cubicBezTo>
                  <a:cubicBezTo>
                    <a:pt x="141" y="153"/>
                    <a:pt x="140" y="155"/>
                    <a:pt x="139" y="156"/>
                  </a:cubicBezTo>
                  <a:cubicBezTo>
                    <a:pt x="138" y="157"/>
                    <a:pt x="135" y="157"/>
                    <a:pt x="133" y="155"/>
                  </a:cubicBezTo>
                  <a:cubicBezTo>
                    <a:pt x="132" y="154"/>
                    <a:pt x="131" y="152"/>
                    <a:pt x="131" y="150"/>
                  </a:cubicBezTo>
                  <a:cubicBezTo>
                    <a:pt x="130" y="148"/>
                    <a:pt x="130" y="146"/>
                    <a:pt x="129" y="144"/>
                  </a:cubicBezTo>
                  <a:cubicBezTo>
                    <a:pt x="129" y="142"/>
                    <a:pt x="127" y="140"/>
                    <a:pt x="127" y="138"/>
                  </a:cubicBezTo>
                  <a:cubicBezTo>
                    <a:pt x="127" y="135"/>
                    <a:pt x="127" y="133"/>
                    <a:pt x="128" y="130"/>
                  </a:cubicBezTo>
                  <a:cubicBezTo>
                    <a:pt x="129" y="126"/>
                    <a:pt x="129" y="122"/>
                    <a:pt x="128" y="118"/>
                  </a:cubicBezTo>
                  <a:cubicBezTo>
                    <a:pt x="126" y="116"/>
                    <a:pt x="126" y="113"/>
                    <a:pt x="126" y="111"/>
                  </a:cubicBezTo>
                  <a:cubicBezTo>
                    <a:pt x="127" y="108"/>
                    <a:pt x="127" y="106"/>
                    <a:pt x="125" y="104"/>
                  </a:cubicBezTo>
                  <a:cubicBezTo>
                    <a:pt x="124" y="102"/>
                    <a:pt x="121" y="101"/>
                    <a:pt x="122" y="99"/>
                  </a:cubicBezTo>
                  <a:cubicBezTo>
                    <a:pt x="122" y="98"/>
                    <a:pt x="124" y="97"/>
                    <a:pt x="124" y="95"/>
                  </a:cubicBezTo>
                  <a:cubicBezTo>
                    <a:pt x="124" y="94"/>
                    <a:pt x="123" y="92"/>
                    <a:pt x="124" y="91"/>
                  </a:cubicBezTo>
                  <a:cubicBezTo>
                    <a:pt x="124" y="90"/>
                    <a:pt x="126" y="89"/>
                    <a:pt x="127" y="89"/>
                  </a:cubicBezTo>
                  <a:cubicBezTo>
                    <a:pt x="129" y="87"/>
                    <a:pt x="129" y="83"/>
                    <a:pt x="131" y="82"/>
                  </a:cubicBezTo>
                  <a:cubicBezTo>
                    <a:pt x="132" y="80"/>
                    <a:pt x="135" y="80"/>
                    <a:pt x="135" y="78"/>
                  </a:cubicBezTo>
                  <a:cubicBezTo>
                    <a:pt x="136" y="77"/>
                    <a:pt x="135" y="76"/>
                    <a:pt x="136" y="75"/>
                  </a:cubicBezTo>
                  <a:cubicBezTo>
                    <a:pt x="136" y="75"/>
                    <a:pt x="137" y="75"/>
                    <a:pt x="138" y="75"/>
                  </a:cubicBezTo>
                  <a:cubicBezTo>
                    <a:pt x="139" y="75"/>
                    <a:pt x="140" y="76"/>
                    <a:pt x="140" y="76"/>
                  </a:cubicBezTo>
                  <a:cubicBezTo>
                    <a:pt x="141" y="77"/>
                    <a:pt x="142" y="76"/>
                    <a:pt x="142" y="76"/>
                  </a:cubicBezTo>
                  <a:cubicBezTo>
                    <a:pt x="142" y="75"/>
                    <a:pt x="143" y="74"/>
                    <a:pt x="143" y="74"/>
                  </a:cubicBezTo>
                  <a:cubicBezTo>
                    <a:pt x="143" y="72"/>
                    <a:pt x="143" y="69"/>
                    <a:pt x="143" y="67"/>
                  </a:cubicBezTo>
                  <a:cubicBezTo>
                    <a:pt x="146" y="68"/>
                    <a:pt x="147" y="70"/>
                    <a:pt x="148" y="73"/>
                  </a:cubicBezTo>
                  <a:cubicBezTo>
                    <a:pt x="149" y="75"/>
                    <a:pt x="149" y="78"/>
                    <a:pt x="151" y="80"/>
                  </a:cubicBezTo>
                  <a:cubicBezTo>
                    <a:pt x="152" y="81"/>
                    <a:pt x="153" y="82"/>
                    <a:pt x="154" y="83"/>
                  </a:cubicBezTo>
                  <a:cubicBezTo>
                    <a:pt x="154" y="84"/>
                    <a:pt x="154" y="85"/>
                    <a:pt x="155" y="85"/>
                  </a:cubicBezTo>
                  <a:cubicBezTo>
                    <a:pt x="156" y="86"/>
                    <a:pt x="157" y="87"/>
                    <a:pt x="157" y="86"/>
                  </a:cubicBezTo>
                  <a:cubicBezTo>
                    <a:pt x="157" y="85"/>
                    <a:pt x="157" y="84"/>
                    <a:pt x="158" y="82"/>
                  </a:cubicBezTo>
                  <a:cubicBezTo>
                    <a:pt x="158" y="82"/>
                    <a:pt x="158" y="81"/>
                    <a:pt x="159" y="81"/>
                  </a:cubicBezTo>
                  <a:cubicBezTo>
                    <a:pt x="159" y="81"/>
                    <a:pt x="159" y="81"/>
                    <a:pt x="160" y="82"/>
                  </a:cubicBezTo>
                  <a:cubicBezTo>
                    <a:pt x="160" y="83"/>
                    <a:pt x="161" y="84"/>
                    <a:pt x="162" y="85"/>
                  </a:cubicBezTo>
                  <a:cubicBezTo>
                    <a:pt x="162" y="86"/>
                    <a:pt x="162" y="87"/>
                    <a:pt x="163" y="87"/>
                  </a:cubicBezTo>
                  <a:cubicBezTo>
                    <a:pt x="164" y="87"/>
                    <a:pt x="165" y="87"/>
                    <a:pt x="166" y="85"/>
                  </a:cubicBezTo>
                  <a:cubicBezTo>
                    <a:pt x="168" y="82"/>
                    <a:pt x="166" y="79"/>
                    <a:pt x="165" y="75"/>
                  </a:cubicBezTo>
                  <a:cubicBezTo>
                    <a:pt x="163" y="69"/>
                    <a:pt x="165" y="63"/>
                    <a:pt x="164" y="5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86"/>
            <p:cNvSpPr/>
            <p:nvPr/>
          </p:nvSpPr>
          <p:spPr bwMode="auto">
            <a:xfrm rot="21089660">
              <a:off x="9969802" y="4435783"/>
              <a:ext cx="648453" cy="1237956"/>
            </a:xfrm>
            <a:custGeom>
              <a:avLst/>
              <a:gdLst>
                <a:gd name="T0" fmla="*/ 96 w 99"/>
                <a:gd name="T1" fmla="*/ 23 h 188"/>
                <a:gd name="T2" fmla="*/ 93 w 99"/>
                <a:gd name="T3" fmla="*/ 19 h 188"/>
                <a:gd name="T4" fmla="*/ 88 w 99"/>
                <a:gd name="T5" fmla="*/ 15 h 188"/>
                <a:gd name="T6" fmla="*/ 90 w 99"/>
                <a:gd name="T7" fmla="*/ 10 h 188"/>
                <a:gd name="T8" fmla="*/ 87 w 99"/>
                <a:gd name="T9" fmla="*/ 8 h 188"/>
                <a:gd name="T10" fmla="*/ 81 w 99"/>
                <a:gd name="T11" fmla="*/ 2 h 188"/>
                <a:gd name="T12" fmla="*/ 80 w 99"/>
                <a:gd name="T13" fmla="*/ 0 h 188"/>
                <a:gd name="T14" fmla="*/ 77 w 99"/>
                <a:gd name="T15" fmla="*/ 3 h 188"/>
                <a:gd name="T16" fmla="*/ 72 w 99"/>
                <a:gd name="T17" fmla="*/ 9 h 188"/>
                <a:gd name="T18" fmla="*/ 69 w 99"/>
                <a:gd name="T19" fmla="*/ 12 h 188"/>
                <a:gd name="T20" fmla="*/ 73 w 99"/>
                <a:gd name="T21" fmla="*/ 15 h 188"/>
                <a:gd name="T22" fmla="*/ 74 w 99"/>
                <a:gd name="T23" fmla="*/ 17 h 188"/>
                <a:gd name="T24" fmla="*/ 82 w 99"/>
                <a:gd name="T25" fmla="*/ 17 h 188"/>
                <a:gd name="T26" fmla="*/ 80 w 99"/>
                <a:gd name="T27" fmla="*/ 31 h 188"/>
                <a:gd name="T28" fmla="*/ 74 w 99"/>
                <a:gd name="T29" fmla="*/ 34 h 188"/>
                <a:gd name="T30" fmla="*/ 73 w 99"/>
                <a:gd name="T31" fmla="*/ 36 h 188"/>
                <a:gd name="T32" fmla="*/ 63 w 99"/>
                <a:gd name="T33" fmla="*/ 52 h 188"/>
                <a:gd name="T34" fmla="*/ 56 w 99"/>
                <a:gd name="T35" fmla="*/ 52 h 188"/>
                <a:gd name="T36" fmla="*/ 54 w 99"/>
                <a:gd name="T37" fmla="*/ 53 h 188"/>
                <a:gd name="T38" fmla="*/ 50 w 99"/>
                <a:gd name="T39" fmla="*/ 51 h 188"/>
                <a:gd name="T40" fmla="*/ 43 w 99"/>
                <a:gd name="T41" fmla="*/ 51 h 188"/>
                <a:gd name="T42" fmla="*/ 41 w 99"/>
                <a:gd name="T43" fmla="*/ 53 h 188"/>
                <a:gd name="T44" fmla="*/ 36 w 99"/>
                <a:gd name="T45" fmla="*/ 50 h 188"/>
                <a:gd name="T46" fmla="*/ 32 w 99"/>
                <a:gd name="T47" fmla="*/ 48 h 188"/>
                <a:gd name="T48" fmla="*/ 30 w 99"/>
                <a:gd name="T49" fmla="*/ 66 h 188"/>
                <a:gd name="T50" fmla="*/ 34 w 99"/>
                <a:gd name="T51" fmla="*/ 77 h 188"/>
                <a:gd name="T52" fmla="*/ 33 w 99"/>
                <a:gd name="T53" fmla="*/ 89 h 188"/>
                <a:gd name="T54" fmla="*/ 30 w 99"/>
                <a:gd name="T55" fmla="*/ 99 h 188"/>
                <a:gd name="T56" fmla="*/ 32 w 99"/>
                <a:gd name="T57" fmla="*/ 107 h 188"/>
                <a:gd name="T58" fmla="*/ 20 w 99"/>
                <a:gd name="T59" fmla="*/ 112 h 188"/>
                <a:gd name="T60" fmla="*/ 9 w 99"/>
                <a:gd name="T61" fmla="*/ 115 h 188"/>
                <a:gd name="T62" fmla="*/ 2 w 99"/>
                <a:gd name="T63" fmla="*/ 126 h 188"/>
                <a:gd name="T64" fmla="*/ 11 w 99"/>
                <a:gd name="T65" fmla="*/ 142 h 188"/>
                <a:gd name="T66" fmla="*/ 14 w 99"/>
                <a:gd name="T67" fmla="*/ 155 h 188"/>
                <a:gd name="T68" fmla="*/ 17 w 99"/>
                <a:gd name="T69" fmla="*/ 167 h 188"/>
                <a:gd name="T70" fmla="*/ 13 w 99"/>
                <a:gd name="T71" fmla="*/ 175 h 188"/>
                <a:gd name="T72" fmla="*/ 10 w 99"/>
                <a:gd name="T73" fmla="*/ 182 h 188"/>
                <a:gd name="T74" fmla="*/ 16 w 99"/>
                <a:gd name="T75" fmla="*/ 185 h 188"/>
                <a:gd name="T76" fmla="*/ 15 w 99"/>
                <a:gd name="T77" fmla="*/ 177 h 188"/>
                <a:gd name="T78" fmla="*/ 22 w 99"/>
                <a:gd name="T79" fmla="*/ 174 h 188"/>
                <a:gd name="T80" fmla="*/ 25 w 99"/>
                <a:gd name="T81" fmla="*/ 165 h 188"/>
                <a:gd name="T82" fmla="*/ 26 w 99"/>
                <a:gd name="T83" fmla="*/ 156 h 188"/>
                <a:gd name="T84" fmla="*/ 34 w 99"/>
                <a:gd name="T85" fmla="*/ 155 h 188"/>
                <a:gd name="T86" fmla="*/ 40 w 99"/>
                <a:gd name="T87" fmla="*/ 163 h 188"/>
                <a:gd name="T88" fmla="*/ 47 w 99"/>
                <a:gd name="T89" fmla="*/ 162 h 188"/>
                <a:gd name="T90" fmla="*/ 52 w 99"/>
                <a:gd name="T91" fmla="*/ 161 h 188"/>
                <a:gd name="T92" fmla="*/ 59 w 99"/>
                <a:gd name="T93" fmla="*/ 154 h 188"/>
                <a:gd name="T94" fmla="*/ 66 w 99"/>
                <a:gd name="T95" fmla="*/ 145 h 188"/>
                <a:gd name="T96" fmla="*/ 77 w 99"/>
                <a:gd name="T97" fmla="*/ 128 h 188"/>
                <a:gd name="T98" fmla="*/ 80 w 99"/>
                <a:gd name="T99" fmla="*/ 115 h 188"/>
                <a:gd name="T100" fmla="*/ 82 w 99"/>
                <a:gd name="T101" fmla="*/ 105 h 188"/>
                <a:gd name="T102" fmla="*/ 86 w 99"/>
                <a:gd name="T103" fmla="*/ 85 h 188"/>
                <a:gd name="T104" fmla="*/ 91 w 99"/>
                <a:gd name="T105" fmla="*/ 73 h 188"/>
                <a:gd name="T106" fmla="*/ 96 w 99"/>
                <a:gd name="T107" fmla="*/ 55 h 188"/>
                <a:gd name="T108" fmla="*/ 97 w 99"/>
                <a:gd name="T109" fmla="*/ 3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" h="188">
                  <a:moveTo>
                    <a:pt x="95" y="29"/>
                  </a:moveTo>
                  <a:cubicBezTo>
                    <a:pt x="96" y="25"/>
                    <a:pt x="95" y="25"/>
                    <a:pt x="96" y="23"/>
                  </a:cubicBezTo>
                  <a:cubicBezTo>
                    <a:pt x="96" y="22"/>
                    <a:pt x="97" y="20"/>
                    <a:pt x="98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1" y="19"/>
                    <a:pt x="90" y="18"/>
                  </a:cubicBezTo>
                  <a:cubicBezTo>
                    <a:pt x="89" y="18"/>
                    <a:pt x="88" y="16"/>
                    <a:pt x="88" y="15"/>
                  </a:cubicBezTo>
                  <a:cubicBezTo>
                    <a:pt x="88" y="14"/>
                    <a:pt x="88" y="13"/>
                    <a:pt x="89" y="12"/>
                  </a:cubicBezTo>
                  <a:cubicBezTo>
                    <a:pt x="89" y="11"/>
                    <a:pt x="90" y="11"/>
                    <a:pt x="90" y="10"/>
                  </a:cubicBezTo>
                  <a:cubicBezTo>
                    <a:pt x="90" y="10"/>
                    <a:pt x="90" y="9"/>
                    <a:pt x="89" y="9"/>
                  </a:cubicBezTo>
                  <a:cubicBezTo>
                    <a:pt x="89" y="8"/>
                    <a:pt x="88" y="8"/>
                    <a:pt x="87" y="8"/>
                  </a:cubicBezTo>
                  <a:cubicBezTo>
                    <a:pt x="87" y="8"/>
                    <a:pt x="87" y="8"/>
                    <a:pt x="86" y="7"/>
                  </a:cubicBezTo>
                  <a:cubicBezTo>
                    <a:pt x="84" y="6"/>
                    <a:pt x="83" y="4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80" y="0"/>
                  </a:cubicBezTo>
                  <a:cubicBezTo>
                    <a:pt x="79" y="0"/>
                    <a:pt x="78" y="1"/>
                    <a:pt x="78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7" y="5"/>
                    <a:pt x="76" y="6"/>
                    <a:pt x="76" y="7"/>
                  </a:cubicBezTo>
                  <a:cubicBezTo>
                    <a:pt x="75" y="8"/>
                    <a:pt x="73" y="9"/>
                    <a:pt x="72" y="9"/>
                  </a:cubicBezTo>
                  <a:cubicBezTo>
                    <a:pt x="72" y="9"/>
                    <a:pt x="72" y="9"/>
                    <a:pt x="71" y="10"/>
                  </a:cubicBezTo>
                  <a:cubicBezTo>
                    <a:pt x="70" y="10"/>
                    <a:pt x="69" y="11"/>
                    <a:pt x="69" y="12"/>
                  </a:cubicBezTo>
                  <a:cubicBezTo>
                    <a:pt x="70" y="13"/>
                    <a:pt x="70" y="13"/>
                    <a:pt x="71" y="14"/>
                  </a:cubicBezTo>
                  <a:cubicBezTo>
                    <a:pt x="72" y="14"/>
                    <a:pt x="73" y="15"/>
                    <a:pt x="73" y="15"/>
                  </a:cubicBezTo>
                  <a:cubicBezTo>
                    <a:pt x="73" y="16"/>
                    <a:pt x="74" y="16"/>
                    <a:pt x="74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8"/>
                    <a:pt x="76" y="18"/>
                    <a:pt x="77" y="17"/>
                  </a:cubicBezTo>
                  <a:cubicBezTo>
                    <a:pt x="79" y="17"/>
                    <a:pt x="80" y="16"/>
                    <a:pt x="82" y="17"/>
                  </a:cubicBezTo>
                  <a:cubicBezTo>
                    <a:pt x="84" y="18"/>
                    <a:pt x="84" y="21"/>
                    <a:pt x="83" y="24"/>
                  </a:cubicBezTo>
                  <a:cubicBezTo>
                    <a:pt x="83" y="26"/>
                    <a:pt x="82" y="29"/>
                    <a:pt x="80" y="31"/>
                  </a:cubicBezTo>
                  <a:cubicBezTo>
                    <a:pt x="79" y="31"/>
                    <a:pt x="78" y="32"/>
                    <a:pt x="77" y="32"/>
                  </a:cubicBezTo>
                  <a:cubicBezTo>
                    <a:pt x="75" y="32"/>
                    <a:pt x="74" y="33"/>
                    <a:pt x="74" y="34"/>
                  </a:cubicBezTo>
                  <a:cubicBezTo>
                    <a:pt x="73" y="34"/>
                    <a:pt x="73" y="35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2" y="45"/>
                    <a:pt x="69" y="48"/>
                  </a:cubicBezTo>
                  <a:cubicBezTo>
                    <a:pt x="67" y="50"/>
                    <a:pt x="65" y="51"/>
                    <a:pt x="63" y="52"/>
                  </a:cubicBezTo>
                  <a:cubicBezTo>
                    <a:pt x="62" y="52"/>
                    <a:pt x="61" y="51"/>
                    <a:pt x="60" y="51"/>
                  </a:cubicBezTo>
                  <a:cubicBezTo>
                    <a:pt x="58" y="51"/>
                    <a:pt x="57" y="51"/>
                    <a:pt x="56" y="52"/>
                  </a:cubicBezTo>
                  <a:cubicBezTo>
                    <a:pt x="56" y="52"/>
                    <a:pt x="55" y="52"/>
                    <a:pt x="55" y="52"/>
                  </a:cubicBezTo>
                  <a:cubicBezTo>
                    <a:pt x="55" y="52"/>
                    <a:pt x="55" y="53"/>
                    <a:pt x="54" y="53"/>
                  </a:cubicBezTo>
                  <a:cubicBezTo>
                    <a:pt x="54" y="53"/>
                    <a:pt x="53" y="53"/>
                    <a:pt x="53" y="53"/>
                  </a:cubicBezTo>
                  <a:cubicBezTo>
                    <a:pt x="52" y="53"/>
                    <a:pt x="50" y="52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7" y="50"/>
                    <a:pt x="45" y="50"/>
                    <a:pt x="43" y="51"/>
                  </a:cubicBezTo>
                  <a:cubicBezTo>
                    <a:pt x="43" y="51"/>
                    <a:pt x="43" y="51"/>
                    <a:pt x="43" y="52"/>
                  </a:cubicBezTo>
                  <a:cubicBezTo>
                    <a:pt x="42" y="52"/>
                    <a:pt x="42" y="52"/>
                    <a:pt x="41" y="53"/>
                  </a:cubicBezTo>
                  <a:cubicBezTo>
                    <a:pt x="40" y="53"/>
                    <a:pt x="38" y="52"/>
                    <a:pt x="37" y="51"/>
                  </a:cubicBezTo>
                  <a:cubicBezTo>
                    <a:pt x="37" y="51"/>
                    <a:pt x="37" y="50"/>
                    <a:pt x="36" y="50"/>
                  </a:cubicBezTo>
                  <a:cubicBezTo>
                    <a:pt x="36" y="50"/>
                    <a:pt x="36" y="49"/>
                    <a:pt x="36" y="49"/>
                  </a:cubicBezTo>
                  <a:cubicBezTo>
                    <a:pt x="35" y="48"/>
                    <a:pt x="33" y="47"/>
                    <a:pt x="32" y="48"/>
                  </a:cubicBezTo>
                  <a:cubicBezTo>
                    <a:pt x="29" y="51"/>
                    <a:pt x="29" y="54"/>
                    <a:pt x="30" y="57"/>
                  </a:cubicBezTo>
                  <a:cubicBezTo>
                    <a:pt x="31" y="61"/>
                    <a:pt x="30" y="66"/>
                    <a:pt x="30" y="66"/>
                  </a:cubicBezTo>
                  <a:cubicBezTo>
                    <a:pt x="30" y="66"/>
                    <a:pt x="30" y="71"/>
                    <a:pt x="31" y="73"/>
                  </a:cubicBezTo>
                  <a:cubicBezTo>
                    <a:pt x="33" y="75"/>
                    <a:pt x="35" y="73"/>
                    <a:pt x="34" y="77"/>
                  </a:cubicBezTo>
                  <a:cubicBezTo>
                    <a:pt x="33" y="81"/>
                    <a:pt x="33" y="81"/>
                    <a:pt x="33" y="84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3"/>
                    <a:pt x="32" y="95"/>
                    <a:pt x="32" y="95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8" y="100"/>
                    <a:pt x="30" y="102"/>
                  </a:cubicBezTo>
                  <a:cubicBezTo>
                    <a:pt x="32" y="105"/>
                    <a:pt x="34" y="102"/>
                    <a:pt x="32" y="107"/>
                  </a:cubicBezTo>
                  <a:cubicBezTo>
                    <a:pt x="29" y="112"/>
                    <a:pt x="28" y="112"/>
                    <a:pt x="28" y="112"/>
                  </a:cubicBezTo>
                  <a:cubicBezTo>
                    <a:pt x="28" y="112"/>
                    <a:pt x="25" y="112"/>
                    <a:pt x="20" y="112"/>
                  </a:cubicBezTo>
                  <a:cubicBezTo>
                    <a:pt x="15" y="112"/>
                    <a:pt x="17" y="109"/>
                    <a:pt x="14" y="112"/>
                  </a:cubicBezTo>
                  <a:cubicBezTo>
                    <a:pt x="11" y="114"/>
                    <a:pt x="10" y="111"/>
                    <a:pt x="9" y="115"/>
                  </a:cubicBezTo>
                  <a:cubicBezTo>
                    <a:pt x="8" y="120"/>
                    <a:pt x="10" y="120"/>
                    <a:pt x="7" y="121"/>
                  </a:cubicBezTo>
                  <a:cubicBezTo>
                    <a:pt x="4" y="123"/>
                    <a:pt x="3" y="124"/>
                    <a:pt x="2" y="126"/>
                  </a:cubicBezTo>
                  <a:cubicBezTo>
                    <a:pt x="0" y="127"/>
                    <a:pt x="4" y="130"/>
                    <a:pt x="6" y="134"/>
                  </a:cubicBezTo>
                  <a:cubicBezTo>
                    <a:pt x="9" y="138"/>
                    <a:pt x="10" y="139"/>
                    <a:pt x="11" y="142"/>
                  </a:cubicBezTo>
                  <a:cubicBezTo>
                    <a:pt x="12" y="145"/>
                    <a:pt x="13" y="148"/>
                    <a:pt x="13" y="148"/>
                  </a:cubicBezTo>
                  <a:cubicBezTo>
                    <a:pt x="13" y="148"/>
                    <a:pt x="12" y="153"/>
                    <a:pt x="14" y="155"/>
                  </a:cubicBezTo>
                  <a:cubicBezTo>
                    <a:pt x="17" y="157"/>
                    <a:pt x="20" y="158"/>
                    <a:pt x="18" y="162"/>
                  </a:cubicBezTo>
                  <a:cubicBezTo>
                    <a:pt x="17" y="167"/>
                    <a:pt x="16" y="163"/>
                    <a:pt x="17" y="167"/>
                  </a:cubicBezTo>
                  <a:cubicBezTo>
                    <a:pt x="17" y="172"/>
                    <a:pt x="16" y="173"/>
                    <a:pt x="16" y="17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5"/>
                    <a:pt x="10" y="175"/>
                    <a:pt x="9" y="177"/>
                  </a:cubicBezTo>
                  <a:cubicBezTo>
                    <a:pt x="8" y="179"/>
                    <a:pt x="8" y="180"/>
                    <a:pt x="10" y="182"/>
                  </a:cubicBezTo>
                  <a:cubicBezTo>
                    <a:pt x="12" y="183"/>
                    <a:pt x="13" y="185"/>
                    <a:pt x="13" y="185"/>
                  </a:cubicBezTo>
                  <a:cubicBezTo>
                    <a:pt x="13" y="185"/>
                    <a:pt x="16" y="188"/>
                    <a:pt x="16" y="185"/>
                  </a:cubicBezTo>
                  <a:cubicBezTo>
                    <a:pt x="17" y="182"/>
                    <a:pt x="17" y="181"/>
                    <a:pt x="16" y="180"/>
                  </a:cubicBezTo>
                  <a:cubicBezTo>
                    <a:pt x="14" y="178"/>
                    <a:pt x="13" y="178"/>
                    <a:pt x="15" y="177"/>
                  </a:cubicBezTo>
                  <a:cubicBezTo>
                    <a:pt x="18" y="177"/>
                    <a:pt x="17" y="178"/>
                    <a:pt x="19" y="177"/>
                  </a:cubicBezTo>
                  <a:cubicBezTo>
                    <a:pt x="21" y="176"/>
                    <a:pt x="21" y="177"/>
                    <a:pt x="22" y="174"/>
                  </a:cubicBezTo>
                  <a:cubicBezTo>
                    <a:pt x="23" y="171"/>
                    <a:pt x="22" y="174"/>
                    <a:pt x="23" y="171"/>
                  </a:cubicBezTo>
                  <a:cubicBezTo>
                    <a:pt x="24" y="168"/>
                    <a:pt x="25" y="165"/>
                    <a:pt x="25" y="165"/>
                  </a:cubicBezTo>
                  <a:cubicBezTo>
                    <a:pt x="25" y="165"/>
                    <a:pt x="26" y="163"/>
                    <a:pt x="25" y="160"/>
                  </a:cubicBezTo>
                  <a:cubicBezTo>
                    <a:pt x="25" y="158"/>
                    <a:pt x="23" y="156"/>
                    <a:pt x="26" y="156"/>
                  </a:cubicBezTo>
                  <a:cubicBezTo>
                    <a:pt x="29" y="157"/>
                    <a:pt x="27" y="158"/>
                    <a:pt x="30" y="158"/>
                  </a:cubicBezTo>
                  <a:cubicBezTo>
                    <a:pt x="34" y="157"/>
                    <a:pt x="32" y="154"/>
                    <a:pt x="34" y="155"/>
                  </a:cubicBezTo>
                  <a:cubicBezTo>
                    <a:pt x="37" y="155"/>
                    <a:pt x="37" y="158"/>
                    <a:pt x="37" y="160"/>
                  </a:cubicBezTo>
                  <a:cubicBezTo>
                    <a:pt x="38" y="163"/>
                    <a:pt x="40" y="163"/>
                    <a:pt x="40" y="163"/>
                  </a:cubicBezTo>
                  <a:cubicBezTo>
                    <a:pt x="40" y="163"/>
                    <a:pt x="41" y="163"/>
                    <a:pt x="44" y="161"/>
                  </a:cubicBezTo>
                  <a:cubicBezTo>
                    <a:pt x="46" y="160"/>
                    <a:pt x="46" y="161"/>
                    <a:pt x="47" y="162"/>
                  </a:cubicBezTo>
                  <a:cubicBezTo>
                    <a:pt x="48" y="164"/>
                    <a:pt x="48" y="164"/>
                    <a:pt x="49" y="162"/>
                  </a:cubicBezTo>
                  <a:cubicBezTo>
                    <a:pt x="50" y="160"/>
                    <a:pt x="50" y="160"/>
                    <a:pt x="52" y="161"/>
                  </a:cubicBezTo>
                  <a:cubicBezTo>
                    <a:pt x="54" y="162"/>
                    <a:pt x="54" y="163"/>
                    <a:pt x="56" y="159"/>
                  </a:cubicBezTo>
                  <a:cubicBezTo>
                    <a:pt x="57" y="156"/>
                    <a:pt x="57" y="155"/>
                    <a:pt x="59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62" y="154"/>
                    <a:pt x="63" y="148"/>
                    <a:pt x="66" y="145"/>
                  </a:cubicBezTo>
                  <a:cubicBezTo>
                    <a:pt x="70" y="141"/>
                    <a:pt x="72" y="138"/>
                    <a:pt x="74" y="135"/>
                  </a:cubicBezTo>
                  <a:cubicBezTo>
                    <a:pt x="76" y="133"/>
                    <a:pt x="79" y="130"/>
                    <a:pt x="77" y="128"/>
                  </a:cubicBezTo>
                  <a:cubicBezTo>
                    <a:pt x="76" y="126"/>
                    <a:pt x="76" y="127"/>
                    <a:pt x="78" y="124"/>
                  </a:cubicBezTo>
                  <a:cubicBezTo>
                    <a:pt x="80" y="122"/>
                    <a:pt x="81" y="117"/>
                    <a:pt x="80" y="115"/>
                  </a:cubicBezTo>
                  <a:cubicBezTo>
                    <a:pt x="79" y="112"/>
                    <a:pt x="77" y="112"/>
                    <a:pt x="78" y="110"/>
                  </a:cubicBezTo>
                  <a:cubicBezTo>
                    <a:pt x="79" y="108"/>
                    <a:pt x="80" y="109"/>
                    <a:pt x="82" y="105"/>
                  </a:cubicBezTo>
                  <a:cubicBezTo>
                    <a:pt x="83" y="102"/>
                    <a:pt x="85" y="100"/>
                    <a:pt x="85" y="94"/>
                  </a:cubicBezTo>
                  <a:cubicBezTo>
                    <a:pt x="84" y="88"/>
                    <a:pt x="84" y="88"/>
                    <a:pt x="86" y="85"/>
                  </a:cubicBezTo>
                  <a:cubicBezTo>
                    <a:pt x="88" y="83"/>
                    <a:pt x="87" y="83"/>
                    <a:pt x="89" y="79"/>
                  </a:cubicBezTo>
                  <a:cubicBezTo>
                    <a:pt x="91" y="76"/>
                    <a:pt x="90" y="77"/>
                    <a:pt x="91" y="73"/>
                  </a:cubicBezTo>
                  <a:cubicBezTo>
                    <a:pt x="92" y="69"/>
                    <a:pt x="92" y="71"/>
                    <a:pt x="93" y="66"/>
                  </a:cubicBezTo>
                  <a:cubicBezTo>
                    <a:pt x="95" y="61"/>
                    <a:pt x="96" y="64"/>
                    <a:pt x="96" y="55"/>
                  </a:cubicBezTo>
                  <a:cubicBezTo>
                    <a:pt x="95" y="47"/>
                    <a:pt x="94" y="48"/>
                    <a:pt x="96" y="43"/>
                  </a:cubicBezTo>
                  <a:cubicBezTo>
                    <a:pt x="97" y="38"/>
                    <a:pt x="99" y="36"/>
                    <a:pt x="97" y="34"/>
                  </a:cubicBezTo>
                  <a:cubicBezTo>
                    <a:pt x="95" y="31"/>
                    <a:pt x="94" y="33"/>
                    <a:pt x="95" y="2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Freeform 87"/>
            <p:cNvSpPr/>
            <p:nvPr/>
          </p:nvSpPr>
          <p:spPr bwMode="auto">
            <a:xfrm rot="21089660">
              <a:off x="10029821" y="638394"/>
              <a:ext cx="1264905" cy="2324326"/>
            </a:xfrm>
            <a:custGeom>
              <a:avLst/>
              <a:gdLst>
                <a:gd name="T0" fmla="*/ 185 w 193"/>
                <a:gd name="T1" fmla="*/ 310 h 353"/>
                <a:gd name="T2" fmla="*/ 175 w 193"/>
                <a:gd name="T3" fmla="*/ 301 h 353"/>
                <a:gd name="T4" fmla="*/ 179 w 193"/>
                <a:gd name="T5" fmla="*/ 283 h 353"/>
                <a:gd name="T6" fmla="*/ 181 w 193"/>
                <a:gd name="T7" fmla="*/ 277 h 353"/>
                <a:gd name="T8" fmla="*/ 171 w 193"/>
                <a:gd name="T9" fmla="*/ 268 h 353"/>
                <a:gd name="T10" fmla="*/ 171 w 193"/>
                <a:gd name="T11" fmla="*/ 244 h 353"/>
                <a:gd name="T12" fmla="*/ 173 w 193"/>
                <a:gd name="T13" fmla="*/ 229 h 353"/>
                <a:gd name="T14" fmla="*/ 152 w 193"/>
                <a:gd name="T15" fmla="*/ 204 h 353"/>
                <a:gd name="T16" fmla="*/ 153 w 193"/>
                <a:gd name="T17" fmla="*/ 195 h 353"/>
                <a:gd name="T18" fmla="*/ 158 w 193"/>
                <a:gd name="T19" fmla="*/ 201 h 353"/>
                <a:gd name="T20" fmla="*/ 151 w 193"/>
                <a:gd name="T21" fmla="*/ 185 h 353"/>
                <a:gd name="T22" fmla="*/ 141 w 193"/>
                <a:gd name="T23" fmla="*/ 183 h 353"/>
                <a:gd name="T24" fmla="*/ 123 w 193"/>
                <a:gd name="T25" fmla="*/ 173 h 353"/>
                <a:gd name="T26" fmla="*/ 119 w 193"/>
                <a:gd name="T27" fmla="*/ 179 h 353"/>
                <a:gd name="T28" fmla="*/ 106 w 193"/>
                <a:gd name="T29" fmla="*/ 151 h 353"/>
                <a:gd name="T30" fmla="*/ 95 w 193"/>
                <a:gd name="T31" fmla="*/ 132 h 353"/>
                <a:gd name="T32" fmla="*/ 98 w 193"/>
                <a:gd name="T33" fmla="*/ 122 h 353"/>
                <a:gd name="T34" fmla="*/ 102 w 193"/>
                <a:gd name="T35" fmla="*/ 109 h 353"/>
                <a:gd name="T36" fmla="*/ 105 w 193"/>
                <a:gd name="T37" fmla="*/ 101 h 353"/>
                <a:gd name="T38" fmla="*/ 111 w 193"/>
                <a:gd name="T39" fmla="*/ 97 h 353"/>
                <a:gd name="T40" fmla="*/ 117 w 193"/>
                <a:gd name="T41" fmla="*/ 75 h 353"/>
                <a:gd name="T42" fmla="*/ 127 w 193"/>
                <a:gd name="T43" fmla="*/ 69 h 353"/>
                <a:gd name="T44" fmla="*/ 130 w 193"/>
                <a:gd name="T45" fmla="*/ 57 h 353"/>
                <a:gd name="T46" fmla="*/ 126 w 193"/>
                <a:gd name="T47" fmla="*/ 30 h 353"/>
                <a:gd name="T48" fmla="*/ 122 w 193"/>
                <a:gd name="T49" fmla="*/ 19 h 353"/>
                <a:gd name="T50" fmla="*/ 121 w 193"/>
                <a:gd name="T51" fmla="*/ 3 h 353"/>
                <a:gd name="T52" fmla="*/ 108 w 193"/>
                <a:gd name="T53" fmla="*/ 1 h 353"/>
                <a:gd name="T54" fmla="*/ 97 w 193"/>
                <a:gd name="T55" fmla="*/ 17 h 353"/>
                <a:gd name="T56" fmla="*/ 76 w 193"/>
                <a:gd name="T57" fmla="*/ 36 h 353"/>
                <a:gd name="T58" fmla="*/ 60 w 193"/>
                <a:gd name="T59" fmla="*/ 31 h 353"/>
                <a:gd name="T60" fmla="*/ 47 w 193"/>
                <a:gd name="T61" fmla="*/ 29 h 353"/>
                <a:gd name="T62" fmla="*/ 40 w 193"/>
                <a:gd name="T63" fmla="*/ 28 h 353"/>
                <a:gd name="T64" fmla="*/ 27 w 193"/>
                <a:gd name="T65" fmla="*/ 35 h 353"/>
                <a:gd name="T66" fmla="*/ 12 w 193"/>
                <a:gd name="T67" fmla="*/ 43 h 353"/>
                <a:gd name="T68" fmla="*/ 12 w 193"/>
                <a:gd name="T69" fmla="*/ 51 h 353"/>
                <a:gd name="T70" fmla="*/ 0 w 193"/>
                <a:gd name="T71" fmla="*/ 55 h 353"/>
                <a:gd name="T72" fmla="*/ 3 w 193"/>
                <a:gd name="T73" fmla="*/ 60 h 353"/>
                <a:gd name="T74" fmla="*/ 11 w 193"/>
                <a:gd name="T75" fmla="*/ 64 h 353"/>
                <a:gd name="T76" fmla="*/ 14 w 193"/>
                <a:gd name="T77" fmla="*/ 73 h 353"/>
                <a:gd name="T78" fmla="*/ 19 w 193"/>
                <a:gd name="T79" fmla="*/ 78 h 353"/>
                <a:gd name="T80" fmla="*/ 28 w 193"/>
                <a:gd name="T81" fmla="*/ 91 h 353"/>
                <a:gd name="T82" fmla="*/ 41 w 193"/>
                <a:gd name="T83" fmla="*/ 99 h 353"/>
                <a:gd name="T84" fmla="*/ 44 w 193"/>
                <a:gd name="T85" fmla="*/ 107 h 353"/>
                <a:gd name="T86" fmla="*/ 57 w 193"/>
                <a:gd name="T87" fmla="*/ 110 h 353"/>
                <a:gd name="T88" fmla="*/ 47 w 193"/>
                <a:gd name="T89" fmla="*/ 99 h 353"/>
                <a:gd name="T90" fmla="*/ 43 w 193"/>
                <a:gd name="T91" fmla="*/ 91 h 353"/>
                <a:gd name="T92" fmla="*/ 53 w 193"/>
                <a:gd name="T93" fmla="*/ 78 h 353"/>
                <a:gd name="T94" fmla="*/ 53 w 193"/>
                <a:gd name="T95" fmla="*/ 88 h 353"/>
                <a:gd name="T96" fmla="*/ 71 w 193"/>
                <a:gd name="T97" fmla="*/ 111 h 353"/>
                <a:gd name="T98" fmla="*/ 72 w 193"/>
                <a:gd name="T99" fmla="*/ 123 h 353"/>
                <a:gd name="T100" fmla="*/ 77 w 193"/>
                <a:gd name="T101" fmla="*/ 144 h 353"/>
                <a:gd name="T102" fmla="*/ 78 w 193"/>
                <a:gd name="T103" fmla="*/ 162 h 353"/>
                <a:gd name="T104" fmla="*/ 80 w 193"/>
                <a:gd name="T105" fmla="*/ 180 h 353"/>
                <a:gd name="T106" fmla="*/ 85 w 193"/>
                <a:gd name="T107" fmla="*/ 205 h 353"/>
                <a:gd name="T108" fmla="*/ 80 w 193"/>
                <a:gd name="T109" fmla="*/ 215 h 353"/>
                <a:gd name="T110" fmla="*/ 77 w 193"/>
                <a:gd name="T111" fmla="*/ 228 h 353"/>
                <a:gd name="T112" fmla="*/ 86 w 193"/>
                <a:gd name="T113" fmla="*/ 242 h 353"/>
                <a:gd name="T114" fmla="*/ 93 w 193"/>
                <a:gd name="T115" fmla="*/ 262 h 353"/>
                <a:gd name="T116" fmla="*/ 111 w 193"/>
                <a:gd name="T117" fmla="*/ 290 h 353"/>
                <a:gd name="T118" fmla="*/ 131 w 193"/>
                <a:gd name="T119" fmla="*/ 305 h 353"/>
                <a:gd name="T120" fmla="*/ 148 w 193"/>
                <a:gd name="T121" fmla="*/ 322 h 353"/>
                <a:gd name="T122" fmla="*/ 168 w 193"/>
                <a:gd name="T123" fmla="*/ 335 h 353"/>
                <a:gd name="T124" fmla="*/ 190 w 193"/>
                <a:gd name="T125" fmla="*/ 34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353">
                  <a:moveTo>
                    <a:pt x="190" y="326"/>
                  </a:moveTo>
                  <a:cubicBezTo>
                    <a:pt x="190" y="324"/>
                    <a:pt x="190" y="323"/>
                    <a:pt x="190" y="322"/>
                  </a:cubicBezTo>
                  <a:cubicBezTo>
                    <a:pt x="189" y="321"/>
                    <a:pt x="189" y="320"/>
                    <a:pt x="188" y="319"/>
                  </a:cubicBezTo>
                  <a:cubicBezTo>
                    <a:pt x="186" y="317"/>
                    <a:pt x="185" y="314"/>
                    <a:pt x="185" y="310"/>
                  </a:cubicBezTo>
                  <a:cubicBezTo>
                    <a:pt x="185" y="309"/>
                    <a:pt x="185" y="308"/>
                    <a:pt x="185" y="307"/>
                  </a:cubicBezTo>
                  <a:cubicBezTo>
                    <a:pt x="184" y="306"/>
                    <a:pt x="184" y="305"/>
                    <a:pt x="183" y="305"/>
                  </a:cubicBezTo>
                  <a:cubicBezTo>
                    <a:pt x="181" y="303"/>
                    <a:pt x="180" y="301"/>
                    <a:pt x="177" y="301"/>
                  </a:cubicBezTo>
                  <a:cubicBezTo>
                    <a:pt x="177" y="301"/>
                    <a:pt x="176" y="301"/>
                    <a:pt x="175" y="301"/>
                  </a:cubicBezTo>
                  <a:cubicBezTo>
                    <a:pt x="174" y="301"/>
                    <a:pt x="173" y="300"/>
                    <a:pt x="173" y="299"/>
                  </a:cubicBezTo>
                  <a:cubicBezTo>
                    <a:pt x="173" y="298"/>
                    <a:pt x="174" y="297"/>
                    <a:pt x="176" y="297"/>
                  </a:cubicBezTo>
                  <a:cubicBezTo>
                    <a:pt x="177" y="296"/>
                    <a:pt x="177" y="294"/>
                    <a:pt x="177" y="292"/>
                  </a:cubicBezTo>
                  <a:cubicBezTo>
                    <a:pt x="177" y="289"/>
                    <a:pt x="177" y="286"/>
                    <a:pt x="179" y="283"/>
                  </a:cubicBezTo>
                  <a:cubicBezTo>
                    <a:pt x="179" y="283"/>
                    <a:pt x="180" y="282"/>
                    <a:pt x="181" y="282"/>
                  </a:cubicBezTo>
                  <a:cubicBezTo>
                    <a:pt x="182" y="282"/>
                    <a:pt x="183" y="282"/>
                    <a:pt x="184" y="282"/>
                  </a:cubicBezTo>
                  <a:cubicBezTo>
                    <a:pt x="185" y="282"/>
                    <a:pt x="185" y="280"/>
                    <a:pt x="184" y="279"/>
                  </a:cubicBezTo>
                  <a:cubicBezTo>
                    <a:pt x="183" y="278"/>
                    <a:pt x="182" y="278"/>
                    <a:pt x="181" y="277"/>
                  </a:cubicBezTo>
                  <a:cubicBezTo>
                    <a:pt x="179" y="277"/>
                    <a:pt x="178" y="276"/>
                    <a:pt x="178" y="275"/>
                  </a:cubicBezTo>
                  <a:cubicBezTo>
                    <a:pt x="178" y="275"/>
                    <a:pt x="178" y="274"/>
                    <a:pt x="178" y="273"/>
                  </a:cubicBezTo>
                  <a:cubicBezTo>
                    <a:pt x="177" y="272"/>
                    <a:pt x="175" y="271"/>
                    <a:pt x="173" y="270"/>
                  </a:cubicBezTo>
                  <a:cubicBezTo>
                    <a:pt x="172" y="270"/>
                    <a:pt x="172" y="269"/>
                    <a:pt x="171" y="268"/>
                  </a:cubicBezTo>
                  <a:cubicBezTo>
                    <a:pt x="169" y="264"/>
                    <a:pt x="167" y="261"/>
                    <a:pt x="167" y="257"/>
                  </a:cubicBezTo>
                  <a:cubicBezTo>
                    <a:pt x="167" y="255"/>
                    <a:pt x="167" y="253"/>
                    <a:pt x="168" y="251"/>
                  </a:cubicBezTo>
                  <a:cubicBezTo>
                    <a:pt x="168" y="250"/>
                    <a:pt x="169" y="248"/>
                    <a:pt x="170" y="246"/>
                  </a:cubicBezTo>
                  <a:cubicBezTo>
                    <a:pt x="170" y="246"/>
                    <a:pt x="170" y="245"/>
                    <a:pt x="171" y="244"/>
                  </a:cubicBezTo>
                  <a:cubicBezTo>
                    <a:pt x="172" y="244"/>
                    <a:pt x="173" y="243"/>
                    <a:pt x="174" y="243"/>
                  </a:cubicBezTo>
                  <a:cubicBezTo>
                    <a:pt x="174" y="242"/>
                    <a:pt x="175" y="242"/>
                    <a:pt x="175" y="241"/>
                  </a:cubicBezTo>
                  <a:cubicBezTo>
                    <a:pt x="177" y="239"/>
                    <a:pt x="178" y="236"/>
                    <a:pt x="177" y="233"/>
                  </a:cubicBezTo>
                  <a:cubicBezTo>
                    <a:pt x="177" y="231"/>
                    <a:pt x="175" y="230"/>
                    <a:pt x="173" y="229"/>
                  </a:cubicBezTo>
                  <a:cubicBezTo>
                    <a:pt x="171" y="228"/>
                    <a:pt x="169" y="227"/>
                    <a:pt x="167" y="226"/>
                  </a:cubicBezTo>
                  <a:cubicBezTo>
                    <a:pt x="164" y="225"/>
                    <a:pt x="161" y="223"/>
                    <a:pt x="159" y="220"/>
                  </a:cubicBezTo>
                  <a:cubicBezTo>
                    <a:pt x="157" y="217"/>
                    <a:pt x="157" y="213"/>
                    <a:pt x="155" y="211"/>
                  </a:cubicBezTo>
                  <a:cubicBezTo>
                    <a:pt x="153" y="209"/>
                    <a:pt x="152" y="207"/>
                    <a:pt x="152" y="204"/>
                  </a:cubicBezTo>
                  <a:cubicBezTo>
                    <a:pt x="152" y="204"/>
                    <a:pt x="153" y="203"/>
                    <a:pt x="153" y="202"/>
                  </a:cubicBezTo>
                  <a:cubicBezTo>
                    <a:pt x="152" y="201"/>
                    <a:pt x="151" y="201"/>
                    <a:pt x="150" y="200"/>
                  </a:cubicBezTo>
                  <a:cubicBezTo>
                    <a:pt x="149" y="199"/>
                    <a:pt x="148" y="198"/>
                    <a:pt x="149" y="197"/>
                  </a:cubicBezTo>
                  <a:cubicBezTo>
                    <a:pt x="150" y="195"/>
                    <a:pt x="151" y="195"/>
                    <a:pt x="153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4" y="195"/>
                    <a:pt x="154" y="196"/>
                    <a:pt x="154" y="196"/>
                  </a:cubicBezTo>
                  <a:cubicBezTo>
                    <a:pt x="154" y="198"/>
                    <a:pt x="154" y="199"/>
                    <a:pt x="155" y="200"/>
                  </a:cubicBezTo>
                  <a:cubicBezTo>
                    <a:pt x="155" y="201"/>
                    <a:pt x="157" y="202"/>
                    <a:pt x="158" y="201"/>
                  </a:cubicBezTo>
                  <a:cubicBezTo>
                    <a:pt x="160" y="201"/>
                    <a:pt x="161" y="199"/>
                    <a:pt x="161" y="197"/>
                  </a:cubicBezTo>
                  <a:cubicBezTo>
                    <a:pt x="160" y="194"/>
                    <a:pt x="158" y="191"/>
                    <a:pt x="155" y="189"/>
                  </a:cubicBezTo>
                  <a:cubicBezTo>
                    <a:pt x="154" y="188"/>
                    <a:pt x="152" y="187"/>
                    <a:pt x="151" y="186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0" y="185"/>
                    <a:pt x="149" y="186"/>
                    <a:pt x="148" y="187"/>
                  </a:cubicBezTo>
                  <a:cubicBezTo>
                    <a:pt x="148" y="188"/>
                    <a:pt x="147" y="189"/>
                    <a:pt x="146" y="189"/>
                  </a:cubicBezTo>
                  <a:cubicBezTo>
                    <a:pt x="145" y="190"/>
                    <a:pt x="144" y="188"/>
                    <a:pt x="143" y="187"/>
                  </a:cubicBezTo>
                  <a:cubicBezTo>
                    <a:pt x="143" y="186"/>
                    <a:pt x="142" y="184"/>
                    <a:pt x="141" y="183"/>
                  </a:cubicBezTo>
                  <a:cubicBezTo>
                    <a:pt x="140" y="182"/>
                    <a:pt x="138" y="182"/>
                    <a:pt x="137" y="182"/>
                  </a:cubicBezTo>
                  <a:cubicBezTo>
                    <a:pt x="134" y="179"/>
                    <a:pt x="137" y="174"/>
                    <a:pt x="134" y="171"/>
                  </a:cubicBezTo>
                  <a:cubicBezTo>
                    <a:pt x="133" y="170"/>
                    <a:pt x="130" y="169"/>
                    <a:pt x="128" y="170"/>
                  </a:cubicBezTo>
                  <a:cubicBezTo>
                    <a:pt x="126" y="171"/>
                    <a:pt x="125" y="172"/>
                    <a:pt x="123" y="173"/>
                  </a:cubicBezTo>
                  <a:cubicBezTo>
                    <a:pt x="122" y="173"/>
                    <a:pt x="121" y="174"/>
                    <a:pt x="121" y="175"/>
                  </a:cubicBezTo>
                  <a:cubicBezTo>
                    <a:pt x="122" y="175"/>
                    <a:pt x="123" y="175"/>
                    <a:pt x="124" y="176"/>
                  </a:cubicBezTo>
                  <a:cubicBezTo>
                    <a:pt x="125" y="177"/>
                    <a:pt x="124" y="179"/>
                    <a:pt x="123" y="179"/>
                  </a:cubicBezTo>
                  <a:cubicBezTo>
                    <a:pt x="122" y="180"/>
                    <a:pt x="120" y="180"/>
                    <a:pt x="119" y="179"/>
                  </a:cubicBezTo>
                  <a:cubicBezTo>
                    <a:pt x="117" y="179"/>
                    <a:pt x="115" y="177"/>
                    <a:pt x="116" y="175"/>
                  </a:cubicBezTo>
                  <a:cubicBezTo>
                    <a:pt x="113" y="173"/>
                    <a:pt x="112" y="169"/>
                    <a:pt x="111" y="166"/>
                  </a:cubicBezTo>
                  <a:cubicBezTo>
                    <a:pt x="110" y="162"/>
                    <a:pt x="109" y="159"/>
                    <a:pt x="107" y="155"/>
                  </a:cubicBezTo>
                  <a:cubicBezTo>
                    <a:pt x="107" y="153"/>
                    <a:pt x="106" y="152"/>
                    <a:pt x="106" y="151"/>
                  </a:cubicBezTo>
                  <a:cubicBezTo>
                    <a:pt x="105" y="150"/>
                    <a:pt x="104" y="148"/>
                    <a:pt x="104" y="147"/>
                  </a:cubicBezTo>
                  <a:cubicBezTo>
                    <a:pt x="102" y="144"/>
                    <a:pt x="101" y="140"/>
                    <a:pt x="99" y="138"/>
                  </a:cubicBezTo>
                  <a:cubicBezTo>
                    <a:pt x="97" y="137"/>
                    <a:pt x="96" y="136"/>
                    <a:pt x="95" y="134"/>
                  </a:cubicBezTo>
                  <a:cubicBezTo>
                    <a:pt x="96" y="134"/>
                    <a:pt x="96" y="132"/>
                    <a:pt x="95" y="132"/>
                  </a:cubicBezTo>
                  <a:cubicBezTo>
                    <a:pt x="95" y="131"/>
                    <a:pt x="94" y="130"/>
                    <a:pt x="94" y="129"/>
                  </a:cubicBezTo>
                  <a:cubicBezTo>
                    <a:pt x="94" y="128"/>
                    <a:pt x="96" y="128"/>
                    <a:pt x="97" y="126"/>
                  </a:cubicBezTo>
                  <a:cubicBezTo>
                    <a:pt x="97" y="126"/>
                    <a:pt x="97" y="125"/>
                    <a:pt x="97" y="124"/>
                  </a:cubicBezTo>
                  <a:cubicBezTo>
                    <a:pt x="97" y="123"/>
                    <a:pt x="97" y="122"/>
                    <a:pt x="98" y="122"/>
                  </a:cubicBezTo>
                  <a:cubicBezTo>
                    <a:pt x="99" y="123"/>
                    <a:pt x="101" y="123"/>
                    <a:pt x="102" y="123"/>
                  </a:cubicBezTo>
                  <a:cubicBezTo>
                    <a:pt x="104" y="122"/>
                    <a:pt x="105" y="120"/>
                    <a:pt x="104" y="118"/>
                  </a:cubicBezTo>
                  <a:cubicBezTo>
                    <a:pt x="103" y="117"/>
                    <a:pt x="102" y="116"/>
                    <a:pt x="101" y="115"/>
                  </a:cubicBezTo>
                  <a:cubicBezTo>
                    <a:pt x="100" y="113"/>
                    <a:pt x="102" y="111"/>
                    <a:pt x="102" y="109"/>
                  </a:cubicBezTo>
                  <a:cubicBezTo>
                    <a:pt x="102" y="107"/>
                    <a:pt x="102" y="106"/>
                    <a:pt x="102" y="105"/>
                  </a:cubicBezTo>
                  <a:cubicBezTo>
                    <a:pt x="101" y="104"/>
                    <a:pt x="101" y="102"/>
                    <a:pt x="101" y="101"/>
                  </a:cubicBezTo>
                  <a:cubicBezTo>
                    <a:pt x="101" y="100"/>
                    <a:pt x="102" y="99"/>
                    <a:pt x="102" y="99"/>
                  </a:cubicBezTo>
                  <a:cubicBezTo>
                    <a:pt x="103" y="99"/>
                    <a:pt x="104" y="100"/>
                    <a:pt x="105" y="101"/>
                  </a:cubicBezTo>
                  <a:cubicBezTo>
                    <a:pt x="107" y="104"/>
                    <a:pt x="109" y="106"/>
                    <a:pt x="111" y="109"/>
                  </a:cubicBezTo>
                  <a:cubicBezTo>
                    <a:pt x="112" y="110"/>
                    <a:pt x="113" y="109"/>
                    <a:pt x="113" y="109"/>
                  </a:cubicBezTo>
                  <a:cubicBezTo>
                    <a:pt x="113" y="108"/>
                    <a:pt x="113" y="107"/>
                    <a:pt x="113" y="106"/>
                  </a:cubicBezTo>
                  <a:cubicBezTo>
                    <a:pt x="113" y="103"/>
                    <a:pt x="112" y="100"/>
                    <a:pt x="111" y="97"/>
                  </a:cubicBezTo>
                  <a:cubicBezTo>
                    <a:pt x="110" y="96"/>
                    <a:pt x="110" y="95"/>
                    <a:pt x="110" y="94"/>
                  </a:cubicBezTo>
                  <a:cubicBezTo>
                    <a:pt x="109" y="92"/>
                    <a:pt x="110" y="90"/>
                    <a:pt x="111" y="88"/>
                  </a:cubicBezTo>
                  <a:cubicBezTo>
                    <a:pt x="112" y="86"/>
                    <a:pt x="113" y="83"/>
                    <a:pt x="114" y="81"/>
                  </a:cubicBezTo>
                  <a:cubicBezTo>
                    <a:pt x="115" y="79"/>
                    <a:pt x="116" y="77"/>
                    <a:pt x="117" y="75"/>
                  </a:cubicBezTo>
                  <a:cubicBezTo>
                    <a:pt x="118" y="75"/>
                    <a:pt x="120" y="74"/>
                    <a:pt x="120" y="73"/>
                  </a:cubicBezTo>
                  <a:cubicBezTo>
                    <a:pt x="120" y="72"/>
                    <a:pt x="120" y="71"/>
                    <a:pt x="121" y="70"/>
                  </a:cubicBezTo>
                  <a:cubicBezTo>
                    <a:pt x="121" y="69"/>
                    <a:pt x="122" y="68"/>
                    <a:pt x="123" y="68"/>
                  </a:cubicBezTo>
                  <a:cubicBezTo>
                    <a:pt x="124" y="68"/>
                    <a:pt x="125" y="69"/>
                    <a:pt x="127" y="69"/>
                  </a:cubicBezTo>
                  <a:cubicBezTo>
                    <a:pt x="128" y="70"/>
                    <a:pt x="130" y="70"/>
                    <a:pt x="132" y="70"/>
                  </a:cubicBezTo>
                  <a:cubicBezTo>
                    <a:pt x="134" y="70"/>
                    <a:pt x="136" y="69"/>
                    <a:pt x="137" y="68"/>
                  </a:cubicBezTo>
                  <a:cubicBezTo>
                    <a:pt x="138" y="66"/>
                    <a:pt x="136" y="65"/>
                    <a:pt x="134" y="63"/>
                  </a:cubicBezTo>
                  <a:cubicBezTo>
                    <a:pt x="132" y="62"/>
                    <a:pt x="131" y="59"/>
                    <a:pt x="130" y="57"/>
                  </a:cubicBezTo>
                  <a:cubicBezTo>
                    <a:pt x="129" y="52"/>
                    <a:pt x="131" y="46"/>
                    <a:pt x="129" y="41"/>
                  </a:cubicBezTo>
                  <a:cubicBezTo>
                    <a:pt x="128" y="39"/>
                    <a:pt x="127" y="38"/>
                    <a:pt x="127" y="37"/>
                  </a:cubicBezTo>
                  <a:cubicBezTo>
                    <a:pt x="127" y="35"/>
                    <a:pt x="127" y="34"/>
                    <a:pt x="127" y="33"/>
                  </a:cubicBezTo>
                  <a:cubicBezTo>
                    <a:pt x="127" y="32"/>
                    <a:pt x="127" y="31"/>
                    <a:pt x="126" y="30"/>
                  </a:cubicBezTo>
                  <a:cubicBezTo>
                    <a:pt x="124" y="28"/>
                    <a:pt x="123" y="26"/>
                    <a:pt x="123" y="24"/>
                  </a:cubicBezTo>
                  <a:cubicBezTo>
                    <a:pt x="123" y="23"/>
                    <a:pt x="123" y="23"/>
                    <a:pt x="122" y="22"/>
                  </a:cubicBezTo>
                  <a:cubicBezTo>
                    <a:pt x="122" y="22"/>
                    <a:pt x="121" y="22"/>
                    <a:pt x="121" y="21"/>
                  </a:cubicBezTo>
                  <a:cubicBezTo>
                    <a:pt x="120" y="20"/>
                    <a:pt x="121" y="20"/>
                    <a:pt x="122" y="19"/>
                  </a:cubicBezTo>
                  <a:cubicBezTo>
                    <a:pt x="122" y="17"/>
                    <a:pt x="121" y="15"/>
                    <a:pt x="120" y="13"/>
                  </a:cubicBezTo>
                  <a:cubicBezTo>
                    <a:pt x="120" y="12"/>
                    <a:pt x="119" y="11"/>
                    <a:pt x="119" y="11"/>
                  </a:cubicBezTo>
                  <a:cubicBezTo>
                    <a:pt x="119" y="10"/>
                    <a:pt x="120" y="10"/>
                    <a:pt x="120" y="9"/>
                  </a:cubicBezTo>
                  <a:cubicBezTo>
                    <a:pt x="120" y="7"/>
                    <a:pt x="121" y="5"/>
                    <a:pt x="121" y="3"/>
                  </a:cubicBezTo>
                  <a:cubicBezTo>
                    <a:pt x="120" y="3"/>
                    <a:pt x="119" y="3"/>
                    <a:pt x="118" y="3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4" y="3"/>
                    <a:pt x="111" y="4"/>
                    <a:pt x="109" y="2"/>
                  </a:cubicBezTo>
                  <a:cubicBezTo>
                    <a:pt x="108" y="2"/>
                    <a:pt x="108" y="2"/>
                    <a:pt x="108" y="1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4" y="0"/>
                    <a:pt x="104" y="2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10"/>
                    <a:pt x="101" y="15"/>
                    <a:pt x="97" y="17"/>
                  </a:cubicBezTo>
                  <a:cubicBezTo>
                    <a:pt x="97" y="21"/>
                    <a:pt x="97" y="24"/>
                    <a:pt x="96" y="28"/>
                  </a:cubicBezTo>
                  <a:cubicBezTo>
                    <a:pt x="95" y="33"/>
                    <a:pt x="91" y="37"/>
                    <a:pt x="87" y="36"/>
                  </a:cubicBezTo>
                  <a:cubicBezTo>
                    <a:pt x="85" y="36"/>
                    <a:pt x="82" y="36"/>
                    <a:pt x="80" y="36"/>
                  </a:cubicBezTo>
                  <a:cubicBezTo>
                    <a:pt x="79" y="36"/>
                    <a:pt x="77" y="37"/>
                    <a:pt x="76" y="36"/>
                  </a:cubicBezTo>
                  <a:cubicBezTo>
                    <a:pt x="72" y="36"/>
                    <a:pt x="71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6" y="41"/>
                    <a:pt x="64" y="40"/>
                    <a:pt x="62" y="38"/>
                  </a:cubicBezTo>
                  <a:cubicBezTo>
                    <a:pt x="60" y="36"/>
                    <a:pt x="60" y="34"/>
                    <a:pt x="60" y="31"/>
                  </a:cubicBezTo>
                  <a:cubicBezTo>
                    <a:pt x="61" y="29"/>
                    <a:pt x="60" y="27"/>
                    <a:pt x="58" y="25"/>
                  </a:cubicBezTo>
                  <a:cubicBezTo>
                    <a:pt x="56" y="24"/>
                    <a:pt x="54" y="23"/>
                    <a:pt x="52" y="24"/>
                  </a:cubicBezTo>
                  <a:cubicBezTo>
                    <a:pt x="50" y="24"/>
                    <a:pt x="49" y="25"/>
                    <a:pt x="48" y="27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5" y="26"/>
                    <a:pt x="43" y="26"/>
                  </a:cubicBezTo>
                  <a:cubicBezTo>
                    <a:pt x="42" y="26"/>
                    <a:pt x="41" y="26"/>
                    <a:pt x="40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39" y="29"/>
                    <a:pt x="38" y="30"/>
                    <a:pt x="37" y="31"/>
                  </a:cubicBezTo>
                  <a:cubicBezTo>
                    <a:pt x="35" y="31"/>
                    <a:pt x="34" y="31"/>
                    <a:pt x="33" y="31"/>
                  </a:cubicBezTo>
                  <a:cubicBezTo>
                    <a:pt x="32" y="31"/>
                    <a:pt x="31" y="30"/>
                    <a:pt x="31" y="30"/>
                  </a:cubicBezTo>
                  <a:cubicBezTo>
                    <a:pt x="29" y="30"/>
                    <a:pt x="28" y="32"/>
                    <a:pt x="27" y="35"/>
                  </a:cubicBezTo>
                  <a:cubicBezTo>
                    <a:pt x="25" y="37"/>
                    <a:pt x="24" y="40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8" y="41"/>
                    <a:pt x="15" y="42"/>
                    <a:pt x="12" y="43"/>
                  </a:cubicBezTo>
                  <a:cubicBezTo>
                    <a:pt x="11" y="43"/>
                    <a:pt x="11" y="43"/>
                    <a:pt x="11" y="44"/>
                  </a:cubicBezTo>
                  <a:cubicBezTo>
                    <a:pt x="11" y="44"/>
                    <a:pt x="12" y="45"/>
                    <a:pt x="12" y="46"/>
                  </a:cubicBezTo>
                  <a:cubicBezTo>
                    <a:pt x="13" y="47"/>
                    <a:pt x="14" y="48"/>
                    <a:pt x="13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9"/>
                    <a:pt x="8" y="49"/>
                    <a:pt x="6" y="49"/>
                  </a:cubicBezTo>
                  <a:cubicBezTo>
                    <a:pt x="4" y="50"/>
                    <a:pt x="3" y="52"/>
                    <a:pt x="1" y="53"/>
                  </a:cubicBezTo>
                  <a:cubicBezTo>
                    <a:pt x="1" y="54"/>
                    <a:pt x="0" y="55"/>
                    <a:pt x="0" y="55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3" y="60"/>
                    <a:pt x="3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6" y="63"/>
                    <a:pt x="7" y="63"/>
                    <a:pt x="7" y="63"/>
                  </a:cubicBezTo>
                  <a:cubicBezTo>
                    <a:pt x="9" y="63"/>
                    <a:pt x="10" y="63"/>
                    <a:pt x="11" y="64"/>
                  </a:cubicBezTo>
                  <a:cubicBezTo>
                    <a:pt x="13" y="66"/>
                    <a:pt x="12" y="68"/>
                    <a:pt x="12" y="69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2" y="72"/>
                    <a:pt x="13" y="73"/>
                  </a:cubicBezTo>
                  <a:cubicBezTo>
                    <a:pt x="13" y="73"/>
                    <a:pt x="13" y="73"/>
                    <a:pt x="14" y="73"/>
                  </a:cubicBezTo>
                  <a:cubicBezTo>
                    <a:pt x="14" y="73"/>
                    <a:pt x="15" y="73"/>
                    <a:pt x="15" y="73"/>
                  </a:cubicBezTo>
                  <a:cubicBezTo>
                    <a:pt x="17" y="74"/>
                    <a:pt x="17" y="75"/>
                    <a:pt x="17" y="76"/>
                  </a:cubicBezTo>
                  <a:cubicBezTo>
                    <a:pt x="18" y="77"/>
                    <a:pt x="18" y="78"/>
                    <a:pt x="18" y="78"/>
                  </a:cubicBezTo>
                  <a:cubicBezTo>
                    <a:pt x="18" y="78"/>
                    <a:pt x="19" y="78"/>
                    <a:pt x="19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1" y="78"/>
                    <a:pt x="21" y="79"/>
                    <a:pt x="22" y="80"/>
                  </a:cubicBezTo>
                  <a:cubicBezTo>
                    <a:pt x="25" y="83"/>
                    <a:pt x="28" y="86"/>
                    <a:pt x="28" y="90"/>
                  </a:cubicBezTo>
                  <a:cubicBezTo>
                    <a:pt x="28" y="90"/>
                    <a:pt x="28" y="91"/>
                    <a:pt x="28" y="91"/>
                  </a:cubicBezTo>
                  <a:cubicBezTo>
                    <a:pt x="28" y="91"/>
                    <a:pt x="28" y="92"/>
                    <a:pt x="28" y="92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8" y="97"/>
                    <a:pt x="41" y="99"/>
                  </a:cubicBezTo>
                  <a:cubicBezTo>
                    <a:pt x="43" y="101"/>
                    <a:pt x="44" y="103"/>
                    <a:pt x="44" y="105"/>
                  </a:cubicBezTo>
                  <a:cubicBezTo>
                    <a:pt x="44" y="105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7"/>
                    <a:pt x="44" y="107"/>
                  </a:cubicBezTo>
                  <a:cubicBezTo>
                    <a:pt x="47" y="109"/>
                    <a:pt x="50" y="111"/>
                    <a:pt x="53" y="112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4" y="112"/>
                    <a:pt x="54" y="112"/>
                    <a:pt x="55" y="112"/>
                  </a:cubicBezTo>
                  <a:cubicBezTo>
                    <a:pt x="55" y="111"/>
                    <a:pt x="56" y="110"/>
                    <a:pt x="5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8" y="110"/>
                    <a:pt x="58" y="108"/>
                    <a:pt x="58" y="107"/>
                  </a:cubicBezTo>
                  <a:cubicBezTo>
                    <a:pt x="57" y="107"/>
                    <a:pt x="56" y="106"/>
                    <a:pt x="55" y="106"/>
                  </a:cubicBezTo>
                  <a:cubicBezTo>
                    <a:pt x="51" y="105"/>
                    <a:pt x="49" y="102"/>
                    <a:pt x="47" y="99"/>
                  </a:cubicBezTo>
                  <a:cubicBezTo>
                    <a:pt x="47" y="99"/>
                    <a:pt x="46" y="98"/>
                    <a:pt x="46" y="98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4"/>
                    <a:pt x="44" y="94"/>
                    <a:pt x="43" y="93"/>
                  </a:cubicBezTo>
                  <a:cubicBezTo>
                    <a:pt x="43" y="92"/>
                    <a:pt x="43" y="92"/>
                    <a:pt x="43" y="91"/>
                  </a:cubicBezTo>
                  <a:cubicBezTo>
                    <a:pt x="44" y="88"/>
                    <a:pt x="45" y="86"/>
                    <a:pt x="46" y="83"/>
                  </a:cubicBezTo>
                  <a:cubicBezTo>
                    <a:pt x="46" y="83"/>
                    <a:pt x="46" y="82"/>
                    <a:pt x="47" y="82"/>
                  </a:cubicBezTo>
                  <a:cubicBezTo>
                    <a:pt x="48" y="81"/>
                    <a:pt x="49" y="81"/>
                    <a:pt x="49" y="81"/>
                  </a:cubicBezTo>
                  <a:cubicBezTo>
                    <a:pt x="51" y="81"/>
                    <a:pt x="52" y="78"/>
                    <a:pt x="53" y="78"/>
                  </a:cubicBezTo>
                  <a:cubicBezTo>
                    <a:pt x="54" y="78"/>
                    <a:pt x="55" y="79"/>
                    <a:pt x="56" y="80"/>
                  </a:cubicBezTo>
                  <a:cubicBezTo>
                    <a:pt x="56" y="81"/>
                    <a:pt x="55" y="82"/>
                    <a:pt x="54" y="83"/>
                  </a:cubicBezTo>
                  <a:cubicBezTo>
                    <a:pt x="54" y="83"/>
                    <a:pt x="53" y="84"/>
                    <a:pt x="52" y="85"/>
                  </a:cubicBezTo>
                  <a:cubicBezTo>
                    <a:pt x="51" y="86"/>
                    <a:pt x="52" y="87"/>
                    <a:pt x="53" y="88"/>
                  </a:cubicBezTo>
                  <a:cubicBezTo>
                    <a:pt x="54" y="89"/>
                    <a:pt x="55" y="90"/>
                    <a:pt x="55" y="91"/>
                  </a:cubicBezTo>
                  <a:cubicBezTo>
                    <a:pt x="56" y="92"/>
                    <a:pt x="57" y="93"/>
                    <a:pt x="58" y="94"/>
                  </a:cubicBezTo>
                  <a:cubicBezTo>
                    <a:pt x="59" y="98"/>
                    <a:pt x="62" y="102"/>
                    <a:pt x="65" y="104"/>
                  </a:cubicBezTo>
                  <a:cubicBezTo>
                    <a:pt x="68" y="105"/>
                    <a:pt x="71" y="108"/>
                    <a:pt x="71" y="111"/>
                  </a:cubicBezTo>
                  <a:cubicBezTo>
                    <a:pt x="71" y="112"/>
                    <a:pt x="71" y="113"/>
                    <a:pt x="71" y="114"/>
                  </a:cubicBezTo>
                  <a:cubicBezTo>
                    <a:pt x="72" y="115"/>
                    <a:pt x="72" y="115"/>
                    <a:pt x="73" y="115"/>
                  </a:cubicBezTo>
                  <a:cubicBezTo>
                    <a:pt x="75" y="117"/>
                    <a:pt x="75" y="120"/>
                    <a:pt x="74" y="122"/>
                  </a:cubicBezTo>
                  <a:cubicBezTo>
                    <a:pt x="73" y="122"/>
                    <a:pt x="73" y="123"/>
                    <a:pt x="72" y="123"/>
                  </a:cubicBezTo>
                  <a:cubicBezTo>
                    <a:pt x="72" y="124"/>
                    <a:pt x="73" y="125"/>
                    <a:pt x="73" y="126"/>
                  </a:cubicBezTo>
                  <a:cubicBezTo>
                    <a:pt x="74" y="131"/>
                    <a:pt x="72" y="135"/>
                    <a:pt x="74" y="140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6" y="142"/>
                    <a:pt x="77" y="143"/>
                    <a:pt x="77" y="144"/>
                  </a:cubicBezTo>
                  <a:cubicBezTo>
                    <a:pt x="78" y="145"/>
                    <a:pt x="77" y="145"/>
                    <a:pt x="77" y="146"/>
                  </a:cubicBezTo>
                  <a:cubicBezTo>
                    <a:pt x="76" y="148"/>
                    <a:pt x="76" y="150"/>
                    <a:pt x="76" y="152"/>
                  </a:cubicBezTo>
                  <a:cubicBezTo>
                    <a:pt x="76" y="154"/>
                    <a:pt x="77" y="155"/>
                    <a:pt x="78" y="157"/>
                  </a:cubicBezTo>
                  <a:cubicBezTo>
                    <a:pt x="79" y="159"/>
                    <a:pt x="79" y="161"/>
                    <a:pt x="78" y="162"/>
                  </a:cubicBezTo>
                  <a:cubicBezTo>
                    <a:pt x="77" y="163"/>
                    <a:pt x="77" y="164"/>
                    <a:pt x="77" y="165"/>
                  </a:cubicBezTo>
                  <a:cubicBezTo>
                    <a:pt x="77" y="165"/>
                    <a:pt x="77" y="166"/>
                    <a:pt x="77" y="166"/>
                  </a:cubicBezTo>
                  <a:cubicBezTo>
                    <a:pt x="78" y="168"/>
                    <a:pt x="80" y="171"/>
                    <a:pt x="81" y="173"/>
                  </a:cubicBezTo>
                  <a:cubicBezTo>
                    <a:pt x="82" y="175"/>
                    <a:pt x="79" y="177"/>
                    <a:pt x="80" y="180"/>
                  </a:cubicBezTo>
                  <a:cubicBezTo>
                    <a:pt x="81" y="180"/>
                    <a:pt x="81" y="181"/>
                    <a:pt x="82" y="181"/>
                  </a:cubicBezTo>
                  <a:cubicBezTo>
                    <a:pt x="83" y="182"/>
                    <a:pt x="83" y="184"/>
                    <a:pt x="84" y="186"/>
                  </a:cubicBezTo>
                  <a:cubicBezTo>
                    <a:pt x="84" y="188"/>
                    <a:pt x="84" y="191"/>
                    <a:pt x="84" y="193"/>
                  </a:cubicBezTo>
                  <a:cubicBezTo>
                    <a:pt x="83" y="197"/>
                    <a:pt x="84" y="201"/>
                    <a:pt x="85" y="205"/>
                  </a:cubicBezTo>
                  <a:cubicBezTo>
                    <a:pt x="86" y="207"/>
                    <a:pt x="85" y="210"/>
                    <a:pt x="85" y="212"/>
                  </a:cubicBezTo>
                  <a:cubicBezTo>
                    <a:pt x="85" y="213"/>
                    <a:pt x="84" y="213"/>
                    <a:pt x="84" y="214"/>
                  </a:cubicBezTo>
                  <a:cubicBezTo>
                    <a:pt x="83" y="214"/>
                    <a:pt x="82" y="214"/>
                    <a:pt x="82" y="214"/>
                  </a:cubicBezTo>
                  <a:cubicBezTo>
                    <a:pt x="81" y="214"/>
                    <a:pt x="80" y="215"/>
                    <a:pt x="80" y="215"/>
                  </a:cubicBezTo>
                  <a:cubicBezTo>
                    <a:pt x="80" y="216"/>
                    <a:pt x="80" y="216"/>
                    <a:pt x="81" y="217"/>
                  </a:cubicBezTo>
                  <a:cubicBezTo>
                    <a:pt x="82" y="218"/>
                    <a:pt x="83" y="220"/>
                    <a:pt x="82" y="222"/>
                  </a:cubicBezTo>
                  <a:cubicBezTo>
                    <a:pt x="81" y="223"/>
                    <a:pt x="80" y="224"/>
                    <a:pt x="79" y="225"/>
                  </a:cubicBezTo>
                  <a:cubicBezTo>
                    <a:pt x="78" y="225"/>
                    <a:pt x="77" y="227"/>
                    <a:pt x="77" y="228"/>
                  </a:cubicBezTo>
                  <a:cubicBezTo>
                    <a:pt x="78" y="229"/>
                    <a:pt x="79" y="230"/>
                    <a:pt x="81" y="231"/>
                  </a:cubicBezTo>
                  <a:cubicBezTo>
                    <a:pt x="82" y="231"/>
                    <a:pt x="85" y="234"/>
                    <a:pt x="86" y="234"/>
                  </a:cubicBezTo>
                  <a:cubicBezTo>
                    <a:pt x="87" y="236"/>
                    <a:pt x="88" y="238"/>
                    <a:pt x="87" y="240"/>
                  </a:cubicBezTo>
                  <a:cubicBezTo>
                    <a:pt x="87" y="241"/>
                    <a:pt x="86" y="241"/>
                    <a:pt x="86" y="242"/>
                  </a:cubicBezTo>
                  <a:cubicBezTo>
                    <a:pt x="86" y="243"/>
                    <a:pt x="87" y="244"/>
                    <a:pt x="87" y="244"/>
                  </a:cubicBezTo>
                  <a:cubicBezTo>
                    <a:pt x="88" y="246"/>
                    <a:pt x="87" y="247"/>
                    <a:pt x="86" y="249"/>
                  </a:cubicBezTo>
                  <a:cubicBezTo>
                    <a:pt x="86" y="251"/>
                    <a:pt x="87" y="253"/>
                    <a:pt x="89" y="255"/>
                  </a:cubicBezTo>
                  <a:cubicBezTo>
                    <a:pt x="91" y="257"/>
                    <a:pt x="92" y="259"/>
                    <a:pt x="93" y="262"/>
                  </a:cubicBezTo>
                  <a:cubicBezTo>
                    <a:pt x="93" y="262"/>
                    <a:pt x="93" y="263"/>
                    <a:pt x="93" y="263"/>
                  </a:cubicBezTo>
                  <a:cubicBezTo>
                    <a:pt x="93" y="264"/>
                    <a:pt x="94" y="265"/>
                    <a:pt x="94" y="265"/>
                  </a:cubicBezTo>
                  <a:cubicBezTo>
                    <a:pt x="100" y="271"/>
                    <a:pt x="102" y="281"/>
                    <a:pt x="108" y="287"/>
                  </a:cubicBezTo>
                  <a:cubicBezTo>
                    <a:pt x="109" y="288"/>
                    <a:pt x="110" y="289"/>
                    <a:pt x="111" y="290"/>
                  </a:cubicBezTo>
                  <a:cubicBezTo>
                    <a:pt x="113" y="293"/>
                    <a:pt x="119" y="296"/>
                    <a:pt x="122" y="298"/>
                  </a:cubicBezTo>
                  <a:cubicBezTo>
                    <a:pt x="123" y="298"/>
                    <a:pt x="124" y="299"/>
                    <a:pt x="126" y="300"/>
                  </a:cubicBezTo>
                  <a:cubicBezTo>
                    <a:pt x="126" y="300"/>
                    <a:pt x="127" y="300"/>
                    <a:pt x="128" y="301"/>
                  </a:cubicBezTo>
                  <a:cubicBezTo>
                    <a:pt x="130" y="302"/>
                    <a:pt x="130" y="304"/>
                    <a:pt x="131" y="305"/>
                  </a:cubicBezTo>
                  <a:cubicBezTo>
                    <a:pt x="132" y="306"/>
                    <a:pt x="133" y="306"/>
                    <a:pt x="134" y="307"/>
                  </a:cubicBezTo>
                  <a:cubicBezTo>
                    <a:pt x="135" y="308"/>
                    <a:pt x="135" y="309"/>
                    <a:pt x="136" y="310"/>
                  </a:cubicBezTo>
                  <a:cubicBezTo>
                    <a:pt x="138" y="314"/>
                    <a:pt x="144" y="314"/>
                    <a:pt x="146" y="317"/>
                  </a:cubicBezTo>
                  <a:cubicBezTo>
                    <a:pt x="147" y="319"/>
                    <a:pt x="147" y="320"/>
                    <a:pt x="148" y="322"/>
                  </a:cubicBezTo>
                  <a:cubicBezTo>
                    <a:pt x="149" y="323"/>
                    <a:pt x="151" y="324"/>
                    <a:pt x="152" y="324"/>
                  </a:cubicBezTo>
                  <a:cubicBezTo>
                    <a:pt x="155" y="325"/>
                    <a:pt x="158" y="326"/>
                    <a:pt x="160" y="329"/>
                  </a:cubicBezTo>
                  <a:cubicBezTo>
                    <a:pt x="160" y="329"/>
                    <a:pt x="160" y="330"/>
                    <a:pt x="161" y="331"/>
                  </a:cubicBezTo>
                  <a:cubicBezTo>
                    <a:pt x="163" y="333"/>
                    <a:pt x="166" y="334"/>
                    <a:pt x="168" y="335"/>
                  </a:cubicBezTo>
                  <a:cubicBezTo>
                    <a:pt x="171" y="338"/>
                    <a:pt x="172" y="343"/>
                    <a:pt x="175" y="345"/>
                  </a:cubicBezTo>
                  <a:cubicBezTo>
                    <a:pt x="178" y="347"/>
                    <a:pt x="183" y="346"/>
                    <a:pt x="185" y="349"/>
                  </a:cubicBezTo>
                  <a:cubicBezTo>
                    <a:pt x="186" y="351"/>
                    <a:pt x="186" y="353"/>
                    <a:pt x="188" y="353"/>
                  </a:cubicBezTo>
                  <a:cubicBezTo>
                    <a:pt x="188" y="349"/>
                    <a:pt x="188" y="346"/>
                    <a:pt x="190" y="343"/>
                  </a:cubicBezTo>
                  <a:cubicBezTo>
                    <a:pt x="190" y="341"/>
                    <a:pt x="191" y="340"/>
                    <a:pt x="192" y="338"/>
                  </a:cubicBezTo>
                  <a:cubicBezTo>
                    <a:pt x="193" y="334"/>
                    <a:pt x="190" y="330"/>
                    <a:pt x="190" y="32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1" name="Freeform 88"/>
            <p:cNvSpPr/>
            <p:nvPr/>
          </p:nvSpPr>
          <p:spPr bwMode="auto">
            <a:xfrm rot="21089660">
              <a:off x="6518708" y="4231546"/>
              <a:ext cx="1647240" cy="1197533"/>
            </a:xfrm>
            <a:custGeom>
              <a:avLst/>
              <a:gdLst>
                <a:gd name="T0" fmla="*/ 133 w 251"/>
                <a:gd name="T1" fmla="*/ 176 h 182"/>
                <a:gd name="T2" fmla="*/ 139 w 251"/>
                <a:gd name="T3" fmla="*/ 170 h 182"/>
                <a:gd name="T4" fmla="*/ 142 w 251"/>
                <a:gd name="T5" fmla="*/ 165 h 182"/>
                <a:gd name="T6" fmla="*/ 143 w 251"/>
                <a:gd name="T7" fmla="*/ 144 h 182"/>
                <a:gd name="T8" fmla="*/ 152 w 251"/>
                <a:gd name="T9" fmla="*/ 144 h 182"/>
                <a:gd name="T10" fmla="*/ 168 w 251"/>
                <a:gd name="T11" fmla="*/ 141 h 182"/>
                <a:gd name="T12" fmla="*/ 182 w 251"/>
                <a:gd name="T13" fmla="*/ 132 h 182"/>
                <a:gd name="T14" fmla="*/ 195 w 251"/>
                <a:gd name="T15" fmla="*/ 122 h 182"/>
                <a:gd name="T16" fmla="*/ 200 w 251"/>
                <a:gd name="T17" fmla="*/ 118 h 182"/>
                <a:gd name="T18" fmla="*/ 221 w 251"/>
                <a:gd name="T19" fmla="*/ 105 h 182"/>
                <a:gd name="T20" fmla="*/ 220 w 251"/>
                <a:gd name="T21" fmla="*/ 81 h 182"/>
                <a:gd name="T22" fmla="*/ 244 w 251"/>
                <a:gd name="T23" fmla="*/ 59 h 182"/>
                <a:gd name="T24" fmla="*/ 250 w 251"/>
                <a:gd name="T25" fmla="*/ 51 h 182"/>
                <a:gd name="T26" fmla="*/ 237 w 251"/>
                <a:gd name="T27" fmla="*/ 42 h 182"/>
                <a:gd name="T28" fmla="*/ 229 w 251"/>
                <a:gd name="T29" fmla="*/ 21 h 182"/>
                <a:gd name="T30" fmla="*/ 229 w 251"/>
                <a:gd name="T31" fmla="*/ 5 h 182"/>
                <a:gd name="T32" fmla="*/ 228 w 251"/>
                <a:gd name="T33" fmla="*/ 1 h 182"/>
                <a:gd name="T34" fmla="*/ 220 w 251"/>
                <a:gd name="T35" fmla="*/ 8 h 182"/>
                <a:gd name="T36" fmla="*/ 203 w 251"/>
                <a:gd name="T37" fmla="*/ 18 h 182"/>
                <a:gd name="T38" fmla="*/ 184 w 251"/>
                <a:gd name="T39" fmla="*/ 13 h 182"/>
                <a:gd name="T40" fmla="*/ 174 w 251"/>
                <a:gd name="T41" fmla="*/ 12 h 182"/>
                <a:gd name="T42" fmla="*/ 159 w 251"/>
                <a:gd name="T43" fmla="*/ 14 h 182"/>
                <a:gd name="T44" fmla="*/ 146 w 251"/>
                <a:gd name="T45" fmla="*/ 23 h 182"/>
                <a:gd name="T46" fmla="*/ 145 w 251"/>
                <a:gd name="T47" fmla="*/ 36 h 182"/>
                <a:gd name="T48" fmla="*/ 140 w 251"/>
                <a:gd name="T49" fmla="*/ 46 h 182"/>
                <a:gd name="T50" fmla="*/ 142 w 251"/>
                <a:gd name="T51" fmla="*/ 70 h 182"/>
                <a:gd name="T52" fmla="*/ 152 w 251"/>
                <a:gd name="T53" fmla="*/ 44 h 182"/>
                <a:gd name="T54" fmla="*/ 152 w 251"/>
                <a:gd name="T55" fmla="*/ 75 h 182"/>
                <a:gd name="T56" fmla="*/ 145 w 251"/>
                <a:gd name="T57" fmla="*/ 93 h 182"/>
                <a:gd name="T58" fmla="*/ 144 w 251"/>
                <a:gd name="T59" fmla="*/ 99 h 182"/>
                <a:gd name="T60" fmla="*/ 118 w 251"/>
                <a:gd name="T61" fmla="*/ 123 h 182"/>
                <a:gd name="T62" fmla="*/ 95 w 251"/>
                <a:gd name="T63" fmla="*/ 142 h 182"/>
                <a:gd name="T64" fmla="*/ 76 w 251"/>
                <a:gd name="T65" fmla="*/ 152 h 182"/>
                <a:gd name="T66" fmla="*/ 71 w 251"/>
                <a:gd name="T67" fmla="*/ 150 h 182"/>
                <a:gd name="T68" fmla="*/ 63 w 251"/>
                <a:gd name="T69" fmla="*/ 138 h 182"/>
                <a:gd name="T70" fmla="*/ 48 w 251"/>
                <a:gd name="T71" fmla="*/ 127 h 182"/>
                <a:gd name="T72" fmla="*/ 36 w 251"/>
                <a:gd name="T73" fmla="*/ 116 h 182"/>
                <a:gd name="T74" fmla="*/ 25 w 251"/>
                <a:gd name="T75" fmla="*/ 103 h 182"/>
                <a:gd name="T76" fmla="*/ 15 w 251"/>
                <a:gd name="T77" fmla="*/ 103 h 182"/>
                <a:gd name="T78" fmla="*/ 10 w 251"/>
                <a:gd name="T79" fmla="*/ 107 h 182"/>
                <a:gd name="T80" fmla="*/ 1 w 251"/>
                <a:gd name="T81" fmla="*/ 118 h 182"/>
                <a:gd name="T82" fmla="*/ 3 w 251"/>
                <a:gd name="T83" fmla="*/ 128 h 182"/>
                <a:gd name="T84" fmla="*/ 14 w 251"/>
                <a:gd name="T85" fmla="*/ 134 h 182"/>
                <a:gd name="T86" fmla="*/ 34 w 251"/>
                <a:gd name="T87" fmla="*/ 143 h 182"/>
                <a:gd name="T88" fmla="*/ 48 w 251"/>
                <a:gd name="T89" fmla="*/ 152 h 182"/>
                <a:gd name="T90" fmla="*/ 54 w 251"/>
                <a:gd name="T91" fmla="*/ 168 h 182"/>
                <a:gd name="T92" fmla="*/ 68 w 251"/>
                <a:gd name="T93" fmla="*/ 178 h 182"/>
                <a:gd name="T94" fmla="*/ 91 w 251"/>
                <a:gd name="T95" fmla="*/ 172 h 182"/>
                <a:gd name="T96" fmla="*/ 110 w 251"/>
                <a:gd name="T97" fmla="*/ 174 h 182"/>
                <a:gd name="T98" fmla="*/ 132 w 251"/>
                <a:gd name="T9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182">
                  <a:moveTo>
                    <a:pt x="132" y="181"/>
                  </a:moveTo>
                  <a:cubicBezTo>
                    <a:pt x="132" y="180"/>
                    <a:pt x="132" y="179"/>
                    <a:pt x="132" y="178"/>
                  </a:cubicBezTo>
                  <a:cubicBezTo>
                    <a:pt x="132" y="178"/>
                    <a:pt x="133" y="177"/>
                    <a:pt x="133" y="177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3" y="174"/>
                    <a:pt x="133" y="174"/>
                    <a:pt x="133" y="173"/>
                  </a:cubicBezTo>
                  <a:cubicBezTo>
                    <a:pt x="134" y="171"/>
                    <a:pt x="136" y="170"/>
                    <a:pt x="138" y="170"/>
                  </a:cubicBezTo>
                  <a:cubicBezTo>
                    <a:pt x="138" y="170"/>
                    <a:pt x="138" y="170"/>
                    <a:pt x="139" y="170"/>
                  </a:cubicBezTo>
                  <a:cubicBezTo>
                    <a:pt x="140" y="170"/>
                    <a:pt x="141" y="170"/>
                    <a:pt x="142" y="170"/>
                  </a:cubicBezTo>
                  <a:cubicBezTo>
                    <a:pt x="142" y="169"/>
                    <a:pt x="143" y="168"/>
                    <a:pt x="143" y="168"/>
                  </a:cubicBezTo>
                  <a:cubicBezTo>
                    <a:pt x="142" y="167"/>
                    <a:pt x="142" y="166"/>
                    <a:pt x="142" y="165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2" y="152"/>
                    <a:pt x="142" y="152"/>
                    <a:pt x="142" y="152"/>
                  </a:cubicBezTo>
                  <a:cubicBezTo>
                    <a:pt x="141" y="150"/>
                    <a:pt x="141" y="146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6" y="143"/>
                    <a:pt x="149" y="143"/>
                    <a:pt x="152" y="144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3" y="144"/>
                    <a:pt x="153" y="144"/>
                    <a:pt x="154" y="144"/>
                  </a:cubicBezTo>
                  <a:cubicBezTo>
                    <a:pt x="155" y="144"/>
                    <a:pt x="156" y="143"/>
                    <a:pt x="158" y="142"/>
                  </a:cubicBezTo>
                  <a:cubicBezTo>
                    <a:pt x="159" y="141"/>
                    <a:pt x="160" y="140"/>
                    <a:pt x="162" y="140"/>
                  </a:cubicBezTo>
                  <a:cubicBezTo>
                    <a:pt x="164" y="140"/>
                    <a:pt x="166" y="140"/>
                    <a:pt x="168" y="141"/>
                  </a:cubicBezTo>
                  <a:cubicBezTo>
                    <a:pt x="170" y="141"/>
                    <a:pt x="171" y="142"/>
                    <a:pt x="173" y="141"/>
                  </a:cubicBezTo>
                  <a:cubicBezTo>
                    <a:pt x="173" y="140"/>
                    <a:pt x="173" y="140"/>
                    <a:pt x="173" y="139"/>
                  </a:cubicBezTo>
                  <a:cubicBezTo>
                    <a:pt x="174" y="139"/>
                    <a:pt x="174" y="139"/>
                    <a:pt x="174" y="138"/>
                  </a:cubicBezTo>
                  <a:cubicBezTo>
                    <a:pt x="176" y="135"/>
                    <a:pt x="179" y="134"/>
                    <a:pt x="182" y="132"/>
                  </a:cubicBezTo>
                  <a:cubicBezTo>
                    <a:pt x="185" y="130"/>
                    <a:pt x="188" y="129"/>
                    <a:pt x="189" y="126"/>
                  </a:cubicBezTo>
                  <a:cubicBezTo>
                    <a:pt x="189" y="125"/>
                    <a:pt x="189" y="125"/>
                    <a:pt x="189" y="125"/>
                  </a:cubicBezTo>
                  <a:cubicBezTo>
                    <a:pt x="189" y="123"/>
                    <a:pt x="190" y="120"/>
                    <a:pt x="193" y="121"/>
                  </a:cubicBezTo>
                  <a:cubicBezTo>
                    <a:pt x="194" y="121"/>
                    <a:pt x="194" y="121"/>
                    <a:pt x="195" y="122"/>
                  </a:cubicBezTo>
                  <a:cubicBezTo>
                    <a:pt x="195" y="122"/>
                    <a:pt x="195" y="122"/>
                    <a:pt x="196" y="122"/>
                  </a:cubicBezTo>
                  <a:cubicBezTo>
                    <a:pt x="196" y="122"/>
                    <a:pt x="196" y="122"/>
                    <a:pt x="196" y="121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97" y="119"/>
                    <a:pt x="198" y="118"/>
                    <a:pt x="200" y="118"/>
                  </a:cubicBezTo>
                  <a:cubicBezTo>
                    <a:pt x="202" y="117"/>
                    <a:pt x="203" y="117"/>
                    <a:pt x="205" y="118"/>
                  </a:cubicBezTo>
                  <a:cubicBezTo>
                    <a:pt x="206" y="115"/>
                    <a:pt x="208" y="115"/>
                    <a:pt x="211" y="114"/>
                  </a:cubicBezTo>
                  <a:cubicBezTo>
                    <a:pt x="212" y="114"/>
                    <a:pt x="213" y="114"/>
                    <a:pt x="214" y="113"/>
                  </a:cubicBezTo>
                  <a:cubicBezTo>
                    <a:pt x="217" y="112"/>
                    <a:pt x="219" y="109"/>
                    <a:pt x="221" y="105"/>
                  </a:cubicBezTo>
                  <a:cubicBezTo>
                    <a:pt x="222" y="104"/>
                    <a:pt x="222" y="102"/>
                    <a:pt x="222" y="101"/>
                  </a:cubicBezTo>
                  <a:cubicBezTo>
                    <a:pt x="222" y="99"/>
                    <a:pt x="220" y="98"/>
                    <a:pt x="218" y="97"/>
                  </a:cubicBezTo>
                  <a:cubicBezTo>
                    <a:pt x="216" y="95"/>
                    <a:pt x="214" y="93"/>
                    <a:pt x="214" y="91"/>
                  </a:cubicBezTo>
                  <a:cubicBezTo>
                    <a:pt x="213" y="86"/>
                    <a:pt x="217" y="83"/>
                    <a:pt x="220" y="81"/>
                  </a:cubicBezTo>
                  <a:cubicBezTo>
                    <a:pt x="221" y="81"/>
                    <a:pt x="221" y="81"/>
                    <a:pt x="221" y="80"/>
                  </a:cubicBezTo>
                  <a:cubicBezTo>
                    <a:pt x="225" y="78"/>
                    <a:pt x="228" y="74"/>
                    <a:pt x="231" y="71"/>
                  </a:cubicBezTo>
                  <a:cubicBezTo>
                    <a:pt x="233" y="68"/>
                    <a:pt x="235" y="65"/>
                    <a:pt x="237" y="63"/>
                  </a:cubicBezTo>
                  <a:cubicBezTo>
                    <a:pt x="239" y="61"/>
                    <a:pt x="241" y="60"/>
                    <a:pt x="244" y="59"/>
                  </a:cubicBezTo>
                  <a:cubicBezTo>
                    <a:pt x="245" y="59"/>
                    <a:pt x="245" y="59"/>
                    <a:pt x="246" y="59"/>
                  </a:cubicBezTo>
                  <a:cubicBezTo>
                    <a:pt x="247" y="59"/>
                    <a:pt x="248" y="59"/>
                    <a:pt x="249" y="59"/>
                  </a:cubicBezTo>
                  <a:cubicBezTo>
                    <a:pt x="250" y="59"/>
                    <a:pt x="250" y="58"/>
                    <a:pt x="250" y="57"/>
                  </a:cubicBezTo>
                  <a:cubicBezTo>
                    <a:pt x="251" y="55"/>
                    <a:pt x="251" y="53"/>
                    <a:pt x="250" y="51"/>
                  </a:cubicBezTo>
                  <a:cubicBezTo>
                    <a:pt x="249" y="50"/>
                    <a:pt x="248" y="49"/>
                    <a:pt x="247" y="48"/>
                  </a:cubicBezTo>
                  <a:cubicBezTo>
                    <a:pt x="245" y="47"/>
                    <a:pt x="244" y="45"/>
                    <a:pt x="243" y="42"/>
                  </a:cubicBezTo>
                  <a:cubicBezTo>
                    <a:pt x="243" y="42"/>
                    <a:pt x="242" y="42"/>
                    <a:pt x="241" y="42"/>
                  </a:cubicBezTo>
                  <a:cubicBezTo>
                    <a:pt x="239" y="42"/>
                    <a:pt x="238" y="43"/>
                    <a:pt x="237" y="42"/>
                  </a:cubicBezTo>
                  <a:cubicBezTo>
                    <a:pt x="235" y="41"/>
                    <a:pt x="236" y="39"/>
                    <a:pt x="236" y="39"/>
                  </a:cubicBezTo>
                  <a:cubicBezTo>
                    <a:pt x="236" y="38"/>
                    <a:pt x="236" y="38"/>
                    <a:pt x="236" y="38"/>
                  </a:cubicBezTo>
                  <a:cubicBezTo>
                    <a:pt x="234" y="35"/>
                    <a:pt x="233" y="31"/>
                    <a:pt x="232" y="28"/>
                  </a:cubicBezTo>
                  <a:cubicBezTo>
                    <a:pt x="231" y="25"/>
                    <a:pt x="230" y="23"/>
                    <a:pt x="229" y="21"/>
                  </a:cubicBezTo>
                  <a:cubicBezTo>
                    <a:pt x="227" y="20"/>
                    <a:pt x="229" y="18"/>
                    <a:pt x="229" y="17"/>
                  </a:cubicBezTo>
                  <a:cubicBezTo>
                    <a:pt x="228" y="17"/>
                    <a:pt x="226" y="16"/>
                    <a:pt x="225" y="14"/>
                  </a:cubicBezTo>
                  <a:cubicBezTo>
                    <a:pt x="224" y="13"/>
                    <a:pt x="225" y="11"/>
                    <a:pt x="227" y="7"/>
                  </a:cubicBezTo>
                  <a:cubicBezTo>
                    <a:pt x="227" y="6"/>
                    <a:pt x="228" y="5"/>
                    <a:pt x="229" y="5"/>
                  </a:cubicBezTo>
                  <a:cubicBezTo>
                    <a:pt x="229" y="4"/>
                    <a:pt x="230" y="4"/>
                    <a:pt x="230" y="3"/>
                  </a:cubicBezTo>
                  <a:cubicBezTo>
                    <a:pt x="231" y="2"/>
                    <a:pt x="231" y="1"/>
                    <a:pt x="231" y="1"/>
                  </a:cubicBezTo>
                  <a:cubicBezTo>
                    <a:pt x="231" y="0"/>
                    <a:pt x="230" y="0"/>
                    <a:pt x="230" y="0"/>
                  </a:cubicBezTo>
                  <a:cubicBezTo>
                    <a:pt x="230" y="0"/>
                    <a:pt x="229" y="0"/>
                    <a:pt x="228" y="1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6"/>
                    <a:pt x="220" y="6"/>
                    <a:pt x="220" y="6"/>
                  </a:cubicBezTo>
                  <a:cubicBezTo>
                    <a:pt x="220" y="6"/>
                    <a:pt x="220" y="7"/>
                    <a:pt x="220" y="7"/>
                  </a:cubicBezTo>
                  <a:cubicBezTo>
                    <a:pt x="220" y="7"/>
                    <a:pt x="220" y="7"/>
                    <a:pt x="220" y="8"/>
                  </a:cubicBezTo>
                  <a:cubicBezTo>
                    <a:pt x="220" y="9"/>
                    <a:pt x="220" y="10"/>
                    <a:pt x="219" y="12"/>
                  </a:cubicBezTo>
                  <a:cubicBezTo>
                    <a:pt x="215" y="17"/>
                    <a:pt x="209" y="19"/>
                    <a:pt x="203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2" y="17"/>
                    <a:pt x="201" y="17"/>
                    <a:pt x="199" y="18"/>
                  </a:cubicBezTo>
                  <a:cubicBezTo>
                    <a:pt x="197" y="18"/>
                    <a:pt x="196" y="18"/>
                    <a:pt x="195" y="18"/>
                  </a:cubicBezTo>
                  <a:cubicBezTo>
                    <a:pt x="192" y="17"/>
                    <a:pt x="191" y="15"/>
                    <a:pt x="190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3" y="14"/>
                    <a:pt x="181" y="14"/>
                    <a:pt x="180" y="13"/>
                  </a:cubicBezTo>
                  <a:cubicBezTo>
                    <a:pt x="179" y="13"/>
                    <a:pt x="178" y="13"/>
                    <a:pt x="177" y="12"/>
                  </a:cubicBezTo>
                  <a:cubicBezTo>
                    <a:pt x="177" y="12"/>
                    <a:pt x="176" y="12"/>
                    <a:pt x="176" y="12"/>
                  </a:cubicBezTo>
                  <a:cubicBezTo>
                    <a:pt x="175" y="11"/>
                    <a:pt x="174" y="11"/>
                    <a:pt x="174" y="12"/>
                  </a:cubicBezTo>
                  <a:cubicBezTo>
                    <a:pt x="174" y="12"/>
                    <a:pt x="174" y="12"/>
                    <a:pt x="174" y="13"/>
                  </a:cubicBezTo>
                  <a:cubicBezTo>
                    <a:pt x="174" y="14"/>
                    <a:pt x="173" y="15"/>
                    <a:pt x="172" y="15"/>
                  </a:cubicBezTo>
                  <a:cubicBezTo>
                    <a:pt x="171" y="16"/>
                    <a:pt x="169" y="16"/>
                    <a:pt x="168" y="16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4"/>
                    <a:pt x="156" y="14"/>
                    <a:pt x="155" y="15"/>
                  </a:cubicBezTo>
                  <a:cubicBezTo>
                    <a:pt x="155" y="15"/>
                    <a:pt x="154" y="16"/>
                    <a:pt x="154" y="17"/>
                  </a:cubicBezTo>
                  <a:cubicBezTo>
                    <a:pt x="154" y="17"/>
                    <a:pt x="154" y="18"/>
                    <a:pt x="153" y="19"/>
                  </a:cubicBezTo>
                  <a:cubicBezTo>
                    <a:pt x="152" y="21"/>
                    <a:pt x="149" y="22"/>
                    <a:pt x="146" y="23"/>
                  </a:cubicBezTo>
                  <a:cubicBezTo>
                    <a:pt x="146" y="23"/>
                    <a:pt x="145" y="23"/>
                    <a:pt x="145" y="23"/>
                  </a:cubicBezTo>
                  <a:cubicBezTo>
                    <a:pt x="143" y="23"/>
                    <a:pt x="140" y="25"/>
                    <a:pt x="140" y="27"/>
                  </a:cubicBezTo>
                  <a:cubicBezTo>
                    <a:pt x="140" y="28"/>
                    <a:pt x="141" y="28"/>
                    <a:pt x="141" y="29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6" y="38"/>
                    <a:pt x="146" y="39"/>
                    <a:pt x="145" y="40"/>
                  </a:cubicBezTo>
                  <a:cubicBezTo>
                    <a:pt x="145" y="40"/>
                    <a:pt x="144" y="41"/>
                    <a:pt x="144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1" y="42"/>
                    <a:pt x="140" y="44"/>
                    <a:pt x="140" y="46"/>
                  </a:cubicBezTo>
                  <a:cubicBezTo>
                    <a:pt x="140" y="48"/>
                    <a:pt x="140" y="50"/>
                    <a:pt x="140" y="52"/>
                  </a:cubicBezTo>
                  <a:cubicBezTo>
                    <a:pt x="140" y="53"/>
                    <a:pt x="141" y="54"/>
                    <a:pt x="141" y="54"/>
                  </a:cubicBezTo>
                  <a:cubicBezTo>
                    <a:pt x="141" y="61"/>
                    <a:pt x="141" y="68"/>
                    <a:pt x="140" y="75"/>
                  </a:cubicBezTo>
                  <a:cubicBezTo>
                    <a:pt x="141" y="74"/>
                    <a:pt x="142" y="72"/>
                    <a:pt x="142" y="70"/>
                  </a:cubicBezTo>
                  <a:cubicBezTo>
                    <a:pt x="143" y="68"/>
                    <a:pt x="143" y="66"/>
                    <a:pt x="143" y="65"/>
                  </a:cubicBezTo>
                  <a:cubicBezTo>
                    <a:pt x="144" y="63"/>
                    <a:pt x="144" y="62"/>
                    <a:pt x="145" y="61"/>
                  </a:cubicBezTo>
                  <a:cubicBezTo>
                    <a:pt x="146" y="58"/>
                    <a:pt x="146" y="55"/>
                    <a:pt x="147" y="51"/>
                  </a:cubicBezTo>
                  <a:cubicBezTo>
                    <a:pt x="147" y="48"/>
                    <a:pt x="149" y="44"/>
                    <a:pt x="152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5" y="47"/>
                    <a:pt x="154" y="50"/>
                    <a:pt x="153" y="53"/>
                  </a:cubicBezTo>
                  <a:cubicBezTo>
                    <a:pt x="153" y="55"/>
                    <a:pt x="154" y="57"/>
                    <a:pt x="154" y="60"/>
                  </a:cubicBezTo>
                  <a:cubicBezTo>
                    <a:pt x="154" y="65"/>
                    <a:pt x="151" y="70"/>
                    <a:pt x="152" y="75"/>
                  </a:cubicBezTo>
                  <a:cubicBezTo>
                    <a:pt x="152" y="77"/>
                    <a:pt x="153" y="79"/>
                    <a:pt x="153" y="81"/>
                  </a:cubicBezTo>
                  <a:cubicBezTo>
                    <a:pt x="152" y="84"/>
                    <a:pt x="150" y="86"/>
                    <a:pt x="150" y="88"/>
                  </a:cubicBezTo>
                  <a:cubicBezTo>
                    <a:pt x="149" y="90"/>
                    <a:pt x="150" y="91"/>
                    <a:pt x="149" y="93"/>
                  </a:cubicBezTo>
                  <a:cubicBezTo>
                    <a:pt x="148" y="94"/>
                    <a:pt x="146" y="94"/>
                    <a:pt x="145" y="93"/>
                  </a:cubicBezTo>
                  <a:cubicBezTo>
                    <a:pt x="145" y="92"/>
                    <a:pt x="146" y="90"/>
                    <a:pt x="145" y="90"/>
                  </a:cubicBezTo>
                  <a:cubicBezTo>
                    <a:pt x="145" y="90"/>
                    <a:pt x="144" y="90"/>
                    <a:pt x="144" y="90"/>
                  </a:cubicBezTo>
                  <a:cubicBezTo>
                    <a:pt x="142" y="92"/>
                    <a:pt x="140" y="94"/>
                    <a:pt x="140" y="97"/>
                  </a:cubicBezTo>
                  <a:cubicBezTo>
                    <a:pt x="142" y="97"/>
                    <a:pt x="144" y="98"/>
                    <a:pt x="144" y="99"/>
                  </a:cubicBezTo>
                  <a:cubicBezTo>
                    <a:pt x="144" y="101"/>
                    <a:pt x="143" y="101"/>
                    <a:pt x="141" y="102"/>
                  </a:cubicBezTo>
                  <a:cubicBezTo>
                    <a:pt x="137" y="105"/>
                    <a:pt x="135" y="112"/>
                    <a:pt x="130" y="115"/>
                  </a:cubicBezTo>
                  <a:cubicBezTo>
                    <a:pt x="128" y="116"/>
                    <a:pt x="124" y="116"/>
                    <a:pt x="122" y="118"/>
                  </a:cubicBezTo>
                  <a:cubicBezTo>
                    <a:pt x="121" y="120"/>
                    <a:pt x="120" y="122"/>
                    <a:pt x="118" y="123"/>
                  </a:cubicBezTo>
                  <a:cubicBezTo>
                    <a:pt x="117" y="123"/>
                    <a:pt x="117" y="123"/>
                    <a:pt x="116" y="123"/>
                  </a:cubicBezTo>
                  <a:cubicBezTo>
                    <a:pt x="112" y="123"/>
                    <a:pt x="109" y="125"/>
                    <a:pt x="108" y="128"/>
                  </a:cubicBezTo>
                  <a:cubicBezTo>
                    <a:pt x="106" y="130"/>
                    <a:pt x="106" y="133"/>
                    <a:pt x="105" y="136"/>
                  </a:cubicBezTo>
                  <a:cubicBezTo>
                    <a:pt x="103" y="140"/>
                    <a:pt x="100" y="141"/>
                    <a:pt x="95" y="142"/>
                  </a:cubicBezTo>
                  <a:cubicBezTo>
                    <a:pt x="92" y="143"/>
                    <a:pt x="90" y="145"/>
                    <a:pt x="87" y="14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85" y="150"/>
                    <a:pt x="81" y="152"/>
                    <a:pt x="76" y="152"/>
                  </a:cubicBezTo>
                  <a:cubicBezTo>
                    <a:pt x="76" y="152"/>
                    <a:pt x="75" y="152"/>
                    <a:pt x="75" y="152"/>
                  </a:cubicBezTo>
                  <a:cubicBezTo>
                    <a:pt x="74" y="151"/>
                    <a:pt x="74" y="151"/>
                    <a:pt x="73" y="151"/>
                  </a:cubicBezTo>
                  <a:cubicBezTo>
                    <a:pt x="72" y="151"/>
                    <a:pt x="72" y="150"/>
                    <a:pt x="71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69" y="148"/>
                    <a:pt x="67" y="146"/>
                    <a:pt x="64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42"/>
                    <a:pt x="64" y="140"/>
                    <a:pt x="63" y="138"/>
                  </a:cubicBezTo>
                  <a:cubicBezTo>
                    <a:pt x="63" y="137"/>
                    <a:pt x="62" y="136"/>
                    <a:pt x="61" y="135"/>
                  </a:cubicBezTo>
                  <a:cubicBezTo>
                    <a:pt x="59" y="132"/>
                    <a:pt x="57" y="130"/>
                    <a:pt x="55" y="129"/>
                  </a:cubicBezTo>
                  <a:cubicBezTo>
                    <a:pt x="53" y="127"/>
                    <a:pt x="50" y="126"/>
                    <a:pt x="48" y="127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7" y="127"/>
                    <a:pt x="46" y="128"/>
                    <a:pt x="45" y="127"/>
                  </a:cubicBezTo>
                  <a:cubicBezTo>
                    <a:pt x="44" y="127"/>
                    <a:pt x="44" y="126"/>
                    <a:pt x="44" y="125"/>
                  </a:cubicBezTo>
                  <a:cubicBezTo>
                    <a:pt x="43" y="122"/>
                    <a:pt x="41" y="120"/>
                    <a:pt x="39" y="118"/>
                  </a:cubicBezTo>
                  <a:cubicBezTo>
                    <a:pt x="38" y="117"/>
                    <a:pt x="37" y="117"/>
                    <a:pt x="36" y="116"/>
                  </a:cubicBezTo>
                  <a:cubicBezTo>
                    <a:pt x="35" y="115"/>
                    <a:pt x="34" y="115"/>
                    <a:pt x="33" y="114"/>
                  </a:cubicBezTo>
                  <a:cubicBezTo>
                    <a:pt x="31" y="112"/>
                    <a:pt x="28" y="110"/>
                    <a:pt x="26" y="107"/>
                  </a:cubicBezTo>
                  <a:cubicBezTo>
                    <a:pt x="26" y="107"/>
                    <a:pt x="25" y="106"/>
                    <a:pt x="25" y="105"/>
                  </a:cubicBezTo>
                  <a:cubicBezTo>
                    <a:pt x="25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1"/>
                    <a:pt x="23" y="100"/>
                    <a:pt x="21" y="100"/>
                  </a:cubicBezTo>
                  <a:cubicBezTo>
                    <a:pt x="19" y="100"/>
                    <a:pt x="17" y="101"/>
                    <a:pt x="16" y="103"/>
                  </a:cubicBezTo>
                  <a:cubicBezTo>
                    <a:pt x="16" y="103"/>
                    <a:pt x="16" y="103"/>
                    <a:pt x="15" y="103"/>
                  </a:cubicBezTo>
                  <a:cubicBezTo>
                    <a:pt x="15" y="104"/>
                    <a:pt x="14" y="105"/>
                    <a:pt x="13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0" y="106"/>
                    <a:pt x="10" y="107"/>
                    <a:pt x="10" y="107"/>
                  </a:cubicBezTo>
                  <a:cubicBezTo>
                    <a:pt x="9" y="108"/>
                    <a:pt x="9" y="109"/>
                    <a:pt x="8" y="109"/>
                  </a:cubicBezTo>
                  <a:cubicBezTo>
                    <a:pt x="7" y="110"/>
                    <a:pt x="6" y="110"/>
                    <a:pt x="4" y="110"/>
                  </a:cubicBezTo>
                  <a:cubicBezTo>
                    <a:pt x="4" y="111"/>
                    <a:pt x="3" y="112"/>
                    <a:pt x="3" y="113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8"/>
                    <a:pt x="0" y="119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3"/>
                    <a:pt x="2" y="123"/>
                    <a:pt x="2" y="124"/>
                  </a:cubicBezTo>
                  <a:cubicBezTo>
                    <a:pt x="3" y="125"/>
                    <a:pt x="3" y="127"/>
                    <a:pt x="3" y="128"/>
                  </a:cubicBezTo>
                  <a:cubicBezTo>
                    <a:pt x="3" y="128"/>
                    <a:pt x="3" y="129"/>
                    <a:pt x="4" y="129"/>
                  </a:cubicBezTo>
                  <a:cubicBezTo>
                    <a:pt x="5" y="130"/>
                    <a:pt x="6" y="130"/>
                    <a:pt x="7" y="132"/>
                  </a:cubicBezTo>
                  <a:cubicBezTo>
                    <a:pt x="9" y="133"/>
                    <a:pt x="8" y="134"/>
                    <a:pt x="10" y="133"/>
                  </a:cubicBezTo>
                  <a:cubicBezTo>
                    <a:pt x="12" y="133"/>
                    <a:pt x="13" y="132"/>
                    <a:pt x="14" y="134"/>
                  </a:cubicBezTo>
                  <a:cubicBezTo>
                    <a:pt x="15" y="136"/>
                    <a:pt x="16" y="137"/>
                    <a:pt x="18" y="138"/>
                  </a:cubicBezTo>
                  <a:cubicBezTo>
                    <a:pt x="19" y="138"/>
                    <a:pt x="22" y="137"/>
                    <a:pt x="24" y="138"/>
                  </a:cubicBezTo>
                  <a:cubicBezTo>
                    <a:pt x="26" y="139"/>
                    <a:pt x="26" y="140"/>
                    <a:pt x="29" y="141"/>
                  </a:cubicBezTo>
                  <a:cubicBezTo>
                    <a:pt x="32" y="143"/>
                    <a:pt x="33" y="141"/>
                    <a:pt x="34" y="143"/>
                  </a:cubicBezTo>
                  <a:cubicBezTo>
                    <a:pt x="35" y="145"/>
                    <a:pt x="35" y="146"/>
                    <a:pt x="37" y="146"/>
                  </a:cubicBezTo>
                  <a:cubicBezTo>
                    <a:pt x="39" y="146"/>
                    <a:pt x="40" y="145"/>
                    <a:pt x="42" y="146"/>
                  </a:cubicBezTo>
                  <a:cubicBezTo>
                    <a:pt x="45" y="147"/>
                    <a:pt x="46" y="147"/>
                    <a:pt x="47" y="149"/>
                  </a:cubicBezTo>
                  <a:cubicBezTo>
                    <a:pt x="48" y="150"/>
                    <a:pt x="49" y="149"/>
                    <a:pt x="48" y="152"/>
                  </a:cubicBezTo>
                  <a:cubicBezTo>
                    <a:pt x="46" y="155"/>
                    <a:pt x="46" y="156"/>
                    <a:pt x="46" y="156"/>
                  </a:cubicBezTo>
                  <a:cubicBezTo>
                    <a:pt x="46" y="156"/>
                    <a:pt x="48" y="156"/>
                    <a:pt x="48" y="158"/>
                  </a:cubicBezTo>
                  <a:cubicBezTo>
                    <a:pt x="48" y="161"/>
                    <a:pt x="48" y="162"/>
                    <a:pt x="50" y="164"/>
                  </a:cubicBezTo>
                  <a:cubicBezTo>
                    <a:pt x="52" y="165"/>
                    <a:pt x="53" y="165"/>
                    <a:pt x="54" y="168"/>
                  </a:cubicBezTo>
                  <a:cubicBezTo>
                    <a:pt x="55" y="171"/>
                    <a:pt x="55" y="171"/>
                    <a:pt x="57" y="173"/>
                  </a:cubicBezTo>
                  <a:cubicBezTo>
                    <a:pt x="59" y="174"/>
                    <a:pt x="60" y="174"/>
                    <a:pt x="62" y="174"/>
                  </a:cubicBezTo>
                  <a:cubicBezTo>
                    <a:pt x="64" y="174"/>
                    <a:pt x="65" y="176"/>
                    <a:pt x="65" y="176"/>
                  </a:cubicBezTo>
                  <a:cubicBezTo>
                    <a:pt x="65" y="176"/>
                    <a:pt x="66" y="178"/>
                    <a:pt x="68" y="178"/>
                  </a:cubicBezTo>
                  <a:cubicBezTo>
                    <a:pt x="71" y="179"/>
                    <a:pt x="71" y="178"/>
                    <a:pt x="74" y="178"/>
                  </a:cubicBezTo>
                  <a:cubicBezTo>
                    <a:pt x="77" y="179"/>
                    <a:pt x="78" y="178"/>
                    <a:pt x="79" y="177"/>
                  </a:cubicBezTo>
                  <a:cubicBezTo>
                    <a:pt x="81" y="176"/>
                    <a:pt x="81" y="175"/>
                    <a:pt x="84" y="174"/>
                  </a:cubicBezTo>
                  <a:cubicBezTo>
                    <a:pt x="87" y="173"/>
                    <a:pt x="88" y="174"/>
                    <a:pt x="91" y="172"/>
                  </a:cubicBezTo>
                  <a:cubicBezTo>
                    <a:pt x="94" y="171"/>
                    <a:pt x="94" y="172"/>
                    <a:pt x="96" y="172"/>
                  </a:cubicBezTo>
                  <a:cubicBezTo>
                    <a:pt x="97" y="171"/>
                    <a:pt x="97" y="169"/>
                    <a:pt x="99" y="170"/>
                  </a:cubicBezTo>
                  <a:cubicBezTo>
                    <a:pt x="101" y="172"/>
                    <a:pt x="103" y="172"/>
                    <a:pt x="105" y="173"/>
                  </a:cubicBezTo>
                  <a:cubicBezTo>
                    <a:pt x="108" y="173"/>
                    <a:pt x="107" y="174"/>
                    <a:pt x="110" y="174"/>
                  </a:cubicBezTo>
                  <a:cubicBezTo>
                    <a:pt x="113" y="174"/>
                    <a:pt x="116" y="174"/>
                    <a:pt x="118" y="175"/>
                  </a:cubicBezTo>
                  <a:cubicBezTo>
                    <a:pt x="119" y="175"/>
                    <a:pt x="121" y="176"/>
                    <a:pt x="121" y="176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6" y="179"/>
                    <a:pt x="130" y="181"/>
                    <a:pt x="132" y="182"/>
                  </a:cubicBezTo>
                  <a:cubicBezTo>
                    <a:pt x="132" y="181"/>
                    <a:pt x="132" y="181"/>
                    <a:pt x="132" y="18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2" name="Freeform 89"/>
            <p:cNvSpPr/>
            <p:nvPr/>
          </p:nvSpPr>
          <p:spPr bwMode="auto">
            <a:xfrm rot="21089660">
              <a:off x="9684487" y="4616207"/>
              <a:ext cx="421074" cy="289699"/>
            </a:xfrm>
            <a:custGeom>
              <a:avLst/>
              <a:gdLst>
                <a:gd name="T0" fmla="*/ 37 w 64"/>
                <a:gd name="T1" fmla="*/ 30 h 44"/>
                <a:gd name="T2" fmla="*/ 41 w 64"/>
                <a:gd name="T3" fmla="*/ 27 h 44"/>
                <a:gd name="T4" fmla="*/ 42 w 64"/>
                <a:gd name="T5" fmla="*/ 22 h 44"/>
                <a:gd name="T6" fmla="*/ 48 w 64"/>
                <a:gd name="T7" fmla="*/ 17 h 44"/>
                <a:gd name="T8" fmla="*/ 53 w 64"/>
                <a:gd name="T9" fmla="*/ 13 h 44"/>
                <a:gd name="T10" fmla="*/ 59 w 64"/>
                <a:gd name="T11" fmla="*/ 9 h 44"/>
                <a:gd name="T12" fmla="*/ 63 w 64"/>
                <a:gd name="T13" fmla="*/ 10 h 44"/>
                <a:gd name="T14" fmla="*/ 64 w 64"/>
                <a:gd name="T15" fmla="*/ 8 h 44"/>
                <a:gd name="T16" fmla="*/ 64 w 64"/>
                <a:gd name="T17" fmla="*/ 6 h 44"/>
                <a:gd name="T18" fmla="*/ 61 w 64"/>
                <a:gd name="T19" fmla="*/ 4 h 44"/>
                <a:gd name="T20" fmla="*/ 54 w 64"/>
                <a:gd name="T21" fmla="*/ 4 h 44"/>
                <a:gd name="T22" fmla="*/ 54 w 64"/>
                <a:gd name="T23" fmla="*/ 5 h 44"/>
                <a:gd name="T24" fmla="*/ 51 w 64"/>
                <a:gd name="T25" fmla="*/ 6 h 44"/>
                <a:gd name="T26" fmla="*/ 50 w 64"/>
                <a:gd name="T27" fmla="*/ 6 h 44"/>
                <a:gd name="T28" fmla="*/ 49 w 64"/>
                <a:gd name="T29" fmla="*/ 6 h 44"/>
                <a:gd name="T30" fmla="*/ 48 w 64"/>
                <a:gd name="T31" fmla="*/ 6 h 44"/>
                <a:gd name="T32" fmla="*/ 44 w 64"/>
                <a:gd name="T33" fmla="*/ 7 h 44"/>
                <a:gd name="T34" fmla="*/ 42 w 64"/>
                <a:gd name="T35" fmla="*/ 5 h 44"/>
                <a:gd name="T36" fmla="*/ 41 w 64"/>
                <a:gd name="T37" fmla="*/ 4 h 44"/>
                <a:gd name="T38" fmla="*/ 40 w 64"/>
                <a:gd name="T39" fmla="*/ 4 h 44"/>
                <a:gd name="T40" fmla="*/ 39 w 64"/>
                <a:gd name="T41" fmla="*/ 5 h 44"/>
                <a:gd name="T42" fmla="*/ 35 w 64"/>
                <a:gd name="T43" fmla="*/ 2 h 44"/>
                <a:gd name="T44" fmla="*/ 34 w 64"/>
                <a:gd name="T45" fmla="*/ 1 h 44"/>
                <a:gd name="T46" fmla="*/ 29 w 64"/>
                <a:gd name="T47" fmla="*/ 0 h 44"/>
                <a:gd name="T48" fmla="*/ 27 w 64"/>
                <a:gd name="T49" fmla="*/ 0 h 44"/>
                <a:gd name="T50" fmla="*/ 26 w 64"/>
                <a:gd name="T51" fmla="*/ 1 h 44"/>
                <a:gd name="T52" fmla="*/ 25 w 64"/>
                <a:gd name="T53" fmla="*/ 2 h 44"/>
                <a:gd name="T54" fmla="*/ 20 w 64"/>
                <a:gd name="T55" fmla="*/ 1 h 44"/>
                <a:gd name="T56" fmla="*/ 18 w 64"/>
                <a:gd name="T57" fmla="*/ 0 h 44"/>
                <a:gd name="T58" fmla="*/ 17 w 64"/>
                <a:gd name="T59" fmla="*/ 1 h 44"/>
                <a:gd name="T60" fmla="*/ 17 w 64"/>
                <a:gd name="T61" fmla="*/ 3 h 44"/>
                <a:gd name="T62" fmla="*/ 15 w 64"/>
                <a:gd name="T63" fmla="*/ 5 h 44"/>
                <a:gd name="T64" fmla="*/ 15 w 64"/>
                <a:gd name="T65" fmla="*/ 5 h 44"/>
                <a:gd name="T66" fmla="*/ 13 w 64"/>
                <a:gd name="T67" fmla="*/ 6 h 44"/>
                <a:gd name="T68" fmla="*/ 12 w 64"/>
                <a:gd name="T69" fmla="*/ 8 h 44"/>
                <a:gd name="T70" fmla="*/ 8 w 64"/>
                <a:gd name="T71" fmla="*/ 9 h 44"/>
                <a:gd name="T72" fmla="*/ 8 w 64"/>
                <a:gd name="T73" fmla="*/ 9 h 44"/>
                <a:gd name="T74" fmla="*/ 6 w 64"/>
                <a:gd name="T75" fmla="*/ 10 h 44"/>
                <a:gd name="T76" fmla="*/ 5 w 64"/>
                <a:gd name="T77" fmla="*/ 11 h 44"/>
                <a:gd name="T78" fmla="*/ 5 w 64"/>
                <a:gd name="T79" fmla="*/ 13 h 44"/>
                <a:gd name="T80" fmla="*/ 4 w 64"/>
                <a:gd name="T81" fmla="*/ 15 h 44"/>
                <a:gd name="T82" fmla="*/ 3 w 64"/>
                <a:gd name="T83" fmla="*/ 17 h 44"/>
                <a:gd name="T84" fmla="*/ 2 w 64"/>
                <a:gd name="T85" fmla="*/ 18 h 44"/>
                <a:gd name="T86" fmla="*/ 0 w 64"/>
                <a:gd name="T87" fmla="*/ 24 h 44"/>
                <a:gd name="T88" fmla="*/ 4 w 64"/>
                <a:gd name="T89" fmla="*/ 27 h 44"/>
                <a:gd name="T90" fmla="*/ 6 w 64"/>
                <a:gd name="T91" fmla="*/ 30 h 44"/>
                <a:gd name="T92" fmla="*/ 8 w 64"/>
                <a:gd name="T93" fmla="*/ 35 h 44"/>
                <a:gd name="T94" fmla="*/ 8 w 64"/>
                <a:gd name="T95" fmla="*/ 39 h 44"/>
                <a:gd name="T96" fmla="*/ 13 w 64"/>
                <a:gd name="T97" fmla="*/ 41 h 44"/>
                <a:gd name="T98" fmla="*/ 17 w 64"/>
                <a:gd name="T99" fmla="*/ 44 h 44"/>
                <a:gd name="T100" fmla="*/ 23 w 64"/>
                <a:gd name="T101" fmla="*/ 41 h 44"/>
                <a:gd name="T102" fmla="*/ 29 w 64"/>
                <a:gd name="T103" fmla="*/ 41 h 44"/>
                <a:gd name="T104" fmla="*/ 37 w 64"/>
                <a:gd name="T105" fmla="*/ 36 h 44"/>
                <a:gd name="T106" fmla="*/ 37 w 64"/>
                <a:gd name="T10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44">
                  <a:moveTo>
                    <a:pt x="37" y="30"/>
                  </a:moveTo>
                  <a:cubicBezTo>
                    <a:pt x="37" y="30"/>
                    <a:pt x="39" y="28"/>
                    <a:pt x="41" y="27"/>
                  </a:cubicBezTo>
                  <a:cubicBezTo>
                    <a:pt x="42" y="25"/>
                    <a:pt x="42" y="22"/>
                    <a:pt x="42" y="22"/>
                  </a:cubicBezTo>
                  <a:cubicBezTo>
                    <a:pt x="42" y="22"/>
                    <a:pt x="46" y="20"/>
                    <a:pt x="48" y="17"/>
                  </a:cubicBezTo>
                  <a:cubicBezTo>
                    <a:pt x="51" y="14"/>
                    <a:pt x="48" y="16"/>
                    <a:pt x="53" y="13"/>
                  </a:cubicBezTo>
                  <a:cubicBezTo>
                    <a:pt x="58" y="10"/>
                    <a:pt x="56" y="9"/>
                    <a:pt x="59" y="9"/>
                  </a:cubicBezTo>
                  <a:cubicBezTo>
                    <a:pt x="61" y="9"/>
                    <a:pt x="62" y="9"/>
                    <a:pt x="63" y="10"/>
                  </a:cubicBezTo>
                  <a:cubicBezTo>
                    <a:pt x="63" y="9"/>
                    <a:pt x="64" y="9"/>
                    <a:pt x="64" y="8"/>
                  </a:cubicBezTo>
                  <a:cubicBezTo>
                    <a:pt x="64" y="7"/>
                    <a:pt x="64" y="7"/>
                    <a:pt x="64" y="6"/>
                  </a:cubicBezTo>
                  <a:cubicBezTo>
                    <a:pt x="64" y="5"/>
                    <a:pt x="62" y="4"/>
                    <a:pt x="61" y="4"/>
                  </a:cubicBezTo>
                  <a:cubicBezTo>
                    <a:pt x="58" y="3"/>
                    <a:pt x="56" y="3"/>
                    <a:pt x="54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3" y="5"/>
                    <a:pt x="52" y="6"/>
                    <a:pt x="51" y="6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7" y="7"/>
                    <a:pt x="45" y="7"/>
                    <a:pt x="44" y="7"/>
                  </a:cubicBezTo>
                  <a:cubicBezTo>
                    <a:pt x="43" y="6"/>
                    <a:pt x="43" y="6"/>
                    <a:pt x="42" y="5"/>
                  </a:cubicBezTo>
                  <a:cubicBezTo>
                    <a:pt x="42" y="5"/>
                    <a:pt x="42" y="5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7" y="4"/>
                    <a:pt x="36" y="3"/>
                    <a:pt x="35" y="2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2"/>
                    <a:pt x="25" y="2"/>
                  </a:cubicBezTo>
                  <a:cubicBezTo>
                    <a:pt x="23" y="3"/>
                    <a:pt x="21" y="1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2" y="27"/>
                    <a:pt x="3" y="26"/>
                    <a:pt x="4" y="27"/>
                  </a:cubicBezTo>
                  <a:cubicBezTo>
                    <a:pt x="5" y="29"/>
                    <a:pt x="6" y="30"/>
                    <a:pt x="6" y="30"/>
                  </a:cubicBezTo>
                  <a:cubicBezTo>
                    <a:pt x="6" y="30"/>
                    <a:pt x="9" y="33"/>
                    <a:pt x="8" y="35"/>
                  </a:cubicBezTo>
                  <a:cubicBezTo>
                    <a:pt x="8" y="38"/>
                    <a:pt x="8" y="39"/>
                    <a:pt x="8" y="39"/>
                  </a:cubicBezTo>
                  <a:cubicBezTo>
                    <a:pt x="8" y="39"/>
                    <a:pt x="12" y="39"/>
                    <a:pt x="13" y="41"/>
                  </a:cubicBezTo>
                  <a:cubicBezTo>
                    <a:pt x="14" y="44"/>
                    <a:pt x="17" y="44"/>
                    <a:pt x="17" y="44"/>
                  </a:cubicBezTo>
                  <a:cubicBezTo>
                    <a:pt x="17" y="44"/>
                    <a:pt x="20" y="40"/>
                    <a:pt x="23" y="41"/>
                  </a:cubicBezTo>
                  <a:cubicBezTo>
                    <a:pt x="26" y="42"/>
                    <a:pt x="29" y="41"/>
                    <a:pt x="29" y="41"/>
                  </a:cubicBezTo>
                  <a:cubicBezTo>
                    <a:pt x="29" y="41"/>
                    <a:pt x="35" y="39"/>
                    <a:pt x="37" y="36"/>
                  </a:cubicBezTo>
                  <a:cubicBezTo>
                    <a:pt x="39" y="33"/>
                    <a:pt x="37" y="30"/>
                    <a:pt x="37" y="3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Freeform 90"/>
            <p:cNvSpPr/>
            <p:nvPr/>
          </p:nvSpPr>
          <p:spPr bwMode="auto">
            <a:xfrm rot="21089660">
              <a:off x="7383071" y="3919158"/>
              <a:ext cx="1273327" cy="1520917"/>
            </a:xfrm>
            <a:custGeom>
              <a:avLst/>
              <a:gdLst>
                <a:gd name="T0" fmla="*/ 188 w 194"/>
                <a:gd name="T1" fmla="*/ 93 h 231"/>
                <a:gd name="T2" fmla="*/ 185 w 194"/>
                <a:gd name="T3" fmla="*/ 81 h 231"/>
                <a:gd name="T4" fmla="*/ 182 w 194"/>
                <a:gd name="T5" fmla="*/ 73 h 231"/>
                <a:gd name="T6" fmla="*/ 179 w 194"/>
                <a:gd name="T7" fmla="*/ 56 h 231"/>
                <a:gd name="T8" fmla="*/ 175 w 194"/>
                <a:gd name="T9" fmla="*/ 57 h 231"/>
                <a:gd name="T10" fmla="*/ 171 w 194"/>
                <a:gd name="T11" fmla="*/ 48 h 231"/>
                <a:gd name="T12" fmla="*/ 152 w 194"/>
                <a:gd name="T13" fmla="*/ 49 h 231"/>
                <a:gd name="T14" fmla="*/ 157 w 194"/>
                <a:gd name="T15" fmla="*/ 40 h 231"/>
                <a:gd name="T16" fmla="*/ 146 w 194"/>
                <a:gd name="T17" fmla="*/ 31 h 231"/>
                <a:gd name="T18" fmla="*/ 143 w 194"/>
                <a:gd name="T19" fmla="*/ 24 h 231"/>
                <a:gd name="T20" fmla="*/ 139 w 194"/>
                <a:gd name="T21" fmla="*/ 18 h 231"/>
                <a:gd name="T22" fmla="*/ 136 w 194"/>
                <a:gd name="T23" fmla="*/ 16 h 231"/>
                <a:gd name="T24" fmla="*/ 131 w 194"/>
                <a:gd name="T25" fmla="*/ 5 h 231"/>
                <a:gd name="T26" fmla="*/ 127 w 194"/>
                <a:gd name="T27" fmla="*/ 2 h 231"/>
                <a:gd name="T28" fmla="*/ 113 w 194"/>
                <a:gd name="T29" fmla="*/ 1 h 231"/>
                <a:gd name="T30" fmla="*/ 114 w 194"/>
                <a:gd name="T31" fmla="*/ 6 h 231"/>
                <a:gd name="T32" fmla="*/ 111 w 194"/>
                <a:gd name="T33" fmla="*/ 16 h 231"/>
                <a:gd name="T34" fmla="*/ 115 w 194"/>
                <a:gd name="T35" fmla="*/ 25 h 231"/>
                <a:gd name="T36" fmla="*/ 119 w 194"/>
                <a:gd name="T37" fmla="*/ 25 h 231"/>
                <a:gd name="T38" fmla="*/ 118 w 194"/>
                <a:gd name="T39" fmla="*/ 31 h 231"/>
                <a:gd name="T40" fmla="*/ 114 w 194"/>
                <a:gd name="T41" fmla="*/ 37 h 231"/>
                <a:gd name="T42" fmla="*/ 111 w 194"/>
                <a:gd name="T43" fmla="*/ 38 h 231"/>
                <a:gd name="T44" fmla="*/ 103 w 194"/>
                <a:gd name="T45" fmla="*/ 40 h 231"/>
                <a:gd name="T46" fmla="*/ 97 w 194"/>
                <a:gd name="T47" fmla="*/ 40 h 231"/>
                <a:gd name="T48" fmla="*/ 96 w 194"/>
                <a:gd name="T49" fmla="*/ 47 h 231"/>
                <a:gd name="T50" fmla="*/ 100 w 194"/>
                <a:gd name="T51" fmla="*/ 59 h 231"/>
                <a:gd name="T52" fmla="*/ 104 w 194"/>
                <a:gd name="T53" fmla="*/ 72 h 231"/>
                <a:gd name="T54" fmla="*/ 118 w 194"/>
                <a:gd name="T55" fmla="*/ 82 h 231"/>
                <a:gd name="T56" fmla="*/ 110 w 194"/>
                <a:gd name="T57" fmla="*/ 94 h 231"/>
                <a:gd name="T58" fmla="*/ 88 w 194"/>
                <a:gd name="T59" fmla="*/ 115 h 231"/>
                <a:gd name="T60" fmla="*/ 89 w 194"/>
                <a:gd name="T61" fmla="*/ 138 h 231"/>
                <a:gd name="T62" fmla="*/ 72 w 194"/>
                <a:gd name="T63" fmla="*/ 153 h 231"/>
                <a:gd name="T64" fmla="*/ 64 w 194"/>
                <a:gd name="T65" fmla="*/ 154 h 231"/>
                <a:gd name="T66" fmla="*/ 57 w 194"/>
                <a:gd name="T67" fmla="*/ 158 h 231"/>
                <a:gd name="T68" fmla="*/ 42 w 194"/>
                <a:gd name="T69" fmla="*/ 172 h 231"/>
                <a:gd name="T70" fmla="*/ 25 w 194"/>
                <a:gd name="T71" fmla="*/ 176 h 231"/>
                <a:gd name="T72" fmla="*/ 11 w 194"/>
                <a:gd name="T73" fmla="*/ 178 h 231"/>
                <a:gd name="T74" fmla="*/ 5 w 194"/>
                <a:gd name="T75" fmla="*/ 194 h 231"/>
                <a:gd name="T76" fmla="*/ 11 w 194"/>
                <a:gd name="T77" fmla="*/ 197 h 231"/>
                <a:gd name="T78" fmla="*/ 5 w 194"/>
                <a:gd name="T79" fmla="*/ 204 h 231"/>
                <a:gd name="T80" fmla="*/ 1 w 194"/>
                <a:gd name="T81" fmla="*/ 208 h 231"/>
                <a:gd name="T82" fmla="*/ 1 w 194"/>
                <a:gd name="T83" fmla="*/ 214 h 231"/>
                <a:gd name="T84" fmla="*/ 9 w 194"/>
                <a:gd name="T85" fmla="*/ 227 h 231"/>
                <a:gd name="T86" fmla="*/ 34 w 194"/>
                <a:gd name="T87" fmla="*/ 231 h 231"/>
                <a:gd name="T88" fmla="*/ 56 w 194"/>
                <a:gd name="T89" fmla="*/ 225 h 231"/>
                <a:gd name="T90" fmla="*/ 76 w 194"/>
                <a:gd name="T91" fmla="*/ 218 h 231"/>
                <a:gd name="T92" fmla="*/ 96 w 194"/>
                <a:gd name="T93" fmla="*/ 198 h 231"/>
                <a:gd name="T94" fmla="*/ 114 w 194"/>
                <a:gd name="T95" fmla="*/ 203 h 231"/>
                <a:gd name="T96" fmla="*/ 136 w 194"/>
                <a:gd name="T97" fmla="*/ 203 h 231"/>
                <a:gd name="T98" fmla="*/ 161 w 194"/>
                <a:gd name="T99" fmla="*/ 195 h 231"/>
                <a:gd name="T100" fmla="*/ 172 w 194"/>
                <a:gd name="T101" fmla="*/ 174 h 231"/>
                <a:gd name="T102" fmla="*/ 182 w 194"/>
                <a:gd name="T103" fmla="*/ 142 h 231"/>
                <a:gd name="T104" fmla="*/ 170 w 194"/>
                <a:gd name="T105" fmla="*/ 128 h 231"/>
                <a:gd name="T106" fmla="*/ 182 w 194"/>
                <a:gd name="T107" fmla="*/ 108 h 231"/>
                <a:gd name="T108" fmla="*/ 191 w 194"/>
                <a:gd name="T109" fmla="*/ 9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" h="231">
                  <a:moveTo>
                    <a:pt x="191" y="98"/>
                  </a:moveTo>
                  <a:cubicBezTo>
                    <a:pt x="191" y="98"/>
                    <a:pt x="191" y="97"/>
                    <a:pt x="191" y="97"/>
                  </a:cubicBezTo>
                  <a:cubicBezTo>
                    <a:pt x="191" y="96"/>
                    <a:pt x="191" y="95"/>
                    <a:pt x="190" y="95"/>
                  </a:cubicBezTo>
                  <a:cubicBezTo>
                    <a:pt x="190" y="94"/>
                    <a:pt x="189" y="93"/>
                    <a:pt x="188" y="93"/>
                  </a:cubicBezTo>
                  <a:cubicBezTo>
                    <a:pt x="186" y="92"/>
                    <a:pt x="184" y="90"/>
                    <a:pt x="184" y="88"/>
                  </a:cubicBezTo>
                  <a:cubicBezTo>
                    <a:pt x="184" y="87"/>
                    <a:pt x="185" y="86"/>
                    <a:pt x="185" y="85"/>
                  </a:cubicBezTo>
                  <a:cubicBezTo>
                    <a:pt x="185" y="85"/>
                    <a:pt x="185" y="84"/>
                    <a:pt x="185" y="84"/>
                  </a:cubicBezTo>
                  <a:cubicBezTo>
                    <a:pt x="184" y="83"/>
                    <a:pt x="184" y="82"/>
                    <a:pt x="185" y="81"/>
                  </a:cubicBezTo>
                  <a:cubicBezTo>
                    <a:pt x="186" y="80"/>
                    <a:pt x="187" y="79"/>
                    <a:pt x="188" y="79"/>
                  </a:cubicBezTo>
                  <a:cubicBezTo>
                    <a:pt x="187" y="77"/>
                    <a:pt x="185" y="75"/>
                    <a:pt x="183" y="74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3" y="74"/>
                    <a:pt x="182" y="73"/>
                    <a:pt x="182" y="73"/>
                  </a:cubicBezTo>
                  <a:cubicBezTo>
                    <a:pt x="181" y="72"/>
                    <a:pt x="181" y="71"/>
                    <a:pt x="181" y="70"/>
                  </a:cubicBezTo>
                  <a:cubicBezTo>
                    <a:pt x="181" y="69"/>
                    <a:pt x="181" y="68"/>
                    <a:pt x="181" y="67"/>
                  </a:cubicBezTo>
                  <a:cubicBezTo>
                    <a:pt x="182" y="65"/>
                    <a:pt x="182" y="64"/>
                    <a:pt x="182" y="62"/>
                  </a:cubicBezTo>
                  <a:cubicBezTo>
                    <a:pt x="182" y="59"/>
                    <a:pt x="181" y="57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6"/>
                    <a:pt x="178" y="56"/>
                    <a:pt x="178" y="56"/>
                  </a:cubicBezTo>
                  <a:cubicBezTo>
                    <a:pt x="178" y="56"/>
                    <a:pt x="178" y="57"/>
                    <a:pt x="178" y="57"/>
                  </a:cubicBezTo>
                  <a:cubicBezTo>
                    <a:pt x="177" y="57"/>
                    <a:pt x="176" y="58"/>
                    <a:pt x="175" y="57"/>
                  </a:cubicBezTo>
                  <a:cubicBezTo>
                    <a:pt x="174" y="57"/>
                    <a:pt x="172" y="56"/>
                    <a:pt x="172" y="55"/>
                  </a:cubicBezTo>
                  <a:cubicBezTo>
                    <a:pt x="171" y="54"/>
                    <a:pt x="171" y="52"/>
                    <a:pt x="171" y="5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71" y="49"/>
                    <a:pt x="171" y="49"/>
                    <a:pt x="171" y="48"/>
                  </a:cubicBezTo>
                  <a:cubicBezTo>
                    <a:pt x="171" y="48"/>
                    <a:pt x="172" y="46"/>
                    <a:pt x="172" y="46"/>
                  </a:cubicBezTo>
                  <a:cubicBezTo>
                    <a:pt x="169" y="45"/>
                    <a:pt x="166" y="47"/>
                    <a:pt x="164" y="49"/>
                  </a:cubicBezTo>
                  <a:cubicBezTo>
                    <a:pt x="160" y="52"/>
                    <a:pt x="156" y="53"/>
                    <a:pt x="154" y="51"/>
                  </a:cubicBezTo>
                  <a:cubicBezTo>
                    <a:pt x="153" y="51"/>
                    <a:pt x="152" y="50"/>
                    <a:pt x="152" y="49"/>
                  </a:cubicBezTo>
                  <a:cubicBezTo>
                    <a:pt x="151" y="46"/>
                    <a:pt x="154" y="44"/>
                    <a:pt x="156" y="43"/>
                  </a:cubicBezTo>
                  <a:cubicBezTo>
                    <a:pt x="157" y="43"/>
                    <a:pt x="158" y="42"/>
                    <a:pt x="158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1"/>
                    <a:pt x="157" y="41"/>
                    <a:pt x="157" y="40"/>
                  </a:cubicBezTo>
                  <a:cubicBezTo>
                    <a:pt x="156" y="40"/>
                    <a:pt x="155" y="40"/>
                    <a:pt x="154" y="39"/>
                  </a:cubicBezTo>
                  <a:cubicBezTo>
                    <a:pt x="153" y="39"/>
                    <a:pt x="152" y="38"/>
                    <a:pt x="150" y="38"/>
                  </a:cubicBezTo>
                  <a:cubicBezTo>
                    <a:pt x="148" y="36"/>
                    <a:pt x="146" y="34"/>
                    <a:pt x="146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1"/>
                    <a:pt x="146" y="30"/>
                    <a:pt x="146" y="30"/>
                  </a:cubicBezTo>
                  <a:cubicBezTo>
                    <a:pt x="146" y="30"/>
                    <a:pt x="145" y="30"/>
                    <a:pt x="145" y="29"/>
                  </a:cubicBezTo>
                  <a:cubicBezTo>
                    <a:pt x="144" y="29"/>
                    <a:pt x="143" y="29"/>
                    <a:pt x="142" y="28"/>
                  </a:cubicBezTo>
                  <a:cubicBezTo>
                    <a:pt x="142" y="26"/>
                    <a:pt x="142" y="25"/>
                    <a:pt x="143" y="24"/>
                  </a:cubicBezTo>
                  <a:cubicBezTo>
                    <a:pt x="143" y="24"/>
                    <a:pt x="143" y="23"/>
                    <a:pt x="143" y="23"/>
                  </a:cubicBezTo>
                  <a:cubicBezTo>
                    <a:pt x="143" y="22"/>
                    <a:pt x="142" y="22"/>
                    <a:pt x="141" y="21"/>
                  </a:cubicBezTo>
                  <a:cubicBezTo>
                    <a:pt x="141" y="21"/>
                    <a:pt x="140" y="20"/>
                    <a:pt x="140" y="20"/>
                  </a:cubicBezTo>
                  <a:cubicBezTo>
                    <a:pt x="139" y="19"/>
                    <a:pt x="139" y="18"/>
                    <a:pt x="139" y="18"/>
                  </a:cubicBezTo>
                  <a:cubicBezTo>
                    <a:pt x="139" y="17"/>
                    <a:pt x="139" y="17"/>
                    <a:pt x="139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4" y="14"/>
                    <a:pt x="133" y="12"/>
                    <a:pt x="132" y="10"/>
                  </a:cubicBezTo>
                  <a:cubicBezTo>
                    <a:pt x="132" y="10"/>
                    <a:pt x="132" y="9"/>
                    <a:pt x="132" y="9"/>
                  </a:cubicBezTo>
                  <a:cubicBezTo>
                    <a:pt x="132" y="8"/>
                    <a:pt x="131" y="8"/>
                    <a:pt x="131" y="7"/>
                  </a:cubicBezTo>
                  <a:cubicBezTo>
                    <a:pt x="131" y="7"/>
                    <a:pt x="131" y="6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0" y="4"/>
                    <a:pt x="130" y="3"/>
                    <a:pt x="130" y="2"/>
                  </a:cubicBezTo>
                  <a:cubicBezTo>
                    <a:pt x="130" y="2"/>
                    <a:pt x="130" y="1"/>
                    <a:pt x="130" y="1"/>
                  </a:cubicBezTo>
                  <a:cubicBezTo>
                    <a:pt x="129" y="1"/>
                    <a:pt x="128" y="1"/>
                    <a:pt x="127" y="2"/>
                  </a:cubicBezTo>
                  <a:cubicBezTo>
                    <a:pt x="126" y="2"/>
                    <a:pt x="125" y="3"/>
                    <a:pt x="124" y="3"/>
                  </a:cubicBezTo>
                  <a:cubicBezTo>
                    <a:pt x="122" y="3"/>
                    <a:pt x="120" y="2"/>
                    <a:pt x="118" y="2"/>
                  </a:cubicBezTo>
                  <a:cubicBezTo>
                    <a:pt x="118" y="1"/>
                    <a:pt x="117" y="1"/>
                    <a:pt x="117" y="1"/>
                  </a:cubicBezTo>
                  <a:cubicBezTo>
                    <a:pt x="115" y="0"/>
                    <a:pt x="114" y="0"/>
                    <a:pt x="113" y="1"/>
                  </a:cubicBezTo>
                  <a:cubicBezTo>
                    <a:pt x="112" y="1"/>
                    <a:pt x="112" y="1"/>
                    <a:pt x="112" y="2"/>
                  </a:cubicBezTo>
                  <a:cubicBezTo>
                    <a:pt x="112" y="2"/>
                    <a:pt x="112" y="3"/>
                    <a:pt x="112" y="3"/>
                  </a:cubicBezTo>
                  <a:cubicBezTo>
                    <a:pt x="112" y="4"/>
                    <a:pt x="113" y="4"/>
                    <a:pt x="113" y="4"/>
                  </a:cubicBezTo>
                  <a:cubicBezTo>
                    <a:pt x="113" y="4"/>
                    <a:pt x="114" y="5"/>
                    <a:pt x="114" y="6"/>
                  </a:cubicBezTo>
                  <a:cubicBezTo>
                    <a:pt x="114" y="6"/>
                    <a:pt x="113" y="7"/>
                    <a:pt x="113" y="7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2" y="8"/>
                    <a:pt x="112" y="10"/>
                    <a:pt x="112" y="11"/>
                  </a:cubicBezTo>
                  <a:cubicBezTo>
                    <a:pt x="112" y="13"/>
                    <a:pt x="112" y="14"/>
                    <a:pt x="111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6" y="25"/>
                    <a:pt x="116" y="25"/>
                  </a:cubicBezTo>
                  <a:cubicBezTo>
                    <a:pt x="117" y="25"/>
                    <a:pt x="118" y="24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6"/>
                    <a:pt x="119" y="28"/>
                    <a:pt x="119" y="28"/>
                  </a:cubicBezTo>
                  <a:cubicBezTo>
                    <a:pt x="119" y="28"/>
                    <a:pt x="118" y="29"/>
                    <a:pt x="118" y="29"/>
                  </a:cubicBezTo>
                  <a:cubicBezTo>
                    <a:pt x="118" y="29"/>
                    <a:pt x="118" y="30"/>
                    <a:pt x="118" y="31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9" y="34"/>
                    <a:pt x="118" y="35"/>
                    <a:pt x="117" y="36"/>
                  </a:cubicBezTo>
                  <a:cubicBezTo>
                    <a:pt x="117" y="37"/>
                    <a:pt x="116" y="37"/>
                    <a:pt x="115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4" y="36"/>
                    <a:pt x="113" y="35"/>
                    <a:pt x="113" y="36"/>
                  </a:cubicBezTo>
                  <a:cubicBezTo>
                    <a:pt x="113" y="36"/>
                    <a:pt x="112" y="37"/>
                    <a:pt x="112" y="37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0" y="40"/>
                    <a:pt x="108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1"/>
                    <a:pt x="104" y="41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39"/>
                    <a:pt x="102" y="39"/>
                  </a:cubicBezTo>
                  <a:cubicBezTo>
                    <a:pt x="102" y="39"/>
                    <a:pt x="102" y="40"/>
                    <a:pt x="102" y="40"/>
                  </a:cubicBezTo>
                  <a:cubicBezTo>
                    <a:pt x="101" y="40"/>
                    <a:pt x="101" y="41"/>
                    <a:pt x="100" y="41"/>
                  </a:cubicBezTo>
                  <a:cubicBezTo>
                    <a:pt x="99" y="41"/>
                    <a:pt x="98" y="40"/>
                    <a:pt x="97" y="40"/>
                  </a:cubicBezTo>
                  <a:cubicBezTo>
                    <a:pt x="97" y="39"/>
                    <a:pt x="96" y="39"/>
                    <a:pt x="96" y="39"/>
                  </a:cubicBezTo>
                  <a:cubicBezTo>
                    <a:pt x="96" y="39"/>
                    <a:pt x="95" y="40"/>
                    <a:pt x="95" y="40"/>
                  </a:cubicBezTo>
                  <a:cubicBezTo>
                    <a:pt x="93" y="44"/>
                    <a:pt x="93" y="45"/>
                    <a:pt x="93" y="45"/>
                  </a:cubicBezTo>
                  <a:cubicBezTo>
                    <a:pt x="93" y="46"/>
                    <a:pt x="95" y="46"/>
                    <a:pt x="96" y="47"/>
                  </a:cubicBezTo>
                  <a:cubicBezTo>
                    <a:pt x="96" y="47"/>
                    <a:pt x="97" y="47"/>
                    <a:pt x="98" y="48"/>
                  </a:cubicBezTo>
                  <a:cubicBezTo>
                    <a:pt x="98" y="49"/>
                    <a:pt x="98" y="50"/>
                    <a:pt x="97" y="50"/>
                  </a:cubicBezTo>
                  <a:cubicBezTo>
                    <a:pt x="96" y="51"/>
                    <a:pt x="96" y="51"/>
                    <a:pt x="97" y="52"/>
                  </a:cubicBezTo>
                  <a:cubicBezTo>
                    <a:pt x="98" y="54"/>
                    <a:pt x="99" y="56"/>
                    <a:pt x="100" y="59"/>
                  </a:cubicBezTo>
                  <a:cubicBezTo>
                    <a:pt x="101" y="62"/>
                    <a:pt x="102" y="66"/>
                    <a:pt x="104" y="69"/>
                  </a:cubicBezTo>
                  <a:cubicBezTo>
                    <a:pt x="105" y="70"/>
                    <a:pt x="105" y="71"/>
                    <a:pt x="104" y="7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5" y="72"/>
                    <a:pt x="106" y="72"/>
                    <a:pt x="107" y="72"/>
                  </a:cubicBezTo>
                  <a:cubicBezTo>
                    <a:pt x="108" y="72"/>
                    <a:pt x="111" y="71"/>
                    <a:pt x="111" y="73"/>
                  </a:cubicBezTo>
                  <a:cubicBezTo>
                    <a:pt x="112" y="75"/>
                    <a:pt x="113" y="77"/>
                    <a:pt x="115" y="78"/>
                  </a:cubicBezTo>
                  <a:cubicBezTo>
                    <a:pt x="116" y="80"/>
                    <a:pt x="117" y="81"/>
                    <a:pt x="118" y="82"/>
                  </a:cubicBezTo>
                  <a:cubicBezTo>
                    <a:pt x="119" y="84"/>
                    <a:pt x="119" y="88"/>
                    <a:pt x="119" y="90"/>
                  </a:cubicBezTo>
                  <a:cubicBezTo>
                    <a:pt x="118" y="91"/>
                    <a:pt x="117" y="93"/>
                    <a:pt x="115" y="93"/>
                  </a:cubicBezTo>
                  <a:cubicBezTo>
                    <a:pt x="114" y="94"/>
                    <a:pt x="113" y="94"/>
                    <a:pt x="112" y="93"/>
                  </a:cubicBezTo>
                  <a:cubicBezTo>
                    <a:pt x="111" y="93"/>
                    <a:pt x="111" y="93"/>
                    <a:pt x="110" y="94"/>
                  </a:cubicBezTo>
                  <a:cubicBezTo>
                    <a:pt x="109" y="94"/>
                    <a:pt x="107" y="95"/>
                    <a:pt x="105" y="96"/>
                  </a:cubicBezTo>
                  <a:cubicBezTo>
                    <a:pt x="103" y="99"/>
                    <a:pt x="100" y="101"/>
                    <a:pt x="98" y="104"/>
                  </a:cubicBezTo>
                  <a:cubicBezTo>
                    <a:pt x="96" y="108"/>
                    <a:pt x="93" y="112"/>
                    <a:pt x="89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5" y="117"/>
                    <a:pt x="81" y="119"/>
                    <a:pt x="82" y="122"/>
                  </a:cubicBezTo>
                  <a:cubicBezTo>
                    <a:pt x="82" y="124"/>
                    <a:pt x="84" y="125"/>
                    <a:pt x="86" y="127"/>
                  </a:cubicBezTo>
                  <a:cubicBezTo>
                    <a:pt x="88" y="128"/>
                    <a:pt x="90" y="130"/>
                    <a:pt x="91" y="133"/>
                  </a:cubicBezTo>
                  <a:cubicBezTo>
                    <a:pt x="91" y="135"/>
                    <a:pt x="90" y="137"/>
                    <a:pt x="89" y="138"/>
                  </a:cubicBezTo>
                  <a:cubicBezTo>
                    <a:pt x="87" y="142"/>
                    <a:pt x="84" y="146"/>
                    <a:pt x="80" y="147"/>
                  </a:cubicBezTo>
                  <a:cubicBezTo>
                    <a:pt x="79" y="148"/>
                    <a:pt x="78" y="148"/>
                    <a:pt x="77" y="148"/>
                  </a:cubicBezTo>
                  <a:cubicBezTo>
                    <a:pt x="74" y="149"/>
                    <a:pt x="73" y="150"/>
                    <a:pt x="72" y="151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0" y="152"/>
                    <a:pt x="68" y="151"/>
                    <a:pt x="67" y="152"/>
                  </a:cubicBezTo>
                  <a:cubicBezTo>
                    <a:pt x="66" y="152"/>
                    <a:pt x="65" y="153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5"/>
                    <a:pt x="63" y="156"/>
                    <a:pt x="62" y="157"/>
                  </a:cubicBezTo>
                  <a:cubicBezTo>
                    <a:pt x="61" y="157"/>
                    <a:pt x="60" y="156"/>
                    <a:pt x="59" y="156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5"/>
                    <a:pt x="57" y="157"/>
                    <a:pt x="57" y="158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6" y="162"/>
                    <a:pt x="52" y="164"/>
                    <a:pt x="49" y="166"/>
                  </a:cubicBezTo>
                  <a:cubicBezTo>
                    <a:pt x="46" y="168"/>
                    <a:pt x="43" y="169"/>
                    <a:pt x="42" y="172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1" y="173"/>
                    <a:pt x="41" y="174"/>
                    <a:pt x="40" y="174"/>
                  </a:cubicBezTo>
                  <a:cubicBezTo>
                    <a:pt x="38" y="176"/>
                    <a:pt x="35" y="176"/>
                    <a:pt x="33" y="175"/>
                  </a:cubicBezTo>
                  <a:cubicBezTo>
                    <a:pt x="31" y="174"/>
                    <a:pt x="30" y="174"/>
                    <a:pt x="29" y="174"/>
                  </a:cubicBezTo>
                  <a:cubicBezTo>
                    <a:pt x="27" y="175"/>
                    <a:pt x="26" y="175"/>
                    <a:pt x="25" y="176"/>
                  </a:cubicBezTo>
                  <a:cubicBezTo>
                    <a:pt x="24" y="177"/>
                    <a:pt x="22" y="179"/>
                    <a:pt x="20" y="179"/>
                  </a:cubicBezTo>
                  <a:cubicBezTo>
                    <a:pt x="19" y="179"/>
                    <a:pt x="18" y="178"/>
                    <a:pt x="18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5" y="177"/>
                    <a:pt x="13" y="178"/>
                    <a:pt x="11" y="178"/>
                  </a:cubicBezTo>
                  <a:cubicBezTo>
                    <a:pt x="9" y="180"/>
                    <a:pt x="9" y="182"/>
                    <a:pt x="11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11" y="195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2" y="197"/>
                    <a:pt x="12" y="198"/>
                    <a:pt x="12" y="199"/>
                  </a:cubicBezTo>
                  <a:cubicBezTo>
                    <a:pt x="12" y="199"/>
                    <a:pt x="12" y="199"/>
                    <a:pt x="12" y="200"/>
                  </a:cubicBezTo>
                  <a:cubicBezTo>
                    <a:pt x="11" y="201"/>
                    <a:pt x="10" y="203"/>
                    <a:pt x="9" y="204"/>
                  </a:cubicBezTo>
                  <a:cubicBezTo>
                    <a:pt x="7" y="204"/>
                    <a:pt x="6" y="204"/>
                    <a:pt x="5" y="204"/>
                  </a:cubicBezTo>
                  <a:cubicBezTo>
                    <a:pt x="5" y="204"/>
                    <a:pt x="4" y="204"/>
                    <a:pt x="4" y="204"/>
                  </a:cubicBezTo>
                  <a:cubicBezTo>
                    <a:pt x="3" y="204"/>
                    <a:pt x="2" y="205"/>
                    <a:pt x="1" y="206"/>
                  </a:cubicBezTo>
                  <a:cubicBezTo>
                    <a:pt x="1" y="206"/>
                    <a:pt x="1" y="206"/>
                    <a:pt x="1" y="207"/>
                  </a:cubicBezTo>
                  <a:cubicBezTo>
                    <a:pt x="1" y="207"/>
                    <a:pt x="1" y="207"/>
                    <a:pt x="1" y="208"/>
                  </a:cubicBezTo>
                  <a:cubicBezTo>
                    <a:pt x="1" y="208"/>
                    <a:pt x="1" y="209"/>
                    <a:pt x="1" y="210"/>
                  </a:cubicBezTo>
                  <a:cubicBezTo>
                    <a:pt x="1" y="210"/>
                    <a:pt x="1" y="210"/>
                    <a:pt x="1" y="211"/>
                  </a:cubicBezTo>
                  <a:cubicBezTo>
                    <a:pt x="1" y="211"/>
                    <a:pt x="1" y="212"/>
                    <a:pt x="1" y="212"/>
                  </a:cubicBezTo>
                  <a:cubicBezTo>
                    <a:pt x="1" y="213"/>
                    <a:pt x="1" y="214"/>
                    <a:pt x="1" y="214"/>
                  </a:cubicBezTo>
                  <a:cubicBezTo>
                    <a:pt x="1" y="215"/>
                    <a:pt x="1" y="215"/>
                    <a:pt x="0" y="216"/>
                  </a:cubicBezTo>
                  <a:cubicBezTo>
                    <a:pt x="0" y="216"/>
                    <a:pt x="0" y="217"/>
                    <a:pt x="1" y="219"/>
                  </a:cubicBezTo>
                  <a:cubicBezTo>
                    <a:pt x="2" y="221"/>
                    <a:pt x="4" y="221"/>
                    <a:pt x="6" y="224"/>
                  </a:cubicBezTo>
                  <a:cubicBezTo>
                    <a:pt x="7" y="226"/>
                    <a:pt x="9" y="227"/>
                    <a:pt x="9" y="227"/>
                  </a:cubicBezTo>
                  <a:cubicBezTo>
                    <a:pt x="9" y="227"/>
                    <a:pt x="12" y="226"/>
                    <a:pt x="15" y="227"/>
                  </a:cubicBezTo>
                  <a:cubicBezTo>
                    <a:pt x="19" y="228"/>
                    <a:pt x="20" y="227"/>
                    <a:pt x="24" y="228"/>
                  </a:cubicBezTo>
                  <a:cubicBezTo>
                    <a:pt x="28" y="230"/>
                    <a:pt x="28" y="228"/>
                    <a:pt x="30" y="229"/>
                  </a:cubicBezTo>
                  <a:cubicBezTo>
                    <a:pt x="33" y="231"/>
                    <a:pt x="34" y="231"/>
                    <a:pt x="34" y="231"/>
                  </a:cubicBezTo>
                  <a:cubicBezTo>
                    <a:pt x="34" y="231"/>
                    <a:pt x="35" y="228"/>
                    <a:pt x="38" y="229"/>
                  </a:cubicBezTo>
                  <a:cubicBezTo>
                    <a:pt x="42" y="230"/>
                    <a:pt x="43" y="230"/>
                    <a:pt x="43" y="230"/>
                  </a:cubicBezTo>
                  <a:cubicBezTo>
                    <a:pt x="43" y="230"/>
                    <a:pt x="46" y="228"/>
                    <a:pt x="49" y="226"/>
                  </a:cubicBezTo>
                  <a:cubicBezTo>
                    <a:pt x="51" y="225"/>
                    <a:pt x="56" y="225"/>
                    <a:pt x="56" y="225"/>
                  </a:cubicBezTo>
                  <a:cubicBezTo>
                    <a:pt x="56" y="225"/>
                    <a:pt x="57" y="225"/>
                    <a:pt x="60" y="225"/>
                  </a:cubicBezTo>
                  <a:cubicBezTo>
                    <a:pt x="63" y="224"/>
                    <a:pt x="66" y="222"/>
                    <a:pt x="66" y="222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81" y="213"/>
                    <a:pt x="81" y="213"/>
                    <a:pt x="81" y="213"/>
                  </a:cubicBezTo>
                  <a:cubicBezTo>
                    <a:pt x="81" y="213"/>
                    <a:pt x="80" y="210"/>
                    <a:pt x="85" y="207"/>
                  </a:cubicBezTo>
                  <a:cubicBezTo>
                    <a:pt x="90" y="204"/>
                    <a:pt x="88" y="203"/>
                    <a:pt x="91" y="201"/>
                  </a:cubicBezTo>
                  <a:cubicBezTo>
                    <a:pt x="94" y="199"/>
                    <a:pt x="94" y="197"/>
                    <a:pt x="96" y="198"/>
                  </a:cubicBezTo>
                  <a:cubicBezTo>
                    <a:pt x="97" y="199"/>
                    <a:pt x="98" y="201"/>
                    <a:pt x="100" y="199"/>
                  </a:cubicBezTo>
                  <a:cubicBezTo>
                    <a:pt x="102" y="196"/>
                    <a:pt x="101" y="195"/>
                    <a:pt x="104" y="196"/>
                  </a:cubicBezTo>
                  <a:cubicBezTo>
                    <a:pt x="106" y="197"/>
                    <a:pt x="109" y="196"/>
                    <a:pt x="110" y="199"/>
                  </a:cubicBezTo>
                  <a:cubicBezTo>
                    <a:pt x="110" y="202"/>
                    <a:pt x="114" y="203"/>
                    <a:pt x="114" y="203"/>
                  </a:cubicBezTo>
                  <a:cubicBezTo>
                    <a:pt x="114" y="203"/>
                    <a:pt x="119" y="203"/>
                    <a:pt x="121" y="202"/>
                  </a:cubicBezTo>
                  <a:cubicBezTo>
                    <a:pt x="123" y="201"/>
                    <a:pt x="125" y="199"/>
                    <a:pt x="128" y="200"/>
                  </a:cubicBezTo>
                  <a:cubicBezTo>
                    <a:pt x="128" y="200"/>
                    <a:pt x="129" y="200"/>
                    <a:pt x="131" y="201"/>
                  </a:cubicBezTo>
                  <a:cubicBezTo>
                    <a:pt x="133" y="201"/>
                    <a:pt x="134" y="203"/>
                    <a:pt x="136" y="203"/>
                  </a:cubicBezTo>
                  <a:cubicBezTo>
                    <a:pt x="138" y="204"/>
                    <a:pt x="142" y="205"/>
                    <a:pt x="142" y="205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149" y="207"/>
                    <a:pt x="152" y="207"/>
                    <a:pt x="154" y="204"/>
                  </a:cubicBezTo>
                  <a:cubicBezTo>
                    <a:pt x="157" y="202"/>
                    <a:pt x="160" y="197"/>
                    <a:pt x="161" y="195"/>
                  </a:cubicBezTo>
                  <a:cubicBezTo>
                    <a:pt x="163" y="194"/>
                    <a:pt x="167" y="192"/>
                    <a:pt x="167" y="192"/>
                  </a:cubicBezTo>
                  <a:cubicBezTo>
                    <a:pt x="167" y="192"/>
                    <a:pt x="171" y="192"/>
                    <a:pt x="171" y="188"/>
                  </a:cubicBezTo>
                  <a:cubicBezTo>
                    <a:pt x="170" y="184"/>
                    <a:pt x="170" y="179"/>
                    <a:pt x="170" y="179"/>
                  </a:cubicBezTo>
                  <a:cubicBezTo>
                    <a:pt x="170" y="179"/>
                    <a:pt x="172" y="176"/>
                    <a:pt x="172" y="174"/>
                  </a:cubicBezTo>
                  <a:cubicBezTo>
                    <a:pt x="172" y="171"/>
                    <a:pt x="171" y="168"/>
                    <a:pt x="171" y="168"/>
                  </a:cubicBezTo>
                  <a:cubicBezTo>
                    <a:pt x="171" y="168"/>
                    <a:pt x="174" y="162"/>
                    <a:pt x="175" y="158"/>
                  </a:cubicBezTo>
                  <a:cubicBezTo>
                    <a:pt x="175" y="154"/>
                    <a:pt x="177" y="149"/>
                    <a:pt x="177" y="149"/>
                  </a:cubicBezTo>
                  <a:cubicBezTo>
                    <a:pt x="177" y="149"/>
                    <a:pt x="182" y="146"/>
                    <a:pt x="182" y="142"/>
                  </a:cubicBezTo>
                  <a:cubicBezTo>
                    <a:pt x="181" y="138"/>
                    <a:pt x="182" y="135"/>
                    <a:pt x="182" y="135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0" y="130"/>
                    <a:pt x="179" y="127"/>
                    <a:pt x="175" y="128"/>
                  </a:cubicBezTo>
                  <a:cubicBezTo>
                    <a:pt x="171" y="129"/>
                    <a:pt x="170" y="130"/>
                    <a:pt x="170" y="128"/>
                  </a:cubicBezTo>
                  <a:cubicBezTo>
                    <a:pt x="169" y="126"/>
                    <a:pt x="168" y="126"/>
                    <a:pt x="171" y="123"/>
                  </a:cubicBezTo>
                  <a:cubicBezTo>
                    <a:pt x="173" y="120"/>
                    <a:pt x="175" y="116"/>
                    <a:pt x="175" y="116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8" y="112"/>
                    <a:pt x="179" y="108"/>
                    <a:pt x="182" y="108"/>
                  </a:cubicBezTo>
                  <a:cubicBezTo>
                    <a:pt x="184" y="108"/>
                    <a:pt x="185" y="109"/>
                    <a:pt x="187" y="108"/>
                  </a:cubicBezTo>
                  <a:cubicBezTo>
                    <a:pt x="189" y="106"/>
                    <a:pt x="188" y="105"/>
                    <a:pt x="192" y="104"/>
                  </a:cubicBezTo>
                  <a:cubicBezTo>
                    <a:pt x="193" y="103"/>
                    <a:pt x="193" y="103"/>
                    <a:pt x="194" y="103"/>
                  </a:cubicBezTo>
                  <a:cubicBezTo>
                    <a:pt x="193" y="101"/>
                    <a:pt x="192" y="100"/>
                    <a:pt x="191" y="9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Freeform 91"/>
            <p:cNvSpPr/>
            <p:nvPr/>
          </p:nvSpPr>
          <p:spPr bwMode="auto">
            <a:xfrm rot="21089660">
              <a:off x="5618625" y="5006104"/>
              <a:ext cx="970154" cy="597924"/>
            </a:xfrm>
            <a:custGeom>
              <a:avLst/>
              <a:gdLst>
                <a:gd name="T0" fmla="*/ 146 w 148"/>
                <a:gd name="T1" fmla="*/ 36 h 91"/>
                <a:gd name="T2" fmla="*/ 144 w 148"/>
                <a:gd name="T3" fmla="*/ 31 h 91"/>
                <a:gd name="T4" fmla="*/ 147 w 148"/>
                <a:gd name="T5" fmla="*/ 23 h 91"/>
                <a:gd name="T6" fmla="*/ 145 w 148"/>
                <a:gd name="T7" fmla="*/ 17 h 91"/>
                <a:gd name="T8" fmla="*/ 140 w 148"/>
                <a:gd name="T9" fmla="*/ 13 h 91"/>
                <a:gd name="T10" fmla="*/ 136 w 148"/>
                <a:gd name="T11" fmla="*/ 10 h 91"/>
                <a:gd name="T12" fmla="*/ 131 w 148"/>
                <a:gd name="T13" fmla="*/ 7 h 91"/>
                <a:gd name="T14" fmla="*/ 128 w 148"/>
                <a:gd name="T15" fmla="*/ 6 h 91"/>
                <a:gd name="T16" fmla="*/ 123 w 148"/>
                <a:gd name="T17" fmla="*/ 3 h 91"/>
                <a:gd name="T18" fmla="*/ 117 w 148"/>
                <a:gd name="T19" fmla="*/ 2 h 91"/>
                <a:gd name="T20" fmla="*/ 117 w 148"/>
                <a:gd name="T21" fmla="*/ 2 h 91"/>
                <a:gd name="T22" fmla="*/ 108 w 148"/>
                <a:gd name="T23" fmla="*/ 1 h 91"/>
                <a:gd name="T24" fmla="*/ 102 w 148"/>
                <a:gd name="T25" fmla="*/ 2 h 91"/>
                <a:gd name="T26" fmla="*/ 91 w 148"/>
                <a:gd name="T27" fmla="*/ 4 h 91"/>
                <a:gd name="T28" fmla="*/ 90 w 148"/>
                <a:gd name="T29" fmla="*/ 6 h 91"/>
                <a:gd name="T30" fmla="*/ 86 w 148"/>
                <a:gd name="T31" fmla="*/ 12 h 91"/>
                <a:gd name="T32" fmla="*/ 76 w 148"/>
                <a:gd name="T33" fmla="*/ 23 h 91"/>
                <a:gd name="T34" fmla="*/ 72 w 148"/>
                <a:gd name="T35" fmla="*/ 29 h 91"/>
                <a:gd name="T36" fmla="*/ 44 w 148"/>
                <a:gd name="T37" fmla="*/ 29 h 91"/>
                <a:gd name="T38" fmla="*/ 37 w 148"/>
                <a:gd name="T39" fmla="*/ 27 h 91"/>
                <a:gd name="T40" fmla="*/ 34 w 148"/>
                <a:gd name="T41" fmla="*/ 27 h 91"/>
                <a:gd name="T42" fmla="*/ 28 w 148"/>
                <a:gd name="T43" fmla="*/ 21 h 91"/>
                <a:gd name="T44" fmla="*/ 24 w 148"/>
                <a:gd name="T45" fmla="*/ 20 h 91"/>
                <a:gd name="T46" fmla="*/ 22 w 148"/>
                <a:gd name="T47" fmla="*/ 23 h 91"/>
                <a:gd name="T48" fmla="*/ 18 w 148"/>
                <a:gd name="T49" fmla="*/ 28 h 91"/>
                <a:gd name="T50" fmla="*/ 7 w 148"/>
                <a:gd name="T51" fmla="*/ 29 h 91"/>
                <a:gd name="T52" fmla="*/ 5 w 148"/>
                <a:gd name="T53" fmla="*/ 28 h 91"/>
                <a:gd name="T54" fmla="*/ 4 w 148"/>
                <a:gd name="T55" fmla="*/ 28 h 91"/>
                <a:gd name="T56" fmla="*/ 0 w 148"/>
                <a:gd name="T57" fmla="*/ 28 h 91"/>
                <a:gd name="T58" fmla="*/ 2 w 148"/>
                <a:gd name="T59" fmla="*/ 42 h 91"/>
                <a:gd name="T60" fmla="*/ 3 w 148"/>
                <a:gd name="T61" fmla="*/ 43 h 91"/>
                <a:gd name="T62" fmla="*/ 7 w 148"/>
                <a:gd name="T63" fmla="*/ 50 h 91"/>
                <a:gd name="T64" fmla="*/ 10 w 148"/>
                <a:gd name="T65" fmla="*/ 53 h 91"/>
                <a:gd name="T66" fmla="*/ 8 w 148"/>
                <a:gd name="T67" fmla="*/ 58 h 91"/>
                <a:gd name="T68" fmla="*/ 4 w 148"/>
                <a:gd name="T69" fmla="*/ 56 h 91"/>
                <a:gd name="T70" fmla="*/ 4 w 148"/>
                <a:gd name="T71" fmla="*/ 57 h 91"/>
                <a:gd name="T72" fmla="*/ 3 w 148"/>
                <a:gd name="T73" fmla="*/ 59 h 91"/>
                <a:gd name="T74" fmla="*/ 4 w 148"/>
                <a:gd name="T75" fmla="*/ 65 h 91"/>
                <a:gd name="T76" fmla="*/ 5 w 148"/>
                <a:gd name="T77" fmla="*/ 69 h 91"/>
                <a:gd name="T78" fmla="*/ 12 w 148"/>
                <a:gd name="T79" fmla="*/ 66 h 91"/>
                <a:gd name="T80" fmla="*/ 20 w 148"/>
                <a:gd name="T81" fmla="*/ 65 h 91"/>
                <a:gd name="T82" fmla="*/ 28 w 148"/>
                <a:gd name="T83" fmla="*/ 62 h 91"/>
                <a:gd name="T84" fmla="*/ 36 w 148"/>
                <a:gd name="T85" fmla="*/ 58 h 91"/>
                <a:gd name="T86" fmla="*/ 45 w 148"/>
                <a:gd name="T87" fmla="*/ 57 h 91"/>
                <a:gd name="T88" fmla="*/ 52 w 148"/>
                <a:gd name="T89" fmla="*/ 59 h 91"/>
                <a:gd name="T90" fmla="*/ 58 w 148"/>
                <a:gd name="T91" fmla="*/ 62 h 91"/>
                <a:gd name="T92" fmla="*/ 70 w 148"/>
                <a:gd name="T93" fmla="*/ 64 h 91"/>
                <a:gd name="T94" fmla="*/ 77 w 148"/>
                <a:gd name="T95" fmla="*/ 77 h 91"/>
                <a:gd name="T96" fmla="*/ 86 w 148"/>
                <a:gd name="T97" fmla="*/ 81 h 91"/>
                <a:gd name="T98" fmla="*/ 94 w 148"/>
                <a:gd name="T99" fmla="*/ 84 h 91"/>
                <a:gd name="T100" fmla="*/ 102 w 148"/>
                <a:gd name="T101" fmla="*/ 85 h 91"/>
                <a:gd name="T102" fmla="*/ 111 w 148"/>
                <a:gd name="T103" fmla="*/ 88 h 91"/>
                <a:gd name="T104" fmla="*/ 118 w 148"/>
                <a:gd name="T105" fmla="*/ 91 h 91"/>
                <a:gd name="T106" fmla="*/ 125 w 148"/>
                <a:gd name="T107" fmla="*/ 87 h 91"/>
                <a:gd name="T108" fmla="*/ 134 w 148"/>
                <a:gd name="T109" fmla="*/ 82 h 91"/>
                <a:gd name="T110" fmla="*/ 131 w 148"/>
                <a:gd name="T111" fmla="*/ 71 h 91"/>
                <a:gd name="T112" fmla="*/ 131 w 148"/>
                <a:gd name="T113" fmla="*/ 65 h 91"/>
                <a:gd name="T114" fmla="*/ 132 w 148"/>
                <a:gd name="T115" fmla="*/ 54 h 91"/>
                <a:gd name="T116" fmla="*/ 137 w 148"/>
                <a:gd name="T117" fmla="*/ 49 h 91"/>
                <a:gd name="T118" fmla="*/ 144 w 148"/>
                <a:gd name="T119" fmla="*/ 42 h 91"/>
                <a:gd name="T120" fmla="*/ 147 w 148"/>
                <a:gd name="T121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91">
                  <a:moveTo>
                    <a:pt x="147" y="38"/>
                  </a:moveTo>
                  <a:cubicBezTo>
                    <a:pt x="147" y="37"/>
                    <a:pt x="146" y="37"/>
                    <a:pt x="146" y="36"/>
                  </a:cubicBezTo>
                  <a:cubicBezTo>
                    <a:pt x="146" y="36"/>
                    <a:pt x="146" y="35"/>
                    <a:pt x="145" y="35"/>
                  </a:cubicBezTo>
                  <a:cubicBezTo>
                    <a:pt x="144" y="34"/>
                    <a:pt x="144" y="33"/>
                    <a:pt x="144" y="31"/>
                  </a:cubicBezTo>
                  <a:cubicBezTo>
                    <a:pt x="144" y="30"/>
                    <a:pt x="144" y="29"/>
                    <a:pt x="145" y="28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8" y="20"/>
                    <a:pt x="148" y="19"/>
                  </a:cubicBezTo>
                  <a:cubicBezTo>
                    <a:pt x="147" y="18"/>
                    <a:pt x="146" y="18"/>
                    <a:pt x="145" y="17"/>
                  </a:cubicBezTo>
                  <a:cubicBezTo>
                    <a:pt x="144" y="17"/>
                    <a:pt x="142" y="16"/>
                    <a:pt x="141" y="15"/>
                  </a:cubicBezTo>
                  <a:cubicBezTo>
                    <a:pt x="141" y="15"/>
                    <a:pt x="140" y="14"/>
                    <a:pt x="140" y="13"/>
                  </a:cubicBezTo>
                  <a:cubicBezTo>
                    <a:pt x="140" y="12"/>
                    <a:pt x="139" y="11"/>
                    <a:pt x="139" y="11"/>
                  </a:cubicBezTo>
                  <a:cubicBezTo>
                    <a:pt x="138" y="10"/>
                    <a:pt x="137" y="10"/>
                    <a:pt x="136" y="10"/>
                  </a:cubicBezTo>
                  <a:cubicBezTo>
                    <a:pt x="134" y="10"/>
                    <a:pt x="132" y="9"/>
                    <a:pt x="131" y="8"/>
                  </a:cubicBezTo>
                  <a:cubicBezTo>
                    <a:pt x="131" y="8"/>
                    <a:pt x="131" y="7"/>
                    <a:pt x="131" y="7"/>
                  </a:cubicBezTo>
                  <a:cubicBezTo>
                    <a:pt x="130" y="7"/>
                    <a:pt x="130" y="6"/>
                    <a:pt x="130" y="6"/>
                  </a:cubicBezTo>
                  <a:cubicBezTo>
                    <a:pt x="129" y="6"/>
                    <a:pt x="129" y="6"/>
                    <a:pt x="128" y="6"/>
                  </a:cubicBezTo>
                  <a:cubicBezTo>
                    <a:pt x="127" y="6"/>
                    <a:pt x="126" y="6"/>
                    <a:pt x="126" y="5"/>
                  </a:cubicBezTo>
                  <a:cubicBezTo>
                    <a:pt x="124" y="5"/>
                    <a:pt x="123" y="4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1" y="2"/>
                    <a:pt x="118" y="2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3" y="2"/>
                    <a:pt x="110" y="2"/>
                    <a:pt x="108" y="1"/>
                  </a:cubicBezTo>
                  <a:cubicBezTo>
                    <a:pt x="107" y="0"/>
                    <a:pt x="106" y="1"/>
                    <a:pt x="106" y="1"/>
                  </a:cubicBezTo>
                  <a:cubicBezTo>
                    <a:pt x="105" y="2"/>
                    <a:pt x="103" y="3"/>
                    <a:pt x="102" y="2"/>
                  </a:cubicBezTo>
                  <a:cubicBezTo>
                    <a:pt x="100" y="0"/>
                    <a:pt x="99" y="1"/>
                    <a:pt x="96" y="2"/>
                  </a:cubicBezTo>
                  <a:cubicBezTo>
                    <a:pt x="95" y="3"/>
                    <a:pt x="93" y="4"/>
                    <a:pt x="91" y="4"/>
                  </a:cubicBezTo>
                  <a:cubicBezTo>
                    <a:pt x="91" y="4"/>
                    <a:pt x="90" y="4"/>
                    <a:pt x="90" y="4"/>
                  </a:cubicBezTo>
                  <a:cubicBezTo>
                    <a:pt x="90" y="4"/>
                    <a:pt x="90" y="5"/>
                    <a:pt x="90" y="6"/>
                  </a:cubicBezTo>
                  <a:cubicBezTo>
                    <a:pt x="90" y="7"/>
                    <a:pt x="91" y="8"/>
                    <a:pt x="90" y="10"/>
                  </a:cubicBezTo>
                  <a:cubicBezTo>
                    <a:pt x="89" y="11"/>
                    <a:pt x="88" y="12"/>
                    <a:pt x="86" y="12"/>
                  </a:cubicBezTo>
                  <a:cubicBezTo>
                    <a:pt x="85" y="13"/>
                    <a:pt x="85" y="13"/>
                    <a:pt x="84" y="13"/>
                  </a:cubicBezTo>
                  <a:cubicBezTo>
                    <a:pt x="81" y="16"/>
                    <a:pt x="78" y="19"/>
                    <a:pt x="76" y="23"/>
                  </a:cubicBezTo>
                  <a:cubicBezTo>
                    <a:pt x="75" y="23"/>
                    <a:pt x="75" y="23"/>
                    <a:pt x="75" y="24"/>
                  </a:cubicBezTo>
                  <a:cubicBezTo>
                    <a:pt x="74" y="26"/>
                    <a:pt x="73" y="27"/>
                    <a:pt x="72" y="29"/>
                  </a:cubicBezTo>
                  <a:cubicBezTo>
                    <a:pt x="70" y="30"/>
                    <a:pt x="67" y="31"/>
                    <a:pt x="65" y="31"/>
                  </a:cubicBezTo>
                  <a:cubicBezTo>
                    <a:pt x="58" y="33"/>
                    <a:pt x="50" y="32"/>
                    <a:pt x="44" y="29"/>
                  </a:cubicBezTo>
                  <a:cubicBezTo>
                    <a:pt x="43" y="29"/>
                    <a:pt x="43" y="28"/>
                    <a:pt x="43" y="28"/>
                  </a:cubicBezTo>
                  <a:cubicBezTo>
                    <a:pt x="41" y="27"/>
                    <a:pt x="39" y="27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6" y="27"/>
                    <a:pt x="35" y="27"/>
                    <a:pt x="34" y="27"/>
                  </a:cubicBezTo>
                  <a:cubicBezTo>
                    <a:pt x="32" y="27"/>
                    <a:pt x="31" y="25"/>
                    <a:pt x="30" y="24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7" y="20"/>
                    <a:pt x="27" y="19"/>
                    <a:pt x="26" y="19"/>
                  </a:cubicBezTo>
                  <a:cubicBezTo>
                    <a:pt x="26" y="19"/>
                    <a:pt x="25" y="20"/>
                    <a:pt x="24" y="20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4"/>
                    <a:pt x="22" y="26"/>
                    <a:pt x="20" y="27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6" y="28"/>
                    <a:pt x="13" y="29"/>
                    <a:pt x="10" y="29"/>
                  </a:cubicBezTo>
                  <a:cubicBezTo>
                    <a:pt x="9" y="29"/>
                    <a:pt x="8" y="30"/>
                    <a:pt x="7" y="29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2"/>
                    <a:pt x="1" y="36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2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4"/>
                    <a:pt x="5" y="46"/>
                    <a:pt x="6" y="47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2"/>
                    <a:pt x="10" y="52"/>
                    <a:pt x="10" y="53"/>
                  </a:cubicBezTo>
                  <a:cubicBezTo>
                    <a:pt x="10" y="54"/>
                    <a:pt x="10" y="56"/>
                    <a:pt x="10" y="57"/>
                  </a:cubicBezTo>
                  <a:cubicBezTo>
                    <a:pt x="9" y="57"/>
                    <a:pt x="9" y="58"/>
                    <a:pt x="8" y="58"/>
                  </a:cubicBezTo>
                  <a:cubicBezTo>
                    <a:pt x="7" y="58"/>
                    <a:pt x="6" y="57"/>
                    <a:pt x="5" y="57"/>
                  </a:cubicBezTo>
                  <a:cubicBezTo>
                    <a:pt x="5" y="57"/>
                    <a:pt x="5" y="56"/>
                    <a:pt x="4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4" y="57"/>
                    <a:pt x="3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60"/>
                    <a:pt x="2" y="62"/>
                  </a:cubicBezTo>
                  <a:cubicBezTo>
                    <a:pt x="2" y="63"/>
                    <a:pt x="3" y="64"/>
                    <a:pt x="4" y="65"/>
                  </a:cubicBezTo>
                  <a:cubicBezTo>
                    <a:pt x="5" y="66"/>
                    <a:pt x="5" y="67"/>
                    <a:pt x="6" y="68"/>
                  </a:cubicBezTo>
                  <a:cubicBezTo>
                    <a:pt x="6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9" y="67"/>
                    <a:pt x="12" y="66"/>
                  </a:cubicBezTo>
                  <a:cubicBezTo>
                    <a:pt x="15" y="65"/>
                    <a:pt x="17" y="64"/>
                    <a:pt x="17" y="64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2" y="61"/>
                    <a:pt x="24" y="61"/>
                  </a:cubicBezTo>
                  <a:cubicBezTo>
                    <a:pt x="26" y="61"/>
                    <a:pt x="28" y="62"/>
                    <a:pt x="28" y="62"/>
                  </a:cubicBezTo>
                  <a:cubicBezTo>
                    <a:pt x="28" y="62"/>
                    <a:pt x="32" y="63"/>
                    <a:pt x="33" y="61"/>
                  </a:cubicBezTo>
                  <a:cubicBezTo>
                    <a:pt x="35" y="59"/>
                    <a:pt x="33" y="58"/>
                    <a:pt x="36" y="58"/>
                  </a:cubicBezTo>
                  <a:cubicBezTo>
                    <a:pt x="39" y="58"/>
                    <a:pt x="43" y="57"/>
                    <a:pt x="43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7" y="52"/>
                    <a:pt x="48" y="55"/>
                  </a:cubicBezTo>
                  <a:cubicBezTo>
                    <a:pt x="50" y="57"/>
                    <a:pt x="50" y="58"/>
                    <a:pt x="52" y="59"/>
                  </a:cubicBezTo>
                  <a:cubicBezTo>
                    <a:pt x="54" y="60"/>
                    <a:pt x="56" y="59"/>
                    <a:pt x="56" y="59"/>
                  </a:cubicBezTo>
                  <a:cubicBezTo>
                    <a:pt x="56" y="59"/>
                    <a:pt x="57" y="61"/>
                    <a:pt x="58" y="62"/>
                  </a:cubicBezTo>
                  <a:cubicBezTo>
                    <a:pt x="59" y="63"/>
                    <a:pt x="59" y="64"/>
                    <a:pt x="63" y="64"/>
                  </a:cubicBezTo>
                  <a:cubicBezTo>
                    <a:pt x="66" y="64"/>
                    <a:pt x="70" y="64"/>
                    <a:pt x="70" y="64"/>
                  </a:cubicBezTo>
                  <a:cubicBezTo>
                    <a:pt x="70" y="64"/>
                    <a:pt x="78" y="68"/>
                    <a:pt x="77" y="72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7" y="77"/>
                    <a:pt x="81" y="78"/>
                    <a:pt x="82" y="80"/>
                  </a:cubicBezTo>
                  <a:cubicBezTo>
                    <a:pt x="83" y="82"/>
                    <a:pt x="85" y="79"/>
                    <a:pt x="86" y="81"/>
                  </a:cubicBezTo>
                  <a:cubicBezTo>
                    <a:pt x="87" y="83"/>
                    <a:pt x="87" y="83"/>
                    <a:pt x="89" y="84"/>
                  </a:cubicBezTo>
                  <a:cubicBezTo>
                    <a:pt x="91" y="84"/>
                    <a:pt x="92" y="84"/>
                    <a:pt x="94" y="84"/>
                  </a:cubicBezTo>
                  <a:cubicBezTo>
                    <a:pt x="95" y="83"/>
                    <a:pt x="94" y="80"/>
                    <a:pt x="97" y="82"/>
                  </a:cubicBezTo>
                  <a:cubicBezTo>
                    <a:pt x="100" y="84"/>
                    <a:pt x="101" y="84"/>
                    <a:pt x="102" y="85"/>
                  </a:cubicBezTo>
                  <a:cubicBezTo>
                    <a:pt x="104" y="87"/>
                    <a:pt x="104" y="88"/>
                    <a:pt x="106" y="88"/>
                  </a:cubicBezTo>
                  <a:cubicBezTo>
                    <a:pt x="108" y="87"/>
                    <a:pt x="108" y="86"/>
                    <a:pt x="111" y="88"/>
                  </a:cubicBezTo>
                  <a:cubicBezTo>
                    <a:pt x="113" y="89"/>
                    <a:pt x="114" y="87"/>
                    <a:pt x="115" y="89"/>
                  </a:cubicBezTo>
                  <a:cubicBezTo>
                    <a:pt x="117" y="91"/>
                    <a:pt x="118" y="91"/>
                    <a:pt x="118" y="91"/>
                  </a:cubicBezTo>
                  <a:cubicBezTo>
                    <a:pt x="118" y="91"/>
                    <a:pt x="120" y="91"/>
                    <a:pt x="121" y="89"/>
                  </a:cubicBezTo>
                  <a:cubicBezTo>
                    <a:pt x="123" y="88"/>
                    <a:pt x="125" y="87"/>
                    <a:pt x="125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3" y="85"/>
                    <a:pt x="134" y="82"/>
                  </a:cubicBezTo>
                  <a:cubicBezTo>
                    <a:pt x="134" y="79"/>
                    <a:pt x="136" y="79"/>
                    <a:pt x="134" y="76"/>
                  </a:cubicBezTo>
                  <a:cubicBezTo>
                    <a:pt x="132" y="74"/>
                    <a:pt x="131" y="73"/>
                    <a:pt x="131" y="71"/>
                  </a:cubicBezTo>
                  <a:cubicBezTo>
                    <a:pt x="131" y="70"/>
                    <a:pt x="131" y="70"/>
                    <a:pt x="132" y="68"/>
                  </a:cubicBezTo>
                  <a:cubicBezTo>
                    <a:pt x="133" y="66"/>
                    <a:pt x="132" y="67"/>
                    <a:pt x="131" y="65"/>
                  </a:cubicBezTo>
                  <a:cubicBezTo>
                    <a:pt x="129" y="62"/>
                    <a:pt x="130" y="61"/>
                    <a:pt x="131" y="59"/>
                  </a:cubicBezTo>
                  <a:cubicBezTo>
                    <a:pt x="132" y="57"/>
                    <a:pt x="130" y="55"/>
                    <a:pt x="132" y="54"/>
                  </a:cubicBezTo>
                  <a:cubicBezTo>
                    <a:pt x="134" y="53"/>
                    <a:pt x="136" y="52"/>
                    <a:pt x="136" y="52"/>
                  </a:cubicBezTo>
                  <a:cubicBezTo>
                    <a:pt x="136" y="52"/>
                    <a:pt x="134" y="51"/>
                    <a:pt x="137" y="49"/>
                  </a:cubicBezTo>
                  <a:cubicBezTo>
                    <a:pt x="140" y="47"/>
                    <a:pt x="139" y="49"/>
                    <a:pt x="141" y="46"/>
                  </a:cubicBezTo>
                  <a:cubicBezTo>
                    <a:pt x="144" y="42"/>
                    <a:pt x="143" y="44"/>
                    <a:pt x="144" y="42"/>
                  </a:cubicBezTo>
                  <a:cubicBezTo>
                    <a:pt x="145" y="39"/>
                    <a:pt x="145" y="37"/>
                    <a:pt x="146" y="38"/>
                  </a:cubicBezTo>
                  <a:cubicBezTo>
                    <a:pt x="146" y="38"/>
                    <a:pt x="146" y="38"/>
                    <a:pt x="147" y="3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Freeform 92"/>
            <p:cNvSpPr/>
            <p:nvPr/>
          </p:nvSpPr>
          <p:spPr bwMode="auto">
            <a:xfrm rot="21089660">
              <a:off x="8316171" y="3823426"/>
              <a:ext cx="1450177" cy="1059421"/>
            </a:xfrm>
            <a:custGeom>
              <a:avLst/>
              <a:gdLst>
                <a:gd name="T0" fmla="*/ 200 w 221"/>
                <a:gd name="T1" fmla="*/ 152 h 161"/>
                <a:gd name="T2" fmla="*/ 205 w 221"/>
                <a:gd name="T3" fmla="*/ 140 h 161"/>
                <a:gd name="T4" fmla="*/ 199 w 221"/>
                <a:gd name="T5" fmla="*/ 133 h 161"/>
                <a:gd name="T6" fmla="*/ 189 w 221"/>
                <a:gd name="T7" fmla="*/ 124 h 161"/>
                <a:gd name="T8" fmla="*/ 184 w 221"/>
                <a:gd name="T9" fmla="*/ 121 h 161"/>
                <a:gd name="T10" fmla="*/ 183 w 221"/>
                <a:gd name="T11" fmla="*/ 117 h 161"/>
                <a:gd name="T12" fmla="*/ 182 w 221"/>
                <a:gd name="T13" fmla="*/ 109 h 161"/>
                <a:gd name="T14" fmla="*/ 184 w 221"/>
                <a:gd name="T15" fmla="*/ 102 h 161"/>
                <a:gd name="T16" fmla="*/ 184 w 221"/>
                <a:gd name="T17" fmla="*/ 92 h 161"/>
                <a:gd name="T18" fmla="*/ 197 w 221"/>
                <a:gd name="T19" fmla="*/ 79 h 161"/>
                <a:gd name="T20" fmla="*/ 206 w 221"/>
                <a:gd name="T21" fmla="*/ 68 h 161"/>
                <a:gd name="T22" fmla="*/ 203 w 221"/>
                <a:gd name="T23" fmla="*/ 59 h 161"/>
                <a:gd name="T24" fmla="*/ 214 w 221"/>
                <a:gd name="T25" fmla="*/ 58 h 161"/>
                <a:gd name="T26" fmla="*/ 220 w 221"/>
                <a:gd name="T27" fmla="*/ 51 h 161"/>
                <a:gd name="T28" fmla="*/ 218 w 221"/>
                <a:gd name="T29" fmla="*/ 41 h 161"/>
                <a:gd name="T30" fmla="*/ 209 w 221"/>
                <a:gd name="T31" fmla="*/ 37 h 161"/>
                <a:gd name="T32" fmla="*/ 196 w 221"/>
                <a:gd name="T33" fmla="*/ 46 h 161"/>
                <a:gd name="T34" fmla="*/ 188 w 221"/>
                <a:gd name="T35" fmla="*/ 53 h 161"/>
                <a:gd name="T36" fmla="*/ 170 w 221"/>
                <a:gd name="T37" fmla="*/ 53 h 161"/>
                <a:gd name="T38" fmla="*/ 155 w 221"/>
                <a:gd name="T39" fmla="*/ 48 h 161"/>
                <a:gd name="T40" fmla="*/ 156 w 221"/>
                <a:gd name="T41" fmla="*/ 36 h 161"/>
                <a:gd name="T42" fmla="*/ 161 w 221"/>
                <a:gd name="T43" fmla="*/ 22 h 161"/>
                <a:gd name="T44" fmla="*/ 169 w 221"/>
                <a:gd name="T45" fmla="*/ 12 h 161"/>
                <a:gd name="T46" fmla="*/ 171 w 221"/>
                <a:gd name="T47" fmla="*/ 3 h 161"/>
                <a:gd name="T48" fmla="*/ 135 w 221"/>
                <a:gd name="T49" fmla="*/ 10 h 161"/>
                <a:gd name="T50" fmla="*/ 124 w 221"/>
                <a:gd name="T51" fmla="*/ 19 h 161"/>
                <a:gd name="T52" fmla="*/ 111 w 221"/>
                <a:gd name="T53" fmla="*/ 20 h 161"/>
                <a:gd name="T54" fmla="*/ 106 w 221"/>
                <a:gd name="T55" fmla="*/ 22 h 161"/>
                <a:gd name="T56" fmla="*/ 100 w 221"/>
                <a:gd name="T57" fmla="*/ 24 h 161"/>
                <a:gd name="T58" fmla="*/ 84 w 221"/>
                <a:gd name="T59" fmla="*/ 27 h 161"/>
                <a:gd name="T60" fmla="*/ 74 w 221"/>
                <a:gd name="T61" fmla="*/ 28 h 161"/>
                <a:gd name="T62" fmla="*/ 61 w 221"/>
                <a:gd name="T63" fmla="*/ 27 h 161"/>
                <a:gd name="T64" fmla="*/ 50 w 221"/>
                <a:gd name="T65" fmla="*/ 20 h 161"/>
                <a:gd name="T66" fmla="*/ 39 w 221"/>
                <a:gd name="T67" fmla="*/ 20 h 161"/>
                <a:gd name="T68" fmla="*/ 25 w 221"/>
                <a:gd name="T69" fmla="*/ 18 h 161"/>
                <a:gd name="T70" fmla="*/ 18 w 221"/>
                <a:gd name="T71" fmla="*/ 15 h 161"/>
                <a:gd name="T72" fmla="*/ 0 w 221"/>
                <a:gd name="T73" fmla="*/ 22 h 161"/>
                <a:gd name="T74" fmla="*/ 12 w 221"/>
                <a:gd name="T75" fmla="*/ 30 h 161"/>
                <a:gd name="T76" fmla="*/ 7 w 221"/>
                <a:gd name="T77" fmla="*/ 40 h 161"/>
                <a:gd name="T78" fmla="*/ 25 w 221"/>
                <a:gd name="T79" fmla="*/ 41 h 161"/>
                <a:gd name="T80" fmla="*/ 28 w 221"/>
                <a:gd name="T81" fmla="*/ 46 h 161"/>
                <a:gd name="T82" fmla="*/ 36 w 221"/>
                <a:gd name="T83" fmla="*/ 53 h 161"/>
                <a:gd name="T84" fmla="*/ 36 w 221"/>
                <a:gd name="T85" fmla="*/ 63 h 161"/>
                <a:gd name="T86" fmla="*/ 42 w 221"/>
                <a:gd name="T87" fmla="*/ 72 h 161"/>
                <a:gd name="T88" fmla="*/ 41 w 221"/>
                <a:gd name="T89" fmla="*/ 75 h 161"/>
                <a:gd name="T90" fmla="*/ 44 w 221"/>
                <a:gd name="T91" fmla="*/ 84 h 161"/>
                <a:gd name="T92" fmla="*/ 51 w 221"/>
                <a:gd name="T93" fmla="*/ 92 h 161"/>
                <a:gd name="T94" fmla="*/ 76 w 221"/>
                <a:gd name="T95" fmla="*/ 89 h 161"/>
                <a:gd name="T96" fmla="*/ 98 w 221"/>
                <a:gd name="T97" fmla="*/ 89 h 161"/>
                <a:gd name="T98" fmla="*/ 112 w 221"/>
                <a:gd name="T99" fmla="*/ 102 h 161"/>
                <a:gd name="T100" fmla="*/ 122 w 221"/>
                <a:gd name="T101" fmla="*/ 115 h 161"/>
                <a:gd name="T102" fmla="*/ 136 w 221"/>
                <a:gd name="T103" fmla="*/ 135 h 161"/>
                <a:gd name="T104" fmla="*/ 150 w 221"/>
                <a:gd name="T105" fmla="*/ 157 h 161"/>
                <a:gd name="T106" fmla="*/ 171 w 221"/>
                <a:gd name="T107" fmla="*/ 157 h 161"/>
                <a:gd name="T108" fmla="*/ 194 w 221"/>
                <a:gd name="T10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1" h="161">
                  <a:moveTo>
                    <a:pt x="198" y="155"/>
                  </a:moveTo>
                  <a:cubicBezTo>
                    <a:pt x="199" y="155"/>
                    <a:pt x="199" y="155"/>
                    <a:pt x="199" y="155"/>
                  </a:cubicBezTo>
                  <a:cubicBezTo>
                    <a:pt x="199" y="154"/>
                    <a:pt x="200" y="154"/>
                    <a:pt x="200" y="153"/>
                  </a:cubicBezTo>
                  <a:cubicBezTo>
                    <a:pt x="200" y="153"/>
                    <a:pt x="200" y="152"/>
                    <a:pt x="200" y="152"/>
                  </a:cubicBezTo>
                  <a:cubicBezTo>
                    <a:pt x="200" y="151"/>
                    <a:pt x="201" y="149"/>
                    <a:pt x="201" y="148"/>
                  </a:cubicBezTo>
                  <a:cubicBezTo>
                    <a:pt x="202" y="148"/>
                    <a:pt x="202" y="147"/>
                    <a:pt x="203" y="147"/>
                  </a:cubicBezTo>
                  <a:cubicBezTo>
                    <a:pt x="203" y="147"/>
                    <a:pt x="204" y="146"/>
                    <a:pt x="204" y="146"/>
                  </a:cubicBezTo>
                  <a:cubicBezTo>
                    <a:pt x="205" y="145"/>
                    <a:pt x="205" y="143"/>
                    <a:pt x="205" y="140"/>
                  </a:cubicBezTo>
                  <a:cubicBezTo>
                    <a:pt x="204" y="140"/>
                    <a:pt x="204" y="139"/>
                    <a:pt x="204" y="138"/>
                  </a:cubicBezTo>
                  <a:cubicBezTo>
                    <a:pt x="204" y="138"/>
                    <a:pt x="203" y="137"/>
                    <a:pt x="202" y="137"/>
                  </a:cubicBezTo>
                  <a:cubicBezTo>
                    <a:pt x="202" y="136"/>
                    <a:pt x="201" y="136"/>
                    <a:pt x="201" y="135"/>
                  </a:cubicBezTo>
                  <a:cubicBezTo>
                    <a:pt x="200" y="135"/>
                    <a:pt x="200" y="134"/>
                    <a:pt x="199" y="133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6"/>
                    <a:pt x="196" y="125"/>
                    <a:pt x="195" y="125"/>
                  </a:cubicBezTo>
                  <a:cubicBezTo>
                    <a:pt x="194" y="125"/>
                    <a:pt x="194" y="125"/>
                    <a:pt x="193" y="125"/>
                  </a:cubicBezTo>
                  <a:cubicBezTo>
                    <a:pt x="192" y="125"/>
                    <a:pt x="190" y="125"/>
                    <a:pt x="189" y="124"/>
                  </a:cubicBezTo>
                  <a:cubicBezTo>
                    <a:pt x="189" y="123"/>
                    <a:pt x="189" y="123"/>
                    <a:pt x="188" y="122"/>
                  </a:cubicBezTo>
                  <a:cubicBezTo>
                    <a:pt x="188" y="122"/>
                    <a:pt x="188" y="121"/>
                    <a:pt x="188" y="121"/>
                  </a:cubicBezTo>
                  <a:cubicBezTo>
                    <a:pt x="188" y="121"/>
                    <a:pt x="187" y="121"/>
                    <a:pt x="187" y="121"/>
                  </a:cubicBezTo>
                  <a:cubicBezTo>
                    <a:pt x="186" y="122"/>
                    <a:pt x="185" y="122"/>
                    <a:pt x="184" y="121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19"/>
                    <a:pt x="184" y="119"/>
                  </a:cubicBezTo>
                  <a:cubicBezTo>
                    <a:pt x="183" y="118"/>
                    <a:pt x="183" y="118"/>
                    <a:pt x="183" y="117"/>
                  </a:cubicBezTo>
                  <a:cubicBezTo>
                    <a:pt x="183" y="116"/>
                    <a:pt x="183" y="115"/>
                    <a:pt x="183" y="114"/>
                  </a:cubicBezTo>
                  <a:cubicBezTo>
                    <a:pt x="183" y="113"/>
                    <a:pt x="184" y="113"/>
                    <a:pt x="183" y="112"/>
                  </a:cubicBezTo>
                  <a:cubicBezTo>
                    <a:pt x="183" y="112"/>
                    <a:pt x="183" y="112"/>
                    <a:pt x="183" y="111"/>
                  </a:cubicBezTo>
                  <a:cubicBezTo>
                    <a:pt x="182" y="111"/>
                    <a:pt x="182" y="110"/>
                    <a:pt x="182" y="109"/>
                  </a:cubicBezTo>
                  <a:cubicBezTo>
                    <a:pt x="182" y="108"/>
                    <a:pt x="183" y="107"/>
                    <a:pt x="184" y="106"/>
                  </a:cubicBezTo>
                  <a:cubicBezTo>
                    <a:pt x="184" y="106"/>
                    <a:pt x="185" y="105"/>
                    <a:pt x="185" y="105"/>
                  </a:cubicBezTo>
                  <a:cubicBezTo>
                    <a:pt x="185" y="105"/>
                    <a:pt x="184" y="104"/>
                    <a:pt x="184" y="104"/>
                  </a:cubicBezTo>
                  <a:cubicBezTo>
                    <a:pt x="184" y="104"/>
                    <a:pt x="184" y="103"/>
                    <a:pt x="184" y="102"/>
                  </a:cubicBezTo>
                  <a:cubicBezTo>
                    <a:pt x="184" y="101"/>
                    <a:pt x="184" y="100"/>
                    <a:pt x="185" y="100"/>
                  </a:cubicBezTo>
                  <a:cubicBezTo>
                    <a:pt x="185" y="99"/>
                    <a:pt x="186" y="98"/>
                    <a:pt x="186" y="98"/>
                  </a:cubicBezTo>
                  <a:cubicBezTo>
                    <a:pt x="186" y="98"/>
                    <a:pt x="185" y="97"/>
                    <a:pt x="185" y="96"/>
                  </a:cubicBezTo>
                  <a:cubicBezTo>
                    <a:pt x="184" y="95"/>
                    <a:pt x="183" y="94"/>
                    <a:pt x="184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5" y="84"/>
                    <a:pt x="196" y="82"/>
                    <a:pt x="197" y="81"/>
                  </a:cubicBezTo>
                  <a:cubicBezTo>
                    <a:pt x="197" y="81"/>
                    <a:pt x="197" y="80"/>
                    <a:pt x="197" y="79"/>
                  </a:cubicBezTo>
                  <a:cubicBezTo>
                    <a:pt x="197" y="78"/>
                    <a:pt x="198" y="77"/>
                    <a:pt x="198" y="76"/>
                  </a:cubicBezTo>
                  <a:cubicBezTo>
                    <a:pt x="199" y="74"/>
                    <a:pt x="201" y="73"/>
                    <a:pt x="202" y="72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5" y="71"/>
                    <a:pt x="206" y="69"/>
                    <a:pt x="206" y="68"/>
                  </a:cubicBezTo>
                  <a:cubicBezTo>
                    <a:pt x="206" y="67"/>
                    <a:pt x="205" y="67"/>
                    <a:pt x="204" y="66"/>
                  </a:cubicBezTo>
                  <a:cubicBezTo>
                    <a:pt x="204" y="66"/>
                    <a:pt x="204" y="65"/>
                    <a:pt x="204" y="65"/>
                  </a:cubicBezTo>
                  <a:cubicBezTo>
                    <a:pt x="202" y="64"/>
                    <a:pt x="201" y="61"/>
                    <a:pt x="203" y="6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04" y="59"/>
                    <a:pt x="204" y="59"/>
                    <a:pt x="204" y="59"/>
                  </a:cubicBezTo>
                  <a:cubicBezTo>
                    <a:pt x="207" y="60"/>
                    <a:pt x="209" y="61"/>
                    <a:pt x="211" y="60"/>
                  </a:cubicBezTo>
                  <a:cubicBezTo>
                    <a:pt x="211" y="59"/>
                    <a:pt x="212" y="59"/>
                    <a:pt x="212" y="59"/>
                  </a:cubicBezTo>
                  <a:cubicBezTo>
                    <a:pt x="213" y="58"/>
                    <a:pt x="213" y="58"/>
                    <a:pt x="214" y="58"/>
                  </a:cubicBezTo>
                  <a:cubicBezTo>
                    <a:pt x="215" y="57"/>
                    <a:pt x="216" y="57"/>
                    <a:pt x="217" y="57"/>
                  </a:cubicBezTo>
                  <a:cubicBezTo>
                    <a:pt x="218" y="57"/>
                    <a:pt x="218" y="57"/>
                    <a:pt x="219" y="57"/>
                  </a:cubicBezTo>
                  <a:cubicBezTo>
                    <a:pt x="220" y="57"/>
                    <a:pt x="220" y="56"/>
                    <a:pt x="221" y="55"/>
                  </a:cubicBezTo>
                  <a:cubicBezTo>
                    <a:pt x="221" y="54"/>
                    <a:pt x="221" y="52"/>
                    <a:pt x="220" y="51"/>
                  </a:cubicBezTo>
                  <a:cubicBezTo>
                    <a:pt x="220" y="50"/>
                    <a:pt x="220" y="50"/>
                    <a:pt x="219" y="50"/>
                  </a:cubicBezTo>
                  <a:cubicBezTo>
                    <a:pt x="219" y="49"/>
                    <a:pt x="218" y="48"/>
                    <a:pt x="218" y="47"/>
                  </a:cubicBezTo>
                  <a:cubicBezTo>
                    <a:pt x="217" y="45"/>
                    <a:pt x="217" y="44"/>
                    <a:pt x="218" y="42"/>
                  </a:cubicBezTo>
                  <a:cubicBezTo>
                    <a:pt x="218" y="42"/>
                    <a:pt x="218" y="42"/>
                    <a:pt x="218" y="41"/>
                  </a:cubicBezTo>
                  <a:cubicBezTo>
                    <a:pt x="218" y="38"/>
                    <a:pt x="217" y="36"/>
                    <a:pt x="216" y="34"/>
                  </a:cubicBezTo>
                  <a:cubicBezTo>
                    <a:pt x="215" y="34"/>
                    <a:pt x="213" y="33"/>
                    <a:pt x="212" y="33"/>
                  </a:cubicBezTo>
                  <a:cubicBezTo>
                    <a:pt x="211" y="34"/>
                    <a:pt x="210" y="34"/>
                    <a:pt x="210" y="35"/>
                  </a:cubicBezTo>
                  <a:cubicBezTo>
                    <a:pt x="209" y="35"/>
                    <a:pt x="209" y="36"/>
                    <a:pt x="209" y="37"/>
                  </a:cubicBezTo>
                  <a:cubicBezTo>
                    <a:pt x="209" y="38"/>
                    <a:pt x="208" y="39"/>
                    <a:pt x="207" y="40"/>
                  </a:cubicBezTo>
                  <a:cubicBezTo>
                    <a:pt x="206" y="41"/>
                    <a:pt x="204" y="41"/>
                    <a:pt x="203" y="41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199" y="42"/>
                    <a:pt x="196" y="43"/>
                    <a:pt x="196" y="46"/>
                  </a:cubicBezTo>
                  <a:cubicBezTo>
                    <a:pt x="196" y="46"/>
                    <a:pt x="196" y="47"/>
                    <a:pt x="196" y="47"/>
                  </a:cubicBezTo>
                  <a:cubicBezTo>
                    <a:pt x="196" y="48"/>
                    <a:pt x="196" y="48"/>
                    <a:pt x="195" y="49"/>
                  </a:cubicBezTo>
                  <a:cubicBezTo>
                    <a:pt x="194" y="51"/>
                    <a:pt x="192" y="52"/>
                    <a:pt x="190" y="52"/>
                  </a:cubicBezTo>
                  <a:cubicBezTo>
                    <a:pt x="189" y="52"/>
                    <a:pt x="189" y="52"/>
                    <a:pt x="188" y="53"/>
                  </a:cubicBezTo>
                  <a:cubicBezTo>
                    <a:pt x="187" y="53"/>
                    <a:pt x="185" y="54"/>
                    <a:pt x="184" y="56"/>
                  </a:cubicBezTo>
                  <a:cubicBezTo>
                    <a:pt x="183" y="56"/>
                    <a:pt x="182" y="57"/>
                    <a:pt x="182" y="57"/>
                  </a:cubicBezTo>
                  <a:cubicBezTo>
                    <a:pt x="179" y="60"/>
                    <a:pt x="175" y="61"/>
                    <a:pt x="172" y="58"/>
                  </a:cubicBezTo>
                  <a:cubicBezTo>
                    <a:pt x="170" y="57"/>
                    <a:pt x="170" y="55"/>
                    <a:pt x="170" y="53"/>
                  </a:cubicBezTo>
                  <a:cubicBezTo>
                    <a:pt x="169" y="51"/>
                    <a:pt x="169" y="49"/>
                    <a:pt x="168" y="49"/>
                  </a:cubicBezTo>
                  <a:cubicBezTo>
                    <a:pt x="167" y="48"/>
                    <a:pt x="165" y="48"/>
                    <a:pt x="164" y="48"/>
                  </a:cubicBezTo>
                  <a:cubicBezTo>
                    <a:pt x="162" y="48"/>
                    <a:pt x="161" y="48"/>
                    <a:pt x="159" y="48"/>
                  </a:cubicBezTo>
                  <a:cubicBezTo>
                    <a:pt x="158" y="48"/>
                    <a:pt x="157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1" y="45"/>
                    <a:pt x="153" y="40"/>
                    <a:pt x="155" y="37"/>
                  </a:cubicBezTo>
                  <a:cubicBezTo>
                    <a:pt x="155" y="36"/>
                    <a:pt x="156" y="36"/>
                    <a:pt x="156" y="36"/>
                  </a:cubicBezTo>
                  <a:cubicBezTo>
                    <a:pt x="157" y="33"/>
                    <a:pt x="159" y="31"/>
                    <a:pt x="159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7"/>
                    <a:pt x="159" y="26"/>
                    <a:pt x="159" y="25"/>
                  </a:cubicBezTo>
                  <a:cubicBezTo>
                    <a:pt x="159" y="24"/>
                    <a:pt x="160" y="23"/>
                    <a:pt x="161" y="22"/>
                  </a:cubicBezTo>
                  <a:cubicBezTo>
                    <a:pt x="162" y="22"/>
                    <a:pt x="163" y="21"/>
                    <a:pt x="163" y="21"/>
                  </a:cubicBezTo>
                  <a:cubicBezTo>
                    <a:pt x="163" y="20"/>
                    <a:pt x="163" y="20"/>
                    <a:pt x="163" y="19"/>
                  </a:cubicBezTo>
                  <a:cubicBezTo>
                    <a:pt x="163" y="19"/>
                    <a:pt x="163" y="19"/>
                    <a:pt x="163" y="18"/>
                  </a:cubicBezTo>
                  <a:cubicBezTo>
                    <a:pt x="164" y="16"/>
                    <a:pt x="166" y="13"/>
                    <a:pt x="169" y="12"/>
                  </a:cubicBezTo>
                  <a:cubicBezTo>
                    <a:pt x="168" y="10"/>
                    <a:pt x="168" y="8"/>
                    <a:pt x="169" y="6"/>
                  </a:cubicBezTo>
                  <a:cubicBezTo>
                    <a:pt x="169" y="5"/>
                    <a:pt x="170" y="5"/>
                    <a:pt x="170" y="5"/>
                  </a:cubicBezTo>
                  <a:cubicBezTo>
                    <a:pt x="170" y="4"/>
                    <a:pt x="171" y="4"/>
                    <a:pt x="171" y="4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3"/>
                    <a:pt x="168" y="2"/>
                    <a:pt x="166" y="2"/>
                  </a:cubicBezTo>
                  <a:cubicBezTo>
                    <a:pt x="165" y="1"/>
                    <a:pt x="165" y="0"/>
                    <a:pt x="164" y="0"/>
                  </a:cubicBezTo>
                  <a:cubicBezTo>
                    <a:pt x="163" y="0"/>
                    <a:pt x="162" y="0"/>
                    <a:pt x="161" y="1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2" y="12"/>
                    <a:pt x="129" y="13"/>
                    <a:pt x="126" y="14"/>
                  </a:cubicBezTo>
                  <a:cubicBezTo>
                    <a:pt x="125" y="14"/>
                    <a:pt x="124" y="15"/>
                    <a:pt x="124" y="15"/>
                  </a:cubicBezTo>
                  <a:cubicBezTo>
                    <a:pt x="124" y="16"/>
                    <a:pt x="124" y="16"/>
                    <a:pt x="124" y="17"/>
                  </a:cubicBezTo>
                  <a:cubicBezTo>
                    <a:pt x="124" y="17"/>
                    <a:pt x="124" y="18"/>
                    <a:pt x="124" y="19"/>
                  </a:cubicBezTo>
                  <a:cubicBezTo>
                    <a:pt x="124" y="20"/>
                    <a:pt x="123" y="21"/>
                    <a:pt x="122" y="21"/>
                  </a:cubicBezTo>
                  <a:cubicBezTo>
                    <a:pt x="120" y="22"/>
                    <a:pt x="118" y="22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4" y="20"/>
                    <a:pt x="112" y="19"/>
                    <a:pt x="111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1"/>
                    <a:pt x="109" y="21"/>
                    <a:pt x="108" y="22"/>
                  </a:cubicBezTo>
                  <a:cubicBezTo>
                    <a:pt x="108" y="22"/>
                    <a:pt x="107" y="22"/>
                    <a:pt x="107" y="22"/>
                  </a:cubicBezTo>
                  <a:cubicBezTo>
                    <a:pt x="106" y="22"/>
                    <a:pt x="106" y="21"/>
                    <a:pt x="106" y="22"/>
                  </a:cubicBezTo>
                  <a:cubicBezTo>
                    <a:pt x="106" y="22"/>
                    <a:pt x="105" y="22"/>
                    <a:pt x="105" y="22"/>
                  </a:cubicBezTo>
                  <a:cubicBezTo>
                    <a:pt x="105" y="23"/>
                    <a:pt x="104" y="24"/>
                    <a:pt x="103" y="24"/>
                  </a:cubicBezTo>
                  <a:cubicBezTo>
                    <a:pt x="102" y="24"/>
                    <a:pt x="102" y="24"/>
                    <a:pt x="101" y="24"/>
                  </a:cubicBezTo>
                  <a:cubicBezTo>
                    <a:pt x="101" y="24"/>
                    <a:pt x="100" y="24"/>
                    <a:pt x="100" y="24"/>
                  </a:cubicBezTo>
                  <a:cubicBezTo>
                    <a:pt x="98" y="24"/>
                    <a:pt x="96" y="25"/>
                    <a:pt x="94" y="27"/>
                  </a:cubicBezTo>
                  <a:cubicBezTo>
                    <a:pt x="93" y="27"/>
                    <a:pt x="91" y="28"/>
                    <a:pt x="90" y="29"/>
                  </a:cubicBezTo>
                  <a:cubicBezTo>
                    <a:pt x="88" y="29"/>
                    <a:pt x="86" y="29"/>
                    <a:pt x="85" y="29"/>
                  </a:cubicBezTo>
                  <a:cubicBezTo>
                    <a:pt x="85" y="28"/>
                    <a:pt x="84" y="28"/>
                    <a:pt x="84" y="27"/>
                  </a:cubicBezTo>
                  <a:cubicBezTo>
                    <a:pt x="84" y="27"/>
                    <a:pt x="83" y="27"/>
                    <a:pt x="83" y="27"/>
                  </a:cubicBezTo>
                  <a:cubicBezTo>
                    <a:pt x="83" y="26"/>
                    <a:pt x="82" y="27"/>
                    <a:pt x="81" y="28"/>
                  </a:cubicBezTo>
                  <a:cubicBezTo>
                    <a:pt x="79" y="28"/>
                    <a:pt x="78" y="29"/>
                    <a:pt x="76" y="29"/>
                  </a:cubicBezTo>
                  <a:cubicBezTo>
                    <a:pt x="75" y="29"/>
                    <a:pt x="75" y="28"/>
                    <a:pt x="74" y="28"/>
                  </a:cubicBezTo>
                  <a:cubicBezTo>
                    <a:pt x="74" y="28"/>
                    <a:pt x="73" y="27"/>
                    <a:pt x="73" y="27"/>
                  </a:cubicBezTo>
                  <a:cubicBezTo>
                    <a:pt x="73" y="27"/>
                    <a:pt x="72" y="28"/>
                    <a:pt x="72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8" y="30"/>
                    <a:pt x="64" y="29"/>
                    <a:pt x="61" y="27"/>
                  </a:cubicBezTo>
                  <a:cubicBezTo>
                    <a:pt x="58" y="26"/>
                    <a:pt x="56" y="24"/>
                    <a:pt x="54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49" y="20"/>
                    <a:pt x="48" y="21"/>
                  </a:cubicBezTo>
                  <a:cubicBezTo>
                    <a:pt x="47" y="21"/>
                    <a:pt x="46" y="22"/>
                    <a:pt x="44" y="22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20"/>
                    <a:pt x="39" y="20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6" y="23"/>
                    <a:pt x="33" y="22"/>
                    <a:pt x="30" y="20"/>
                  </a:cubicBezTo>
                  <a:cubicBezTo>
                    <a:pt x="28" y="19"/>
                    <a:pt x="26" y="17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20" y="19"/>
                    <a:pt x="19" y="17"/>
                    <a:pt x="19" y="16"/>
                  </a:cubicBezTo>
                  <a:cubicBezTo>
                    <a:pt x="19" y="16"/>
                    <a:pt x="18" y="15"/>
                    <a:pt x="18" y="15"/>
                  </a:cubicBezTo>
                  <a:cubicBezTo>
                    <a:pt x="17" y="14"/>
                    <a:pt x="16" y="14"/>
                    <a:pt x="13" y="15"/>
                  </a:cubicBezTo>
                  <a:cubicBezTo>
                    <a:pt x="9" y="16"/>
                    <a:pt x="4" y="18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7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2" y="31"/>
                    <a:pt x="13" y="32"/>
                    <a:pt x="12" y="33"/>
                  </a:cubicBezTo>
                  <a:cubicBezTo>
                    <a:pt x="12" y="35"/>
                    <a:pt x="10" y="36"/>
                    <a:pt x="9" y="37"/>
                  </a:cubicBezTo>
                  <a:cubicBezTo>
                    <a:pt x="8" y="37"/>
                    <a:pt x="6" y="38"/>
                    <a:pt x="6" y="39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9" y="41"/>
                    <a:pt x="11" y="40"/>
                    <a:pt x="14" y="38"/>
                  </a:cubicBezTo>
                  <a:cubicBezTo>
                    <a:pt x="17" y="36"/>
                    <a:pt x="21" y="33"/>
                    <a:pt x="25" y="35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6" y="40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3"/>
                    <a:pt x="25" y="44"/>
                    <a:pt x="26" y="45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5"/>
                    <a:pt x="29" y="45"/>
                    <a:pt x="30" y="45"/>
                  </a:cubicBezTo>
                  <a:cubicBezTo>
                    <a:pt x="30" y="44"/>
                    <a:pt x="31" y="44"/>
                    <a:pt x="33" y="45"/>
                  </a:cubicBezTo>
                  <a:cubicBezTo>
                    <a:pt x="35" y="46"/>
                    <a:pt x="36" y="49"/>
                    <a:pt x="36" y="53"/>
                  </a:cubicBezTo>
                  <a:cubicBezTo>
                    <a:pt x="36" y="55"/>
                    <a:pt x="36" y="56"/>
                    <a:pt x="36" y="58"/>
                  </a:cubicBezTo>
                  <a:cubicBezTo>
                    <a:pt x="36" y="59"/>
                    <a:pt x="35" y="60"/>
                    <a:pt x="35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5"/>
                    <a:pt x="42" y="67"/>
                    <a:pt x="43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2"/>
                    <a:pt x="40" y="72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4"/>
                    <a:pt x="39" y="75"/>
                    <a:pt x="39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9" y="77"/>
                    <a:pt x="39" y="78"/>
                    <a:pt x="39" y="79"/>
                  </a:cubicBezTo>
                  <a:cubicBezTo>
                    <a:pt x="39" y="80"/>
                    <a:pt x="40" y="81"/>
                    <a:pt x="41" y="82"/>
                  </a:cubicBezTo>
                  <a:cubicBezTo>
                    <a:pt x="42" y="82"/>
                    <a:pt x="43" y="83"/>
                    <a:pt x="44" y="84"/>
                  </a:cubicBezTo>
                  <a:cubicBezTo>
                    <a:pt x="45" y="85"/>
                    <a:pt x="45" y="87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90"/>
                    <a:pt x="47" y="91"/>
                    <a:pt x="48" y="93"/>
                  </a:cubicBezTo>
                  <a:cubicBezTo>
                    <a:pt x="49" y="92"/>
                    <a:pt x="49" y="92"/>
                    <a:pt x="51" y="92"/>
                  </a:cubicBezTo>
                  <a:cubicBezTo>
                    <a:pt x="54" y="91"/>
                    <a:pt x="56" y="91"/>
                    <a:pt x="58" y="89"/>
                  </a:cubicBezTo>
                  <a:cubicBezTo>
                    <a:pt x="60" y="87"/>
                    <a:pt x="63" y="86"/>
                    <a:pt x="63" y="86"/>
                  </a:cubicBezTo>
                  <a:cubicBezTo>
                    <a:pt x="63" y="86"/>
                    <a:pt x="69" y="84"/>
                    <a:pt x="71" y="86"/>
                  </a:cubicBezTo>
                  <a:cubicBezTo>
                    <a:pt x="73" y="88"/>
                    <a:pt x="76" y="89"/>
                    <a:pt x="76" y="89"/>
                  </a:cubicBezTo>
                  <a:cubicBezTo>
                    <a:pt x="76" y="89"/>
                    <a:pt x="81" y="91"/>
                    <a:pt x="83" y="91"/>
                  </a:cubicBezTo>
                  <a:cubicBezTo>
                    <a:pt x="86" y="90"/>
                    <a:pt x="86" y="90"/>
                    <a:pt x="87" y="89"/>
                  </a:cubicBezTo>
                  <a:cubicBezTo>
                    <a:pt x="88" y="88"/>
                    <a:pt x="91" y="86"/>
                    <a:pt x="93" y="87"/>
                  </a:cubicBezTo>
                  <a:cubicBezTo>
                    <a:pt x="95" y="88"/>
                    <a:pt x="97" y="87"/>
                    <a:pt x="98" y="89"/>
                  </a:cubicBezTo>
                  <a:cubicBezTo>
                    <a:pt x="99" y="91"/>
                    <a:pt x="98" y="92"/>
                    <a:pt x="100" y="93"/>
                  </a:cubicBezTo>
                  <a:cubicBezTo>
                    <a:pt x="103" y="93"/>
                    <a:pt x="103" y="91"/>
                    <a:pt x="104" y="94"/>
                  </a:cubicBezTo>
                  <a:cubicBezTo>
                    <a:pt x="106" y="97"/>
                    <a:pt x="105" y="97"/>
                    <a:pt x="106" y="98"/>
                  </a:cubicBezTo>
                  <a:cubicBezTo>
                    <a:pt x="107" y="99"/>
                    <a:pt x="111" y="100"/>
                    <a:pt x="112" y="102"/>
                  </a:cubicBezTo>
                  <a:cubicBezTo>
                    <a:pt x="113" y="105"/>
                    <a:pt x="112" y="105"/>
                    <a:pt x="114" y="106"/>
                  </a:cubicBezTo>
                  <a:cubicBezTo>
                    <a:pt x="116" y="106"/>
                    <a:pt x="116" y="104"/>
                    <a:pt x="117" y="107"/>
                  </a:cubicBezTo>
                  <a:cubicBezTo>
                    <a:pt x="117" y="110"/>
                    <a:pt x="117" y="112"/>
                    <a:pt x="117" y="112"/>
                  </a:cubicBezTo>
                  <a:cubicBezTo>
                    <a:pt x="117" y="112"/>
                    <a:pt x="122" y="113"/>
                    <a:pt x="122" y="115"/>
                  </a:cubicBezTo>
                  <a:cubicBezTo>
                    <a:pt x="123" y="118"/>
                    <a:pt x="121" y="118"/>
                    <a:pt x="124" y="120"/>
                  </a:cubicBezTo>
                  <a:cubicBezTo>
                    <a:pt x="126" y="122"/>
                    <a:pt x="127" y="124"/>
                    <a:pt x="127" y="124"/>
                  </a:cubicBezTo>
                  <a:cubicBezTo>
                    <a:pt x="127" y="124"/>
                    <a:pt x="126" y="126"/>
                    <a:pt x="129" y="128"/>
                  </a:cubicBezTo>
                  <a:cubicBezTo>
                    <a:pt x="131" y="129"/>
                    <a:pt x="134" y="132"/>
                    <a:pt x="136" y="135"/>
                  </a:cubicBezTo>
                  <a:cubicBezTo>
                    <a:pt x="137" y="138"/>
                    <a:pt x="138" y="139"/>
                    <a:pt x="138" y="139"/>
                  </a:cubicBezTo>
                  <a:cubicBezTo>
                    <a:pt x="138" y="139"/>
                    <a:pt x="141" y="142"/>
                    <a:pt x="142" y="144"/>
                  </a:cubicBezTo>
                  <a:cubicBezTo>
                    <a:pt x="144" y="145"/>
                    <a:pt x="144" y="143"/>
                    <a:pt x="145" y="148"/>
                  </a:cubicBezTo>
                  <a:cubicBezTo>
                    <a:pt x="145" y="152"/>
                    <a:pt x="147" y="155"/>
                    <a:pt x="150" y="157"/>
                  </a:cubicBezTo>
                  <a:cubicBezTo>
                    <a:pt x="153" y="158"/>
                    <a:pt x="156" y="159"/>
                    <a:pt x="158" y="157"/>
                  </a:cubicBezTo>
                  <a:cubicBezTo>
                    <a:pt x="160" y="156"/>
                    <a:pt x="160" y="155"/>
                    <a:pt x="162" y="155"/>
                  </a:cubicBezTo>
                  <a:cubicBezTo>
                    <a:pt x="165" y="155"/>
                    <a:pt x="166" y="155"/>
                    <a:pt x="167" y="156"/>
                  </a:cubicBezTo>
                  <a:cubicBezTo>
                    <a:pt x="169" y="158"/>
                    <a:pt x="168" y="158"/>
                    <a:pt x="171" y="157"/>
                  </a:cubicBezTo>
                  <a:cubicBezTo>
                    <a:pt x="174" y="157"/>
                    <a:pt x="175" y="156"/>
                    <a:pt x="177" y="155"/>
                  </a:cubicBezTo>
                  <a:cubicBezTo>
                    <a:pt x="179" y="154"/>
                    <a:pt x="179" y="153"/>
                    <a:pt x="182" y="155"/>
                  </a:cubicBezTo>
                  <a:cubicBezTo>
                    <a:pt x="184" y="157"/>
                    <a:pt x="185" y="158"/>
                    <a:pt x="187" y="159"/>
                  </a:cubicBezTo>
                  <a:cubicBezTo>
                    <a:pt x="189" y="160"/>
                    <a:pt x="194" y="161"/>
                    <a:pt x="194" y="161"/>
                  </a:cubicBezTo>
                  <a:cubicBezTo>
                    <a:pt x="194" y="161"/>
                    <a:pt x="195" y="160"/>
                    <a:pt x="196" y="159"/>
                  </a:cubicBezTo>
                  <a:cubicBezTo>
                    <a:pt x="197" y="158"/>
                    <a:pt x="197" y="157"/>
                    <a:pt x="198" y="15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Freeform 93"/>
            <p:cNvSpPr/>
            <p:nvPr/>
          </p:nvSpPr>
          <p:spPr bwMode="auto">
            <a:xfrm rot="21089660">
              <a:off x="1311477" y="2193811"/>
              <a:ext cx="419389" cy="362123"/>
            </a:xfrm>
            <a:custGeom>
              <a:avLst/>
              <a:gdLst>
                <a:gd name="T0" fmla="*/ 3 w 64"/>
                <a:gd name="T1" fmla="*/ 48 h 55"/>
                <a:gd name="T2" fmla="*/ 7 w 64"/>
                <a:gd name="T3" fmla="*/ 47 h 55"/>
                <a:gd name="T4" fmla="*/ 10 w 64"/>
                <a:gd name="T5" fmla="*/ 47 h 55"/>
                <a:gd name="T6" fmla="*/ 11 w 64"/>
                <a:gd name="T7" fmla="*/ 48 h 55"/>
                <a:gd name="T8" fmla="*/ 16 w 64"/>
                <a:gd name="T9" fmla="*/ 49 h 55"/>
                <a:gd name="T10" fmla="*/ 22 w 64"/>
                <a:gd name="T11" fmla="*/ 45 h 55"/>
                <a:gd name="T12" fmla="*/ 29 w 64"/>
                <a:gd name="T13" fmla="*/ 45 h 55"/>
                <a:gd name="T14" fmla="*/ 29 w 64"/>
                <a:gd name="T15" fmla="*/ 47 h 55"/>
                <a:gd name="T16" fmla="*/ 32 w 64"/>
                <a:gd name="T17" fmla="*/ 52 h 55"/>
                <a:gd name="T18" fmla="*/ 33 w 64"/>
                <a:gd name="T19" fmla="*/ 52 h 55"/>
                <a:gd name="T20" fmla="*/ 35 w 64"/>
                <a:gd name="T21" fmla="*/ 53 h 55"/>
                <a:gd name="T22" fmla="*/ 39 w 64"/>
                <a:gd name="T23" fmla="*/ 54 h 55"/>
                <a:gd name="T24" fmla="*/ 41 w 64"/>
                <a:gd name="T25" fmla="*/ 55 h 55"/>
                <a:gd name="T26" fmla="*/ 47 w 64"/>
                <a:gd name="T27" fmla="*/ 55 h 55"/>
                <a:gd name="T28" fmla="*/ 56 w 64"/>
                <a:gd name="T29" fmla="*/ 51 h 55"/>
                <a:gd name="T30" fmla="*/ 60 w 64"/>
                <a:gd name="T31" fmla="*/ 47 h 55"/>
                <a:gd name="T32" fmla="*/ 64 w 64"/>
                <a:gd name="T33" fmla="*/ 43 h 55"/>
                <a:gd name="T34" fmla="*/ 61 w 64"/>
                <a:gd name="T35" fmla="*/ 40 h 55"/>
                <a:gd name="T36" fmla="*/ 61 w 64"/>
                <a:gd name="T37" fmla="*/ 36 h 55"/>
                <a:gd name="T38" fmla="*/ 58 w 64"/>
                <a:gd name="T39" fmla="*/ 30 h 55"/>
                <a:gd name="T40" fmla="*/ 47 w 64"/>
                <a:gd name="T41" fmla="*/ 25 h 55"/>
                <a:gd name="T42" fmla="*/ 41 w 64"/>
                <a:gd name="T43" fmla="*/ 12 h 55"/>
                <a:gd name="T44" fmla="*/ 37 w 64"/>
                <a:gd name="T45" fmla="*/ 2 h 55"/>
                <a:gd name="T46" fmla="*/ 36 w 64"/>
                <a:gd name="T47" fmla="*/ 0 h 55"/>
                <a:gd name="T48" fmla="*/ 29 w 64"/>
                <a:gd name="T49" fmla="*/ 2 h 55"/>
                <a:gd name="T50" fmla="*/ 22 w 64"/>
                <a:gd name="T51" fmla="*/ 7 h 55"/>
                <a:gd name="T52" fmla="*/ 16 w 64"/>
                <a:gd name="T53" fmla="*/ 7 h 55"/>
                <a:gd name="T54" fmla="*/ 14 w 64"/>
                <a:gd name="T55" fmla="*/ 15 h 55"/>
                <a:gd name="T56" fmla="*/ 11 w 64"/>
                <a:gd name="T57" fmla="*/ 18 h 55"/>
                <a:gd name="T58" fmla="*/ 7 w 64"/>
                <a:gd name="T59" fmla="*/ 21 h 55"/>
                <a:gd name="T60" fmla="*/ 7 w 64"/>
                <a:gd name="T61" fmla="*/ 27 h 55"/>
                <a:gd name="T62" fmla="*/ 3 w 64"/>
                <a:gd name="T63" fmla="*/ 31 h 55"/>
                <a:gd name="T64" fmla="*/ 3 w 64"/>
                <a:gd name="T65" fmla="*/ 37 h 55"/>
                <a:gd name="T66" fmla="*/ 0 w 64"/>
                <a:gd name="T67" fmla="*/ 43 h 55"/>
                <a:gd name="T68" fmla="*/ 3 w 64"/>
                <a:gd name="T69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55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3" y="48"/>
                    <a:pt x="14" y="48"/>
                    <a:pt x="16" y="49"/>
                  </a:cubicBezTo>
                  <a:cubicBezTo>
                    <a:pt x="18" y="48"/>
                    <a:pt x="20" y="47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4"/>
                    <a:pt x="25" y="44"/>
                  </a:cubicBezTo>
                  <a:cubicBezTo>
                    <a:pt x="26" y="44"/>
                    <a:pt x="28" y="44"/>
                    <a:pt x="29" y="45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8"/>
                    <a:pt x="30" y="50"/>
                    <a:pt x="31" y="51"/>
                  </a:cubicBezTo>
                  <a:cubicBezTo>
                    <a:pt x="31" y="52"/>
                    <a:pt x="31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2"/>
                    <a:pt x="33" y="52"/>
                  </a:cubicBezTo>
                  <a:cubicBezTo>
                    <a:pt x="34" y="52"/>
                    <a:pt x="34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4"/>
                    <a:pt x="36" y="54"/>
                    <a:pt x="37" y="54"/>
                  </a:cubicBezTo>
                  <a:cubicBezTo>
                    <a:pt x="38" y="54"/>
                    <a:pt x="39" y="54"/>
                    <a:pt x="39" y="54"/>
                  </a:cubicBezTo>
                  <a:cubicBezTo>
                    <a:pt x="40" y="54"/>
                    <a:pt x="40" y="54"/>
                    <a:pt x="41" y="5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3" y="55"/>
                    <a:pt x="45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50" y="54"/>
                    <a:pt x="51" y="55"/>
                  </a:cubicBezTo>
                  <a:cubicBezTo>
                    <a:pt x="52" y="53"/>
                    <a:pt x="54" y="52"/>
                    <a:pt x="56" y="51"/>
                  </a:cubicBezTo>
                  <a:cubicBezTo>
                    <a:pt x="57" y="51"/>
                    <a:pt x="58" y="50"/>
                    <a:pt x="59" y="49"/>
                  </a:cubicBezTo>
                  <a:cubicBezTo>
                    <a:pt x="59" y="49"/>
                    <a:pt x="60" y="48"/>
                    <a:pt x="60" y="47"/>
                  </a:cubicBezTo>
                  <a:cubicBezTo>
                    <a:pt x="61" y="47"/>
                    <a:pt x="61" y="46"/>
                    <a:pt x="61" y="46"/>
                  </a:cubicBezTo>
                  <a:cubicBezTo>
                    <a:pt x="62" y="45"/>
                    <a:pt x="63" y="44"/>
                    <a:pt x="64" y="43"/>
                  </a:cubicBezTo>
                  <a:cubicBezTo>
                    <a:pt x="64" y="43"/>
                    <a:pt x="63" y="43"/>
                    <a:pt x="63" y="42"/>
                  </a:cubicBezTo>
                  <a:cubicBezTo>
                    <a:pt x="62" y="42"/>
                    <a:pt x="61" y="41"/>
                    <a:pt x="61" y="40"/>
                  </a:cubicBezTo>
                  <a:cubicBezTo>
                    <a:pt x="60" y="39"/>
                    <a:pt x="61" y="38"/>
                    <a:pt x="61" y="37"/>
                  </a:cubicBezTo>
                  <a:cubicBezTo>
                    <a:pt x="61" y="37"/>
                    <a:pt x="61" y="36"/>
                    <a:pt x="61" y="36"/>
                  </a:cubicBezTo>
                  <a:cubicBezTo>
                    <a:pt x="61" y="35"/>
                    <a:pt x="61" y="33"/>
                    <a:pt x="60" y="32"/>
                  </a:cubicBezTo>
                  <a:cubicBezTo>
                    <a:pt x="60" y="31"/>
                    <a:pt x="59" y="30"/>
                    <a:pt x="58" y="30"/>
                  </a:cubicBezTo>
                  <a:cubicBezTo>
                    <a:pt x="57" y="30"/>
                    <a:pt x="56" y="30"/>
                    <a:pt x="56" y="30"/>
                  </a:cubicBezTo>
                  <a:cubicBezTo>
                    <a:pt x="52" y="30"/>
                    <a:pt x="49" y="28"/>
                    <a:pt x="47" y="25"/>
                  </a:cubicBezTo>
                  <a:cubicBezTo>
                    <a:pt x="45" y="23"/>
                    <a:pt x="43" y="20"/>
                    <a:pt x="42" y="16"/>
                  </a:cubicBezTo>
                  <a:cubicBezTo>
                    <a:pt x="42" y="15"/>
                    <a:pt x="41" y="13"/>
                    <a:pt x="41" y="1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1"/>
                    <a:pt x="29" y="2"/>
                  </a:cubicBezTo>
                  <a:cubicBezTo>
                    <a:pt x="26" y="3"/>
                    <a:pt x="24" y="4"/>
                    <a:pt x="24" y="4"/>
                  </a:cubicBezTo>
                  <a:cubicBezTo>
                    <a:pt x="24" y="4"/>
                    <a:pt x="23" y="7"/>
                    <a:pt x="22" y="7"/>
                  </a:cubicBezTo>
                  <a:cubicBezTo>
                    <a:pt x="21" y="7"/>
                    <a:pt x="18" y="7"/>
                    <a:pt x="18" y="7"/>
                  </a:cubicBezTo>
                  <a:cubicBezTo>
                    <a:pt x="18" y="7"/>
                    <a:pt x="16" y="5"/>
                    <a:pt x="16" y="7"/>
                  </a:cubicBezTo>
                  <a:cubicBezTo>
                    <a:pt x="16" y="9"/>
                    <a:pt x="17" y="10"/>
                    <a:pt x="16" y="12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5"/>
                    <a:pt x="12" y="12"/>
                    <a:pt x="12" y="15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7" y="23"/>
                    <a:pt x="8" y="22"/>
                    <a:pt x="7" y="24"/>
                  </a:cubicBezTo>
                  <a:cubicBezTo>
                    <a:pt x="7" y="26"/>
                    <a:pt x="8" y="25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5" y="28"/>
                    <a:pt x="3" y="31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2" y="36"/>
                    <a:pt x="3" y="37"/>
                    <a:pt x="3" y="37"/>
                  </a:cubicBezTo>
                  <a:cubicBezTo>
                    <a:pt x="3" y="37"/>
                    <a:pt x="4" y="39"/>
                    <a:pt x="3" y="40"/>
                  </a:cubicBezTo>
                  <a:cubicBezTo>
                    <a:pt x="1" y="42"/>
                    <a:pt x="0" y="41"/>
                    <a:pt x="0" y="43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1" y="47"/>
                    <a:pt x="2" y="47"/>
                    <a:pt x="3" y="4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Freeform 94"/>
            <p:cNvSpPr/>
            <p:nvPr/>
          </p:nvSpPr>
          <p:spPr bwMode="auto">
            <a:xfrm rot="21089660">
              <a:off x="1137329" y="3005498"/>
              <a:ext cx="256013" cy="407599"/>
            </a:xfrm>
            <a:custGeom>
              <a:avLst/>
              <a:gdLst>
                <a:gd name="T0" fmla="*/ 3 w 39"/>
                <a:gd name="T1" fmla="*/ 14 h 62"/>
                <a:gd name="T2" fmla="*/ 4 w 39"/>
                <a:gd name="T3" fmla="*/ 19 h 62"/>
                <a:gd name="T4" fmla="*/ 5 w 39"/>
                <a:gd name="T5" fmla="*/ 24 h 62"/>
                <a:gd name="T6" fmla="*/ 12 w 39"/>
                <a:gd name="T7" fmla="*/ 30 h 62"/>
                <a:gd name="T8" fmla="*/ 15 w 39"/>
                <a:gd name="T9" fmla="*/ 32 h 62"/>
                <a:gd name="T10" fmla="*/ 13 w 39"/>
                <a:gd name="T11" fmla="*/ 37 h 62"/>
                <a:gd name="T12" fmla="*/ 11 w 39"/>
                <a:gd name="T13" fmla="*/ 40 h 62"/>
                <a:gd name="T14" fmla="*/ 9 w 39"/>
                <a:gd name="T15" fmla="*/ 45 h 62"/>
                <a:gd name="T16" fmla="*/ 10 w 39"/>
                <a:gd name="T17" fmla="*/ 48 h 62"/>
                <a:gd name="T18" fmla="*/ 13 w 39"/>
                <a:gd name="T19" fmla="*/ 48 h 62"/>
                <a:gd name="T20" fmla="*/ 14 w 39"/>
                <a:gd name="T21" fmla="*/ 53 h 62"/>
                <a:gd name="T22" fmla="*/ 16 w 39"/>
                <a:gd name="T23" fmla="*/ 56 h 62"/>
                <a:gd name="T24" fmla="*/ 14 w 39"/>
                <a:gd name="T25" fmla="*/ 59 h 62"/>
                <a:gd name="T26" fmla="*/ 16 w 39"/>
                <a:gd name="T27" fmla="*/ 62 h 62"/>
                <a:gd name="T28" fmla="*/ 18 w 39"/>
                <a:gd name="T29" fmla="*/ 62 h 62"/>
                <a:gd name="T30" fmla="*/ 18 w 39"/>
                <a:gd name="T31" fmla="*/ 62 h 62"/>
                <a:gd name="T32" fmla="*/ 20 w 39"/>
                <a:gd name="T33" fmla="*/ 62 h 62"/>
                <a:gd name="T34" fmla="*/ 21 w 39"/>
                <a:gd name="T35" fmla="*/ 61 h 62"/>
                <a:gd name="T36" fmla="*/ 21 w 39"/>
                <a:gd name="T37" fmla="*/ 60 h 62"/>
                <a:gd name="T38" fmla="*/ 28 w 39"/>
                <a:gd name="T39" fmla="*/ 51 h 62"/>
                <a:gd name="T40" fmla="*/ 28 w 39"/>
                <a:gd name="T41" fmla="*/ 51 h 62"/>
                <a:gd name="T42" fmla="*/ 28 w 39"/>
                <a:gd name="T43" fmla="*/ 51 h 62"/>
                <a:gd name="T44" fmla="*/ 28 w 39"/>
                <a:gd name="T45" fmla="*/ 50 h 62"/>
                <a:gd name="T46" fmla="*/ 28 w 39"/>
                <a:gd name="T47" fmla="*/ 49 h 62"/>
                <a:gd name="T48" fmla="*/ 32 w 39"/>
                <a:gd name="T49" fmla="*/ 45 h 62"/>
                <a:gd name="T50" fmla="*/ 35 w 39"/>
                <a:gd name="T51" fmla="*/ 43 h 62"/>
                <a:gd name="T52" fmla="*/ 35 w 39"/>
                <a:gd name="T53" fmla="*/ 40 h 62"/>
                <a:gd name="T54" fmla="*/ 34 w 39"/>
                <a:gd name="T55" fmla="*/ 39 h 62"/>
                <a:gd name="T56" fmla="*/ 36 w 39"/>
                <a:gd name="T57" fmla="*/ 34 h 62"/>
                <a:gd name="T58" fmla="*/ 37 w 39"/>
                <a:gd name="T59" fmla="*/ 34 h 62"/>
                <a:gd name="T60" fmla="*/ 38 w 39"/>
                <a:gd name="T61" fmla="*/ 34 h 62"/>
                <a:gd name="T62" fmla="*/ 38 w 39"/>
                <a:gd name="T63" fmla="*/ 34 h 62"/>
                <a:gd name="T64" fmla="*/ 28 w 39"/>
                <a:gd name="T65" fmla="*/ 16 h 62"/>
                <a:gd name="T66" fmla="*/ 27 w 39"/>
                <a:gd name="T67" fmla="*/ 16 h 62"/>
                <a:gd name="T68" fmla="*/ 26 w 39"/>
                <a:gd name="T69" fmla="*/ 16 h 62"/>
                <a:gd name="T70" fmla="*/ 24 w 39"/>
                <a:gd name="T71" fmla="*/ 16 h 62"/>
                <a:gd name="T72" fmla="*/ 22 w 39"/>
                <a:gd name="T73" fmla="*/ 14 h 62"/>
                <a:gd name="T74" fmla="*/ 19 w 39"/>
                <a:gd name="T75" fmla="*/ 6 h 62"/>
                <a:gd name="T76" fmla="*/ 18 w 39"/>
                <a:gd name="T77" fmla="*/ 5 h 62"/>
                <a:gd name="T78" fmla="*/ 17 w 39"/>
                <a:gd name="T79" fmla="*/ 5 h 62"/>
                <a:gd name="T80" fmla="*/ 17 w 39"/>
                <a:gd name="T81" fmla="*/ 5 h 62"/>
                <a:gd name="T82" fmla="*/ 10 w 39"/>
                <a:gd name="T83" fmla="*/ 3 h 62"/>
                <a:gd name="T84" fmla="*/ 8 w 39"/>
                <a:gd name="T85" fmla="*/ 0 h 62"/>
                <a:gd name="T86" fmla="*/ 8 w 39"/>
                <a:gd name="T87" fmla="*/ 0 h 62"/>
                <a:gd name="T88" fmla="*/ 3 w 39"/>
                <a:gd name="T89" fmla="*/ 5 h 62"/>
                <a:gd name="T90" fmla="*/ 2 w 39"/>
                <a:gd name="T91" fmla="*/ 7 h 62"/>
                <a:gd name="T92" fmla="*/ 1 w 39"/>
                <a:gd name="T93" fmla="*/ 11 h 62"/>
                <a:gd name="T94" fmla="*/ 3 w 39"/>
                <a:gd name="T95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62">
                  <a:moveTo>
                    <a:pt x="3" y="14"/>
                  </a:moveTo>
                  <a:cubicBezTo>
                    <a:pt x="3" y="15"/>
                    <a:pt x="4" y="16"/>
                    <a:pt x="4" y="19"/>
                  </a:cubicBezTo>
                  <a:cubicBezTo>
                    <a:pt x="3" y="21"/>
                    <a:pt x="4" y="23"/>
                    <a:pt x="5" y="24"/>
                  </a:cubicBezTo>
                  <a:cubicBezTo>
                    <a:pt x="7" y="26"/>
                    <a:pt x="11" y="28"/>
                    <a:pt x="12" y="30"/>
                  </a:cubicBezTo>
                  <a:cubicBezTo>
                    <a:pt x="13" y="31"/>
                    <a:pt x="15" y="31"/>
                    <a:pt x="15" y="32"/>
                  </a:cubicBezTo>
                  <a:cubicBezTo>
                    <a:pt x="14" y="34"/>
                    <a:pt x="13" y="37"/>
                    <a:pt x="13" y="37"/>
                  </a:cubicBezTo>
                  <a:cubicBezTo>
                    <a:pt x="13" y="37"/>
                    <a:pt x="11" y="37"/>
                    <a:pt x="11" y="40"/>
                  </a:cubicBezTo>
                  <a:cubicBezTo>
                    <a:pt x="11" y="42"/>
                    <a:pt x="10" y="42"/>
                    <a:pt x="9" y="45"/>
                  </a:cubicBezTo>
                  <a:cubicBezTo>
                    <a:pt x="9" y="47"/>
                    <a:pt x="9" y="48"/>
                    <a:pt x="10" y="48"/>
                  </a:cubicBezTo>
                  <a:cubicBezTo>
                    <a:pt x="12" y="49"/>
                    <a:pt x="13" y="47"/>
                    <a:pt x="13" y="48"/>
                  </a:cubicBezTo>
                  <a:cubicBezTo>
                    <a:pt x="14" y="50"/>
                    <a:pt x="13" y="52"/>
                    <a:pt x="14" y="53"/>
                  </a:cubicBezTo>
                  <a:cubicBezTo>
                    <a:pt x="15" y="55"/>
                    <a:pt x="16" y="56"/>
                    <a:pt x="16" y="56"/>
                  </a:cubicBezTo>
                  <a:cubicBezTo>
                    <a:pt x="16" y="56"/>
                    <a:pt x="14" y="58"/>
                    <a:pt x="14" y="59"/>
                  </a:cubicBezTo>
                  <a:cubicBezTo>
                    <a:pt x="15" y="60"/>
                    <a:pt x="15" y="61"/>
                    <a:pt x="16" y="62"/>
                  </a:cubicBezTo>
                  <a:cubicBezTo>
                    <a:pt x="16" y="62"/>
                    <a:pt x="17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7"/>
                    <a:pt x="24" y="53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28" y="50"/>
                    <a:pt x="28" y="50"/>
                    <a:pt x="28" y="49"/>
                  </a:cubicBezTo>
                  <a:cubicBezTo>
                    <a:pt x="28" y="47"/>
                    <a:pt x="30" y="46"/>
                    <a:pt x="32" y="45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5" y="42"/>
                    <a:pt x="35" y="41"/>
                    <a:pt x="35" y="40"/>
                  </a:cubicBezTo>
                  <a:cubicBezTo>
                    <a:pt x="34" y="40"/>
                    <a:pt x="34" y="39"/>
                    <a:pt x="34" y="39"/>
                  </a:cubicBezTo>
                  <a:cubicBezTo>
                    <a:pt x="34" y="37"/>
                    <a:pt x="34" y="35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26"/>
                    <a:pt x="34" y="19"/>
                    <a:pt x="28" y="16"/>
                  </a:cubicBezTo>
                  <a:cubicBezTo>
                    <a:pt x="27" y="16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3" y="15"/>
                    <a:pt x="23" y="14"/>
                    <a:pt x="22" y="1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5"/>
                    <a:pt x="12" y="5"/>
                    <a:pt x="10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4"/>
                    <a:pt x="2" y="7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1" y="12"/>
                    <a:pt x="2" y="13"/>
                    <a:pt x="3" y="1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Freeform 95"/>
            <p:cNvSpPr/>
            <p:nvPr/>
          </p:nvSpPr>
          <p:spPr bwMode="auto">
            <a:xfrm rot="21089660">
              <a:off x="848213" y="4430047"/>
              <a:ext cx="190325" cy="165061"/>
            </a:xfrm>
            <a:custGeom>
              <a:avLst/>
              <a:gdLst>
                <a:gd name="T0" fmla="*/ 28 w 29"/>
                <a:gd name="T1" fmla="*/ 20 h 25"/>
                <a:gd name="T2" fmla="*/ 28 w 29"/>
                <a:gd name="T3" fmla="*/ 20 h 25"/>
                <a:gd name="T4" fmla="*/ 28 w 29"/>
                <a:gd name="T5" fmla="*/ 20 h 25"/>
                <a:gd name="T6" fmla="*/ 28 w 29"/>
                <a:gd name="T7" fmla="*/ 20 h 25"/>
                <a:gd name="T8" fmla="*/ 29 w 29"/>
                <a:gd name="T9" fmla="*/ 18 h 25"/>
                <a:gd name="T10" fmla="*/ 29 w 29"/>
                <a:gd name="T11" fmla="*/ 17 h 25"/>
                <a:gd name="T12" fmla="*/ 28 w 29"/>
                <a:gd name="T13" fmla="*/ 14 h 25"/>
                <a:gd name="T14" fmla="*/ 27 w 29"/>
                <a:gd name="T15" fmla="*/ 13 h 25"/>
                <a:gd name="T16" fmla="*/ 26 w 29"/>
                <a:gd name="T17" fmla="*/ 12 h 25"/>
                <a:gd name="T18" fmla="*/ 25 w 29"/>
                <a:gd name="T19" fmla="*/ 12 h 25"/>
                <a:gd name="T20" fmla="*/ 21 w 29"/>
                <a:gd name="T21" fmla="*/ 10 h 25"/>
                <a:gd name="T22" fmla="*/ 20 w 29"/>
                <a:gd name="T23" fmla="*/ 8 h 25"/>
                <a:gd name="T24" fmla="*/ 20 w 29"/>
                <a:gd name="T25" fmla="*/ 6 h 25"/>
                <a:gd name="T26" fmla="*/ 19 w 29"/>
                <a:gd name="T27" fmla="*/ 6 h 25"/>
                <a:gd name="T28" fmla="*/ 17 w 29"/>
                <a:gd name="T29" fmla="*/ 2 h 25"/>
                <a:gd name="T30" fmla="*/ 16 w 29"/>
                <a:gd name="T31" fmla="*/ 2 h 25"/>
                <a:gd name="T32" fmla="*/ 13 w 29"/>
                <a:gd name="T33" fmla="*/ 0 h 25"/>
                <a:gd name="T34" fmla="*/ 11 w 29"/>
                <a:gd name="T35" fmla="*/ 0 h 25"/>
                <a:gd name="T36" fmla="*/ 10 w 29"/>
                <a:gd name="T37" fmla="*/ 0 h 25"/>
                <a:gd name="T38" fmla="*/ 9 w 29"/>
                <a:gd name="T39" fmla="*/ 1 h 25"/>
                <a:gd name="T40" fmla="*/ 7 w 29"/>
                <a:gd name="T41" fmla="*/ 2 h 25"/>
                <a:gd name="T42" fmla="*/ 6 w 29"/>
                <a:gd name="T43" fmla="*/ 1 h 25"/>
                <a:gd name="T44" fmla="*/ 5 w 29"/>
                <a:gd name="T45" fmla="*/ 1 h 25"/>
                <a:gd name="T46" fmla="*/ 3 w 29"/>
                <a:gd name="T47" fmla="*/ 2 h 25"/>
                <a:gd name="T48" fmla="*/ 0 w 29"/>
                <a:gd name="T49" fmla="*/ 5 h 25"/>
                <a:gd name="T50" fmla="*/ 1 w 29"/>
                <a:gd name="T51" fmla="*/ 8 h 25"/>
                <a:gd name="T52" fmla="*/ 2 w 29"/>
                <a:gd name="T53" fmla="*/ 13 h 25"/>
                <a:gd name="T54" fmla="*/ 3 w 29"/>
                <a:gd name="T55" fmla="*/ 16 h 25"/>
                <a:gd name="T56" fmla="*/ 3 w 29"/>
                <a:gd name="T57" fmla="*/ 22 h 25"/>
                <a:gd name="T58" fmla="*/ 7 w 29"/>
                <a:gd name="T59" fmla="*/ 22 h 25"/>
                <a:gd name="T60" fmla="*/ 11 w 29"/>
                <a:gd name="T61" fmla="*/ 21 h 25"/>
                <a:gd name="T62" fmla="*/ 12 w 29"/>
                <a:gd name="T63" fmla="*/ 21 h 25"/>
                <a:gd name="T64" fmla="*/ 15 w 29"/>
                <a:gd name="T65" fmla="*/ 20 h 25"/>
                <a:gd name="T66" fmla="*/ 18 w 29"/>
                <a:gd name="T67" fmla="*/ 22 h 25"/>
                <a:gd name="T68" fmla="*/ 19 w 29"/>
                <a:gd name="T69" fmla="*/ 23 h 25"/>
                <a:gd name="T70" fmla="*/ 20 w 29"/>
                <a:gd name="T71" fmla="*/ 23 h 25"/>
                <a:gd name="T72" fmla="*/ 21 w 29"/>
                <a:gd name="T73" fmla="*/ 23 h 25"/>
                <a:gd name="T74" fmla="*/ 22 w 29"/>
                <a:gd name="T75" fmla="*/ 24 h 25"/>
                <a:gd name="T76" fmla="*/ 23 w 29"/>
                <a:gd name="T77" fmla="*/ 24 h 25"/>
                <a:gd name="T78" fmla="*/ 25 w 29"/>
                <a:gd name="T79" fmla="*/ 25 h 25"/>
                <a:gd name="T80" fmla="*/ 27 w 29"/>
                <a:gd name="T81" fmla="*/ 24 h 25"/>
                <a:gd name="T82" fmla="*/ 27 w 29"/>
                <a:gd name="T83" fmla="*/ 23 h 25"/>
                <a:gd name="T84" fmla="*/ 27 w 29"/>
                <a:gd name="T85" fmla="*/ 21 h 25"/>
                <a:gd name="T86" fmla="*/ 28 w 29"/>
                <a:gd name="T8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25"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5"/>
                    <a:pt x="28" y="14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1"/>
                    <a:pt x="22" y="10"/>
                    <a:pt x="21" y="10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4"/>
                    <a:pt x="19" y="3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4"/>
                    <a:pt x="3" y="12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10" y="22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20"/>
                    <a:pt x="15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19" y="23"/>
                    <a:pt x="19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Freeform 96"/>
            <p:cNvSpPr/>
            <p:nvPr/>
          </p:nvSpPr>
          <p:spPr bwMode="auto">
            <a:xfrm rot="21089660">
              <a:off x="950773" y="3543994"/>
              <a:ext cx="550764" cy="640032"/>
            </a:xfrm>
            <a:custGeom>
              <a:avLst/>
              <a:gdLst>
                <a:gd name="T0" fmla="*/ 11 w 84"/>
                <a:gd name="T1" fmla="*/ 24 h 97"/>
                <a:gd name="T2" fmla="*/ 2 w 84"/>
                <a:gd name="T3" fmla="*/ 26 h 97"/>
                <a:gd name="T4" fmla="*/ 1 w 84"/>
                <a:gd name="T5" fmla="*/ 31 h 97"/>
                <a:gd name="T6" fmla="*/ 6 w 84"/>
                <a:gd name="T7" fmla="*/ 33 h 97"/>
                <a:gd name="T8" fmla="*/ 10 w 84"/>
                <a:gd name="T9" fmla="*/ 46 h 97"/>
                <a:gd name="T10" fmla="*/ 9 w 84"/>
                <a:gd name="T11" fmla="*/ 60 h 97"/>
                <a:gd name="T12" fmla="*/ 8 w 84"/>
                <a:gd name="T13" fmla="*/ 67 h 97"/>
                <a:gd name="T14" fmla="*/ 10 w 84"/>
                <a:gd name="T15" fmla="*/ 73 h 97"/>
                <a:gd name="T16" fmla="*/ 11 w 84"/>
                <a:gd name="T17" fmla="*/ 75 h 97"/>
                <a:gd name="T18" fmla="*/ 12 w 84"/>
                <a:gd name="T19" fmla="*/ 74 h 97"/>
                <a:gd name="T20" fmla="*/ 16 w 84"/>
                <a:gd name="T21" fmla="*/ 72 h 97"/>
                <a:gd name="T22" fmla="*/ 17 w 84"/>
                <a:gd name="T23" fmla="*/ 75 h 97"/>
                <a:gd name="T24" fmla="*/ 21 w 84"/>
                <a:gd name="T25" fmla="*/ 76 h 97"/>
                <a:gd name="T26" fmla="*/ 22 w 84"/>
                <a:gd name="T27" fmla="*/ 74 h 97"/>
                <a:gd name="T28" fmla="*/ 27 w 84"/>
                <a:gd name="T29" fmla="*/ 78 h 97"/>
                <a:gd name="T30" fmla="*/ 28 w 84"/>
                <a:gd name="T31" fmla="*/ 79 h 97"/>
                <a:gd name="T32" fmla="*/ 32 w 84"/>
                <a:gd name="T33" fmla="*/ 84 h 97"/>
                <a:gd name="T34" fmla="*/ 32 w 84"/>
                <a:gd name="T35" fmla="*/ 89 h 97"/>
                <a:gd name="T36" fmla="*/ 32 w 84"/>
                <a:gd name="T37" fmla="*/ 91 h 97"/>
                <a:gd name="T38" fmla="*/ 33 w 84"/>
                <a:gd name="T39" fmla="*/ 95 h 97"/>
                <a:gd name="T40" fmla="*/ 36 w 84"/>
                <a:gd name="T41" fmla="*/ 96 h 97"/>
                <a:gd name="T42" fmla="*/ 39 w 84"/>
                <a:gd name="T43" fmla="*/ 97 h 97"/>
                <a:gd name="T44" fmla="*/ 41 w 84"/>
                <a:gd name="T45" fmla="*/ 96 h 97"/>
                <a:gd name="T46" fmla="*/ 46 w 84"/>
                <a:gd name="T47" fmla="*/ 93 h 97"/>
                <a:gd name="T48" fmla="*/ 51 w 84"/>
                <a:gd name="T49" fmla="*/ 93 h 97"/>
                <a:gd name="T50" fmla="*/ 57 w 84"/>
                <a:gd name="T51" fmla="*/ 90 h 97"/>
                <a:gd name="T52" fmla="*/ 61 w 84"/>
                <a:gd name="T53" fmla="*/ 85 h 97"/>
                <a:gd name="T54" fmla="*/ 61 w 84"/>
                <a:gd name="T55" fmla="*/ 85 h 97"/>
                <a:gd name="T56" fmla="*/ 58 w 84"/>
                <a:gd name="T57" fmla="*/ 85 h 97"/>
                <a:gd name="T58" fmla="*/ 56 w 84"/>
                <a:gd name="T59" fmla="*/ 85 h 97"/>
                <a:gd name="T60" fmla="*/ 54 w 84"/>
                <a:gd name="T61" fmla="*/ 81 h 97"/>
                <a:gd name="T62" fmla="*/ 55 w 84"/>
                <a:gd name="T63" fmla="*/ 79 h 97"/>
                <a:gd name="T64" fmla="*/ 50 w 84"/>
                <a:gd name="T65" fmla="*/ 70 h 97"/>
                <a:gd name="T66" fmla="*/ 49 w 84"/>
                <a:gd name="T67" fmla="*/ 67 h 97"/>
                <a:gd name="T68" fmla="*/ 52 w 84"/>
                <a:gd name="T69" fmla="*/ 63 h 97"/>
                <a:gd name="T70" fmla="*/ 50 w 84"/>
                <a:gd name="T71" fmla="*/ 50 h 97"/>
                <a:gd name="T72" fmla="*/ 53 w 84"/>
                <a:gd name="T73" fmla="*/ 45 h 97"/>
                <a:gd name="T74" fmla="*/ 55 w 84"/>
                <a:gd name="T75" fmla="*/ 43 h 97"/>
                <a:gd name="T76" fmla="*/ 62 w 84"/>
                <a:gd name="T77" fmla="*/ 42 h 97"/>
                <a:gd name="T78" fmla="*/ 71 w 84"/>
                <a:gd name="T79" fmla="*/ 39 h 97"/>
                <a:gd name="T80" fmla="*/ 72 w 84"/>
                <a:gd name="T81" fmla="*/ 35 h 97"/>
                <a:gd name="T82" fmla="*/ 71 w 84"/>
                <a:gd name="T83" fmla="*/ 31 h 97"/>
                <a:gd name="T84" fmla="*/ 75 w 84"/>
                <a:gd name="T85" fmla="*/ 26 h 97"/>
                <a:gd name="T86" fmla="*/ 80 w 84"/>
                <a:gd name="T87" fmla="*/ 22 h 97"/>
                <a:gd name="T88" fmla="*/ 82 w 84"/>
                <a:gd name="T89" fmla="*/ 16 h 97"/>
                <a:gd name="T90" fmla="*/ 84 w 84"/>
                <a:gd name="T91" fmla="*/ 8 h 97"/>
                <a:gd name="T92" fmla="*/ 75 w 84"/>
                <a:gd name="T93" fmla="*/ 7 h 97"/>
                <a:gd name="T94" fmla="*/ 69 w 84"/>
                <a:gd name="T95" fmla="*/ 6 h 97"/>
                <a:gd name="T96" fmla="*/ 68 w 84"/>
                <a:gd name="T97" fmla="*/ 5 h 97"/>
                <a:gd name="T98" fmla="*/ 65 w 84"/>
                <a:gd name="T99" fmla="*/ 1 h 97"/>
                <a:gd name="T100" fmla="*/ 59 w 84"/>
                <a:gd name="T101" fmla="*/ 4 h 97"/>
                <a:gd name="T102" fmla="*/ 49 w 84"/>
                <a:gd name="T103" fmla="*/ 5 h 97"/>
                <a:gd name="T104" fmla="*/ 43 w 84"/>
                <a:gd name="T105" fmla="*/ 8 h 97"/>
                <a:gd name="T106" fmla="*/ 37 w 84"/>
                <a:gd name="T107" fmla="*/ 15 h 97"/>
                <a:gd name="T108" fmla="*/ 26 w 84"/>
                <a:gd name="T109" fmla="*/ 18 h 97"/>
                <a:gd name="T110" fmla="*/ 18 w 84"/>
                <a:gd name="T111" fmla="*/ 10 h 97"/>
                <a:gd name="T112" fmla="*/ 7 w 84"/>
                <a:gd name="T113" fmla="*/ 8 h 97"/>
                <a:gd name="T114" fmla="*/ 2 w 84"/>
                <a:gd name="T115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97">
                  <a:moveTo>
                    <a:pt x="6" y="19"/>
                  </a:moveTo>
                  <a:cubicBezTo>
                    <a:pt x="8" y="21"/>
                    <a:pt x="8" y="20"/>
                    <a:pt x="10" y="21"/>
                  </a:cubicBezTo>
                  <a:cubicBezTo>
                    <a:pt x="12" y="22"/>
                    <a:pt x="15" y="22"/>
                    <a:pt x="11" y="24"/>
                  </a:cubicBezTo>
                  <a:cubicBezTo>
                    <a:pt x="8" y="26"/>
                    <a:pt x="12" y="27"/>
                    <a:pt x="8" y="26"/>
                  </a:cubicBezTo>
                  <a:cubicBezTo>
                    <a:pt x="5" y="26"/>
                    <a:pt x="3" y="25"/>
                    <a:pt x="2" y="24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" y="31"/>
                    <a:pt x="2" y="31"/>
                    <a:pt x="2" y="31"/>
                  </a:cubicBezTo>
                  <a:cubicBezTo>
                    <a:pt x="3" y="31"/>
                    <a:pt x="4" y="31"/>
                    <a:pt x="5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2" y="43"/>
                    <a:pt x="11" y="44"/>
                  </a:cubicBezTo>
                  <a:cubicBezTo>
                    <a:pt x="11" y="45"/>
                    <a:pt x="10" y="45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8"/>
                    <a:pt x="8" y="53"/>
                    <a:pt x="8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2"/>
                    <a:pt x="9" y="64"/>
                  </a:cubicBezTo>
                  <a:cubicBezTo>
                    <a:pt x="9" y="64"/>
                    <a:pt x="8" y="65"/>
                    <a:pt x="8" y="66"/>
                  </a:cubicBezTo>
                  <a:cubicBezTo>
                    <a:pt x="8" y="66"/>
                    <a:pt x="8" y="66"/>
                    <a:pt x="8" y="67"/>
                  </a:cubicBezTo>
                  <a:cubicBezTo>
                    <a:pt x="7" y="68"/>
                    <a:pt x="8" y="70"/>
                    <a:pt x="8" y="71"/>
                  </a:cubicBezTo>
                  <a:cubicBezTo>
                    <a:pt x="9" y="71"/>
                    <a:pt x="10" y="72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4"/>
                    <a:pt x="10" y="74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3"/>
                    <a:pt x="12" y="73"/>
                    <a:pt x="13" y="72"/>
                  </a:cubicBezTo>
                  <a:cubicBezTo>
                    <a:pt x="13" y="72"/>
                    <a:pt x="14" y="72"/>
                    <a:pt x="14" y="72"/>
                  </a:cubicBezTo>
                  <a:cubicBezTo>
                    <a:pt x="15" y="72"/>
                    <a:pt x="16" y="72"/>
                    <a:pt x="16" y="72"/>
                  </a:cubicBezTo>
                  <a:cubicBezTo>
                    <a:pt x="16" y="73"/>
                    <a:pt x="16" y="74"/>
                    <a:pt x="16" y="74"/>
                  </a:cubicBezTo>
                  <a:cubicBezTo>
                    <a:pt x="16" y="74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4"/>
                    <a:pt x="22" y="74"/>
                  </a:cubicBezTo>
                  <a:cubicBezTo>
                    <a:pt x="22" y="73"/>
                    <a:pt x="23" y="72"/>
                    <a:pt x="24" y="72"/>
                  </a:cubicBezTo>
                  <a:cubicBezTo>
                    <a:pt x="26" y="72"/>
                    <a:pt x="27" y="73"/>
                    <a:pt x="27" y="74"/>
                  </a:cubicBezTo>
                  <a:cubicBezTo>
                    <a:pt x="27" y="75"/>
                    <a:pt x="27" y="77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8" y="78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9" y="80"/>
                    <a:pt x="29" y="81"/>
                    <a:pt x="30" y="81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3" y="85"/>
                    <a:pt x="33" y="87"/>
                  </a:cubicBezTo>
                  <a:cubicBezTo>
                    <a:pt x="32" y="87"/>
                    <a:pt x="32" y="88"/>
                    <a:pt x="32" y="88"/>
                  </a:cubicBezTo>
                  <a:cubicBezTo>
                    <a:pt x="32" y="88"/>
                    <a:pt x="32" y="89"/>
                    <a:pt x="32" y="89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1" y="91"/>
                    <a:pt x="32" y="91"/>
                    <a:pt x="32" y="91"/>
                  </a:cubicBezTo>
                  <a:cubicBezTo>
                    <a:pt x="32" y="92"/>
                    <a:pt x="32" y="93"/>
                    <a:pt x="32" y="93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2" y="94"/>
                    <a:pt x="33" y="95"/>
                    <a:pt x="33" y="95"/>
                  </a:cubicBezTo>
                  <a:cubicBezTo>
                    <a:pt x="33" y="95"/>
                    <a:pt x="33" y="95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5" y="96"/>
                    <a:pt x="35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8" y="96"/>
                    <a:pt x="39" y="96"/>
                    <a:pt x="39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0" y="97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5"/>
                    <a:pt x="42" y="95"/>
                    <a:pt x="42" y="94"/>
                  </a:cubicBezTo>
                  <a:cubicBezTo>
                    <a:pt x="43" y="94"/>
                    <a:pt x="44" y="93"/>
                    <a:pt x="46" y="93"/>
                  </a:cubicBezTo>
                  <a:cubicBezTo>
                    <a:pt x="47" y="94"/>
                    <a:pt x="48" y="94"/>
                    <a:pt x="48" y="94"/>
                  </a:cubicBezTo>
                  <a:cubicBezTo>
                    <a:pt x="49" y="94"/>
                    <a:pt x="49" y="94"/>
                    <a:pt x="50" y="94"/>
                  </a:cubicBezTo>
                  <a:cubicBezTo>
                    <a:pt x="50" y="94"/>
                    <a:pt x="51" y="93"/>
                    <a:pt x="51" y="93"/>
                  </a:cubicBezTo>
                  <a:cubicBezTo>
                    <a:pt x="52" y="93"/>
                    <a:pt x="54" y="92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6" y="91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89"/>
                    <a:pt x="59" y="88"/>
                    <a:pt x="60" y="87"/>
                  </a:cubicBezTo>
                  <a:cubicBezTo>
                    <a:pt x="60" y="86"/>
                    <a:pt x="61" y="86"/>
                    <a:pt x="61" y="85"/>
                  </a:cubicBezTo>
                  <a:cubicBezTo>
                    <a:pt x="61" y="85"/>
                    <a:pt x="62" y="84"/>
                    <a:pt x="62" y="84"/>
                  </a:cubicBezTo>
                  <a:cubicBezTo>
                    <a:pt x="62" y="84"/>
                    <a:pt x="61" y="84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6"/>
                    <a:pt x="59" y="86"/>
                    <a:pt x="59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85"/>
                    <a:pt x="55" y="85"/>
                    <a:pt x="54" y="85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3"/>
                    <a:pt x="54" y="82"/>
                    <a:pt x="54" y="81"/>
                  </a:cubicBezTo>
                  <a:cubicBezTo>
                    <a:pt x="54" y="80"/>
                    <a:pt x="55" y="80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7"/>
                    <a:pt x="54" y="76"/>
                    <a:pt x="53" y="75"/>
                  </a:cubicBezTo>
                  <a:cubicBezTo>
                    <a:pt x="52" y="74"/>
                    <a:pt x="50" y="72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8"/>
                    <a:pt x="49" y="68"/>
                    <a:pt x="49" y="67"/>
                  </a:cubicBezTo>
                  <a:cubicBezTo>
                    <a:pt x="49" y="66"/>
                    <a:pt x="50" y="65"/>
                    <a:pt x="51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3"/>
                    <a:pt x="52" y="63"/>
                  </a:cubicBezTo>
                  <a:cubicBezTo>
                    <a:pt x="53" y="60"/>
                    <a:pt x="54" y="56"/>
                    <a:pt x="53" y="54"/>
                  </a:cubicBezTo>
                  <a:cubicBezTo>
                    <a:pt x="52" y="53"/>
                    <a:pt x="52" y="53"/>
                    <a:pt x="51" y="52"/>
                  </a:cubicBezTo>
                  <a:cubicBezTo>
                    <a:pt x="51" y="52"/>
                    <a:pt x="50" y="51"/>
                    <a:pt x="50" y="50"/>
                  </a:cubicBezTo>
                  <a:cubicBezTo>
                    <a:pt x="49" y="49"/>
                    <a:pt x="49" y="48"/>
                    <a:pt x="50" y="47"/>
                  </a:cubicBezTo>
                  <a:cubicBezTo>
                    <a:pt x="50" y="46"/>
                    <a:pt x="51" y="45"/>
                    <a:pt x="51" y="45"/>
                  </a:cubicBezTo>
                  <a:cubicBezTo>
                    <a:pt x="52" y="45"/>
                    <a:pt x="52" y="45"/>
                    <a:pt x="53" y="45"/>
                  </a:cubicBezTo>
                  <a:cubicBezTo>
                    <a:pt x="53" y="45"/>
                    <a:pt x="53" y="45"/>
                    <a:pt x="54" y="45"/>
                  </a:cubicBezTo>
                  <a:cubicBezTo>
                    <a:pt x="54" y="45"/>
                    <a:pt x="54" y="44"/>
                    <a:pt x="54" y="44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6" y="41"/>
                    <a:pt x="58" y="41"/>
                    <a:pt x="60" y="41"/>
                  </a:cubicBezTo>
                  <a:cubicBezTo>
                    <a:pt x="60" y="42"/>
                    <a:pt x="61" y="42"/>
                    <a:pt x="61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4"/>
                    <a:pt x="66" y="44"/>
                    <a:pt x="68" y="44"/>
                  </a:cubicBezTo>
                  <a:cubicBezTo>
                    <a:pt x="70" y="43"/>
                    <a:pt x="71" y="4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8"/>
                    <a:pt x="70" y="37"/>
                    <a:pt x="71" y="36"/>
                  </a:cubicBezTo>
                  <a:cubicBezTo>
                    <a:pt x="71" y="36"/>
                    <a:pt x="71" y="36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1"/>
                    <a:pt x="71" y="31"/>
                  </a:cubicBezTo>
                  <a:cubicBezTo>
                    <a:pt x="71" y="29"/>
                    <a:pt x="72" y="29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7"/>
                    <a:pt x="75" y="26"/>
                  </a:cubicBezTo>
                  <a:cubicBezTo>
                    <a:pt x="76" y="25"/>
                    <a:pt x="76" y="24"/>
                    <a:pt x="78" y="23"/>
                  </a:cubicBezTo>
                  <a:cubicBezTo>
                    <a:pt x="78" y="23"/>
                    <a:pt x="79" y="23"/>
                    <a:pt x="79" y="23"/>
                  </a:cubicBezTo>
                  <a:cubicBezTo>
                    <a:pt x="80" y="23"/>
                    <a:pt x="80" y="23"/>
                    <a:pt x="80" y="22"/>
                  </a:cubicBezTo>
                  <a:cubicBezTo>
                    <a:pt x="80" y="22"/>
                    <a:pt x="81" y="22"/>
                    <a:pt x="81" y="21"/>
                  </a:cubicBezTo>
                  <a:cubicBezTo>
                    <a:pt x="82" y="20"/>
                    <a:pt x="82" y="19"/>
                    <a:pt x="82" y="17"/>
                  </a:cubicBezTo>
                  <a:cubicBezTo>
                    <a:pt x="82" y="17"/>
                    <a:pt x="82" y="16"/>
                    <a:pt x="82" y="16"/>
                  </a:cubicBezTo>
                  <a:cubicBezTo>
                    <a:pt x="82" y="15"/>
                    <a:pt x="82" y="14"/>
                    <a:pt x="82" y="14"/>
                  </a:cubicBezTo>
                  <a:cubicBezTo>
                    <a:pt x="82" y="12"/>
                    <a:pt x="83" y="11"/>
                    <a:pt x="83" y="10"/>
                  </a:cubicBezTo>
                  <a:cubicBezTo>
                    <a:pt x="83" y="9"/>
                    <a:pt x="84" y="8"/>
                    <a:pt x="84" y="8"/>
                  </a:cubicBezTo>
                  <a:cubicBezTo>
                    <a:pt x="82" y="8"/>
                    <a:pt x="80" y="8"/>
                    <a:pt x="78" y="7"/>
                  </a:cubicBezTo>
                  <a:cubicBezTo>
                    <a:pt x="77" y="7"/>
                    <a:pt x="76" y="7"/>
                    <a:pt x="76" y="7"/>
                  </a:cubicBezTo>
                  <a:cubicBezTo>
                    <a:pt x="76" y="7"/>
                    <a:pt x="76" y="7"/>
                    <a:pt x="75" y="7"/>
                  </a:cubicBezTo>
                  <a:cubicBezTo>
                    <a:pt x="75" y="7"/>
                    <a:pt x="75" y="7"/>
                    <a:pt x="75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1" y="8"/>
                    <a:pt x="69" y="7"/>
                    <a:pt x="69" y="6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5" y="3"/>
                    <a:pt x="65" y="2"/>
                  </a:cubicBezTo>
                  <a:cubicBezTo>
                    <a:pt x="65" y="2"/>
                    <a:pt x="65" y="1"/>
                    <a:pt x="65" y="1"/>
                  </a:cubicBezTo>
                  <a:cubicBezTo>
                    <a:pt x="64" y="1"/>
                    <a:pt x="64" y="1"/>
                    <a:pt x="63" y="0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9" y="0"/>
                    <a:pt x="62" y="3"/>
                    <a:pt x="59" y="4"/>
                  </a:cubicBezTo>
                  <a:cubicBezTo>
                    <a:pt x="56" y="5"/>
                    <a:pt x="54" y="5"/>
                    <a:pt x="54" y="5"/>
                  </a:cubicBezTo>
                  <a:cubicBezTo>
                    <a:pt x="54" y="5"/>
                    <a:pt x="52" y="1"/>
                    <a:pt x="50" y="3"/>
                  </a:cubicBezTo>
                  <a:cubicBezTo>
                    <a:pt x="49" y="4"/>
                    <a:pt x="48" y="1"/>
                    <a:pt x="49" y="5"/>
                  </a:cubicBezTo>
                  <a:cubicBezTo>
                    <a:pt x="49" y="8"/>
                    <a:pt x="50" y="8"/>
                    <a:pt x="49" y="10"/>
                  </a:cubicBezTo>
                  <a:cubicBezTo>
                    <a:pt x="48" y="11"/>
                    <a:pt x="46" y="9"/>
                    <a:pt x="46" y="8"/>
                  </a:cubicBezTo>
                  <a:cubicBezTo>
                    <a:pt x="46" y="7"/>
                    <a:pt x="46" y="7"/>
                    <a:pt x="43" y="8"/>
                  </a:cubicBezTo>
                  <a:cubicBezTo>
                    <a:pt x="41" y="9"/>
                    <a:pt x="41" y="6"/>
                    <a:pt x="41" y="9"/>
                  </a:cubicBezTo>
                  <a:cubicBezTo>
                    <a:pt x="41" y="12"/>
                    <a:pt x="43" y="13"/>
                    <a:pt x="41" y="14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7" y="15"/>
                    <a:pt x="36" y="15"/>
                    <a:pt x="35" y="17"/>
                  </a:cubicBezTo>
                  <a:cubicBezTo>
                    <a:pt x="34" y="19"/>
                    <a:pt x="32" y="22"/>
                    <a:pt x="30" y="21"/>
                  </a:cubicBezTo>
                  <a:cubicBezTo>
                    <a:pt x="29" y="20"/>
                    <a:pt x="26" y="19"/>
                    <a:pt x="26" y="18"/>
                  </a:cubicBezTo>
                  <a:cubicBezTo>
                    <a:pt x="25" y="16"/>
                    <a:pt x="26" y="16"/>
                    <a:pt x="24" y="14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9" y="9"/>
                    <a:pt x="18" y="10"/>
                  </a:cubicBezTo>
                  <a:cubicBezTo>
                    <a:pt x="17" y="11"/>
                    <a:pt x="16" y="12"/>
                    <a:pt x="15" y="11"/>
                  </a:cubicBezTo>
                  <a:cubicBezTo>
                    <a:pt x="14" y="9"/>
                    <a:pt x="14" y="7"/>
                    <a:pt x="12" y="7"/>
                  </a:cubicBezTo>
                  <a:cubicBezTo>
                    <a:pt x="9" y="7"/>
                    <a:pt x="8" y="6"/>
                    <a:pt x="7" y="8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2"/>
                    <a:pt x="1" y="13"/>
                    <a:pt x="2" y="15"/>
                  </a:cubicBezTo>
                  <a:cubicBezTo>
                    <a:pt x="3" y="16"/>
                    <a:pt x="4" y="18"/>
                    <a:pt x="6" y="1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0" name="Freeform 97"/>
            <p:cNvSpPr/>
            <p:nvPr/>
          </p:nvSpPr>
          <p:spPr bwMode="auto">
            <a:xfrm rot="21089660">
              <a:off x="1009761" y="4609183"/>
              <a:ext cx="230748" cy="210537"/>
            </a:xfrm>
            <a:custGeom>
              <a:avLst/>
              <a:gdLst>
                <a:gd name="T0" fmla="*/ 22 w 35"/>
                <a:gd name="T1" fmla="*/ 25 h 32"/>
                <a:gd name="T2" fmla="*/ 22 w 35"/>
                <a:gd name="T3" fmla="*/ 25 h 32"/>
                <a:gd name="T4" fmla="*/ 22 w 35"/>
                <a:gd name="T5" fmla="*/ 24 h 32"/>
                <a:gd name="T6" fmla="*/ 23 w 35"/>
                <a:gd name="T7" fmla="*/ 23 h 32"/>
                <a:gd name="T8" fmla="*/ 24 w 35"/>
                <a:gd name="T9" fmla="*/ 22 h 32"/>
                <a:gd name="T10" fmla="*/ 35 w 35"/>
                <a:gd name="T11" fmla="*/ 20 h 32"/>
                <a:gd name="T12" fmla="*/ 35 w 35"/>
                <a:gd name="T13" fmla="*/ 20 h 32"/>
                <a:gd name="T14" fmla="*/ 35 w 35"/>
                <a:gd name="T15" fmla="*/ 19 h 32"/>
                <a:gd name="T16" fmla="*/ 34 w 35"/>
                <a:gd name="T17" fmla="*/ 17 h 32"/>
                <a:gd name="T18" fmla="*/ 33 w 35"/>
                <a:gd name="T19" fmla="*/ 16 h 32"/>
                <a:gd name="T20" fmla="*/ 31 w 35"/>
                <a:gd name="T21" fmla="*/ 14 h 32"/>
                <a:gd name="T22" fmla="*/ 28 w 35"/>
                <a:gd name="T23" fmla="*/ 11 h 32"/>
                <a:gd name="T24" fmla="*/ 24 w 35"/>
                <a:gd name="T25" fmla="*/ 4 h 32"/>
                <a:gd name="T26" fmla="*/ 23 w 35"/>
                <a:gd name="T27" fmla="*/ 3 h 32"/>
                <a:gd name="T28" fmla="*/ 22 w 35"/>
                <a:gd name="T29" fmla="*/ 3 h 32"/>
                <a:gd name="T30" fmla="*/ 20 w 35"/>
                <a:gd name="T31" fmla="*/ 2 h 32"/>
                <a:gd name="T32" fmla="*/ 19 w 35"/>
                <a:gd name="T33" fmla="*/ 1 h 32"/>
                <a:gd name="T34" fmla="*/ 19 w 35"/>
                <a:gd name="T35" fmla="*/ 0 h 32"/>
                <a:gd name="T36" fmla="*/ 19 w 35"/>
                <a:gd name="T37" fmla="*/ 0 h 32"/>
                <a:gd name="T38" fmla="*/ 17 w 35"/>
                <a:gd name="T39" fmla="*/ 0 h 32"/>
                <a:gd name="T40" fmla="*/ 17 w 35"/>
                <a:gd name="T41" fmla="*/ 0 h 32"/>
                <a:gd name="T42" fmla="*/ 16 w 35"/>
                <a:gd name="T43" fmla="*/ 1 h 32"/>
                <a:gd name="T44" fmla="*/ 16 w 35"/>
                <a:gd name="T45" fmla="*/ 1 h 32"/>
                <a:gd name="T46" fmla="*/ 16 w 35"/>
                <a:gd name="T47" fmla="*/ 1 h 32"/>
                <a:gd name="T48" fmla="*/ 13 w 35"/>
                <a:gd name="T49" fmla="*/ 7 h 32"/>
                <a:gd name="T50" fmla="*/ 12 w 35"/>
                <a:gd name="T51" fmla="*/ 8 h 32"/>
                <a:gd name="T52" fmla="*/ 11 w 35"/>
                <a:gd name="T53" fmla="*/ 8 h 32"/>
                <a:gd name="T54" fmla="*/ 11 w 35"/>
                <a:gd name="T55" fmla="*/ 8 h 32"/>
                <a:gd name="T56" fmla="*/ 10 w 35"/>
                <a:gd name="T57" fmla="*/ 9 h 32"/>
                <a:gd name="T58" fmla="*/ 10 w 35"/>
                <a:gd name="T59" fmla="*/ 10 h 32"/>
                <a:gd name="T60" fmla="*/ 8 w 35"/>
                <a:gd name="T61" fmla="*/ 13 h 32"/>
                <a:gd name="T62" fmla="*/ 6 w 35"/>
                <a:gd name="T63" fmla="*/ 15 h 32"/>
                <a:gd name="T64" fmla="*/ 6 w 35"/>
                <a:gd name="T65" fmla="*/ 16 h 32"/>
                <a:gd name="T66" fmla="*/ 5 w 35"/>
                <a:gd name="T67" fmla="*/ 17 h 32"/>
                <a:gd name="T68" fmla="*/ 4 w 35"/>
                <a:gd name="T69" fmla="*/ 18 h 32"/>
                <a:gd name="T70" fmla="*/ 4 w 35"/>
                <a:gd name="T71" fmla="*/ 18 h 32"/>
                <a:gd name="T72" fmla="*/ 0 w 35"/>
                <a:gd name="T73" fmla="*/ 22 h 32"/>
                <a:gd name="T74" fmla="*/ 0 w 35"/>
                <a:gd name="T75" fmla="*/ 24 h 32"/>
                <a:gd name="T76" fmla="*/ 1 w 35"/>
                <a:gd name="T77" fmla="*/ 30 h 32"/>
                <a:gd name="T78" fmla="*/ 4 w 35"/>
                <a:gd name="T79" fmla="*/ 30 h 32"/>
                <a:gd name="T80" fmla="*/ 7 w 35"/>
                <a:gd name="T81" fmla="*/ 30 h 32"/>
                <a:gd name="T82" fmla="*/ 7 w 35"/>
                <a:gd name="T83" fmla="*/ 30 h 32"/>
                <a:gd name="T84" fmla="*/ 8 w 35"/>
                <a:gd name="T85" fmla="*/ 30 h 32"/>
                <a:gd name="T86" fmla="*/ 10 w 35"/>
                <a:gd name="T87" fmla="*/ 30 h 32"/>
                <a:gd name="T88" fmla="*/ 10 w 35"/>
                <a:gd name="T89" fmla="*/ 31 h 32"/>
                <a:gd name="T90" fmla="*/ 12 w 35"/>
                <a:gd name="T91" fmla="*/ 30 h 32"/>
                <a:gd name="T92" fmla="*/ 15 w 35"/>
                <a:gd name="T93" fmla="*/ 30 h 32"/>
                <a:gd name="T94" fmla="*/ 16 w 35"/>
                <a:gd name="T95" fmla="*/ 31 h 32"/>
                <a:gd name="T96" fmla="*/ 17 w 35"/>
                <a:gd name="T97" fmla="*/ 31 h 32"/>
                <a:gd name="T98" fmla="*/ 19 w 35"/>
                <a:gd name="T99" fmla="*/ 32 h 32"/>
                <a:gd name="T100" fmla="*/ 20 w 35"/>
                <a:gd name="T101" fmla="*/ 31 h 32"/>
                <a:gd name="T102" fmla="*/ 20 w 35"/>
                <a:gd name="T103" fmla="*/ 29 h 32"/>
                <a:gd name="T104" fmla="*/ 21 w 35"/>
                <a:gd name="T105" fmla="*/ 26 h 32"/>
                <a:gd name="T106" fmla="*/ 22 w 35"/>
                <a:gd name="T10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" h="32"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3"/>
                    <a:pt x="23" y="23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8" y="21"/>
                    <a:pt x="31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18"/>
                    <a:pt x="34" y="17"/>
                    <a:pt x="34" y="17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2" y="15"/>
                    <a:pt x="31" y="15"/>
                    <a:pt x="31" y="14"/>
                  </a:cubicBezTo>
                  <a:cubicBezTo>
                    <a:pt x="30" y="13"/>
                    <a:pt x="29" y="12"/>
                    <a:pt x="28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20" y="2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3" y="5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1"/>
                    <a:pt x="9" y="12"/>
                    <a:pt x="8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0" y="22"/>
                    <a:pt x="0" y="21"/>
                    <a:pt x="0" y="24"/>
                  </a:cubicBezTo>
                  <a:cubicBezTo>
                    <a:pt x="0" y="27"/>
                    <a:pt x="1" y="28"/>
                    <a:pt x="1" y="30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9" y="30"/>
                    <a:pt x="9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1" y="31"/>
                    <a:pt x="11" y="30"/>
                    <a:pt x="12" y="30"/>
                  </a:cubicBezTo>
                  <a:cubicBezTo>
                    <a:pt x="13" y="30"/>
                    <a:pt x="13" y="30"/>
                    <a:pt x="15" y="30"/>
                  </a:cubicBezTo>
                  <a:cubicBezTo>
                    <a:pt x="15" y="30"/>
                    <a:pt x="16" y="30"/>
                    <a:pt x="16" y="31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19" y="32"/>
                    <a:pt x="20" y="32"/>
                    <a:pt x="20" y="31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8"/>
                    <a:pt x="20" y="27"/>
                    <a:pt x="21" y="26"/>
                  </a:cubicBezTo>
                  <a:cubicBezTo>
                    <a:pt x="21" y="25"/>
                    <a:pt x="21" y="25"/>
                    <a:pt x="22" y="2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1" name="Freeform 98"/>
            <p:cNvSpPr/>
            <p:nvPr/>
          </p:nvSpPr>
          <p:spPr bwMode="auto">
            <a:xfrm rot="21089660">
              <a:off x="907786" y="4053197"/>
              <a:ext cx="335175" cy="565923"/>
            </a:xfrm>
            <a:custGeom>
              <a:avLst/>
              <a:gdLst>
                <a:gd name="T0" fmla="*/ 34 w 51"/>
                <a:gd name="T1" fmla="*/ 9 h 86"/>
                <a:gd name="T2" fmla="*/ 31 w 51"/>
                <a:gd name="T3" fmla="*/ 9 h 86"/>
                <a:gd name="T4" fmla="*/ 28 w 51"/>
                <a:gd name="T5" fmla="*/ 4 h 86"/>
                <a:gd name="T6" fmla="*/ 26 w 51"/>
                <a:gd name="T7" fmla="*/ 3 h 86"/>
                <a:gd name="T8" fmla="*/ 25 w 51"/>
                <a:gd name="T9" fmla="*/ 1 h 86"/>
                <a:gd name="T10" fmla="*/ 23 w 51"/>
                <a:gd name="T11" fmla="*/ 1 h 86"/>
                <a:gd name="T12" fmla="*/ 17 w 51"/>
                <a:gd name="T13" fmla="*/ 2 h 86"/>
                <a:gd name="T14" fmla="*/ 13 w 51"/>
                <a:gd name="T15" fmla="*/ 2 h 86"/>
                <a:gd name="T16" fmla="*/ 13 w 51"/>
                <a:gd name="T17" fmla="*/ 2 h 86"/>
                <a:gd name="T18" fmla="*/ 13 w 51"/>
                <a:gd name="T19" fmla="*/ 10 h 86"/>
                <a:gd name="T20" fmla="*/ 11 w 51"/>
                <a:gd name="T21" fmla="*/ 15 h 86"/>
                <a:gd name="T22" fmla="*/ 11 w 51"/>
                <a:gd name="T23" fmla="*/ 17 h 86"/>
                <a:gd name="T24" fmla="*/ 11 w 51"/>
                <a:gd name="T25" fmla="*/ 22 h 86"/>
                <a:gd name="T26" fmla="*/ 5 w 51"/>
                <a:gd name="T27" fmla="*/ 25 h 86"/>
                <a:gd name="T28" fmla="*/ 4 w 51"/>
                <a:gd name="T29" fmla="*/ 27 h 86"/>
                <a:gd name="T30" fmla="*/ 4 w 51"/>
                <a:gd name="T31" fmla="*/ 30 h 86"/>
                <a:gd name="T32" fmla="*/ 5 w 51"/>
                <a:gd name="T33" fmla="*/ 31 h 86"/>
                <a:gd name="T34" fmla="*/ 6 w 51"/>
                <a:gd name="T35" fmla="*/ 38 h 86"/>
                <a:gd name="T36" fmla="*/ 8 w 51"/>
                <a:gd name="T37" fmla="*/ 39 h 86"/>
                <a:gd name="T38" fmla="*/ 7 w 51"/>
                <a:gd name="T39" fmla="*/ 44 h 86"/>
                <a:gd name="T40" fmla="*/ 0 w 51"/>
                <a:gd name="T41" fmla="*/ 44 h 86"/>
                <a:gd name="T42" fmla="*/ 2 w 51"/>
                <a:gd name="T43" fmla="*/ 46 h 86"/>
                <a:gd name="T44" fmla="*/ 3 w 51"/>
                <a:gd name="T45" fmla="*/ 50 h 86"/>
                <a:gd name="T46" fmla="*/ 2 w 51"/>
                <a:gd name="T47" fmla="*/ 52 h 86"/>
                <a:gd name="T48" fmla="*/ 1 w 51"/>
                <a:gd name="T49" fmla="*/ 52 h 86"/>
                <a:gd name="T50" fmla="*/ 5 w 51"/>
                <a:gd name="T51" fmla="*/ 54 h 86"/>
                <a:gd name="T52" fmla="*/ 9 w 51"/>
                <a:gd name="T53" fmla="*/ 60 h 86"/>
                <a:gd name="T54" fmla="*/ 10 w 51"/>
                <a:gd name="T55" fmla="*/ 62 h 86"/>
                <a:gd name="T56" fmla="*/ 13 w 51"/>
                <a:gd name="T57" fmla="*/ 64 h 86"/>
                <a:gd name="T58" fmla="*/ 17 w 51"/>
                <a:gd name="T59" fmla="*/ 66 h 86"/>
                <a:gd name="T60" fmla="*/ 18 w 51"/>
                <a:gd name="T61" fmla="*/ 73 h 86"/>
                <a:gd name="T62" fmla="*/ 18 w 51"/>
                <a:gd name="T63" fmla="*/ 74 h 86"/>
                <a:gd name="T64" fmla="*/ 16 w 51"/>
                <a:gd name="T65" fmla="*/ 76 h 86"/>
                <a:gd name="T66" fmla="*/ 16 w 51"/>
                <a:gd name="T67" fmla="*/ 77 h 86"/>
                <a:gd name="T68" fmla="*/ 16 w 51"/>
                <a:gd name="T69" fmla="*/ 78 h 86"/>
                <a:gd name="T70" fmla="*/ 18 w 51"/>
                <a:gd name="T71" fmla="*/ 78 h 86"/>
                <a:gd name="T72" fmla="*/ 20 w 51"/>
                <a:gd name="T73" fmla="*/ 80 h 86"/>
                <a:gd name="T74" fmla="*/ 22 w 51"/>
                <a:gd name="T75" fmla="*/ 83 h 86"/>
                <a:gd name="T76" fmla="*/ 26 w 51"/>
                <a:gd name="T77" fmla="*/ 83 h 86"/>
                <a:gd name="T78" fmla="*/ 29 w 51"/>
                <a:gd name="T79" fmla="*/ 85 h 86"/>
                <a:gd name="T80" fmla="*/ 30 w 51"/>
                <a:gd name="T81" fmla="*/ 86 h 86"/>
                <a:gd name="T82" fmla="*/ 30 w 51"/>
                <a:gd name="T83" fmla="*/ 86 h 86"/>
                <a:gd name="T84" fmla="*/ 34 w 51"/>
                <a:gd name="T85" fmla="*/ 83 h 86"/>
                <a:gd name="T86" fmla="*/ 30 w 51"/>
                <a:gd name="T87" fmla="*/ 77 h 86"/>
                <a:gd name="T88" fmla="*/ 35 w 51"/>
                <a:gd name="T89" fmla="*/ 77 h 86"/>
                <a:gd name="T90" fmla="*/ 36 w 51"/>
                <a:gd name="T91" fmla="*/ 77 h 86"/>
                <a:gd name="T92" fmla="*/ 36 w 51"/>
                <a:gd name="T93" fmla="*/ 76 h 86"/>
                <a:gd name="T94" fmla="*/ 36 w 51"/>
                <a:gd name="T95" fmla="*/ 74 h 86"/>
                <a:gd name="T96" fmla="*/ 39 w 51"/>
                <a:gd name="T97" fmla="*/ 73 h 86"/>
                <a:gd name="T98" fmla="*/ 48 w 51"/>
                <a:gd name="T99" fmla="*/ 73 h 86"/>
                <a:gd name="T100" fmla="*/ 48 w 51"/>
                <a:gd name="T101" fmla="*/ 56 h 86"/>
                <a:gd name="T102" fmla="*/ 46 w 51"/>
                <a:gd name="T103" fmla="*/ 50 h 86"/>
                <a:gd name="T104" fmla="*/ 45 w 51"/>
                <a:gd name="T105" fmla="*/ 47 h 86"/>
                <a:gd name="T106" fmla="*/ 44 w 51"/>
                <a:gd name="T107" fmla="*/ 45 h 86"/>
                <a:gd name="T108" fmla="*/ 46 w 51"/>
                <a:gd name="T109" fmla="*/ 40 h 86"/>
                <a:gd name="T110" fmla="*/ 46 w 51"/>
                <a:gd name="T111" fmla="*/ 38 h 86"/>
                <a:gd name="T112" fmla="*/ 46 w 51"/>
                <a:gd name="T113" fmla="*/ 37 h 86"/>
                <a:gd name="T114" fmla="*/ 45 w 51"/>
                <a:gd name="T115" fmla="*/ 28 h 86"/>
                <a:gd name="T116" fmla="*/ 43 w 51"/>
                <a:gd name="T117" fmla="*/ 19 h 86"/>
                <a:gd name="T118" fmla="*/ 43 w 51"/>
                <a:gd name="T119" fmla="*/ 16 h 86"/>
                <a:gd name="T120" fmla="*/ 41 w 51"/>
                <a:gd name="T121" fmla="*/ 16 h 86"/>
                <a:gd name="T122" fmla="*/ 34 w 51"/>
                <a:gd name="T123" fmla="*/ 12 h 86"/>
                <a:gd name="T124" fmla="*/ 35 w 51"/>
                <a:gd name="T125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86">
                  <a:moveTo>
                    <a:pt x="35" y="9"/>
                  </a:move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2" y="10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6" y="3"/>
                  </a:cubicBezTo>
                  <a:cubicBezTo>
                    <a:pt x="26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2" y="2"/>
                    <a:pt x="21" y="3"/>
                    <a:pt x="19" y="3"/>
                  </a:cubicBezTo>
                  <a:cubicBezTo>
                    <a:pt x="18" y="3"/>
                    <a:pt x="18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2" y="7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5"/>
                    <a:pt x="10" y="16"/>
                    <a:pt x="10" y="16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1" y="17"/>
                    <a:pt x="12" y="18"/>
                    <a:pt x="12" y="18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4" y="29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3"/>
                    <a:pt x="4" y="34"/>
                    <a:pt x="4" y="35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7" y="38"/>
                    <a:pt x="8" y="39"/>
                    <a:pt x="8" y="39"/>
                  </a:cubicBezTo>
                  <a:cubicBezTo>
                    <a:pt x="10" y="39"/>
                    <a:pt x="11" y="41"/>
                    <a:pt x="10" y="42"/>
                  </a:cubicBezTo>
                  <a:cubicBezTo>
                    <a:pt x="10" y="43"/>
                    <a:pt x="9" y="44"/>
                    <a:pt x="7" y="44"/>
                  </a:cubicBezTo>
                  <a:cubicBezTo>
                    <a:pt x="4" y="44"/>
                    <a:pt x="2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6"/>
                    <a:pt x="4" y="47"/>
                    <a:pt x="4" y="48"/>
                  </a:cubicBezTo>
                  <a:cubicBezTo>
                    <a:pt x="4" y="49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1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3"/>
                    <a:pt x="3" y="53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7" y="55"/>
                    <a:pt x="9" y="57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1" y="63"/>
                    <a:pt x="11" y="63"/>
                    <a:pt x="12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5" y="64"/>
                  </a:cubicBezTo>
                  <a:cubicBezTo>
                    <a:pt x="16" y="65"/>
                    <a:pt x="16" y="66"/>
                    <a:pt x="17" y="66"/>
                  </a:cubicBezTo>
                  <a:cubicBezTo>
                    <a:pt x="18" y="67"/>
                    <a:pt x="19" y="69"/>
                    <a:pt x="19" y="71"/>
                  </a:cubicBezTo>
                  <a:cubicBezTo>
                    <a:pt x="19" y="72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7" y="75"/>
                    <a:pt x="17" y="75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8" y="78"/>
                    <a:pt x="18" y="78"/>
                  </a:cubicBezTo>
                  <a:cubicBezTo>
                    <a:pt x="20" y="78"/>
                    <a:pt x="20" y="79"/>
                    <a:pt x="20" y="79"/>
                  </a:cubicBezTo>
                  <a:cubicBezTo>
                    <a:pt x="20" y="79"/>
                    <a:pt x="20" y="80"/>
                    <a:pt x="20" y="80"/>
                  </a:cubicBezTo>
                  <a:cubicBezTo>
                    <a:pt x="20" y="80"/>
                    <a:pt x="20" y="80"/>
                    <a:pt x="20" y="81"/>
                  </a:cubicBezTo>
                  <a:cubicBezTo>
                    <a:pt x="21" y="81"/>
                    <a:pt x="21" y="82"/>
                    <a:pt x="22" y="83"/>
                  </a:cubicBezTo>
                  <a:cubicBezTo>
                    <a:pt x="22" y="83"/>
                    <a:pt x="22" y="83"/>
                    <a:pt x="22" y="84"/>
                  </a:cubicBezTo>
                  <a:cubicBezTo>
                    <a:pt x="23" y="83"/>
                    <a:pt x="24" y="82"/>
                    <a:pt x="26" y="83"/>
                  </a:cubicBezTo>
                  <a:cubicBezTo>
                    <a:pt x="27" y="83"/>
                    <a:pt x="27" y="83"/>
                    <a:pt x="28" y="83"/>
                  </a:cubicBezTo>
                  <a:cubicBezTo>
                    <a:pt x="28" y="84"/>
                    <a:pt x="28" y="84"/>
                    <a:pt x="29" y="85"/>
                  </a:cubicBezTo>
                  <a:cubicBezTo>
                    <a:pt x="29" y="85"/>
                    <a:pt x="29" y="85"/>
                    <a:pt x="29" y="86"/>
                  </a:cubicBezTo>
                  <a:cubicBezTo>
                    <a:pt x="29" y="86"/>
                    <a:pt x="29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3"/>
                    <a:pt x="33" y="83"/>
                    <a:pt x="34" y="83"/>
                  </a:cubicBezTo>
                  <a:cubicBezTo>
                    <a:pt x="34" y="83"/>
                    <a:pt x="33" y="82"/>
                    <a:pt x="32" y="82"/>
                  </a:cubicBezTo>
                  <a:cubicBezTo>
                    <a:pt x="30" y="80"/>
                    <a:pt x="30" y="79"/>
                    <a:pt x="30" y="77"/>
                  </a:cubicBezTo>
                  <a:cubicBezTo>
                    <a:pt x="31" y="76"/>
                    <a:pt x="32" y="76"/>
                    <a:pt x="33" y="76"/>
                  </a:cubicBezTo>
                  <a:cubicBezTo>
                    <a:pt x="34" y="76"/>
                    <a:pt x="35" y="76"/>
                    <a:pt x="35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5"/>
                    <a:pt x="36" y="75"/>
                    <a:pt x="36" y="74"/>
                  </a:cubicBezTo>
                  <a:cubicBezTo>
                    <a:pt x="36" y="73"/>
                    <a:pt x="37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7" y="73"/>
                    <a:pt x="48" y="73"/>
                  </a:cubicBezTo>
                  <a:cubicBezTo>
                    <a:pt x="50" y="72"/>
                    <a:pt x="51" y="69"/>
                    <a:pt x="50" y="67"/>
                  </a:cubicBezTo>
                  <a:cubicBezTo>
                    <a:pt x="50" y="63"/>
                    <a:pt x="49" y="60"/>
                    <a:pt x="48" y="56"/>
                  </a:cubicBezTo>
                  <a:cubicBezTo>
                    <a:pt x="48" y="54"/>
                    <a:pt x="47" y="52"/>
                    <a:pt x="46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5" y="49"/>
                    <a:pt x="45" y="48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5" y="46"/>
                    <a:pt x="45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4" y="41"/>
                    <a:pt x="45" y="40"/>
                    <a:pt x="46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7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4"/>
                    <a:pt x="47" y="31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3" y="24"/>
                    <a:pt x="43" y="21"/>
                    <a:pt x="43" y="19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3" y="17"/>
                    <a:pt x="43" y="16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3"/>
                    <a:pt x="34" y="13"/>
                    <a:pt x="34" y="12"/>
                  </a:cubicBezTo>
                  <a:cubicBezTo>
                    <a:pt x="34" y="11"/>
                    <a:pt x="34" y="11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Freeform 99"/>
            <p:cNvSpPr>
              <a:spLocks noEditPoints="1"/>
            </p:cNvSpPr>
            <p:nvPr/>
          </p:nvSpPr>
          <p:spPr bwMode="auto">
            <a:xfrm rot="21089660">
              <a:off x="1797911" y="1156441"/>
              <a:ext cx="1266589" cy="907834"/>
            </a:xfrm>
            <a:custGeom>
              <a:avLst/>
              <a:gdLst>
                <a:gd name="T0" fmla="*/ 0 w 193"/>
                <a:gd name="T1" fmla="*/ 89 h 138"/>
                <a:gd name="T2" fmla="*/ 10 w 193"/>
                <a:gd name="T3" fmla="*/ 91 h 138"/>
                <a:gd name="T4" fmla="*/ 21 w 193"/>
                <a:gd name="T5" fmla="*/ 98 h 138"/>
                <a:gd name="T6" fmla="*/ 31 w 193"/>
                <a:gd name="T7" fmla="*/ 100 h 138"/>
                <a:gd name="T8" fmla="*/ 32 w 193"/>
                <a:gd name="T9" fmla="*/ 111 h 138"/>
                <a:gd name="T10" fmla="*/ 40 w 193"/>
                <a:gd name="T11" fmla="*/ 121 h 138"/>
                <a:gd name="T12" fmla="*/ 39 w 193"/>
                <a:gd name="T13" fmla="*/ 134 h 138"/>
                <a:gd name="T14" fmla="*/ 53 w 193"/>
                <a:gd name="T15" fmla="*/ 135 h 138"/>
                <a:gd name="T16" fmla="*/ 53 w 193"/>
                <a:gd name="T17" fmla="*/ 132 h 138"/>
                <a:gd name="T18" fmla="*/ 60 w 193"/>
                <a:gd name="T19" fmla="*/ 129 h 138"/>
                <a:gd name="T20" fmla="*/ 66 w 193"/>
                <a:gd name="T21" fmla="*/ 124 h 138"/>
                <a:gd name="T22" fmla="*/ 80 w 193"/>
                <a:gd name="T23" fmla="*/ 117 h 138"/>
                <a:gd name="T24" fmla="*/ 84 w 193"/>
                <a:gd name="T25" fmla="*/ 110 h 138"/>
                <a:gd name="T26" fmla="*/ 78 w 193"/>
                <a:gd name="T27" fmla="*/ 101 h 138"/>
                <a:gd name="T28" fmla="*/ 70 w 193"/>
                <a:gd name="T29" fmla="*/ 99 h 138"/>
                <a:gd name="T30" fmla="*/ 68 w 193"/>
                <a:gd name="T31" fmla="*/ 97 h 138"/>
                <a:gd name="T32" fmla="*/ 75 w 193"/>
                <a:gd name="T33" fmla="*/ 98 h 138"/>
                <a:gd name="T34" fmla="*/ 83 w 193"/>
                <a:gd name="T35" fmla="*/ 106 h 138"/>
                <a:gd name="T36" fmla="*/ 88 w 193"/>
                <a:gd name="T37" fmla="*/ 117 h 138"/>
                <a:gd name="T38" fmla="*/ 99 w 193"/>
                <a:gd name="T39" fmla="*/ 93 h 138"/>
                <a:gd name="T40" fmla="*/ 107 w 193"/>
                <a:gd name="T41" fmla="*/ 91 h 138"/>
                <a:gd name="T42" fmla="*/ 102 w 193"/>
                <a:gd name="T43" fmla="*/ 101 h 138"/>
                <a:gd name="T44" fmla="*/ 104 w 193"/>
                <a:gd name="T45" fmla="*/ 101 h 138"/>
                <a:gd name="T46" fmla="*/ 112 w 193"/>
                <a:gd name="T47" fmla="*/ 93 h 138"/>
                <a:gd name="T48" fmla="*/ 114 w 193"/>
                <a:gd name="T49" fmla="*/ 102 h 138"/>
                <a:gd name="T50" fmla="*/ 96 w 193"/>
                <a:gd name="T51" fmla="*/ 122 h 138"/>
                <a:gd name="T52" fmla="*/ 104 w 193"/>
                <a:gd name="T53" fmla="*/ 131 h 138"/>
                <a:gd name="T54" fmla="*/ 116 w 193"/>
                <a:gd name="T55" fmla="*/ 122 h 138"/>
                <a:gd name="T56" fmla="*/ 123 w 193"/>
                <a:gd name="T57" fmla="*/ 111 h 138"/>
                <a:gd name="T58" fmla="*/ 131 w 193"/>
                <a:gd name="T59" fmla="*/ 98 h 138"/>
                <a:gd name="T60" fmla="*/ 145 w 193"/>
                <a:gd name="T61" fmla="*/ 92 h 138"/>
                <a:gd name="T62" fmla="*/ 150 w 193"/>
                <a:gd name="T63" fmla="*/ 89 h 138"/>
                <a:gd name="T64" fmla="*/ 152 w 193"/>
                <a:gd name="T65" fmla="*/ 72 h 138"/>
                <a:gd name="T66" fmla="*/ 187 w 193"/>
                <a:gd name="T67" fmla="*/ 42 h 138"/>
                <a:gd name="T68" fmla="*/ 189 w 193"/>
                <a:gd name="T69" fmla="*/ 21 h 138"/>
                <a:gd name="T70" fmla="*/ 178 w 193"/>
                <a:gd name="T71" fmla="*/ 0 h 138"/>
                <a:gd name="T72" fmla="*/ 152 w 193"/>
                <a:gd name="T73" fmla="*/ 14 h 138"/>
                <a:gd name="T74" fmla="*/ 138 w 193"/>
                <a:gd name="T75" fmla="*/ 25 h 138"/>
                <a:gd name="T76" fmla="*/ 122 w 193"/>
                <a:gd name="T77" fmla="*/ 36 h 138"/>
                <a:gd name="T78" fmla="*/ 102 w 193"/>
                <a:gd name="T79" fmla="*/ 57 h 138"/>
                <a:gd name="T80" fmla="*/ 62 w 193"/>
                <a:gd name="T81" fmla="*/ 53 h 138"/>
                <a:gd name="T82" fmla="*/ 54 w 193"/>
                <a:gd name="T83" fmla="*/ 49 h 138"/>
                <a:gd name="T84" fmla="*/ 38 w 193"/>
                <a:gd name="T85" fmla="*/ 53 h 138"/>
                <a:gd name="T86" fmla="*/ 34 w 193"/>
                <a:gd name="T87" fmla="*/ 74 h 138"/>
                <a:gd name="T88" fmla="*/ 27 w 193"/>
                <a:gd name="T89" fmla="*/ 64 h 138"/>
                <a:gd name="T90" fmla="*/ 6 w 193"/>
                <a:gd name="T91" fmla="*/ 59 h 138"/>
                <a:gd name="T92" fmla="*/ 49 w 193"/>
                <a:gd name="T93" fmla="*/ 75 h 138"/>
                <a:gd name="T94" fmla="*/ 62 w 193"/>
                <a:gd name="T95" fmla="*/ 59 h 138"/>
                <a:gd name="T96" fmla="*/ 74 w 193"/>
                <a:gd name="T97" fmla="*/ 61 h 138"/>
                <a:gd name="T98" fmla="*/ 72 w 193"/>
                <a:gd name="T99" fmla="*/ 77 h 138"/>
                <a:gd name="T100" fmla="*/ 65 w 193"/>
                <a:gd name="T101" fmla="*/ 92 h 138"/>
                <a:gd name="T102" fmla="*/ 49 w 193"/>
                <a:gd name="T103" fmla="*/ 9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" h="138">
                  <a:moveTo>
                    <a:pt x="4" y="79"/>
                  </a:moveTo>
                  <a:cubicBezTo>
                    <a:pt x="4" y="80"/>
                    <a:pt x="4" y="80"/>
                    <a:pt x="4" y="81"/>
                  </a:cubicBezTo>
                  <a:cubicBezTo>
                    <a:pt x="4" y="82"/>
                    <a:pt x="3" y="82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" y="85"/>
                    <a:pt x="0" y="87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" y="91"/>
                    <a:pt x="2" y="91"/>
                    <a:pt x="3" y="91"/>
                  </a:cubicBezTo>
                  <a:cubicBezTo>
                    <a:pt x="3" y="91"/>
                    <a:pt x="4" y="90"/>
                    <a:pt x="4" y="90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9" y="89"/>
                    <a:pt x="10" y="91"/>
                  </a:cubicBezTo>
                  <a:cubicBezTo>
                    <a:pt x="10" y="91"/>
                    <a:pt x="10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1" y="94"/>
                    <a:pt x="13" y="94"/>
                    <a:pt x="15" y="94"/>
                  </a:cubicBezTo>
                  <a:cubicBezTo>
                    <a:pt x="17" y="94"/>
                    <a:pt x="19" y="95"/>
                    <a:pt x="20" y="96"/>
                  </a:cubicBezTo>
                  <a:cubicBezTo>
                    <a:pt x="21" y="96"/>
                    <a:pt x="21" y="97"/>
                    <a:pt x="21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8"/>
                    <a:pt x="25" y="98"/>
                    <a:pt x="25" y="98"/>
                  </a:cubicBezTo>
                  <a:cubicBezTo>
                    <a:pt x="27" y="97"/>
                    <a:pt x="29" y="98"/>
                    <a:pt x="31" y="100"/>
                  </a:cubicBezTo>
                  <a:cubicBezTo>
                    <a:pt x="33" y="103"/>
                    <a:pt x="33" y="106"/>
                    <a:pt x="31" y="109"/>
                  </a:cubicBezTo>
                  <a:cubicBezTo>
                    <a:pt x="31" y="109"/>
                    <a:pt x="31" y="109"/>
                    <a:pt x="31" y="110"/>
                  </a:cubicBezTo>
                  <a:cubicBezTo>
                    <a:pt x="30" y="110"/>
                    <a:pt x="30" y="111"/>
                    <a:pt x="30" y="111"/>
                  </a:cubicBezTo>
                  <a:cubicBezTo>
                    <a:pt x="30" y="111"/>
                    <a:pt x="31" y="112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3" y="111"/>
                    <a:pt x="35" y="111"/>
                    <a:pt x="36" y="112"/>
                  </a:cubicBezTo>
                  <a:cubicBezTo>
                    <a:pt x="37" y="113"/>
                    <a:pt x="37" y="115"/>
                    <a:pt x="37" y="116"/>
                  </a:cubicBezTo>
                  <a:cubicBezTo>
                    <a:pt x="37" y="117"/>
                    <a:pt x="37" y="118"/>
                    <a:pt x="37" y="118"/>
                  </a:cubicBezTo>
                  <a:cubicBezTo>
                    <a:pt x="37" y="118"/>
                    <a:pt x="38" y="119"/>
                    <a:pt x="38" y="119"/>
                  </a:cubicBezTo>
                  <a:cubicBezTo>
                    <a:pt x="39" y="120"/>
                    <a:pt x="39" y="120"/>
                    <a:pt x="40" y="121"/>
                  </a:cubicBezTo>
                  <a:cubicBezTo>
                    <a:pt x="40" y="123"/>
                    <a:pt x="40" y="124"/>
                    <a:pt x="39" y="126"/>
                  </a:cubicBezTo>
                  <a:cubicBezTo>
                    <a:pt x="38" y="126"/>
                    <a:pt x="38" y="127"/>
                    <a:pt x="38" y="128"/>
                  </a:cubicBezTo>
                  <a:cubicBezTo>
                    <a:pt x="38" y="128"/>
                    <a:pt x="38" y="129"/>
                    <a:pt x="39" y="129"/>
                  </a:cubicBezTo>
                  <a:cubicBezTo>
                    <a:pt x="39" y="130"/>
                    <a:pt x="40" y="131"/>
                    <a:pt x="39" y="133"/>
                  </a:cubicBezTo>
                  <a:cubicBezTo>
                    <a:pt x="39" y="133"/>
                    <a:pt x="39" y="134"/>
                    <a:pt x="39" y="134"/>
                  </a:cubicBezTo>
                  <a:cubicBezTo>
                    <a:pt x="40" y="134"/>
                    <a:pt x="41" y="135"/>
                    <a:pt x="42" y="136"/>
                  </a:cubicBezTo>
                  <a:cubicBezTo>
                    <a:pt x="42" y="136"/>
                    <a:pt x="42" y="136"/>
                    <a:pt x="43" y="136"/>
                  </a:cubicBezTo>
                  <a:cubicBezTo>
                    <a:pt x="43" y="137"/>
                    <a:pt x="44" y="137"/>
                    <a:pt x="45" y="137"/>
                  </a:cubicBezTo>
                  <a:cubicBezTo>
                    <a:pt x="46" y="138"/>
                    <a:pt x="47" y="137"/>
                    <a:pt x="48" y="136"/>
                  </a:cubicBezTo>
                  <a:cubicBezTo>
                    <a:pt x="50" y="136"/>
                    <a:pt x="51" y="135"/>
                    <a:pt x="53" y="135"/>
                  </a:cubicBezTo>
                  <a:cubicBezTo>
                    <a:pt x="53" y="135"/>
                    <a:pt x="54" y="135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55" y="136"/>
                    <a:pt x="55" y="135"/>
                    <a:pt x="55" y="135"/>
                  </a:cubicBezTo>
                  <a:cubicBezTo>
                    <a:pt x="55" y="134"/>
                    <a:pt x="55" y="134"/>
                    <a:pt x="54" y="133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5" y="131"/>
                    <a:pt x="57" y="130"/>
                    <a:pt x="58" y="130"/>
                  </a:cubicBezTo>
                  <a:cubicBezTo>
                    <a:pt x="58" y="130"/>
                    <a:pt x="58" y="130"/>
                    <a:pt x="59" y="130"/>
                  </a:cubicBezTo>
                  <a:cubicBezTo>
                    <a:pt x="59" y="130"/>
                    <a:pt x="60" y="130"/>
                    <a:pt x="60" y="12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60" y="129"/>
                    <a:pt x="60" y="129"/>
                    <a:pt x="60" y="128"/>
                  </a:cubicBezTo>
                  <a:cubicBezTo>
                    <a:pt x="60" y="128"/>
                    <a:pt x="60" y="127"/>
                    <a:pt x="60" y="127"/>
                  </a:cubicBezTo>
                  <a:cubicBezTo>
                    <a:pt x="60" y="125"/>
                    <a:pt x="62" y="125"/>
                    <a:pt x="63" y="124"/>
                  </a:cubicBezTo>
                  <a:cubicBezTo>
                    <a:pt x="63" y="124"/>
                    <a:pt x="64" y="124"/>
                    <a:pt x="64" y="124"/>
                  </a:cubicBezTo>
                  <a:cubicBezTo>
                    <a:pt x="64" y="124"/>
                    <a:pt x="65" y="124"/>
                    <a:pt x="66" y="124"/>
                  </a:cubicBezTo>
                  <a:cubicBezTo>
                    <a:pt x="68" y="123"/>
                    <a:pt x="71" y="121"/>
                    <a:pt x="73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8"/>
                    <a:pt x="76" y="117"/>
                    <a:pt x="78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9" y="117"/>
                    <a:pt x="80" y="117"/>
                    <a:pt x="80" y="117"/>
                  </a:cubicBezTo>
                  <a:cubicBezTo>
                    <a:pt x="81" y="118"/>
                    <a:pt x="81" y="118"/>
                    <a:pt x="81" y="119"/>
                  </a:cubicBezTo>
                  <a:cubicBezTo>
                    <a:pt x="83" y="118"/>
                    <a:pt x="84" y="118"/>
                    <a:pt x="86" y="118"/>
                  </a:cubicBezTo>
                  <a:cubicBezTo>
                    <a:pt x="85" y="117"/>
                    <a:pt x="84" y="115"/>
                    <a:pt x="84" y="113"/>
                  </a:cubicBezTo>
                  <a:cubicBezTo>
                    <a:pt x="84" y="113"/>
                    <a:pt x="84" y="112"/>
                    <a:pt x="84" y="112"/>
                  </a:cubicBezTo>
                  <a:cubicBezTo>
                    <a:pt x="84" y="111"/>
                    <a:pt x="84" y="111"/>
                    <a:pt x="84" y="110"/>
                  </a:cubicBezTo>
                  <a:cubicBezTo>
                    <a:pt x="84" y="110"/>
                    <a:pt x="83" y="109"/>
                    <a:pt x="83" y="109"/>
                  </a:cubicBezTo>
                  <a:cubicBezTo>
                    <a:pt x="83" y="109"/>
                    <a:pt x="83" y="108"/>
                    <a:pt x="82" y="108"/>
                  </a:cubicBezTo>
                  <a:cubicBezTo>
                    <a:pt x="82" y="108"/>
                    <a:pt x="81" y="108"/>
                    <a:pt x="80" y="108"/>
                  </a:cubicBezTo>
                  <a:cubicBezTo>
                    <a:pt x="80" y="107"/>
                    <a:pt x="80" y="107"/>
                    <a:pt x="80" y="106"/>
                  </a:cubicBezTo>
                  <a:cubicBezTo>
                    <a:pt x="79" y="104"/>
                    <a:pt x="79" y="103"/>
                    <a:pt x="78" y="101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6" y="100"/>
                    <a:pt x="76" y="100"/>
                  </a:cubicBezTo>
                  <a:cubicBezTo>
                    <a:pt x="76" y="100"/>
                    <a:pt x="75" y="101"/>
                    <a:pt x="74" y="101"/>
                  </a:cubicBezTo>
                  <a:cubicBezTo>
                    <a:pt x="73" y="101"/>
                    <a:pt x="72" y="100"/>
                    <a:pt x="71" y="100"/>
                  </a:cubicBezTo>
                  <a:cubicBezTo>
                    <a:pt x="71" y="99"/>
                    <a:pt x="71" y="99"/>
                    <a:pt x="70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8" y="99"/>
                    <a:pt x="68" y="99"/>
                  </a:cubicBezTo>
                  <a:cubicBezTo>
                    <a:pt x="66" y="100"/>
                    <a:pt x="64" y="98"/>
                    <a:pt x="63" y="96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7" y="97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6"/>
                    <a:pt x="71" y="97"/>
                  </a:cubicBezTo>
                  <a:cubicBezTo>
                    <a:pt x="72" y="97"/>
                    <a:pt x="72" y="98"/>
                    <a:pt x="73" y="98"/>
                  </a:cubicBezTo>
                  <a:cubicBezTo>
                    <a:pt x="73" y="98"/>
                    <a:pt x="74" y="99"/>
                    <a:pt x="74" y="99"/>
                  </a:cubicBezTo>
                  <a:cubicBezTo>
                    <a:pt x="74" y="99"/>
                    <a:pt x="74" y="99"/>
                    <a:pt x="75" y="98"/>
                  </a:cubicBezTo>
                  <a:cubicBezTo>
                    <a:pt x="75" y="98"/>
                    <a:pt x="76" y="97"/>
                    <a:pt x="76" y="97"/>
                  </a:cubicBezTo>
                  <a:cubicBezTo>
                    <a:pt x="78" y="97"/>
                    <a:pt x="79" y="98"/>
                    <a:pt x="80" y="100"/>
                  </a:cubicBezTo>
                  <a:cubicBezTo>
                    <a:pt x="81" y="102"/>
                    <a:pt x="81" y="104"/>
                    <a:pt x="82" y="10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3" y="106"/>
                    <a:pt x="83" y="106"/>
                  </a:cubicBezTo>
                  <a:cubicBezTo>
                    <a:pt x="83" y="106"/>
                    <a:pt x="83" y="106"/>
                    <a:pt x="84" y="106"/>
                  </a:cubicBezTo>
                  <a:cubicBezTo>
                    <a:pt x="85" y="107"/>
                    <a:pt x="86" y="108"/>
                    <a:pt x="86" y="110"/>
                  </a:cubicBezTo>
                  <a:cubicBezTo>
                    <a:pt x="86" y="111"/>
                    <a:pt x="86" y="111"/>
                    <a:pt x="86" y="112"/>
                  </a:cubicBezTo>
                  <a:cubicBezTo>
                    <a:pt x="86" y="112"/>
                    <a:pt x="86" y="113"/>
                    <a:pt x="86" y="113"/>
                  </a:cubicBezTo>
                  <a:cubicBezTo>
                    <a:pt x="86" y="114"/>
                    <a:pt x="87" y="116"/>
                    <a:pt x="88" y="117"/>
                  </a:cubicBezTo>
                  <a:cubicBezTo>
                    <a:pt x="89" y="115"/>
                    <a:pt x="89" y="113"/>
                    <a:pt x="89" y="112"/>
                  </a:cubicBezTo>
                  <a:cubicBezTo>
                    <a:pt x="89" y="109"/>
                    <a:pt x="88" y="107"/>
                    <a:pt x="89" y="105"/>
                  </a:cubicBezTo>
                  <a:cubicBezTo>
                    <a:pt x="90" y="102"/>
                    <a:pt x="94" y="101"/>
                    <a:pt x="95" y="98"/>
                  </a:cubicBezTo>
                  <a:cubicBezTo>
                    <a:pt x="96" y="98"/>
                    <a:pt x="97" y="97"/>
                    <a:pt x="97" y="96"/>
                  </a:cubicBezTo>
                  <a:cubicBezTo>
                    <a:pt x="98" y="95"/>
                    <a:pt x="98" y="94"/>
                    <a:pt x="99" y="93"/>
                  </a:cubicBezTo>
                  <a:cubicBezTo>
                    <a:pt x="99" y="93"/>
                    <a:pt x="99" y="93"/>
                    <a:pt x="100" y="93"/>
                  </a:cubicBezTo>
                  <a:cubicBezTo>
                    <a:pt x="101" y="93"/>
                    <a:pt x="100" y="95"/>
                    <a:pt x="101" y="95"/>
                  </a:cubicBezTo>
                  <a:cubicBezTo>
                    <a:pt x="102" y="96"/>
                    <a:pt x="103" y="95"/>
                    <a:pt x="103" y="94"/>
                  </a:cubicBezTo>
                  <a:cubicBezTo>
                    <a:pt x="103" y="94"/>
                    <a:pt x="104" y="93"/>
                    <a:pt x="104" y="92"/>
                  </a:cubicBezTo>
                  <a:cubicBezTo>
                    <a:pt x="105" y="91"/>
                    <a:pt x="106" y="91"/>
                    <a:pt x="107" y="91"/>
                  </a:cubicBezTo>
                  <a:cubicBezTo>
                    <a:pt x="108" y="92"/>
                    <a:pt x="107" y="94"/>
                    <a:pt x="106" y="95"/>
                  </a:cubicBezTo>
                  <a:cubicBezTo>
                    <a:pt x="105" y="96"/>
                    <a:pt x="102" y="99"/>
                    <a:pt x="102" y="99"/>
                  </a:cubicBezTo>
                  <a:cubicBezTo>
                    <a:pt x="101" y="100"/>
                    <a:pt x="101" y="101"/>
                    <a:pt x="101" y="102"/>
                  </a:cubicBezTo>
                  <a:cubicBezTo>
                    <a:pt x="102" y="102"/>
                    <a:pt x="102" y="101"/>
                    <a:pt x="103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2"/>
                    <a:pt x="104" y="103"/>
                    <a:pt x="105" y="103"/>
                  </a:cubicBezTo>
                  <a:cubicBezTo>
                    <a:pt x="105" y="104"/>
                    <a:pt x="106" y="103"/>
                    <a:pt x="107" y="103"/>
                  </a:cubicBezTo>
                  <a:cubicBezTo>
                    <a:pt x="108" y="102"/>
                    <a:pt x="109" y="101"/>
                    <a:pt x="110" y="100"/>
                  </a:cubicBezTo>
                  <a:cubicBezTo>
                    <a:pt x="111" y="99"/>
                    <a:pt x="113" y="98"/>
                    <a:pt x="112" y="96"/>
                  </a:cubicBezTo>
                  <a:cubicBezTo>
                    <a:pt x="112" y="95"/>
                    <a:pt x="111" y="94"/>
                    <a:pt x="112" y="93"/>
                  </a:cubicBezTo>
                  <a:cubicBezTo>
                    <a:pt x="112" y="92"/>
                    <a:pt x="113" y="91"/>
                    <a:pt x="114" y="91"/>
                  </a:cubicBezTo>
                  <a:cubicBezTo>
                    <a:pt x="114" y="90"/>
                    <a:pt x="114" y="89"/>
                    <a:pt x="114" y="89"/>
                  </a:cubicBezTo>
                  <a:cubicBezTo>
                    <a:pt x="115" y="88"/>
                    <a:pt x="115" y="87"/>
                    <a:pt x="116" y="88"/>
                  </a:cubicBezTo>
                  <a:cubicBezTo>
                    <a:pt x="116" y="92"/>
                    <a:pt x="116" y="96"/>
                    <a:pt x="115" y="100"/>
                  </a:cubicBezTo>
                  <a:cubicBezTo>
                    <a:pt x="115" y="101"/>
                    <a:pt x="115" y="102"/>
                    <a:pt x="114" y="102"/>
                  </a:cubicBezTo>
                  <a:cubicBezTo>
                    <a:pt x="113" y="104"/>
                    <a:pt x="112" y="105"/>
                    <a:pt x="110" y="105"/>
                  </a:cubicBezTo>
                  <a:cubicBezTo>
                    <a:pt x="106" y="108"/>
                    <a:pt x="102" y="111"/>
                    <a:pt x="99" y="115"/>
                  </a:cubicBezTo>
                  <a:cubicBezTo>
                    <a:pt x="98" y="117"/>
                    <a:pt x="96" y="119"/>
                    <a:pt x="94" y="121"/>
                  </a:cubicBezTo>
                  <a:cubicBezTo>
                    <a:pt x="94" y="121"/>
                    <a:pt x="95" y="121"/>
                    <a:pt x="95" y="121"/>
                  </a:cubicBezTo>
                  <a:cubicBezTo>
                    <a:pt x="95" y="121"/>
                    <a:pt x="96" y="122"/>
                    <a:pt x="96" y="122"/>
                  </a:cubicBezTo>
                  <a:cubicBezTo>
                    <a:pt x="97" y="122"/>
                    <a:pt x="97" y="122"/>
                    <a:pt x="98" y="122"/>
                  </a:cubicBezTo>
                  <a:cubicBezTo>
                    <a:pt x="100" y="123"/>
                    <a:pt x="102" y="125"/>
                    <a:pt x="103" y="127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1"/>
                  </a:cubicBezTo>
                  <a:cubicBezTo>
                    <a:pt x="104" y="132"/>
                    <a:pt x="105" y="133"/>
                    <a:pt x="106" y="133"/>
                  </a:cubicBezTo>
                  <a:cubicBezTo>
                    <a:pt x="109" y="132"/>
                    <a:pt x="112" y="130"/>
                    <a:pt x="115" y="128"/>
                  </a:cubicBezTo>
                  <a:cubicBezTo>
                    <a:pt x="116" y="127"/>
                    <a:pt x="116" y="126"/>
                    <a:pt x="116" y="126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6" y="124"/>
                    <a:pt x="115" y="123"/>
                    <a:pt x="116" y="122"/>
                  </a:cubicBezTo>
                  <a:cubicBezTo>
                    <a:pt x="116" y="121"/>
                    <a:pt x="117" y="121"/>
                    <a:pt x="117" y="121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4" y="119"/>
                    <a:pt x="124" y="119"/>
                    <a:pt x="124" y="118"/>
                  </a:cubicBezTo>
                  <a:cubicBezTo>
                    <a:pt x="125" y="118"/>
                    <a:pt x="124" y="117"/>
                    <a:pt x="124" y="116"/>
                  </a:cubicBezTo>
                  <a:cubicBezTo>
                    <a:pt x="123" y="114"/>
                    <a:pt x="122" y="113"/>
                    <a:pt x="123" y="111"/>
                  </a:cubicBezTo>
                  <a:cubicBezTo>
                    <a:pt x="123" y="111"/>
                    <a:pt x="124" y="110"/>
                    <a:pt x="124" y="110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25" y="109"/>
                    <a:pt x="125" y="107"/>
                    <a:pt x="125" y="106"/>
                  </a:cubicBezTo>
                  <a:cubicBezTo>
                    <a:pt x="125" y="104"/>
                    <a:pt x="125" y="102"/>
                    <a:pt x="126" y="101"/>
                  </a:cubicBezTo>
                  <a:cubicBezTo>
                    <a:pt x="128" y="99"/>
                    <a:pt x="129" y="99"/>
                    <a:pt x="131" y="98"/>
                  </a:cubicBezTo>
                  <a:cubicBezTo>
                    <a:pt x="132" y="98"/>
                    <a:pt x="133" y="98"/>
                    <a:pt x="134" y="97"/>
                  </a:cubicBezTo>
                  <a:cubicBezTo>
                    <a:pt x="135" y="96"/>
                    <a:pt x="135" y="95"/>
                    <a:pt x="136" y="94"/>
                  </a:cubicBezTo>
                  <a:cubicBezTo>
                    <a:pt x="136" y="94"/>
                    <a:pt x="136" y="93"/>
                    <a:pt x="137" y="93"/>
                  </a:cubicBezTo>
                  <a:cubicBezTo>
                    <a:pt x="138" y="91"/>
                    <a:pt x="140" y="89"/>
                    <a:pt x="143" y="90"/>
                  </a:cubicBezTo>
                  <a:cubicBezTo>
                    <a:pt x="144" y="91"/>
                    <a:pt x="144" y="91"/>
                    <a:pt x="145" y="92"/>
                  </a:cubicBezTo>
                  <a:cubicBezTo>
                    <a:pt x="145" y="93"/>
                    <a:pt x="146" y="93"/>
                    <a:pt x="146" y="93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7" y="93"/>
                    <a:pt x="147" y="92"/>
                    <a:pt x="148" y="92"/>
                  </a:cubicBezTo>
                  <a:cubicBezTo>
                    <a:pt x="148" y="91"/>
                    <a:pt x="149" y="90"/>
                    <a:pt x="150" y="90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0" y="88"/>
                    <a:pt x="150" y="87"/>
                    <a:pt x="150" y="87"/>
                  </a:cubicBezTo>
                  <a:cubicBezTo>
                    <a:pt x="151" y="86"/>
                    <a:pt x="151" y="86"/>
                    <a:pt x="152" y="85"/>
                  </a:cubicBezTo>
                  <a:cubicBezTo>
                    <a:pt x="154" y="83"/>
                    <a:pt x="154" y="79"/>
                    <a:pt x="153" y="76"/>
                  </a:cubicBezTo>
                  <a:cubicBezTo>
                    <a:pt x="152" y="75"/>
                    <a:pt x="151" y="74"/>
                    <a:pt x="152" y="73"/>
                  </a:cubicBezTo>
                  <a:cubicBezTo>
                    <a:pt x="152" y="73"/>
                    <a:pt x="152" y="72"/>
                    <a:pt x="152" y="72"/>
                  </a:cubicBezTo>
                  <a:cubicBezTo>
                    <a:pt x="154" y="69"/>
                    <a:pt x="158" y="68"/>
                    <a:pt x="161" y="66"/>
                  </a:cubicBezTo>
                  <a:cubicBezTo>
                    <a:pt x="164" y="64"/>
                    <a:pt x="165" y="62"/>
                    <a:pt x="166" y="59"/>
                  </a:cubicBezTo>
                  <a:cubicBezTo>
                    <a:pt x="167" y="58"/>
                    <a:pt x="168" y="55"/>
                    <a:pt x="170" y="55"/>
                  </a:cubicBezTo>
                  <a:cubicBezTo>
                    <a:pt x="174" y="57"/>
                    <a:pt x="178" y="56"/>
                    <a:pt x="182" y="53"/>
                  </a:cubicBezTo>
                  <a:cubicBezTo>
                    <a:pt x="185" y="50"/>
                    <a:pt x="187" y="46"/>
                    <a:pt x="187" y="42"/>
                  </a:cubicBezTo>
                  <a:cubicBezTo>
                    <a:pt x="188" y="41"/>
                    <a:pt x="188" y="39"/>
                    <a:pt x="189" y="37"/>
                  </a:cubicBezTo>
                  <a:cubicBezTo>
                    <a:pt x="189" y="36"/>
                    <a:pt x="190" y="34"/>
                    <a:pt x="191" y="33"/>
                  </a:cubicBezTo>
                  <a:cubicBezTo>
                    <a:pt x="192" y="32"/>
                    <a:pt x="193" y="31"/>
                    <a:pt x="193" y="30"/>
                  </a:cubicBezTo>
                  <a:cubicBezTo>
                    <a:pt x="193" y="27"/>
                    <a:pt x="192" y="24"/>
                    <a:pt x="190" y="22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88" y="20"/>
                    <a:pt x="188" y="20"/>
                    <a:pt x="187" y="19"/>
                  </a:cubicBezTo>
                  <a:cubicBezTo>
                    <a:pt x="186" y="18"/>
                    <a:pt x="186" y="16"/>
                    <a:pt x="185" y="15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4" y="10"/>
                    <a:pt x="182" y="7"/>
                    <a:pt x="180" y="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4" y="5"/>
                    <a:pt x="170" y="10"/>
                    <a:pt x="165" y="13"/>
                  </a:cubicBezTo>
                  <a:cubicBezTo>
                    <a:pt x="164" y="14"/>
                    <a:pt x="163" y="15"/>
                    <a:pt x="162" y="14"/>
                  </a:cubicBezTo>
                  <a:cubicBezTo>
                    <a:pt x="160" y="14"/>
                    <a:pt x="159" y="11"/>
                    <a:pt x="157" y="13"/>
                  </a:cubicBezTo>
                  <a:cubicBezTo>
                    <a:pt x="157" y="13"/>
                    <a:pt x="157" y="14"/>
                    <a:pt x="156" y="15"/>
                  </a:cubicBezTo>
                  <a:cubicBezTo>
                    <a:pt x="155" y="15"/>
                    <a:pt x="153" y="13"/>
                    <a:pt x="152" y="14"/>
                  </a:cubicBezTo>
                  <a:cubicBezTo>
                    <a:pt x="149" y="14"/>
                    <a:pt x="150" y="19"/>
                    <a:pt x="147" y="19"/>
                  </a:cubicBezTo>
                  <a:cubicBezTo>
                    <a:pt x="146" y="19"/>
                    <a:pt x="146" y="18"/>
                    <a:pt x="145" y="18"/>
                  </a:cubicBezTo>
                  <a:cubicBezTo>
                    <a:pt x="144" y="17"/>
                    <a:pt x="142" y="18"/>
                    <a:pt x="141" y="20"/>
                  </a:cubicBezTo>
                  <a:cubicBezTo>
                    <a:pt x="140" y="21"/>
                    <a:pt x="139" y="23"/>
                    <a:pt x="139" y="25"/>
                  </a:cubicBezTo>
                  <a:cubicBezTo>
                    <a:pt x="139" y="25"/>
                    <a:pt x="139" y="25"/>
                    <a:pt x="138" y="25"/>
                  </a:cubicBezTo>
                  <a:cubicBezTo>
                    <a:pt x="138" y="26"/>
                    <a:pt x="137" y="25"/>
                    <a:pt x="137" y="25"/>
                  </a:cubicBezTo>
                  <a:cubicBezTo>
                    <a:pt x="136" y="25"/>
                    <a:pt x="135" y="26"/>
                    <a:pt x="134" y="27"/>
                  </a:cubicBezTo>
                  <a:cubicBezTo>
                    <a:pt x="133" y="28"/>
                    <a:pt x="132" y="30"/>
                    <a:pt x="131" y="31"/>
                  </a:cubicBezTo>
                  <a:cubicBezTo>
                    <a:pt x="130" y="33"/>
                    <a:pt x="129" y="35"/>
                    <a:pt x="127" y="36"/>
                  </a:cubicBezTo>
                  <a:cubicBezTo>
                    <a:pt x="126" y="37"/>
                    <a:pt x="123" y="37"/>
                    <a:pt x="122" y="36"/>
                  </a:cubicBezTo>
                  <a:cubicBezTo>
                    <a:pt x="120" y="35"/>
                    <a:pt x="119" y="34"/>
                    <a:pt x="118" y="34"/>
                  </a:cubicBezTo>
                  <a:cubicBezTo>
                    <a:pt x="117" y="34"/>
                    <a:pt x="117" y="35"/>
                    <a:pt x="116" y="36"/>
                  </a:cubicBezTo>
                  <a:cubicBezTo>
                    <a:pt x="114" y="40"/>
                    <a:pt x="115" y="46"/>
                    <a:pt x="111" y="49"/>
                  </a:cubicBezTo>
                  <a:cubicBezTo>
                    <a:pt x="109" y="50"/>
                    <a:pt x="107" y="53"/>
                    <a:pt x="106" y="55"/>
                  </a:cubicBezTo>
                  <a:cubicBezTo>
                    <a:pt x="105" y="56"/>
                    <a:pt x="103" y="57"/>
                    <a:pt x="102" y="57"/>
                  </a:cubicBezTo>
                  <a:cubicBezTo>
                    <a:pt x="100" y="58"/>
                    <a:pt x="99" y="57"/>
                    <a:pt x="97" y="57"/>
                  </a:cubicBezTo>
                  <a:cubicBezTo>
                    <a:pt x="95" y="57"/>
                    <a:pt x="94" y="58"/>
                    <a:pt x="92" y="58"/>
                  </a:cubicBezTo>
                  <a:cubicBezTo>
                    <a:pt x="90" y="58"/>
                    <a:pt x="87" y="58"/>
                    <a:pt x="85" y="58"/>
                  </a:cubicBezTo>
                  <a:cubicBezTo>
                    <a:pt x="83" y="56"/>
                    <a:pt x="79" y="56"/>
                    <a:pt x="76" y="56"/>
                  </a:cubicBezTo>
                  <a:cubicBezTo>
                    <a:pt x="71" y="56"/>
                    <a:pt x="67" y="55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5"/>
                    <a:pt x="62" y="57"/>
                    <a:pt x="62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7"/>
                    <a:pt x="59" y="55"/>
                    <a:pt x="60" y="52"/>
                  </a:cubicBezTo>
                  <a:cubicBezTo>
                    <a:pt x="58" y="51"/>
                    <a:pt x="56" y="50"/>
                    <a:pt x="54" y="49"/>
                  </a:cubicBezTo>
                  <a:cubicBezTo>
                    <a:pt x="50" y="47"/>
                    <a:pt x="45" y="45"/>
                    <a:pt x="40" y="44"/>
                  </a:cubicBezTo>
                  <a:cubicBezTo>
                    <a:pt x="39" y="44"/>
                    <a:pt x="38" y="44"/>
                    <a:pt x="37" y="45"/>
                  </a:cubicBezTo>
                  <a:cubicBezTo>
                    <a:pt x="36" y="46"/>
                    <a:pt x="38" y="48"/>
                    <a:pt x="39" y="49"/>
                  </a:cubicBezTo>
                  <a:cubicBezTo>
                    <a:pt x="41" y="50"/>
                    <a:pt x="43" y="51"/>
                    <a:pt x="42" y="53"/>
                  </a:cubicBezTo>
                  <a:cubicBezTo>
                    <a:pt x="41" y="53"/>
                    <a:pt x="39" y="52"/>
                    <a:pt x="38" y="53"/>
                  </a:cubicBezTo>
                  <a:cubicBezTo>
                    <a:pt x="37" y="53"/>
                    <a:pt x="36" y="54"/>
                    <a:pt x="36" y="56"/>
                  </a:cubicBezTo>
                  <a:cubicBezTo>
                    <a:pt x="36" y="57"/>
                    <a:pt x="36" y="58"/>
                    <a:pt x="36" y="59"/>
                  </a:cubicBezTo>
                  <a:cubicBezTo>
                    <a:pt x="35" y="60"/>
                    <a:pt x="34" y="61"/>
                    <a:pt x="33" y="62"/>
                  </a:cubicBezTo>
                  <a:cubicBezTo>
                    <a:pt x="33" y="64"/>
                    <a:pt x="35" y="66"/>
                    <a:pt x="36" y="68"/>
                  </a:cubicBezTo>
                  <a:cubicBezTo>
                    <a:pt x="37" y="70"/>
                    <a:pt x="36" y="72"/>
                    <a:pt x="34" y="74"/>
                  </a:cubicBezTo>
                  <a:cubicBezTo>
                    <a:pt x="34" y="75"/>
                    <a:pt x="33" y="76"/>
                    <a:pt x="32" y="76"/>
                  </a:cubicBezTo>
                  <a:cubicBezTo>
                    <a:pt x="31" y="76"/>
                    <a:pt x="30" y="74"/>
                    <a:pt x="31" y="73"/>
                  </a:cubicBezTo>
                  <a:cubicBezTo>
                    <a:pt x="31" y="72"/>
                    <a:pt x="32" y="71"/>
                    <a:pt x="32" y="70"/>
                  </a:cubicBezTo>
                  <a:cubicBezTo>
                    <a:pt x="33" y="67"/>
                    <a:pt x="31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26" y="63"/>
                    <a:pt x="27" y="60"/>
                    <a:pt x="25" y="59"/>
                  </a:cubicBezTo>
                  <a:cubicBezTo>
                    <a:pt x="24" y="59"/>
                    <a:pt x="21" y="60"/>
                    <a:pt x="21" y="58"/>
                  </a:cubicBezTo>
                  <a:cubicBezTo>
                    <a:pt x="21" y="57"/>
                    <a:pt x="24" y="55"/>
                    <a:pt x="23" y="54"/>
                  </a:cubicBezTo>
                  <a:cubicBezTo>
                    <a:pt x="21" y="55"/>
                    <a:pt x="19" y="56"/>
                    <a:pt x="18" y="57"/>
                  </a:cubicBezTo>
                  <a:cubicBezTo>
                    <a:pt x="15" y="60"/>
                    <a:pt x="10" y="59"/>
                    <a:pt x="6" y="59"/>
                  </a:cubicBezTo>
                  <a:lnTo>
                    <a:pt x="4" y="79"/>
                  </a:ln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8" y="86"/>
                  </a:cubicBezTo>
                  <a:cubicBezTo>
                    <a:pt x="41" y="83"/>
                    <a:pt x="45" y="80"/>
                    <a:pt x="48" y="76"/>
                  </a:cubicBezTo>
                  <a:cubicBezTo>
                    <a:pt x="48" y="76"/>
                    <a:pt x="49" y="76"/>
                    <a:pt x="49" y="75"/>
                  </a:cubicBezTo>
                  <a:cubicBezTo>
                    <a:pt x="49" y="74"/>
                    <a:pt x="48" y="73"/>
                    <a:pt x="49" y="72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4" y="70"/>
                    <a:pt x="57" y="68"/>
                    <a:pt x="58" y="64"/>
                  </a:cubicBezTo>
                  <a:cubicBezTo>
                    <a:pt x="59" y="63"/>
                    <a:pt x="59" y="61"/>
                    <a:pt x="60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8"/>
                    <a:pt x="63" y="60"/>
                    <a:pt x="64" y="60"/>
                  </a:cubicBezTo>
                  <a:cubicBezTo>
                    <a:pt x="64" y="61"/>
                    <a:pt x="65" y="61"/>
                    <a:pt x="66" y="60"/>
                  </a:cubicBezTo>
                  <a:cubicBezTo>
                    <a:pt x="67" y="60"/>
                    <a:pt x="68" y="60"/>
                    <a:pt x="69" y="60"/>
                  </a:cubicBezTo>
                  <a:cubicBezTo>
                    <a:pt x="69" y="60"/>
                    <a:pt x="70" y="60"/>
                    <a:pt x="70" y="61"/>
                  </a:cubicBezTo>
                  <a:cubicBezTo>
                    <a:pt x="71" y="60"/>
                    <a:pt x="72" y="61"/>
                    <a:pt x="74" y="61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7" y="62"/>
                    <a:pt x="77" y="64"/>
                    <a:pt x="77" y="65"/>
                  </a:cubicBezTo>
                  <a:cubicBezTo>
                    <a:pt x="76" y="67"/>
                    <a:pt x="75" y="68"/>
                    <a:pt x="75" y="70"/>
                  </a:cubicBezTo>
                  <a:cubicBezTo>
                    <a:pt x="75" y="71"/>
                    <a:pt x="75" y="72"/>
                    <a:pt x="75" y="73"/>
                  </a:cubicBezTo>
                  <a:cubicBezTo>
                    <a:pt x="75" y="74"/>
                    <a:pt x="73" y="75"/>
                    <a:pt x="72" y="77"/>
                  </a:cubicBezTo>
                  <a:cubicBezTo>
                    <a:pt x="72" y="78"/>
                    <a:pt x="72" y="79"/>
                    <a:pt x="72" y="80"/>
                  </a:cubicBezTo>
                  <a:cubicBezTo>
                    <a:pt x="71" y="82"/>
                    <a:pt x="71" y="85"/>
                    <a:pt x="70" y="87"/>
                  </a:cubicBezTo>
                  <a:cubicBezTo>
                    <a:pt x="70" y="88"/>
                    <a:pt x="70" y="89"/>
                    <a:pt x="69" y="89"/>
                  </a:cubicBezTo>
                  <a:cubicBezTo>
                    <a:pt x="69" y="90"/>
                    <a:pt x="67" y="90"/>
                    <a:pt x="66" y="91"/>
                  </a:cubicBezTo>
                  <a:cubicBezTo>
                    <a:pt x="66" y="91"/>
                    <a:pt x="66" y="92"/>
                    <a:pt x="65" y="92"/>
                  </a:cubicBezTo>
                  <a:cubicBezTo>
                    <a:pt x="65" y="95"/>
                    <a:pt x="62" y="97"/>
                    <a:pt x="59" y="97"/>
                  </a:cubicBezTo>
                  <a:cubicBezTo>
                    <a:pt x="58" y="97"/>
                    <a:pt x="58" y="97"/>
                    <a:pt x="57" y="97"/>
                  </a:cubicBezTo>
                  <a:cubicBezTo>
                    <a:pt x="55" y="97"/>
                    <a:pt x="53" y="98"/>
                    <a:pt x="51" y="98"/>
                  </a:cubicBezTo>
                  <a:cubicBezTo>
                    <a:pt x="50" y="99"/>
                    <a:pt x="47" y="98"/>
                    <a:pt x="47" y="96"/>
                  </a:cubicBezTo>
                  <a:cubicBezTo>
                    <a:pt x="47" y="95"/>
                    <a:pt x="48" y="94"/>
                    <a:pt x="49" y="93"/>
                  </a:cubicBezTo>
                  <a:cubicBezTo>
                    <a:pt x="49" y="91"/>
                    <a:pt x="47" y="89"/>
                    <a:pt x="45" y="90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1" y="91"/>
                    <a:pt x="39" y="90"/>
                    <a:pt x="38" y="88"/>
                  </a:cubicBezTo>
                  <a:cubicBezTo>
                    <a:pt x="37" y="88"/>
                    <a:pt x="37" y="87"/>
                    <a:pt x="37" y="8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Freeform 100"/>
            <p:cNvSpPr/>
            <p:nvPr/>
          </p:nvSpPr>
          <p:spPr bwMode="auto">
            <a:xfrm rot="21089660">
              <a:off x="1436893" y="1669595"/>
              <a:ext cx="426126" cy="513710"/>
            </a:xfrm>
            <a:custGeom>
              <a:avLst/>
              <a:gdLst>
                <a:gd name="T0" fmla="*/ 6 w 65"/>
                <a:gd name="T1" fmla="*/ 61 h 78"/>
                <a:gd name="T2" fmla="*/ 5 w 65"/>
                <a:gd name="T3" fmla="*/ 74 h 78"/>
                <a:gd name="T4" fmla="*/ 9 w 65"/>
                <a:gd name="T5" fmla="*/ 74 h 78"/>
                <a:gd name="T6" fmla="*/ 11 w 65"/>
                <a:gd name="T7" fmla="*/ 78 h 78"/>
                <a:gd name="T8" fmla="*/ 12 w 65"/>
                <a:gd name="T9" fmla="*/ 76 h 78"/>
                <a:gd name="T10" fmla="*/ 19 w 65"/>
                <a:gd name="T11" fmla="*/ 75 h 78"/>
                <a:gd name="T12" fmla="*/ 21 w 65"/>
                <a:gd name="T13" fmla="*/ 72 h 78"/>
                <a:gd name="T14" fmla="*/ 25 w 65"/>
                <a:gd name="T15" fmla="*/ 68 h 78"/>
                <a:gd name="T16" fmla="*/ 26 w 65"/>
                <a:gd name="T17" fmla="*/ 65 h 78"/>
                <a:gd name="T18" fmla="*/ 28 w 65"/>
                <a:gd name="T19" fmla="*/ 62 h 78"/>
                <a:gd name="T20" fmla="*/ 28 w 65"/>
                <a:gd name="T21" fmla="*/ 60 h 78"/>
                <a:gd name="T22" fmla="*/ 33 w 65"/>
                <a:gd name="T23" fmla="*/ 60 h 78"/>
                <a:gd name="T24" fmla="*/ 36 w 65"/>
                <a:gd name="T25" fmla="*/ 55 h 78"/>
                <a:gd name="T26" fmla="*/ 38 w 65"/>
                <a:gd name="T27" fmla="*/ 52 h 78"/>
                <a:gd name="T28" fmla="*/ 40 w 65"/>
                <a:gd name="T29" fmla="*/ 48 h 78"/>
                <a:gd name="T30" fmla="*/ 52 w 65"/>
                <a:gd name="T31" fmla="*/ 43 h 78"/>
                <a:gd name="T32" fmla="*/ 51 w 65"/>
                <a:gd name="T33" fmla="*/ 41 h 78"/>
                <a:gd name="T34" fmla="*/ 51 w 65"/>
                <a:gd name="T35" fmla="*/ 35 h 78"/>
                <a:gd name="T36" fmla="*/ 52 w 65"/>
                <a:gd name="T37" fmla="*/ 35 h 78"/>
                <a:gd name="T38" fmla="*/ 52 w 65"/>
                <a:gd name="T39" fmla="*/ 33 h 78"/>
                <a:gd name="T40" fmla="*/ 57 w 65"/>
                <a:gd name="T41" fmla="*/ 30 h 78"/>
                <a:gd name="T42" fmla="*/ 59 w 65"/>
                <a:gd name="T43" fmla="*/ 30 h 78"/>
                <a:gd name="T44" fmla="*/ 62 w 65"/>
                <a:gd name="T45" fmla="*/ 22 h 78"/>
                <a:gd name="T46" fmla="*/ 63 w 65"/>
                <a:gd name="T47" fmla="*/ 20 h 78"/>
                <a:gd name="T48" fmla="*/ 65 w 65"/>
                <a:gd name="T49" fmla="*/ 0 h 78"/>
                <a:gd name="T50" fmla="*/ 59 w 65"/>
                <a:gd name="T51" fmla="*/ 3 h 78"/>
                <a:gd name="T52" fmla="*/ 48 w 65"/>
                <a:gd name="T53" fmla="*/ 6 h 78"/>
                <a:gd name="T54" fmla="*/ 42 w 65"/>
                <a:gd name="T55" fmla="*/ 17 h 78"/>
                <a:gd name="T56" fmla="*/ 35 w 65"/>
                <a:gd name="T57" fmla="*/ 8 h 78"/>
                <a:gd name="T58" fmla="*/ 28 w 65"/>
                <a:gd name="T59" fmla="*/ 17 h 78"/>
                <a:gd name="T60" fmla="*/ 19 w 65"/>
                <a:gd name="T61" fmla="*/ 20 h 78"/>
                <a:gd name="T62" fmla="*/ 13 w 65"/>
                <a:gd name="T63" fmla="*/ 28 h 78"/>
                <a:gd name="T64" fmla="*/ 2 w 65"/>
                <a:gd name="T65" fmla="*/ 37 h 78"/>
                <a:gd name="T66" fmla="*/ 4 w 65"/>
                <a:gd name="T67" fmla="*/ 47 h 78"/>
                <a:gd name="T68" fmla="*/ 2 w 65"/>
                <a:gd name="T69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78">
                  <a:moveTo>
                    <a:pt x="2" y="58"/>
                  </a:moveTo>
                  <a:cubicBezTo>
                    <a:pt x="4" y="59"/>
                    <a:pt x="6" y="57"/>
                    <a:pt x="6" y="61"/>
                  </a:cubicBezTo>
                  <a:cubicBezTo>
                    <a:pt x="6" y="64"/>
                    <a:pt x="6" y="68"/>
                    <a:pt x="6" y="6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9" y="74"/>
                    <a:pt x="9" y="74"/>
                  </a:cubicBezTo>
                  <a:cubicBezTo>
                    <a:pt x="10" y="75"/>
                    <a:pt x="10" y="76"/>
                    <a:pt x="11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2" y="77"/>
                    <a:pt x="12" y="76"/>
                    <a:pt x="12" y="76"/>
                  </a:cubicBezTo>
                  <a:cubicBezTo>
                    <a:pt x="14" y="74"/>
                    <a:pt x="15" y="75"/>
                    <a:pt x="17" y="75"/>
                  </a:cubicBezTo>
                  <a:cubicBezTo>
                    <a:pt x="18" y="75"/>
                    <a:pt x="19" y="75"/>
                    <a:pt x="19" y="75"/>
                  </a:cubicBezTo>
                  <a:cubicBezTo>
                    <a:pt x="20" y="75"/>
                    <a:pt x="20" y="74"/>
                    <a:pt x="20" y="74"/>
                  </a:cubicBezTo>
                  <a:cubicBezTo>
                    <a:pt x="20" y="73"/>
                    <a:pt x="20" y="73"/>
                    <a:pt x="21" y="72"/>
                  </a:cubicBezTo>
                  <a:cubicBezTo>
                    <a:pt x="21" y="71"/>
                    <a:pt x="22" y="70"/>
                    <a:pt x="23" y="70"/>
                  </a:cubicBezTo>
                  <a:cubicBezTo>
                    <a:pt x="24" y="69"/>
                    <a:pt x="25" y="69"/>
                    <a:pt x="25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6"/>
                    <a:pt x="26" y="65"/>
                    <a:pt x="26" y="65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4" y="58"/>
                    <a:pt x="34" y="57"/>
                    <a:pt x="35" y="56"/>
                  </a:cubicBezTo>
                  <a:cubicBezTo>
                    <a:pt x="35" y="55"/>
                    <a:pt x="36" y="55"/>
                    <a:pt x="36" y="55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49"/>
                    <a:pt x="39" y="49"/>
                    <a:pt x="40" y="48"/>
                  </a:cubicBezTo>
                  <a:cubicBezTo>
                    <a:pt x="43" y="46"/>
                    <a:pt x="47" y="44"/>
                    <a:pt x="51" y="43"/>
                  </a:cubicBezTo>
                  <a:cubicBezTo>
                    <a:pt x="51" y="43"/>
                    <a:pt x="51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1" y="40"/>
                    <a:pt x="51" y="40"/>
                  </a:cubicBezTo>
                  <a:cubicBezTo>
                    <a:pt x="50" y="38"/>
                    <a:pt x="50" y="36"/>
                    <a:pt x="51" y="35"/>
                  </a:cubicBezTo>
                  <a:cubicBezTo>
                    <a:pt x="51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4"/>
                    <a:pt x="52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31"/>
                    <a:pt x="54" y="30"/>
                    <a:pt x="56" y="30"/>
                  </a:cubicBezTo>
                  <a:cubicBezTo>
                    <a:pt x="56" y="30"/>
                    <a:pt x="57" y="30"/>
                    <a:pt x="57" y="30"/>
                  </a:cubicBezTo>
                  <a:cubicBezTo>
                    <a:pt x="58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29"/>
                  </a:cubicBezTo>
                  <a:cubicBezTo>
                    <a:pt x="59" y="27"/>
                    <a:pt x="60" y="24"/>
                    <a:pt x="62" y="22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3" y="1"/>
                    <a:pt x="63" y="1"/>
                    <a:pt x="59" y="3"/>
                  </a:cubicBezTo>
                  <a:cubicBezTo>
                    <a:pt x="56" y="4"/>
                    <a:pt x="56" y="6"/>
                    <a:pt x="53" y="6"/>
                  </a:cubicBezTo>
                  <a:cubicBezTo>
                    <a:pt x="51" y="6"/>
                    <a:pt x="49" y="4"/>
                    <a:pt x="48" y="6"/>
                  </a:cubicBezTo>
                  <a:cubicBezTo>
                    <a:pt x="47" y="7"/>
                    <a:pt x="47" y="11"/>
                    <a:pt x="46" y="13"/>
                  </a:cubicBezTo>
                  <a:cubicBezTo>
                    <a:pt x="44" y="15"/>
                    <a:pt x="43" y="17"/>
                    <a:pt x="42" y="17"/>
                  </a:cubicBezTo>
                  <a:cubicBezTo>
                    <a:pt x="41" y="16"/>
                    <a:pt x="40" y="16"/>
                    <a:pt x="39" y="12"/>
                  </a:cubicBezTo>
                  <a:cubicBezTo>
                    <a:pt x="38" y="9"/>
                    <a:pt x="38" y="9"/>
                    <a:pt x="35" y="8"/>
                  </a:cubicBezTo>
                  <a:cubicBezTo>
                    <a:pt x="32" y="8"/>
                    <a:pt x="31" y="5"/>
                    <a:pt x="31" y="8"/>
                  </a:cubicBezTo>
                  <a:cubicBezTo>
                    <a:pt x="30" y="12"/>
                    <a:pt x="30" y="16"/>
                    <a:pt x="28" y="17"/>
                  </a:cubicBezTo>
                  <a:cubicBezTo>
                    <a:pt x="26" y="18"/>
                    <a:pt x="26" y="20"/>
                    <a:pt x="26" y="20"/>
                  </a:cubicBezTo>
                  <a:cubicBezTo>
                    <a:pt x="26" y="20"/>
                    <a:pt x="22" y="18"/>
                    <a:pt x="19" y="20"/>
                  </a:cubicBezTo>
                  <a:cubicBezTo>
                    <a:pt x="17" y="22"/>
                    <a:pt x="16" y="22"/>
                    <a:pt x="16" y="24"/>
                  </a:cubicBezTo>
                  <a:cubicBezTo>
                    <a:pt x="16" y="26"/>
                    <a:pt x="15" y="27"/>
                    <a:pt x="13" y="28"/>
                  </a:cubicBezTo>
                  <a:cubicBezTo>
                    <a:pt x="11" y="29"/>
                    <a:pt x="6" y="33"/>
                    <a:pt x="6" y="33"/>
                  </a:cubicBezTo>
                  <a:cubicBezTo>
                    <a:pt x="6" y="33"/>
                    <a:pt x="2" y="35"/>
                    <a:pt x="2" y="37"/>
                  </a:cubicBezTo>
                  <a:cubicBezTo>
                    <a:pt x="2" y="39"/>
                    <a:pt x="2" y="40"/>
                    <a:pt x="2" y="42"/>
                  </a:cubicBezTo>
                  <a:cubicBezTo>
                    <a:pt x="2" y="45"/>
                    <a:pt x="2" y="45"/>
                    <a:pt x="4" y="47"/>
                  </a:cubicBezTo>
                  <a:cubicBezTo>
                    <a:pt x="6" y="49"/>
                    <a:pt x="6" y="50"/>
                    <a:pt x="5" y="52"/>
                  </a:cubicBezTo>
                  <a:cubicBezTo>
                    <a:pt x="4" y="54"/>
                    <a:pt x="4" y="53"/>
                    <a:pt x="2" y="54"/>
                  </a:cubicBezTo>
                  <a:cubicBezTo>
                    <a:pt x="0" y="56"/>
                    <a:pt x="0" y="56"/>
                    <a:pt x="2" y="58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Freeform 101"/>
            <p:cNvSpPr/>
            <p:nvPr/>
          </p:nvSpPr>
          <p:spPr bwMode="auto">
            <a:xfrm rot="21089660">
              <a:off x="1284352" y="3465617"/>
              <a:ext cx="589503" cy="631610"/>
            </a:xfrm>
            <a:custGeom>
              <a:avLst/>
              <a:gdLst>
                <a:gd name="T0" fmla="*/ 90 w 90"/>
                <a:gd name="T1" fmla="*/ 76 h 96"/>
                <a:gd name="T2" fmla="*/ 88 w 90"/>
                <a:gd name="T3" fmla="*/ 72 h 96"/>
                <a:gd name="T4" fmla="*/ 87 w 90"/>
                <a:gd name="T5" fmla="*/ 70 h 96"/>
                <a:gd name="T6" fmla="*/ 88 w 90"/>
                <a:gd name="T7" fmla="*/ 65 h 96"/>
                <a:gd name="T8" fmla="*/ 82 w 90"/>
                <a:gd name="T9" fmla="*/ 62 h 96"/>
                <a:gd name="T10" fmla="*/ 82 w 90"/>
                <a:gd name="T11" fmla="*/ 57 h 96"/>
                <a:gd name="T12" fmla="*/ 79 w 90"/>
                <a:gd name="T13" fmla="*/ 54 h 96"/>
                <a:gd name="T14" fmla="*/ 77 w 90"/>
                <a:gd name="T15" fmla="*/ 46 h 96"/>
                <a:gd name="T16" fmla="*/ 79 w 90"/>
                <a:gd name="T17" fmla="*/ 41 h 96"/>
                <a:gd name="T18" fmla="*/ 79 w 90"/>
                <a:gd name="T19" fmla="*/ 37 h 96"/>
                <a:gd name="T20" fmla="*/ 71 w 90"/>
                <a:gd name="T21" fmla="*/ 23 h 96"/>
                <a:gd name="T22" fmla="*/ 65 w 90"/>
                <a:gd name="T23" fmla="*/ 17 h 96"/>
                <a:gd name="T24" fmla="*/ 64 w 90"/>
                <a:gd name="T25" fmla="*/ 15 h 96"/>
                <a:gd name="T26" fmla="*/ 62 w 90"/>
                <a:gd name="T27" fmla="*/ 9 h 96"/>
                <a:gd name="T28" fmla="*/ 55 w 90"/>
                <a:gd name="T29" fmla="*/ 4 h 96"/>
                <a:gd name="T30" fmla="*/ 52 w 90"/>
                <a:gd name="T31" fmla="*/ 2 h 96"/>
                <a:gd name="T32" fmla="*/ 46 w 90"/>
                <a:gd name="T33" fmla="*/ 0 h 96"/>
                <a:gd name="T34" fmla="*/ 42 w 90"/>
                <a:gd name="T35" fmla="*/ 5 h 96"/>
                <a:gd name="T36" fmla="*/ 39 w 90"/>
                <a:gd name="T37" fmla="*/ 7 h 96"/>
                <a:gd name="T38" fmla="*/ 34 w 90"/>
                <a:gd name="T39" fmla="*/ 10 h 96"/>
                <a:gd name="T40" fmla="*/ 32 w 90"/>
                <a:gd name="T41" fmla="*/ 19 h 96"/>
                <a:gd name="T42" fmla="*/ 30 w 90"/>
                <a:gd name="T43" fmla="*/ 28 h 96"/>
                <a:gd name="T44" fmla="*/ 25 w 90"/>
                <a:gd name="T45" fmla="*/ 31 h 96"/>
                <a:gd name="T46" fmla="*/ 21 w 90"/>
                <a:gd name="T47" fmla="*/ 35 h 96"/>
                <a:gd name="T48" fmla="*/ 22 w 90"/>
                <a:gd name="T49" fmla="*/ 40 h 96"/>
                <a:gd name="T50" fmla="*/ 21 w 90"/>
                <a:gd name="T51" fmla="*/ 42 h 96"/>
                <a:gd name="T52" fmla="*/ 8 w 90"/>
                <a:gd name="T53" fmla="*/ 48 h 96"/>
                <a:gd name="T54" fmla="*/ 5 w 90"/>
                <a:gd name="T55" fmla="*/ 48 h 96"/>
                <a:gd name="T56" fmla="*/ 1 w 90"/>
                <a:gd name="T57" fmla="*/ 51 h 96"/>
                <a:gd name="T58" fmla="*/ 0 w 90"/>
                <a:gd name="T59" fmla="*/ 53 h 96"/>
                <a:gd name="T60" fmla="*/ 2 w 90"/>
                <a:gd name="T61" fmla="*/ 68 h 96"/>
                <a:gd name="T62" fmla="*/ 0 w 90"/>
                <a:gd name="T63" fmla="*/ 71 h 96"/>
                <a:gd name="T64" fmla="*/ 1 w 90"/>
                <a:gd name="T65" fmla="*/ 74 h 96"/>
                <a:gd name="T66" fmla="*/ 5 w 90"/>
                <a:gd name="T67" fmla="*/ 80 h 96"/>
                <a:gd name="T68" fmla="*/ 12 w 90"/>
                <a:gd name="T69" fmla="*/ 79 h 96"/>
                <a:gd name="T70" fmla="*/ 14 w 90"/>
                <a:gd name="T71" fmla="*/ 80 h 96"/>
                <a:gd name="T72" fmla="*/ 17 w 90"/>
                <a:gd name="T73" fmla="*/ 82 h 96"/>
                <a:gd name="T74" fmla="*/ 19 w 90"/>
                <a:gd name="T75" fmla="*/ 82 h 96"/>
                <a:gd name="T76" fmla="*/ 24 w 90"/>
                <a:gd name="T77" fmla="*/ 77 h 96"/>
                <a:gd name="T78" fmla="*/ 26 w 90"/>
                <a:gd name="T79" fmla="*/ 83 h 96"/>
                <a:gd name="T80" fmla="*/ 29 w 90"/>
                <a:gd name="T81" fmla="*/ 84 h 96"/>
                <a:gd name="T82" fmla="*/ 30 w 90"/>
                <a:gd name="T83" fmla="*/ 84 h 96"/>
                <a:gd name="T84" fmla="*/ 34 w 90"/>
                <a:gd name="T85" fmla="*/ 81 h 96"/>
                <a:gd name="T86" fmla="*/ 39 w 90"/>
                <a:gd name="T87" fmla="*/ 84 h 96"/>
                <a:gd name="T88" fmla="*/ 46 w 90"/>
                <a:gd name="T89" fmla="*/ 84 h 96"/>
                <a:gd name="T90" fmla="*/ 55 w 90"/>
                <a:gd name="T91" fmla="*/ 92 h 96"/>
                <a:gd name="T92" fmla="*/ 58 w 90"/>
                <a:gd name="T93" fmla="*/ 95 h 96"/>
                <a:gd name="T94" fmla="*/ 68 w 90"/>
                <a:gd name="T95" fmla="*/ 89 h 96"/>
                <a:gd name="T96" fmla="*/ 81 w 90"/>
                <a:gd name="T97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96">
                  <a:moveTo>
                    <a:pt x="90" y="77"/>
                  </a:moveTo>
                  <a:cubicBezTo>
                    <a:pt x="90" y="77"/>
                    <a:pt x="90" y="77"/>
                    <a:pt x="90" y="77"/>
                  </a:cubicBezTo>
                  <a:cubicBezTo>
                    <a:pt x="90" y="77"/>
                    <a:pt x="90" y="77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8" y="74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7" y="71"/>
                    <a:pt x="87" y="70"/>
                    <a:pt x="87" y="70"/>
                  </a:cubicBezTo>
                  <a:cubicBezTo>
                    <a:pt x="87" y="69"/>
                    <a:pt x="87" y="68"/>
                    <a:pt x="87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7" y="64"/>
                    <a:pt x="86" y="63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1" y="61"/>
                    <a:pt x="80" y="60"/>
                    <a:pt x="80" y="59"/>
                  </a:cubicBezTo>
                  <a:cubicBezTo>
                    <a:pt x="80" y="58"/>
                    <a:pt x="81" y="58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6"/>
                    <a:pt x="82" y="56"/>
                    <a:pt x="81" y="56"/>
                  </a:cubicBezTo>
                  <a:cubicBezTo>
                    <a:pt x="81" y="55"/>
                    <a:pt x="80" y="55"/>
                    <a:pt x="80" y="55"/>
                  </a:cubicBezTo>
                  <a:cubicBezTo>
                    <a:pt x="80" y="55"/>
                    <a:pt x="80" y="55"/>
                    <a:pt x="79" y="54"/>
                  </a:cubicBezTo>
                  <a:cubicBezTo>
                    <a:pt x="77" y="53"/>
                    <a:pt x="76" y="52"/>
                    <a:pt x="75" y="50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7"/>
                    <a:pt x="76" y="46"/>
                    <a:pt x="77" y="46"/>
                  </a:cubicBezTo>
                  <a:cubicBezTo>
                    <a:pt x="77" y="45"/>
                    <a:pt x="78" y="45"/>
                    <a:pt x="78" y="45"/>
                  </a:cubicBezTo>
                  <a:cubicBezTo>
                    <a:pt x="78" y="45"/>
                    <a:pt x="78" y="44"/>
                    <a:pt x="78" y="43"/>
                  </a:cubicBezTo>
                  <a:cubicBezTo>
                    <a:pt x="78" y="42"/>
                    <a:pt x="78" y="41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9" y="39"/>
                    <a:pt x="80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9" y="34"/>
                    <a:pt x="78" y="31"/>
                    <a:pt x="76" y="29"/>
                  </a:cubicBezTo>
                  <a:cubicBezTo>
                    <a:pt x="75" y="28"/>
                    <a:pt x="75" y="28"/>
                    <a:pt x="74" y="28"/>
                  </a:cubicBezTo>
                  <a:cubicBezTo>
                    <a:pt x="73" y="26"/>
                    <a:pt x="71" y="25"/>
                    <a:pt x="71" y="23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6" y="21"/>
                    <a:pt x="65" y="21"/>
                    <a:pt x="65" y="20"/>
                  </a:cubicBezTo>
                  <a:cubicBezTo>
                    <a:pt x="65" y="19"/>
                    <a:pt x="65" y="18"/>
                    <a:pt x="65" y="17"/>
                  </a:cubicBezTo>
                  <a:cubicBezTo>
                    <a:pt x="65" y="17"/>
                    <a:pt x="66" y="17"/>
                    <a:pt x="66" y="17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14"/>
                    <a:pt x="62" y="12"/>
                    <a:pt x="62" y="11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2" y="10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8" y="7"/>
                    <a:pt x="56" y="6"/>
                    <a:pt x="55" y="4"/>
                  </a:cubicBezTo>
                  <a:cubicBezTo>
                    <a:pt x="55" y="4"/>
                    <a:pt x="55" y="3"/>
                    <a:pt x="55" y="3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49" y="2"/>
                    <a:pt x="47" y="1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43" y="1"/>
                    <a:pt x="43" y="1"/>
                    <a:pt x="43" y="2"/>
                  </a:cubicBezTo>
                  <a:cubicBezTo>
                    <a:pt x="43" y="3"/>
                    <a:pt x="43" y="4"/>
                    <a:pt x="42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6"/>
                    <a:pt x="39" y="6"/>
                    <a:pt x="39" y="7"/>
                  </a:cubicBezTo>
                  <a:cubicBezTo>
                    <a:pt x="38" y="8"/>
                    <a:pt x="38" y="9"/>
                    <a:pt x="37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5" y="12"/>
                    <a:pt x="34" y="14"/>
                    <a:pt x="33" y="15"/>
                  </a:cubicBezTo>
                  <a:cubicBezTo>
                    <a:pt x="33" y="16"/>
                    <a:pt x="32" y="17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32" y="20"/>
                    <a:pt x="33" y="20"/>
                    <a:pt x="33" y="21"/>
                  </a:cubicBezTo>
                  <a:cubicBezTo>
                    <a:pt x="33" y="23"/>
                    <a:pt x="32" y="25"/>
                    <a:pt x="31" y="26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2"/>
                    <a:pt x="24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40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3"/>
                  </a:cubicBezTo>
                  <a:cubicBezTo>
                    <a:pt x="22" y="45"/>
                    <a:pt x="20" y="49"/>
                    <a:pt x="16" y="50"/>
                  </a:cubicBezTo>
                  <a:cubicBezTo>
                    <a:pt x="14" y="51"/>
                    <a:pt x="11" y="50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7" y="48"/>
                    <a:pt x="7" y="47"/>
                  </a:cubicBezTo>
                  <a:cubicBezTo>
                    <a:pt x="6" y="47"/>
                    <a:pt x="5" y="47"/>
                    <a:pt x="5" y="48"/>
                  </a:cubicBezTo>
                  <a:cubicBezTo>
                    <a:pt x="5" y="48"/>
                    <a:pt x="4" y="49"/>
                    <a:pt x="4" y="49"/>
                  </a:cubicBezTo>
                  <a:cubicBezTo>
                    <a:pt x="4" y="49"/>
                    <a:pt x="3" y="50"/>
                    <a:pt x="3" y="51"/>
                  </a:cubicBezTo>
                  <a:cubicBezTo>
                    <a:pt x="2" y="51"/>
                    <a:pt x="1" y="51"/>
                    <a:pt x="1" y="51"/>
                  </a:cubicBezTo>
                  <a:cubicBezTo>
                    <a:pt x="1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4"/>
                    <a:pt x="1" y="54"/>
                    <a:pt x="1" y="55"/>
                  </a:cubicBezTo>
                  <a:cubicBezTo>
                    <a:pt x="2" y="55"/>
                    <a:pt x="2" y="56"/>
                    <a:pt x="3" y="57"/>
                  </a:cubicBezTo>
                  <a:cubicBezTo>
                    <a:pt x="5" y="60"/>
                    <a:pt x="4" y="64"/>
                    <a:pt x="2" y="68"/>
                  </a:cubicBezTo>
                  <a:cubicBezTo>
                    <a:pt x="2" y="68"/>
                    <a:pt x="2" y="69"/>
                    <a:pt x="1" y="70"/>
                  </a:cubicBezTo>
                  <a:cubicBezTo>
                    <a:pt x="1" y="70"/>
                    <a:pt x="1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2"/>
                    <a:pt x="1" y="73"/>
                  </a:cubicBezTo>
                  <a:cubicBezTo>
                    <a:pt x="1" y="73"/>
                    <a:pt x="1" y="74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2" y="77"/>
                    <a:pt x="3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6" y="79"/>
                    <a:pt x="7" y="79"/>
                    <a:pt x="8" y="78"/>
                  </a:cubicBezTo>
                  <a:cubicBezTo>
                    <a:pt x="9" y="78"/>
                    <a:pt x="10" y="78"/>
                    <a:pt x="11" y="79"/>
                  </a:cubicBezTo>
                  <a:cubicBezTo>
                    <a:pt x="11" y="79"/>
                    <a:pt x="11" y="79"/>
                    <a:pt x="12" y="79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4" y="80"/>
                    <a:pt x="14" y="80"/>
                  </a:cubicBezTo>
                  <a:cubicBezTo>
                    <a:pt x="15" y="80"/>
                    <a:pt x="15" y="81"/>
                    <a:pt x="16" y="81"/>
                  </a:cubicBezTo>
                  <a:cubicBezTo>
                    <a:pt x="16" y="81"/>
                    <a:pt x="16" y="82"/>
                    <a:pt x="16" y="82"/>
                  </a:cubicBezTo>
                  <a:cubicBezTo>
                    <a:pt x="16" y="82"/>
                    <a:pt x="16" y="82"/>
                    <a:pt x="17" y="82"/>
                  </a:cubicBezTo>
                  <a:cubicBezTo>
                    <a:pt x="17" y="81"/>
                    <a:pt x="18" y="81"/>
                    <a:pt x="19" y="81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1"/>
                    <a:pt x="21" y="80"/>
                  </a:cubicBezTo>
                  <a:cubicBezTo>
                    <a:pt x="21" y="78"/>
                    <a:pt x="22" y="77"/>
                    <a:pt x="24" y="77"/>
                  </a:cubicBezTo>
                  <a:cubicBezTo>
                    <a:pt x="25" y="77"/>
                    <a:pt x="26" y="79"/>
                    <a:pt x="26" y="80"/>
                  </a:cubicBezTo>
                  <a:cubicBezTo>
                    <a:pt x="26" y="81"/>
                    <a:pt x="26" y="81"/>
                    <a:pt x="26" y="82"/>
                  </a:cubicBezTo>
                  <a:cubicBezTo>
                    <a:pt x="26" y="82"/>
                    <a:pt x="26" y="83"/>
                    <a:pt x="26" y="83"/>
                  </a:cubicBezTo>
                  <a:cubicBezTo>
                    <a:pt x="25" y="83"/>
                    <a:pt x="26" y="84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7" y="84"/>
                    <a:pt x="28" y="84"/>
                    <a:pt x="29" y="84"/>
                  </a:cubicBezTo>
                  <a:cubicBezTo>
                    <a:pt x="29" y="84"/>
                    <a:pt x="30" y="84"/>
                    <a:pt x="30" y="84"/>
                  </a:cubicBezTo>
                  <a:cubicBezTo>
                    <a:pt x="30" y="84"/>
                    <a:pt x="30" y="85"/>
                    <a:pt x="30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3"/>
                    <a:pt x="30" y="83"/>
                    <a:pt x="31" y="82"/>
                  </a:cubicBezTo>
                  <a:cubicBezTo>
                    <a:pt x="31" y="81"/>
                    <a:pt x="33" y="80"/>
                    <a:pt x="34" y="81"/>
                  </a:cubicBezTo>
                  <a:cubicBezTo>
                    <a:pt x="36" y="81"/>
                    <a:pt x="37" y="82"/>
                    <a:pt x="38" y="83"/>
                  </a:cubicBezTo>
                  <a:cubicBezTo>
                    <a:pt x="38" y="83"/>
                    <a:pt x="39" y="83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0" y="85"/>
                    <a:pt x="40" y="85"/>
                  </a:cubicBezTo>
                  <a:cubicBezTo>
                    <a:pt x="42" y="85"/>
                    <a:pt x="44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7" y="84"/>
                    <a:pt x="48" y="83"/>
                    <a:pt x="48" y="83"/>
                  </a:cubicBezTo>
                  <a:cubicBezTo>
                    <a:pt x="50" y="83"/>
                    <a:pt x="52" y="84"/>
                    <a:pt x="54" y="87"/>
                  </a:cubicBezTo>
                  <a:cubicBezTo>
                    <a:pt x="54" y="89"/>
                    <a:pt x="55" y="90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ubicBezTo>
                    <a:pt x="57" y="96"/>
                    <a:pt x="58" y="95"/>
                    <a:pt x="58" y="95"/>
                  </a:cubicBezTo>
                  <a:cubicBezTo>
                    <a:pt x="60" y="95"/>
                    <a:pt x="64" y="95"/>
                    <a:pt x="64" y="95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81"/>
                    <a:pt x="78" y="81"/>
                    <a:pt x="81" y="82"/>
                  </a:cubicBezTo>
                  <a:cubicBezTo>
                    <a:pt x="84" y="82"/>
                    <a:pt x="86" y="80"/>
                    <a:pt x="86" y="80"/>
                  </a:cubicBezTo>
                  <a:cubicBezTo>
                    <a:pt x="86" y="80"/>
                    <a:pt x="88" y="77"/>
                    <a:pt x="90" y="7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Freeform 102"/>
            <p:cNvSpPr/>
            <p:nvPr/>
          </p:nvSpPr>
          <p:spPr bwMode="auto">
            <a:xfrm rot="21089660">
              <a:off x="1159124" y="2820458"/>
              <a:ext cx="269487" cy="362123"/>
            </a:xfrm>
            <a:custGeom>
              <a:avLst/>
              <a:gdLst>
                <a:gd name="T0" fmla="*/ 3 w 41"/>
                <a:gd name="T1" fmla="*/ 17 h 55"/>
                <a:gd name="T2" fmla="*/ 3 w 41"/>
                <a:gd name="T3" fmla="*/ 21 h 55"/>
                <a:gd name="T4" fmla="*/ 2 w 41"/>
                <a:gd name="T5" fmla="*/ 25 h 55"/>
                <a:gd name="T6" fmla="*/ 4 w 41"/>
                <a:gd name="T7" fmla="*/ 28 h 55"/>
                <a:gd name="T8" fmla="*/ 9 w 41"/>
                <a:gd name="T9" fmla="*/ 30 h 55"/>
                <a:gd name="T10" fmla="*/ 13 w 41"/>
                <a:gd name="T11" fmla="*/ 32 h 55"/>
                <a:gd name="T12" fmla="*/ 17 w 41"/>
                <a:gd name="T13" fmla="*/ 40 h 55"/>
                <a:gd name="T14" fmla="*/ 18 w 41"/>
                <a:gd name="T15" fmla="*/ 40 h 55"/>
                <a:gd name="T16" fmla="*/ 32 w 41"/>
                <a:gd name="T17" fmla="*/ 55 h 55"/>
                <a:gd name="T18" fmla="*/ 33 w 41"/>
                <a:gd name="T19" fmla="*/ 53 h 55"/>
                <a:gd name="T20" fmla="*/ 35 w 41"/>
                <a:gd name="T21" fmla="*/ 51 h 55"/>
                <a:gd name="T22" fmla="*/ 38 w 41"/>
                <a:gd name="T23" fmla="*/ 52 h 55"/>
                <a:gd name="T24" fmla="*/ 39 w 41"/>
                <a:gd name="T25" fmla="*/ 52 h 55"/>
                <a:gd name="T26" fmla="*/ 41 w 41"/>
                <a:gd name="T27" fmla="*/ 48 h 55"/>
                <a:gd name="T28" fmla="*/ 38 w 41"/>
                <a:gd name="T29" fmla="*/ 42 h 55"/>
                <a:gd name="T30" fmla="*/ 38 w 41"/>
                <a:gd name="T31" fmla="*/ 39 h 55"/>
                <a:gd name="T32" fmla="*/ 36 w 41"/>
                <a:gd name="T33" fmla="*/ 35 h 55"/>
                <a:gd name="T34" fmla="*/ 36 w 41"/>
                <a:gd name="T35" fmla="*/ 33 h 55"/>
                <a:gd name="T36" fmla="*/ 35 w 41"/>
                <a:gd name="T37" fmla="*/ 28 h 55"/>
                <a:gd name="T38" fmla="*/ 35 w 41"/>
                <a:gd name="T39" fmla="*/ 26 h 55"/>
                <a:gd name="T40" fmla="*/ 35 w 41"/>
                <a:gd name="T41" fmla="*/ 21 h 55"/>
                <a:gd name="T42" fmla="*/ 33 w 41"/>
                <a:gd name="T43" fmla="*/ 15 h 55"/>
                <a:gd name="T44" fmla="*/ 30 w 41"/>
                <a:gd name="T45" fmla="*/ 12 h 55"/>
                <a:gd name="T46" fmla="*/ 30 w 41"/>
                <a:gd name="T47" fmla="*/ 10 h 55"/>
                <a:gd name="T48" fmla="*/ 26 w 41"/>
                <a:gd name="T49" fmla="*/ 3 h 55"/>
                <a:gd name="T50" fmla="*/ 24 w 41"/>
                <a:gd name="T51" fmla="*/ 3 h 55"/>
                <a:gd name="T52" fmla="*/ 18 w 41"/>
                <a:gd name="T53" fmla="*/ 1 h 55"/>
                <a:gd name="T54" fmla="*/ 18 w 41"/>
                <a:gd name="T55" fmla="*/ 1 h 55"/>
                <a:gd name="T56" fmla="*/ 15 w 41"/>
                <a:gd name="T57" fmla="*/ 1 h 55"/>
                <a:gd name="T58" fmla="*/ 11 w 41"/>
                <a:gd name="T59" fmla="*/ 3 h 55"/>
                <a:gd name="T60" fmla="*/ 3 w 41"/>
                <a:gd name="T61" fmla="*/ 6 h 55"/>
                <a:gd name="T62" fmla="*/ 2 w 41"/>
                <a:gd name="T63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55">
                  <a:moveTo>
                    <a:pt x="2" y="13"/>
                  </a:moveTo>
                  <a:cubicBezTo>
                    <a:pt x="2" y="14"/>
                    <a:pt x="1" y="16"/>
                    <a:pt x="3" y="17"/>
                  </a:cubicBezTo>
                  <a:cubicBezTo>
                    <a:pt x="4" y="17"/>
                    <a:pt x="5" y="17"/>
                    <a:pt x="5" y="19"/>
                  </a:cubicBezTo>
                  <a:cubicBezTo>
                    <a:pt x="4" y="20"/>
                    <a:pt x="2" y="20"/>
                    <a:pt x="3" y="21"/>
                  </a:cubicBezTo>
                  <a:cubicBezTo>
                    <a:pt x="3" y="23"/>
                    <a:pt x="2" y="21"/>
                    <a:pt x="3" y="23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3" y="27"/>
                    <a:pt x="4" y="28"/>
                  </a:cubicBezTo>
                  <a:cubicBezTo>
                    <a:pt x="5" y="29"/>
                    <a:pt x="7" y="30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2" y="31"/>
                    <a:pt x="13" y="31"/>
                    <a:pt x="13" y="3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6" y="44"/>
                    <a:pt x="31" y="49"/>
                    <a:pt x="32" y="55"/>
                  </a:cubicBezTo>
                  <a:cubicBezTo>
                    <a:pt x="32" y="54"/>
                    <a:pt x="33" y="54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2"/>
                    <a:pt x="33" y="52"/>
                  </a:cubicBezTo>
                  <a:cubicBezTo>
                    <a:pt x="34" y="51"/>
                    <a:pt x="34" y="51"/>
                    <a:pt x="35" y="51"/>
                  </a:cubicBezTo>
                  <a:cubicBezTo>
                    <a:pt x="36" y="51"/>
                    <a:pt x="36" y="51"/>
                    <a:pt x="37" y="52"/>
                  </a:cubicBezTo>
                  <a:cubicBezTo>
                    <a:pt x="37" y="52"/>
                    <a:pt x="37" y="52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9" y="53"/>
                    <a:pt x="39" y="52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1" y="49"/>
                    <a:pt x="41" y="49"/>
                    <a:pt x="41" y="48"/>
                  </a:cubicBezTo>
                  <a:cubicBezTo>
                    <a:pt x="40" y="48"/>
                    <a:pt x="39" y="47"/>
                    <a:pt x="39" y="47"/>
                  </a:cubicBezTo>
                  <a:cubicBezTo>
                    <a:pt x="38" y="45"/>
                    <a:pt x="37" y="44"/>
                    <a:pt x="38" y="42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9" y="40"/>
                    <a:pt x="38" y="39"/>
                  </a:cubicBezTo>
                  <a:cubicBezTo>
                    <a:pt x="38" y="39"/>
                    <a:pt x="37" y="38"/>
                    <a:pt x="37" y="37"/>
                  </a:cubicBezTo>
                  <a:cubicBezTo>
                    <a:pt x="36" y="36"/>
                    <a:pt x="36" y="36"/>
                    <a:pt x="36" y="35"/>
                  </a:cubicBezTo>
                  <a:cubicBezTo>
                    <a:pt x="36" y="35"/>
                    <a:pt x="36" y="34"/>
                    <a:pt x="36" y="34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5" y="32"/>
                    <a:pt x="35" y="32"/>
                    <a:pt x="35" y="31"/>
                  </a:cubicBezTo>
                  <a:cubicBezTo>
                    <a:pt x="34" y="30"/>
                    <a:pt x="35" y="29"/>
                    <a:pt x="35" y="28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4" y="25"/>
                    <a:pt x="34" y="24"/>
                  </a:cubicBezTo>
                  <a:cubicBezTo>
                    <a:pt x="34" y="23"/>
                    <a:pt x="35" y="22"/>
                    <a:pt x="35" y="21"/>
                  </a:cubicBezTo>
                  <a:cubicBezTo>
                    <a:pt x="35" y="21"/>
                    <a:pt x="35" y="21"/>
                    <a:pt x="36" y="20"/>
                  </a:cubicBezTo>
                  <a:cubicBezTo>
                    <a:pt x="36" y="18"/>
                    <a:pt x="35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0" y="13"/>
                    <a:pt x="30" y="12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9" y="2"/>
                    <a:pt x="8" y="1"/>
                    <a:pt x="8" y="1"/>
                  </a:cubicBezTo>
                  <a:cubicBezTo>
                    <a:pt x="8" y="1"/>
                    <a:pt x="5" y="3"/>
                    <a:pt x="3" y="6"/>
                  </a:cubicBezTo>
                  <a:cubicBezTo>
                    <a:pt x="1" y="8"/>
                    <a:pt x="0" y="7"/>
                    <a:pt x="1" y="9"/>
                  </a:cubicBezTo>
                  <a:cubicBezTo>
                    <a:pt x="2" y="12"/>
                    <a:pt x="3" y="11"/>
                    <a:pt x="2" y="1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03"/>
            <p:cNvSpPr/>
            <p:nvPr/>
          </p:nvSpPr>
          <p:spPr bwMode="auto">
            <a:xfrm rot="21089660">
              <a:off x="1125237" y="2455093"/>
              <a:ext cx="326753" cy="362123"/>
            </a:xfrm>
            <a:custGeom>
              <a:avLst/>
              <a:gdLst>
                <a:gd name="T0" fmla="*/ 8 w 50"/>
                <a:gd name="T1" fmla="*/ 24 h 55"/>
                <a:gd name="T2" fmla="*/ 13 w 50"/>
                <a:gd name="T3" fmla="*/ 34 h 55"/>
                <a:gd name="T4" fmla="*/ 14 w 50"/>
                <a:gd name="T5" fmla="*/ 41 h 55"/>
                <a:gd name="T6" fmla="*/ 13 w 50"/>
                <a:gd name="T7" fmla="*/ 49 h 55"/>
                <a:gd name="T8" fmla="*/ 12 w 50"/>
                <a:gd name="T9" fmla="*/ 53 h 55"/>
                <a:gd name="T10" fmla="*/ 16 w 50"/>
                <a:gd name="T11" fmla="*/ 54 h 55"/>
                <a:gd name="T12" fmla="*/ 17 w 50"/>
                <a:gd name="T13" fmla="*/ 54 h 55"/>
                <a:gd name="T14" fmla="*/ 22 w 50"/>
                <a:gd name="T15" fmla="*/ 55 h 55"/>
                <a:gd name="T16" fmla="*/ 23 w 50"/>
                <a:gd name="T17" fmla="*/ 55 h 55"/>
                <a:gd name="T18" fmla="*/ 27 w 50"/>
                <a:gd name="T19" fmla="*/ 53 h 55"/>
                <a:gd name="T20" fmla="*/ 32 w 50"/>
                <a:gd name="T21" fmla="*/ 49 h 55"/>
                <a:gd name="T22" fmla="*/ 32 w 50"/>
                <a:gd name="T23" fmla="*/ 48 h 55"/>
                <a:gd name="T24" fmla="*/ 38 w 50"/>
                <a:gd name="T25" fmla="*/ 48 h 55"/>
                <a:gd name="T26" fmla="*/ 41 w 50"/>
                <a:gd name="T27" fmla="*/ 49 h 55"/>
                <a:gd name="T28" fmla="*/ 42 w 50"/>
                <a:gd name="T29" fmla="*/ 48 h 55"/>
                <a:gd name="T30" fmla="*/ 43 w 50"/>
                <a:gd name="T31" fmla="*/ 46 h 55"/>
                <a:gd name="T32" fmla="*/ 44 w 50"/>
                <a:gd name="T33" fmla="*/ 40 h 55"/>
                <a:gd name="T34" fmla="*/ 43 w 50"/>
                <a:gd name="T35" fmla="*/ 39 h 55"/>
                <a:gd name="T36" fmla="*/ 45 w 50"/>
                <a:gd name="T37" fmla="*/ 34 h 55"/>
                <a:gd name="T38" fmla="*/ 47 w 50"/>
                <a:gd name="T39" fmla="*/ 32 h 55"/>
                <a:gd name="T40" fmla="*/ 49 w 50"/>
                <a:gd name="T41" fmla="*/ 29 h 55"/>
                <a:gd name="T42" fmla="*/ 50 w 50"/>
                <a:gd name="T43" fmla="*/ 27 h 55"/>
                <a:gd name="T44" fmla="*/ 47 w 50"/>
                <a:gd name="T45" fmla="*/ 23 h 55"/>
                <a:gd name="T46" fmla="*/ 49 w 50"/>
                <a:gd name="T47" fmla="*/ 19 h 55"/>
                <a:gd name="T48" fmla="*/ 48 w 50"/>
                <a:gd name="T49" fmla="*/ 18 h 55"/>
                <a:gd name="T50" fmla="*/ 46 w 50"/>
                <a:gd name="T51" fmla="*/ 16 h 55"/>
                <a:gd name="T52" fmla="*/ 44 w 50"/>
                <a:gd name="T53" fmla="*/ 16 h 55"/>
                <a:gd name="T54" fmla="*/ 43 w 50"/>
                <a:gd name="T55" fmla="*/ 15 h 55"/>
                <a:gd name="T56" fmla="*/ 38 w 50"/>
                <a:gd name="T57" fmla="*/ 17 h 55"/>
                <a:gd name="T58" fmla="*/ 35 w 50"/>
                <a:gd name="T59" fmla="*/ 16 h 55"/>
                <a:gd name="T60" fmla="*/ 31 w 50"/>
                <a:gd name="T61" fmla="*/ 14 h 55"/>
                <a:gd name="T62" fmla="*/ 22 w 50"/>
                <a:gd name="T63" fmla="*/ 11 h 55"/>
                <a:gd name="T64" fmla="*/ 19 w 50"/>
                <a:gd name="T65" fmla="*/ 0 h 55"/>
                <a:gd name="T66" fmla="*/ 12 w 50"/>
                <a:gd name="T67" fmla="*/ 8 h 55"/>
                <a:gd name="T68" fmla="*/ 1 w 50"/>
                <a:gd name="T69" fmla="*/ 17 h 55"/>
                <a:gd name="T70" fmla="*/ 2 w 50"/>
                <a:gd name="T7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5">
                  <a:moveTo>
                    <a:pt x="5" y="27"/>
                  </a:moveTo>
                  <a:cubicBezTo>
                    <a:pt x="6" y="25"/>
                    <a:pt x="8" y="22"/>
                    <a:pt x="8" y="24"/>
                  </a:cubicBezTo>
                  <a:cubicBezTo>
                    <a:pt x="8" y="27"/>
                    <a:pt x="8" y="30"/>
                    <a:pt x="10" y="31"/>
                  </a:cubicBezTo>
                  <a:cubicBezTo>
                    <a:pt x="11" y="32"/>
                    <a:pt x="12" y="33"/>
                    <a:pt x="13" y="34"/>
                  </a:cubicBezTo>
                  <a:cubicBezTo>
                    <a:pt x="14" y="36"/>
                    <a:pt x="15" y="35"/>
                    <a:pt x="14" y="37"/>
                  </a:cubicBezTo>
                  <a:cubicBezTo>
                    <a:pt x="14" y="40"/>
                    <a:pt x="13" y="40"/>
                    <a:pt x="14" y="41"/>
                  </a:cubicBezTo>
                  <a:cubicBezTo>
                    <a:pt x="16" y="42"/>
                    <a:pt x="16" y="44"/>
                    <a:pt x="16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1" y="51"/>
                    <a:pt x="10" y="53"/>
                  </a:cubicBezTo>
                  <a:cubicBezTo>
                    <a:pt x="11" y="53"/>
                    <a:pt x="12" y="54"/>
                    <a:pt x="12" y="53"/>
                  </a:cubicBezTo>
                  <a:cubicBezTo>
                    <a:pt x="12" y="53"/>
                    <a:pt x="13" y="53"/>
                    <a:pt x="13" y="53"/>
                  </a:cubicBezTo>
                  <a:cubicBezTo>
                    <a:pt x="14" y="53"/>
                    <a:pt x="15" y="53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4" y="54"/>
                  </a:cubicBezTo>
                  <a:cubicBezTo>
                    <a:pt x="25" y="53"/>
                    <a:pt x="26" y="53"/>
                    <a:pt x="27" y="53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30" y="53"/>
                    <a:pt x="31" y="51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3" y="47"/>
                    <a:pt x="33" y="46"/>
                    <a:pt x="34" y="46"/>
                  </a:cubicBezTo>
                  <a:cubicBezTo>
                    <a:pt x="36" y="46"/>
                    <a:pt x="37" y="47"/>
                    <a:pt x="38" y="48"/>
                  </a:cubicBezTo>
                  <a:cubicBezTo>
                    <a:pt x="38" y="49"/>
                    <a:pt x="39" y="49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49"/>
                    <a:pt x="41" y="49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2" y="47"/>
                    <a:pt x="43" y="46"/>
                    <a:pt x="43" y="46"/>
                  </a:cubicBezTo>
                  <a:cubicBezTo>
                    <a:pt x="43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0"/>
                    <a:pt x="43" y="39"/>
                    <a:pt x="43" y="39"/>
                  </a:cubicBezTo>
                  <a:cubicBezTo>
                    <a:pt x="42" y="37"/>
                    <a:pt x="43" y="36"/>
                    <a:pt x="44" y="35"/>
                  </a:cubicBezTo>
                  <a:cubicBezTo>
                    <a:pt x="45" y="35"/>
                    <a:pt x="45" y="34"/>
                    <a:pt x="45" y="34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7" y="33"/>
                    <a:pt x="47" y="33"/>
                    <a:pt x="47" y="32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50" y="28"/>
                    <a:pt x="50" y="27"/>
                    <a:pt x="50" y="27"/>
                  </a:cubicBezTo>
                  <a:cubicBezTo>
                    <a:pt x="50" y="26"/>
                    <a:pt x="49" y="26"/>
                    <a:pt x="49" y="25"/>
                  </a:cubicBezTo>
                  <a:cubicBezTo>
                    <a:pt x="48" y="25"/>
                    <a:pt x="47" y="24"/>
                    <a:pt x="47" y="23"/>
                  </a:cubicBezTo>
                  <a:cubicBezTo>
                    <a:pt x="47" y="22"/>
                    <a:pt x="48" y="21"/>
                    <a:pt x="48" y="20"/>
                  </a:cubicBezTo>
                  <a:cubicBezTo>
                    <a:pt x="49" y="20"/>
                    <a:pt x="49" y="20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8" y="17"/>
                    <a:pt x="48" y="17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4" y="16"/>
                  </a:cubicBezTo>
                  <a:cubicBezTo>
                    <a:pt x="44" y="16"/>
                    <a:pt x="43" y="16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6" y="16"/>
                    <a:pt x="35" y="16"/>
                    <a:pt x="35" y="16"/>
                  </a:cubicBezTo>
                  <a:cubicBezTo>
                    <a:pt x="34" y="15"/>
                    <a:pt x="33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7" y="13"/>
                    <a:pt x="22" y="11"/>
                    <a:pt x="22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7" y="0"/>
                    <a:pt x="15" y="2"/>
                  </a:cubicBezTo>
                  <a:cubicBezTo>
                    <a:pt x="13" y="5"/>
                    <a:pt x="14" y="6"/>
                    <a:pt x="12" y="8"/>
                  </a:cubicBezTo>
                  <a:cubicBezTo>
                    <a:pt x="10" y="9"/>
                    <a:pt x="6" y="11"/>
                    <a:pt x="4" y="13"/>
                  </a:cubicBezTo>
                  <a:cubicBezTo>
                    <a:pt x="2" y="15"/>
                    <a:pt x="1" y="14"/>
                    <a:pt x="1" y="17"/>
                  </a:cubicBezTo>
                  <a:cubicBezTo>
                    <a:pt x="1" y="20"/>
                    <a:pt x="0" y="22"/>
                    <a:pt x="0" y="2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4" y="28"/>
                    <a:pt x="5" y="2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Freeform 104"/>
            <p:cNvSpPr/>
            <p:nvPr/>
          </p:nvSpPr>
          <p:spPr bwMode="auto">
            <a:xfrm rot="21089660">
              <a:off x="996843" y="4528952"/>
              <a:ext cx="380651" cy="619820"/>
            </a:xfrm>
            <a:custGeom>
              <a:avLst/>
              <a:gdLst>
                <a:gd name="T0" fmla="*/ 58 w 58"/>
                <a:gd name="T1" fmla="*/ 17 h 94"/>
                <a:gd name="T2" fmla="*/ 56 w 58"/>
                <a:gd name="T3" fmla="*/ 15 h 94"/>
                <a:gd name="T4" fmla="*/ 55 w 58"/>
                <a:gd name="T5" fmla="*/ 9 h 94"/>
                <a:gd name="T6" fmla="*/ 50 w 58"/>
                <a:gd name="T7" fmla="*/ 2 h 94"/>
                <a:gd name="T8" fmla="*/ 47 w 58"/>
                <a:gd name="T9" fmla="*/ 1 h 94"/>
                <a:gd name="T10" fmla="*/ 37 w 58"/>
                <a:gd name="T11" fmla="*/ 1 h 94"/>
                <a:gd name="T12" fmla="*/ 36 w 58"/>
                <a:gd name="T13" fmla="*/ 1 h 94"/>
                <a:gd name="T14" fmla="*/ 36 w 58"/>
                <a:gd name="T15" fmla="*/ 2 h 94"/>
                <a:gd name="T16" fmla="*/ 34 w 58"/>
                <a:gd name="T17" fmla="*/ 6 h 94"/>
                <a:gd name="T18" fmla="*/ 32 w 58"/>
                <a:gd name="T19" fmla="*/ 5 h 94"/>
                <a:gd name="T20" fmla="*/ 30 w 58"/>
                <a:gd name="T21" fmla="*/ 4 h 94"/>
                <a:gd name="T22" fmla="*/ 34 w 58"/>
                <a:gd name="T23" fmla="*/ 10 h 94"/>
                <a:gd name="T24" fmla="*/ 30 w 58"/>
                <a:gd name="T25" fmla="*/ 13 h 94"/>
                <a:gd name="T26" fmla="*/ 35 w 58"/>
                <a:gd name="T27" fmla="*/ 21 h 94"/>
                <a:gd name="T28" fmla="*/ 39 w 58"/>
                <a:gd name="T29" fmla="*/ 25 h 94"/>
                <a:gd name="T30" fmla="*/ 43 w 58"/>
                <a:gd name="T31" fmla="*/ 30 h 94"/>
                <a:gd name="T32" fmla="*/ 40 w 58"/>
                <a:gd name="T33" fmla="*/ 33 h 94"/>
                <a:gd name="T34" fmla="*/ 30 w 58"/>
                <a:gd name="T35" fmla="*/ 35 h 94"/>
                <a:gd name="T36" fmla="*/ 29 w 58"/>
                <a:gd name="T37" fmla="*/ 37 h 94"/>
                <a:gd name="T38" fmla="*/ 27 w 58"/>
                <a:gd name="T39" fmla="*/ 38 h 94"/>
                <a:gd name="T40" fmla="*/ 27 w 58"/>
                <a:gd name="T41" fmla="*/ 43 h 94"/>
                <a:gd name="T42" fmla="*/ 24 w 58"/>
                <a:gd name="T43" fmla="*/ 45 h 94"/>
                <a:gd name="T44" fmla="*/ 20 w 58"/>
                <a:gd name="T45" fmla="*/ 44 h 94"/>
                <a:gd name="T46" fmla="*/ 18 w 58"/>
                <a:gd name="T47" fmla="*/ 43 h 94"/>
                <a:gd name="T48" fmla="*/ 14 w 58"/>
                <a:gd name="T49" fmla="*/ 43 h 94"/>
                <a:gd name="T50" fmla="*/ 12 w 58"/>
                <a:gd name="T51" fmla="*/ 43 h 94"/>
                <a:gd name="T52" fmla="*/ 9 w 58"/>
                <a:gd name="T53" fmla="*/ 43 h 94"/>
                <a:gd name="T54" fmla="*/ 5 w 58"/>
                <a:gd name="T55" fmla="*/ 46 h 94"/>
                <a:gd name="T56" fmla="*/ 2 w 58"/>
                <a:gd name="T57" fmla="*/ 51 h 94"/>
                <a:gd name="T58" fmla="*/ 5 w 58"/>
                <a:gd name="T59" fmla="*/ 61 h 94"/>
                <a:gd name="T60" fmla="*/ 8 w 58"/>
                <a:gd name="T61" fmla="*/ 68 h 94"/>
                <a:gd name="T62" fmla="*/ 9 w 58"/>
                <a:gd name="T63" fmla="*/ 78 h 94"/>
                <a:gd name="T64" fmla="*/ 7 w 58"/>
                <a:gd name="T65" fmla="*/ 85 h 94"/>
                <a:gd name="T66" fmla="*/ 10 w 58"/>
                <a:gd name="T67" fmla="*/ 92 h 94"/>
                <a:gd name="T68" fmla="*/ 16 w 58"/>
                <a:gd name="T69" fmla="*/ 92 h 94"/>
                <a:gd name="T70" fmla="*/ 21 w 58"/>
                <a:gd name="T71" fmla="*/ 93 h 94"/>
                <a:gd name="T72" fmla="*/ 28 w 58"/>
                <a:gd name="T73" fmla="*/ 91 h 94"/>
                <a:gd name="T74" fmla="*/ 31 w 58"/>
                <a:gd name="T75" fmla="*/ 86 h 94"/>
                <a:gd name="T76" fmla="*/ 33 w 58"/>
                <a:gd name="T77" fmla="*/ 72 h 94"/>
                <a:gd name="T78" fmla="*/ 38 w 58"/>
                <a:gd name="T79" fmla="*/ 56 h 94"/>
                <a:gd name="T80" fmla="*/ 45 w 58"/>
                <a:gd name="T81" fmla="*/ 47 h 94"/>
                <a:gd name="T82" fmla="*/ 54 w 58"/>
                <a:gd name="T83" fmla="*/ 42 h 94"/>
                <a:gd name="T84" fmla="*/ 51 w 58"/>
                <a:gd name="T85" fmla="*/ 38 h 94"/>
                <a:gd name="T86" fmla="*/ 53 w 58"/>
                <a:gd name="T87" fmla="*/ 25 h 94"/>
                <a:gd name="T88" fmla="*/ 58 w 58"/>
                <a:gd name="T89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4">
                  <a:moveTo>
                    <a:pt x="58" y="18"/>
                  </a:moveTo>
                  <a:cubicBezTo>
                    <a:pt x="58" y="18"/>
                    <a:pt x="58" y="17"/>
                    <a:pt x="58" y="17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5" y="14"/>
                    <a:pt x="55" y="12"/>
                    <a:pt x="55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9"/>
                    <a:pt x="54" y="8"/>
                    <a:pt x="54" y="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6" y="5"/>
                    <a:pt x="35" y="6"/>
                    <a:pt x="34" y="6"/>
                  </a:cubicBezTo>
                  <a:cubicBezTo>
                    <a:pt x="33" y="6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30" y="4"/>
                    <a:pt x="31" y="5"/>
                    <a:pt x="32" y="6"/>
                  </a:cubicBezTo>
                  <a:cubicBezTo>
                    <a:pt x="34" y="7"/>
                    <a:pt x="34" y="9"/>
                    <a:pt x="34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7" y="23"/>
                    <a:pt x="37" y="24"/>
                  </a:cubicBezTo>
                  <a:cubicBezTo>
                    <a:pt x="38" y="24"/>
                    <a:pt x="38" y="24"/>
                    <a:pt x="39" y="25"/>
                  </a:cubicBezTo>
                  <a:cubicBezTo>
                    <a:pt x="40" y="25"/>
                    <a:pt x="40" y="26"/>
                    <a:pt x="41" y="26"/>
                  </a:cubicBezTo>
                  <a:cubicBezTo>
                    <a:pt x="42" y="27"/>
                    <a:pt x="43" y="29"/>
                    <a:pt x="43" y="30"/>
                  </a:cubicBezTo>
                  <a:cubicBezTo>
                    <a:pt x="43" y="31"/>
                    <a:pt x="42" y="32"/>
                    <a:pt x="42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36" y="33"/>
                    <a:pt x="33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cubicBezTo>
                    <a:pt x="28" y="38"/>
                    <a:pt x="28" y="38"/>
                    <a:pt x="27" y="38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1"/>
                    <a:pt x="28" y="42"/>
                    <a:pt x="27" y="43"/>
                  </a:cubicBezTo>
                  <a:cubicBezTo>
                    <a:pt x="27" y="44"/>
                    <a:pt x="25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4"/>
                    <a:pt x="16" y="44"/>
                    <a:pt x="15" y="44"/>
                  </a:cubicBezTo>
                  <a:cubicBezTo>
                    <a:pt x="15" y="44"/>
                    <a:pt x="14" y="44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0" y="43"/>
                    <a:pt x="9" y="43"/>
                  </a:cubicBezTo>
                  <a:cubicBezTo>
                    <a:pt x="8" y="43"/>
                    <a:pt x="7" y="43"/>
                    <a:pt x="6" y="43"/>
                  </a:cubicBezTo>
                  <a:cubicBezTo>
                    <a:pt x="6" y="45"/>
                    <a:pt x="5" y="46"/>
                    <a:pt x="5" y="46"/>
                  </a:cubicBezTo>
                  <a:cubicBezTo>
                    <a:pt x="5" y="46"/>
                    <a:pt x="3" y="46"/>
                    <a:pt x="2" y="46"/>
                  </a:cubicBezTo>
                  <a:cubicBezTo>
                    <a:pt x="1" y="46"/>
                    <a:pt x="0" y="48"/>
                    <a:pt x="2" y="51"/>
                  </a:cubicBezTo>
                  <a:cubicBezTo>
                    <a:pt x="3" y="54"/>
                    <a:pt x="4" y="54"/>
                    <a:pt x="4" y="57"/>
                  </a:cubicBezTo>
                  <a:cubicBezTo>
                    <a:pt x="5" y="59"/>
                    <a:pt x="4" y="59"/>
                    <a:pt x="5" y="61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6"/>
                    <a:pt x="8" y="66"/>
                    <a:pt x="8" y="68"/>
                  </a:cubicBezTo>
                  <a:cubicBezTo>
                    <a:pt x="9" y="69"/>
                    <a:pt x="9" y="72"/>
                    <a:pt x="9" y="74"/>
                  </a:cubicBezTo>
                  <a:cubicBezTo>
                    <a:pt x="8" y="76"/>
                    <a:pt x="10" y="76"/>
                    <a:pt x="9" y="78"/>
                  </a:cubicBezTo>
                  <a:cubicBezTo>
                    <a:pt x="8" y="79"/>
                    <a:pt x="7" y="78"/>
                    <a:pt x="7" y="80"/>
                  </a:cubicBezTo>
                  <a:cubicBezTo>
                    <a:pt x="7" y="82"/>
                    <a:pt x="7" y="85"/>
                    <a:pt x="7" y="8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0"/>
                    <a:pt x="10" y="92"/>
                  </a:cubicBezTo>
                  <a:cubicBezTo>
                    <a:pt x="12" y="94"/>
                    <a:pt x="14" y="94"/>
                    <a:pt x="14" y="9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7" y="88"/>
                    <a:pt x="19" y="90"/>
                  </a:cubicBezTo>
                  <a:cubicBezTo>
                    <a:pt x="21" y="93"/>
                    <a:pt x="19" y="92"/>
                    <a:pt x="21" y="93"/>
                  </a:cubicBezTo>
                  <a:cubicBezTo>
                    <a:pt x="22" y="93"/>
                    <a:pt x="22" y="94"/>
                    <a:pt x="24" y="92"/>
                  </a:cubicBezTo>
                  <a:cubicBezTo>
                    <a:pt x="26" y="91"/>
                    <a:pt x="27" y="91"/>
                    <a:pt x="28" y="91"/>
                  </a:cubicBezTo>
                  <a:cubicBezTo>
                    <a:pt x="30" y="92"/>
                    <a:pt x="30" y="92"/>
                    <a:pt x="31" y="91"/>
                  </a:cubicBezTo>
                  <a:cubicBezTo>
                    <a:pt x="31" y="90"/>
                    <a:pt x="31" y="86"/>
                    <a:pt x="31" y="86"/>
                  </a:cubicBezTo>
                  <a:cubicBezTo>
                    <a:pt x="31" y="86"/>
                    <a:pt x="32" y="82"/>
                    <a:pt x="33" y="81"/>
                  </a:cubicBezTo>
                  <a:cubicBezTo>
                    <a:pt x="33" y="79"/>
                    <a:pt x="33" y="76"/>
                    <a:pt x="33" y="72"/>
                  </a:cubicBezTo>
                  <a:cubicBezTo>
                    <a:pt x="33" y="68"/>
                    <a:pt x="35" y="68"/>
                    <a:pt x="36" y="64"/>
                  </a:cubicBezTo>
                  <a:cubicBezTo>
                    <a:pt x="37" y="61"/>
                    <a:pt x="38" y="56"/>
                    <a:pt x="38" y="56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3" y="47"/>
                    <a:pt x="45" y="47"/>
                  </a:cubicBezTo>
                  <a:cubicBezTo>
                    <a:pt x="47" y="46"/>
                    <a:pt x="47" y="48"/>
                    <a:pt x="50" y="46"/>
                  </a:cubicBezTo>
                  <a:cubicBezTo>
                    <a:pt x="54" y="43"/>
                    <a:pt x="54" y="44"/>
                    <a:pt x="54" y="42"/>
                  </a:cubicBezTo>
                  <a:cubicBezTo>
                    <a:pt x="55" y="40"/>
                    <a:pt x="55" y="41"/>
                    <a:pt x="52" y="40"/>
                  </a:cubicBezTo>
                  <a:cubicBezTo>
                    <a:pt x="50" y="40"/>
                    <a:pt x="51" y="40"/>
                    <a:pt x="51" y="38"/>
                  </a:cubicBezTo>
                  <a:cubicBezTo>
                    <a:pt x="52" y="36"/>
                    <a:pt x="53" y="31"/>
                    <a:pt x="53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7" y="19"/>
                    <a:pt x="58" y="20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Freeform 105"/>
            <p:cNvSpPr/>
            <p:nvPr/>
          </p:nvSpPr>
          <p:spPr bwMode="auto">
            <a:xfrm rot="21089660">
              <a:off x="710504" y="3954680"/>
              <a:ext cx="156639" cy="256013"/>
            </a:xfrm>
            <a:custGeom>
              <a:avLst/>
              <a:gdLst>
                <a:gd name="T0" fmla="*/ 4 w 24"/>
                <a:gd name="T1" fmla="*/ 39 h 39"/>
                <a:gd name="T2" fmla="*/ 5 w 24"/>
                <a:gd name="T3" fmla="*/ 38 h 39"/>
                <a:gd name="T4" fmla="*/ 13 w 24"/>
                <a:gd name="T5" fmla="*/ 32 h 39"/>
                <a:gd name="T6" fmla="*/ 19 w 24"/>
                <a:gd name="T7" fmla="*/ 26 h 39"/>
                <a:gd name="T8" fmla="*/ 23 w 24"/>
                <a:gd name="T9" fmla="*/ 21 h 39"/>
                <a:gd name="T10" fmla="*/ 24 w 24"/>
                <a:gd name="T11" fmla="*/ 19 h 39"/>
                <a:gd name="T12" fmla="*/ 23 w 24"/>
                <a:gd name="T13" fmla="*/ 16 h 39"/>
                <a:gd name="T14" fmla="*/ 20 w 24"/>
                <a:gd name="T15" fmla="*/ 11 h 39"/>
                <a:gd name="T16" fmla="*/ 20 w 24"/>
                <a:gd name="T17" fmla="*/ 11 h 39"/>
                <a:gd name="T18" fmla="*/ 16 w 24"/>
                <a:gd name="T19" fmla="*/ 10 h 39"/>
                <a:gd name="T20" fmla="*/ 8 w 24"/>
                <a:gd name="T21" fmla="*/ 1 h 39"/>
                <a:gd name="T22" fmla="*/ 8 w 24"/>
                <a:gd name="T23" fmla="*/ 1 h 39"/>
                <a:gd name="T24" fmla="*/ 7 w 24"/>
                <a:gd name="T25" fmla="*/ 0 h 39"/>
                <a:gd name="T26" fmla="*/ 6 w 24"/>
                <a:gd name="T27" fmla="*/ 1 h 39"/>
                <a:gd name="T28" fmla="*/ 6 w 24"/>
                <a:gd name="T29" fmla="*/ 4 h 39"/>
                <a:gd name="T30" fmla="*/ 9 w 24"/>
                <a:gd name="T31" fmla="*/ 8 h 39"/>
                <a:gd name="T32" fmla="*/ 13 w 24"/>
                <a:gd name="T33" fmla="*/ 10 h 39"/>
                <a:gd name="T34" fmla="*/ 18 w 24"/>
                <a:gd name="T35" fmla="*/ 15 h 39"/>
                <a:gd name="T36" fmla="*/ 19 w 24"/>
                <a:gd name="T37" fmla="*/ 15 h 39"/>
                <a:gd name="T38" fmla="*/ 20 w 24"/>
                <a:gd name="T39" fmla="*/ 18 h 39"/>
                <a:gd name="T40" fmla="*/ 18 w 24"/>
                <a:gd name="T41" fmla="*/ 20 h 39"/>
                <a:gd name="T42" fmla="*/ 17 w 24"/>
                <a:gd name="T43" fmla="*/ 20 h 39"/>
                <a:gd name="T44" fmla="*/ 16 w 24"/>
                <a:gd name="T45" fmla="*/ 22 h 39"/>
                <a:gd name="T46" fmla="*/ 10 w 24"/>
                <a:gd name="T47" fmla="*/ 27 h 39"/>
                <a:gd name="T48" fmla="*/ 8 w 24"/>
                <a:gd name="T49" fmla="*/ 27 h 39"/>
                <a:gd name="T50" fmla="*/ 6 w 24"/>
                <a:gd name="T51" fmla="*/ 28 h 39"/>
                <a:gd name="T52" fmla="*/ 2 w 24"/>
                <a:gd name="T53" fmla="*/ 32 h 39"/>
                <a:gd name="T54" fmla="*/ 0 w 24"/>
                <a:gd name="T55" fmla="*/ 35 h 39"/>
                <a:gd name="T56" fmla="*/ 0 w 24"/>
                <a:gd name="T57" fmla="*/ 35 h 39"/>
                <a:gd name="T58" fmla="*/ 1 w 24"/>
                <a:gd name="T59" fmla="*/ 36 h 39"/>
                <a:gd name="T60" fmla="*/ 4 w 24"/>
                <a:gd name="T6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39">
                  <a:moveTo>
                    <a:pt x="4" y="39"/>
                  </a:moveTo>
                  <a:cubicBezTo>
                    <a:pt x="4" y="38"/>
                    <a:pt x="5" y="38"/>
                    <a:pt x="5" y="3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0"/>
                    <a:pt x="17" y="28"/>
                    <a:pt x="19" y="26"/>
                  </a:cubicBezTo>
                  <a:cubicBezTo>
                    <a:pt x="21" y="25"/>
                    <a:pt x="22" y="23"/>
                    <a:pt x="23" y="21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4" y="18"/>
                    <a:pt x="24" y="17"/>
                    <a:pt x="23" y="16"/>
                  </a:cubicBezTo>
                  <a:cubicBezTo>
                    <a:pt x="22" y="14"/>
                    <a:pt x="22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7" y="10"/>
                    <a:pt x="16" y="10"/>
                  </a:cubicBezTo>
                  <a:cubicBezTo>
                    <a:pt x="11" y="10"/>
                    <a:pt x="9" y="8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7" y="6"/>
                    <a:pt x="9" y="8"/>
                  </a:cubicBezTo>
                  <a:cubicBezTo>
                    <a:pt x="10" y="9"/>
                    <a:pt x="11" y="10"/>
                    <a:pt x="13" y="10"/>
                  </a:cubicBezTo>
                  <a:cubicBezTo>
                    <a:pt x="16" y="11"/>
                    <a:pt x="17" y="12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19" y="19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4" y="24"/>
                    <a:pt x="12" y="26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7" y="27"/>
                    <a:pt x="7" y="27"/>
                    <a:pt x="6" y="28"/>
                  </a:cubicBezTo>
                  <a:cubicBezTo>
                    <a:pt x="4" y="29"/>
                    <a:pt x="3" y="31"/>
                    <a:pt x="2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" y="38"/>
                    <a:pt x="3" y="39"/>
                    <a:pt x="4" y="3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9" name="Freeform 106"/>
            <p:cNvSpPr/>
            <p:nvPr/>
          </p:nvSpPr>
          <p:spPr bwMode="auto">
            <a:xfrm rot="21089660">
              <a:off x="1422125" y="4018618"/>
              <a:ext cx="294752" cy="592871"/>
            </a:xfrm>
            <a:custGeom>
              <a:avLst/>
              <a:gdLst>
                <a:gd name="T0" fmla="*/ 40 w 45"/>
                <a:gd name="T1" fmla="*/ 39 h 90"/>
                <a:gd name="T2" fmla="*/ 37 w 45"/>
                <a:gd name="T3" fmla="*/ 34 h 90"/>
                <a:gd name="T4" fmla="*/ 43 w 45"/>
                <a:gd name="T5" fmla="*/ 24 h 90"/>
                <a:gd name="T6" fmla="*/ 42 w 45"/>
                <a:gd name="T7" fmla="*/ 15 h 90"/>
                <a:gd name="T8" fmla="*/ 44 w 45"/>
                <a:gd name="T9" fmla="*/ 11 h 90"/>
                <a:gd name="T10" fmla="*/ 43 w 45"/>
                <a:gd name="T11" fmla="*/ 5 h 90"/>
                <a:gd name="T12" fmla="*/ 38 w 45"/>
                <a:gd name="T13" fmla="*/ 3 h 90"/>
                <a:gd name="T14" fmla="*/ 31 w 45"/>
                <a:gd name="T15" fmla="*/ 4 h 90"/>
                <a:gd name="T16" fmla="*/ 28 w 45"/>
                <a:gd name="T17" fmla="*/ 2 h 90"/>
                <a:gd name="T18" fmla="*/ 25 w 45"/>
                <a:gd name="T19" fmla="*/ 0 h 90"/>
                <a:gd name="T20" fmla="*/ 24 w 45"/>
                <a:gd name="T21" fmla="*/ 1 h 90"/>
                <a:gd name="T22" fmla="*/ 23 w 45"/>
                <a:gd name="T23" fmla="*/ 3 h 90"/>
                <a:gd name="T24" fmla="*/ 24 w 45"/>
                <a:gd name="T25" fmla="*/ 6 h 90"/>
                <a:gd name="T26" fmla="*/ 25 w 45"/>
                <a:gd name="T27" fmla="*/ 12 h 90"/>
                <a:gd name="T28" fmla="*/ 26 w 45"/>
                <a:gd name="T29" fmla="*/ 15 h 90"/>
                <a:gd name="T30" fmla="*/ 24 w 45"/>
                <a:gd name="T31" fmla="*/ 20 h 90"/>
                <a:gd name="T32" fmla="*/ 22 w 45"/>
                <a:gd name="T33" fmla="*/ 21 h 90"/>
                <a:gd name="T34" fmla="*/ 21 w 45"/>
                <a:gd name="T35" fmla="*/ 26 h 90"/>
                <a:gd name="T36" fmla="*/ 21 w 45"/>
                <a:gd name="T37" fmla="*/ 29 h 90"/>
                <a:gd name="T38" fmla="*/ 22 w 45"/>
                <a:gd name="T39" fmla="*/ 31 h 90"/>
                <a:gd name="T40" fmla="*/ 24 w 45"/>
                <a:gd name="T41" fmla="*/ 38 h 90"/>
                <a:gd name="T42" fmla="*/ 22 w 45"/>
                <a:gd name="T43" fmla="*/ 41 h 90"/>
                <a:gd name="T44" fmla="*/ 21 w 45"/>
                <a:gd name="T45" fmla="*/ 41 h 90"/>
                <a:gd name="T46" fmla="*/ 20 w 45"/>
                <a:gd name="T47" fmla="*/ 46 h 90"/>
                <a:gd name="T48" fmla="*/ 18 w 45"/>
                <a:gd name="T49" fmla="*/ 47 h 90"/>
                <a:gd name="T50" fmla="*/ 19 w 45"/>
                <a:gd name="T51" fmla="*/ 50 h 90"/>
                <a:gd name="T52" fmla="*/ 18 w 45"/>
                <a:gd name="T53" fmla="*/ 57 h 90"/>
                <a:gd name="T54" fmla="*/ 11 w 45"/>
                <a:gd name="T55" fmla="*/ 58 h 90"/>
                <a:gd name="T56" fmla="*/ 6 w 45"/>
                <a:gd name="T57" fmla="*/ 62 h 90"/>
                <a:gd name="T58" fmla="*/ 4 w 45"/>
                <a:gd name="T59" fmla="*/ 67 h 90"/>
                <a:gd name="T60" fmla="*/ 1 w 45"/>
                <a:gd name="T61" fmla="*/ 70 h 90"/>
                <a:gd name="T62" fmla="*/ 1 w 45"/>
                <a:gd name="T63" fmla="*/ 74 h 90"/>
                <a:gd name="T64" fmla="*/ 4 w 45"/>
                <a:gd name="T65" fmla="*/ 80 h 90"/>
                <a:gd name="T66" fmla="*/ 4 w 45"/>
                <a:gd name="T67" fmla="*/ 84 h 90"/>
                <a:gd name="T68" fmla="*/ 10 w 45"/>
                <a:gd name="T69" fmla="*/ 84 h 90"/>
                <a:gd name="T70" fmla="*/ 16 w 45"/>
                <a:gd name="T71" fmla="*/ 85 h 90"/>
                <a:gd name="T72" fmla="*/ 17 w 45"/>
                <a:gd name="T73" fmla="*/ 89 h 90"/>
                <a:gd name="T74" fmla="*/ 21 w 45"/>
                <a:gd name="T75" fmla="*/ 88 h 90"/>
                <a:gd name="T76" fmla="*/ 27 w 45"/>
                <a:gd name="T77" fmla="*/ 87 h 90"/>
                <a:gd name="T78" fmla="*/ 31 w 45"/>
                <a:gd name="T79" fmla="*/ 88 h 90"/>
                <a:gd name="T80" fmla="*/ 33 w 45"/>
                <a:gd name="T81" fmla="*/ 83 h 90"/>
                <a:gd name="T82" fmla="*/ 31 w 45"/>
                <a:gd name="T83" fmla="*/ 76 h 90"/>
                <a:gd name="T84" fmla="*/ 35 w 45"/>
                <a:gd name="T85" fmla="*/ 77 h 90"/>
                <a:gd name="T86" fmla="*/ 40 w 45"/>
                <a:gd name="T87" fmla="*/ 73 h 90"/>
                <a:gd name="T88" fmla="*/ 42 w 45"/>
                <a:gd name="T89" fmla="*/ 59 h 90"/>
                <a:gd name="T90" fmla="*/ 44 w 45"/>
                <a:gd name="T91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90">
                  <a:moveTo>
                    <a:pt x="41" y="43"/>
                  </a:moveTo>
                  <a:cubicBezTo>
                    <a:pt x="40" y="40"/>
                    <a:pt x="42" y="39"/>
                    <a:pt x="40" y="39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39"/>
                    <a:pt x="36" y="36"/>
                    <a:pt x="37" y="34"/>
                  </a:cubicBezTo>
                  <a:cubicBezTo>
                    <a:pt x="39" y="33"/>
                    <a:pt x="42" y="28"/>
                    <a:pt x="42" y="28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16"/>
                    <a:pt x="42" y="15"/>
                  </a:cubicBezTo>
                  <a:cubicBezTo>
                    <a:pt x="43" y="15"/>
                    <a:pt x="44" y="14"/>
                    <a:pt x="45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4" y="8"/>
                    <a:pt x="43" y="7"/>
                    <a:pt x="43" y="5"/>
                  </a:cubicBezTo>
                  <a:cubicBezTo>
                    <a:pt x="42" y="5"/>
                    <a:pt x="41" y="2"/>
                    <a:pt x="40" y="2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4"/>
                    <a:pt x="33" y="4"/>
                    <a:pt x="31" y="4"/>
                  </a:cubicBezTo>
                  <a:cubicBezTo>
                    <a:pt x="30" y="4"/>
                    <a:pt x="29" y="4"/>
                    <a:pt x="29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5" y="8"/>
                    <a:pt x="25" y="10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6" y="15"/>
                  </a:cubicBezTo>
                  <a:cubicBezTo>
                    <a:pt x="26" y="15"/>
                    <a:pt x="26" y="16"/>
                    <a:pt x="26" y="17"/>
                  </a:cubicBezTo>
                  <a:cubicBezTo>
                    <a:pt x="26" y="18"/>
                    <a:pt x="26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5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1" y="30"/>
                    <a:pt x="21" y="30"/>
                    <a:pt x="22" y="31"/>
                  </a:cubicBezTo>
                  <a:cubicBezTo>
                    <a:pt x="23" y="32"/>
                    <a:pt x="23" y="34"/>
                    <a:pt x="23" y="35"/>
                  </a:cubicBezTo>
                  <a:cubicBezTo>
                    <a:pt x="24" y="36"/>
                    <a:pt x="24" y="37"/>
                    <a:pt x="24" y="38"/>
                  </a:cubicBezTo>
                  <a:cubicBezTo>
                    <a:pt x="23" y="39"/>
                    <a:pt x="23" y="40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5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7"/>
                    <a:pt x="18" y="47"/>
                  </a:cubicBezTo>
                  <a:cubicBezTo>
                    <a:pt x="18" y="47"/>
                    <a:pt x="18" y="48"/>
                    <a:pt x="19" y="49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4"/>
                    <a:pt x="19" y="56"/>
                    <a:pt x="18" y="57"/>
                  </a:cubicBezTo>
                  <a:cubicBezTo>
                    <a:pt x="16" y="58"/>
                    <a:pt x="14" y="59"/>
                    <a:pt x="13" y="59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7" y="59"/>
                    <a:pt x="7" y="61"/>
                    <a:pt x="6" y="62"/>
                  </a:cubicBezTo>
                  <a:cubicBezTo>
                    <a:pt x="6" y="62"/>
                    <a:pt x="6" y="62"/>
                    <a:pt x="6" y="63"/>
                  </a:cubicBezTo>
                  <a:cubicBezTo>
                    <a:pt x="6" y="64"/>
                    <a:pt x="6" y="66"/>
                    <a:pt x="4" y="67"/>
                  </a:cubicBezTo>
                  <a:cubicBezTo>
                    <a:pt x="4" y="68"/>
                    <a:pt x="3" y="69"/>
                    <a:pt x="2" y="69"/>
                  </a:cubicBezTo>
                  <a:cubicBezTo>
                    <a:pt x="2" y="69"/>
                    <a:pt x="1" y="70"/>
                    <a:pt x="1" y="70"/>
                  </a:cubicBezTo>
                  <a:cubicBezTo>
                    <a:pt x="1" y="70"/>
                    <a:pt x="0" y="71"/>
                    <a:pt x="0" y="72"/>
                  </a:cubicBezTo>
                  <a:cubicBezTo>
                    <a:pt x="0" y="73"/>
                    <a:pt x="1" y="74"/>
                    <a:pt x="1" y="74"/>
                  </a:cubicBezTo>
                  <a:cubicBezTo>
                    <a:pt x="2" y="75"/>
                    <a:pt x="2" y="75"/>
                    <a:pt x="3" y="76"/>
                  </a:cubicBezTo>
                  <a:cubicBezTo>
                    <a:pt x="4" y="77"/>
                    <a:pt x="4" y="78"/>
                    <a:pt x="4" y="80"/>
                  </a:cubicBezTo>
                  <a:cubicBezTo>
                    <a:pt x="5" y="79"/>
                    <a:pt x="6" y="77"/>
                    <a:pt x="6" y="79"/>
                  </a:cubicBezTo>
                  <a:cubicBezTo>
                    <a:pt x="5" y="82"/>
                    <a:pt x="3" y="84"/>
                    <a:pt x="4" y="84"/>
                  </a:cubicBezTo>
                  <a:cubicBezTo>
                    <a:pt x="5" y="84"/>
                    <a:pt x="7" y="84"/>
                    <a:pt x="7" y="84"/>
                  </a:cubicBezTo>
                  <a:cubicBezTo>
                    <a:pt x="7" y="84"/>
                    <a:pt x="8" y="83"/>
                    <a:pt x="10" y="84"/>
                  </a:cubicBezTo>
                  <a:cubicBezTo>
                    <a:pt x="12" y="85"/>
                    <a:pt x="14" y="85"/>
                    <a:pt x="14" y="85"/>
                  </a:cubicBezTo>
                  <a:cubicBezTo>
                    <a:pt x="14" y="85"/>
                    <a:pt x="17" y="82"/>
                    <a:pt x="16" y="85"/>
                  </a:cubicBezTo>
                  <a:cubicBezTo>
                    <a:pt x="15" y="87"/>
                    <a:pt x="13" y="86"/>
                    <a:pt x="14" y="87"/>
                  </a:cubicBezTo>
                  <a:cubicBezTo>
                    <a:pt x="15" y="89"/>
                    <a:pt x="16" y="89"/>
                    <a:pt x="17" y="89"/>
                  </a:cubicBezTo>
                  <a:cubicBezTo>
                    <a:pt x="19" y="88"/>
                    <a:pt x="19" y="86"/>
                    <a:pt x="20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9"/>
                    <a:pt x="23" y="89"/>
                    <a:pt x="24" y="88"/>
                  </a:cubicBezTo>
                  <a:cubicBezTo>
                    <a:pt x="26" y="88"/>
                    <a:pt x="26" y="86"/>
                    <a:pt x="27" y="87"/>
                  </a:cubicBezTo>
                  <a:cubicBezTo>
                    <a:pt x="28" y="88"/>
                    <a:pt x="27" y="88"/>
                    <a:pt x="28" y="89"/>
                  </a:cubicBezTo>
                  <a:cubicBezTo>
                    <a:pt x="30" y="89"/>
                    <a:pt x="30" y="90"/>
                    <a:pt x="31" y="88"/>
                  </a:cubicBezTo>
                  <a:cubicBezTo>
                    <a:pt x="31" y="86"/>
                    <a:pt x="30" y="85"/>
                    <a:pt x="32" y="84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0"/>
                    <a:pt x="30" y="77"/>
                    <a:pt x="31" y="76"/>
                  </a:cubicBezTo>
                  <a:cubicBezTo>
                    <a:pt x="32" y="74"/>
                    <a:pt x="32" y="72"/>
                    <a:pt x="33" y="74"/>
                  </a:cubicBezTo>
                  <a:cubicBezTo>
                    <a:pt x="34" y="75"/>
                    <a:pt x="35" y="77"/>
                    <a:pt x="35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1" y="69"/>
                    <a:pt x="41" y="65"/>
                  </a:cubicBezTo>
                  <a:cubicBezTo>
                    <a:pt x="41" y="62"/>
                    <a:pt x="41" y="61"/>
                    <a:pt x="42" y="59"/>
                  </a:cubicBezTo>
                  <a:cubicBezTo>
                    <a:pt x="43" y="57"/>
                    <a:pt x="44" y="58"/>
                    <a:pt x="45" y="55"/>
                  </a:cubicBezTo>
                  <a:cubicBezTo>
                    <a:pt x="45" y="51"/>
                    <a:pt x="45" y="50"/>
                    <a:pt x="44" y="48"/>
                  </a:cubicBezTo>
                  <a:cubicBezTo>
                    <a:pt x="43" y="45"/>
                    <a:pt x="43" y="45"/>
                    <a:pt x="41" y="4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0" name="Freeform 107"/>
            <p:cNvSpPr/>
            <p:nvPr/>
          </p:nvSpPr>
          <p:spPr bwMode="auto">
            <a:xfrm rot="21089660">
              <a:off x="971383" y="4609334"/>
              <a:ext cx="117901" cy="138112"/>
            </a:xfrm>
            <a:custGeom>
              <a:avLst/>
              <a:gdLst>
                <a:gd name="T0" fmla="*/ 3 w 18"/>
                <a:gd name="T1" fmla="*/ 19 h 21"/>
                <a:gd name="T2" fmla="*/ 4 w 18"/>
                <a:gd name="T3" fmla="*/ 21 h 21"/>
                <a:gd name="T4" fmla="*/ 7 w 18"/>
                <a:gd name="T5" fmla="*/ 18 h 21"/>
                <a:gd name="T6" fmla="*/ 8 w 18"/>
                <a:gd name="T7" fmla="*/ 18 h 21"/>
                <a:gd name="T8" fmla="*/ 8 w 18"/>
                <a:gd name="T9" fmla="*/ 18 h 21"/>
                <a:gd name="T10" fmla="*/ 9 w 18"/>
                <a:gd name="T11" fmla="*/ 17 h 21"/>
                <a:gd name="T12" fmla="*/ 9 w 18"/>
                <a:gd name="T13" fmla="*/ 17 h 21"/>
                <a:gd name="T14" fmla="*/ 11 w 18"/>
                <a:gd name="T15" fmla="*/ 13 h 21"/>
                <a:gd name="T16" fmla="*/ 13 w 18"/>
                <a:gd name="T17" fmla="*/ 11 h 21"/>
                <a:gd name="T18" fmla="*/ 13 w 18"/>
                <a:gd name="T19" fmla="*/ 11 h 21"/>
                <a:gd name="T20" fmla="*/ 14 w 18"/>
                <a:gd name="T21" fmla="*/ 9 h 21"/>
                <a:gd name="T22" fmla="*/ 15 w 18"/>
                <a:gd name="T23" fmla="*/ 8 h 21"/>
                <a:gd name="T24" fmla="*/ 18 w 18"/>
                <a:gd name="T25" fmla="*/ 2 h 21"/>
                <a:gd name="T26" fmla="*/ 18 w 18"/>
                <a:gd name="T27" fmla="*/ 1 h 21"/>
                <a:gd name="T28" fmla="*/ 17 w 18"/>
                <a:gd name="T29" fmla="*/ 0 h 21"/>
                <a:gd name="T30" fmla="*/ 17 w 18"/>
                <a:gd name="T31" fmla="*/ 1 h 21"/>
                <a:gd name="T32" fmla="*/ 16 w 18"/>
                <a:gd name="T33" fmla="*/ 2 h 21"/>
                <a:gd name="T34" fmla="*/ 14 w 18"/>
                <a:gd name="T35" fmla="*/ 2 h 21"/>
                <a:gd name="T36" fmla="*/ 14 w 18"/>
                <a:gd name="T37" fmla="*/ 2 h 21"/>
                <a:gd name="T38" fmla="*/ 13 w 18"/>
                <a:gd name="T39" fmla="*/ 3 h 21"/>
                <a:gd name="T40" fmla="*/ 12 w 18"/>
                <a:gd name="T41" fmla="*/ 4 h 21"/>
                <a:gd name="T42" fmla="*/ 11 w 18"/>
                <a:gd name="T43" fmla="*/ 4 h 21"/>
                <a:gd name="T44" fmla="*/ 11 w 18"/>
                <a:gd name="T45" fmla="*/ 4 h 21"/>
                <a:gd name="T46" fmla="*/ 11 w 18"/>
                <a:gd name="T47" fmla="*/ 4 h 21"/>
                <a:gd name="T48" fmla="*/ 10 w 18"/>
                <a:gd name="T49" fmla="*/ 6 h 21"/>
                <a:gd name="T50" fmla="*/ 10 w 18"/>
                <a:gd name="T51" fmla="*/ 7 h 21"/>
                <a:gd name="T52" fmla="*/ 9 w 18"/>
                <a:gd name="T53" fmla="*/ 7 h 21"/>
                <a:gd name="T54" fmla="*/ 9 w 18"/>
                <a:gd name="T55" fmla="*/ 10 h 21"/>
                <a:gd name="T56" fmla="*/ 9 w 18"/>
                <a:gd name="T57" fmla="*/ 11 h 21"/>
                <a:gd name="T58" fmla="*/ 6 w 18"/>
                <a:gd name="T59" fmla="*/ 15 h 21"/>
                <a:gd name="T60" fmla="*/ 3 w 18"/>
                <a:gd name="T61" fmla="*/ 14 h 21"/>
                <a:gd name="T62" fmla="*/ 2 w 18"/>
                <a:gd name="T63" fmla="*/ 14 h 21"/>
                <a:gd name="T64" fmla="*/ 0 w 18"/>
                <a:gd name="T65" fmla="*/ 14 h 21"/>
                <a:gd name="T66" fmla="*/ 1 w 18"/>
                <a:gd name="T67" fmla="*/ 18 h 21"/>
                <a:gd name="T68" fmla="*/ 3 w 18"/>
                <a:gd name="T6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1">
                  <a:moveTo>
                    <a:pt x="3" y="19"/>
                  </a:moveTo>
                  <a:cubicBezTo>
                    <a:pt x="3" y="20"/>
                    <a:pt x="3" y="21"/>
                    <a:pt x="4" y="21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5"/>
                    <a:pt x="10" y="14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4" y="9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6"/>
                    <a:pt x="17" y="3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3"/>
                    <a:pt x="8" y="15"/>
                    <a:pt x="6" y="15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" y="19"/>
                    <a:pt x="3" y="17"/>
                    <a:pt x="3" y="1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08"/>
            <p:cNvSpPr/>
            <p:nvPr/>
          </p:nvSpPr>
          <p:spPr bwMode="auto">
            <a:xfrm rot="21089660">
              <a:off x="1106788" y="4020336"/>
              <a:ext cx="471602" cy="618136"/>
            </a:xfrm>
            <a:custGeom>
              <a:avLst/>
              <a:gdLst>
                <a:gd name="T0" fmla="*/ 45 w 72"/>
                <a:gd name="T1" fmla="*/ 77 h 94"/>
                <a:gd name="T2" fmla="*/ 51 w 72"/>
                <a:gd name="T3" fmla="*/ 71 h 94"/>
                <a:gd name="T4" fmla="*/ 56 w 72"/>
                <a:gd name="T5" fmla="*/ 61 h 94"/>
                <a:gd name="T6" fmla="*/ 64 w 72"/>
                <a:gd name="T7" fmla="*/ 60 h 94"/>
                <a:gd name="T8" fmla="*/ 64 w 72"/>
                <a:gd name="T9" fmla="*/ 55 h 94"/>
                <a:gd name="T10" fmla="*/ 66 w 72"/>
                <a:gd name="T11" fmla="*/ 49 h 94"/>
                <a:gd name="T12" fmla="*/ 67 w 72"/>
                <a:gd name="T13" fmla="*/ 46 h 94"/>
                <a:gd name="T14" fmla="*/ 69 w 72"/>
                <a:gd name="T15" fmla="*/ 42 h 94"/>
                <a:gd name="T16" fmla="*/ 69 w 72"/>
                <a:gd name="T17" fmla="*/ 41 h 94"/>
                <a:gd name="T18" fmla="*/ 66 w 72"/>
                <a:gd name="T19" fmla="*/ 34 h 94"/>
                <a:gd name="T20" fmla="*/ 67 w 72"/>
                <a:gd name="T21" fmla="*/ 29 h 94"/>
                <a:gd name="T22" fmla="*/ 71 w 72"/>
                <a:gd name="T23" fmla="*/ 23 h 94"/>
                <a:gd name="T24" fmla="*/ 71 w 72"/>
                <a:gd name="T25" fmla="*/ 19 h 94"/>
                <a:gd name="T26" fmla="*/ 70 w 72"/>
                <a:gd name="T27" fmla="*/ 12 h 94"/>
                <a:gd name="T28" fmla="*/ 68 w 72"/>
                <a:gd name="T29" fmla="*/ 8 h 94"/>
                <a:gd name="T30" fmla="*/ 64 w 72"/>
                <a:gd name="T31" fmla="*/ 8 h 94"/>
                <a:gd name="T32" fmla="*/ 63 w 72"/>
                <a:gd name="T33" fmla="*/ 2 h 94"/>
                <a:gd name="T34" fmla="*/ 61 w 72"/>
                <a:gd name="T35" fmla="*/ 5 h 94"/>
                <a:gd name="T36" fmla="*/ 57 w 72"/>
                <a:gd name="T37" fmla="*/ 6 h 94"/>
                <a:gd name="T38" fmla="*/ 52 w 72"/>
                <a:gd name="T39" fmla="*/ 4 h 94"/>
                <a:gd name="T40" fmla="*/ 49 w 72"/>
                <a:gd name="T41" fmla="*/ 3 h 94"/>
                <a:gd name="T42" fmla="*/ 45 w 72"/>
                <a:gd name="T43" fmla="*/ 4 h 94"/>
                <a:gd name="T44" fmla="*/ 45 w 72"/>
                <a:gd name="T45" fmla="*/ 5 h 94"/>
                <a:gd name="T46" fmla="*/ 43 w 72"/>
                <a:gd name="T47" fmla="*/ 8 h 94"/>
                <a:gd name="T48" fmla="*/ 46 w 72"/>
                <a:gd name="T49" fmla="*/ 9 h 94"/>
                <a:gd name="T50" fmla="*/ 49 w 72"/>
                <a:gd name="T51" fmla="*/ 8 h 94"/>
                <a:gd name="T52" fmla="*/ 48 w 72"/>
                <a:gd name="T53" fmla="*/ 14 h 94"/>
                <a:gd name="T54" fmla="*/ 45 w 72"/>
                <a:gd name="T55" fmla="*/ 19 h 94"/>
                <a:gd name="T56" fmla="*/ 38 w 72"/>
                <a:gd name="T57" fmla="*/ 22 h 94"/>
                <a:gd name="T58" fmla="*/ 31 w 72"/>
                <a:gd name="T59" fmla="*/ 22 h 94"/>
                <a:gd name="T60" fmla="*/ 27 w 72"/>
                <a:gd name="T61" fmla="*/ 25 h 94"/>
                <a:gd name="T62" fmla="*/ 24 w 72"/>
                <a:gd name="T63" fmla="*/ 24 h 94"/>
                <a:gd name="T64" fmla="*/ 23 w 72"/>
                <a:gd name="T65" fmla="*/ 24 h 94"/>
                <a:gd name="T66" fmla="*/ 19 w 72"/>
                <a:gd name="T67" fmla="*/ 23 h 94"/>
                <a:gd name="T68" fmla="*/ 17 w 72"/>
                <a:gd name="T69" fmla="*/ 18 h 94"/>
                <a:gd name="T70" fmla="*/ 17 w 72"/>
                <a:gd name="T71" fmla="*/ 13 h 94"/>
                <a:gd name="T72" fmla="*/ 17 w 72"/>
                <a:gd name="T73" fmla="*/ 11 h 94"/>
                <a:gd name="T74" fmla="*/ 13 w 72"/>
                <a:gd name="T75" fmla="*/ 7 h 94"/>
                <a:gd name="T76" fmla="*/ 12 w 72"/>
                <a:gd name="T77" fmla="*/ 4 h 94"/>
                <a:gd name="T78" fmla="*/ 11 w 72"/>
                <a:gd name="T79" fmla="*/ 1 h 94"/>
                <a:gd name="T80" fmla="*/ 10 w 72"/>
                <a:gd name="T81" fmla="*/ 3 h 94"/>
                <a:gd name="T82" fmla="*/ 3 w 72"/>
                <a:gd name="T83" fmla="*/ 3 h 94"/>
                <a:gd name="T84" fmla="*/ 1 w 72"/>
                <a:gd name="T85" fmla="*/ 1 h 94"/>
                <a:gd name="T86" fmla="*/ 0 w 72"/>
                <a:gd name="T87" fmla="*/ 4 h 94"/>
                <a:gd name="T88" fmla="*/ 4 w 72"/>
                <a:gd name="T89" fmla="*/ 6 h 94"/>
                <a:gd name="T90" fmla="*/ 6 w 72"/>
                <a:gd name="T91" fmla="*/ 6 h 94"/>
                <a:gd name="T92" fmla="*/ 6 w 72"/>
                <a:gd name="T93" fmla="*/ 11 h 94"/>
                <a:gd name="T94" fmla="*/ 11 w 72"/>
                <a:gd name="T95" fmla="*/ 12 h 94"/>
                <a:gd name="T96" fmla="*/ 15 w 72"/>
                <a:gd name="T97" fmla="*/ 16 h 94"/>
                <a:gd name="T98" fmla="*/ 17 w 72"/>
                <a:gd name="T99" fmla="*/ 26 h 94"/>
                <a:gd name="T100" fmla="*/ 17 w 72"/>
                <a:gd name="T101" fmla="*/ 40 h 94"/>
                <a:gd name="T102" fmla="*/ 16 w 72"/>
                <a:gd name="T103" fmla="*/ 43 h 94"/>
                <a:gd name="T104" fmla="*/ 17 w 72"/>
                <a:gd name="T105" fmla="*/ 47 h 94"/>
                <a:gd name="T106" fmla="*/ 20 w 72"/>
                <a:gd name="T107" fmla="*/ 55 h 94"/>
                <a:gd name="T108" fmla="*/ 24 w 72"/>
                <a:gd name="T109" fmla="*/ 74 h 94"/>
                <a:gd name="T110" fmla="*/ 29 w 72"/>
                <a:gd name="T111" fmla="*/ 84 h 94"/>
                <a:gd name="T112" fmla="*/ 32 w 72"/>
                <a:gd name="T113" fmla="*/ 89 h 94"/>
                <a:gd name="T114" fmla="*/ 33 w 72"/>
                <a:gd name="T115" fmla="*/ 94 h 94"/>
                <a:gd name="T116" fmla="*/ 48 w 72"/>
                <a:gd name="T117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" h="94">
                  <a:moveTo>
                    <a:pt x="49" y="82"/>
                  </a:moveTo>
                  <a:cubicBezTo>
                    <a:pt x="49" y="82"/>
                    <a:pt x="48" y="82"/>
                    <a:pt x="48" y="81"/>
                  </a:cubicBezTo>
                  <a:cubicBezTo>
                    <a:pt x="47" y="80"/>
                    <a:pt x="46" y="79"/>
                    <a:pt x="45" y="77"/>
                  </a:cubicBezTo>
                  <a:cubicBezTo>
                    <a:pt x="45" y="76"/>
                    <a:pt x="46" y="74"/>
                    <a:pt x="48" y="73"/>
                  </a:cubicBezTo>
                  <a:cubicBezTo>
                    <a:pt x="48" y="73"/>
                    <a:pt x="48" y="73"/>
                    <a:pt x="49" y="72"/>
                  </a:cubicBezTo>
                  <a:cubicBezTo>
                    <a:pt x="50" y="72"/>
                    <a:pt x="50" y="71"/>
                    <a:pt x="51" y="71"/>
                  </a:cubicBezTo>
                  <a:cubicBezTo>
                    <a:pt x="51" y="70"/>
                    <a:pt x="52" y="69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cubicBezTo>
                    <a:pt x="53" y="63"/>
                    <a:pt x="54" y="62"/>
                    <a:pt x="56" y="61"/>
                  </a:cubicBezTo>
                  <a:cubicBezTo>
                    <a:pt x="57" y="61"/>
                    <a:pt x="59" y="61"/>
                    <a:pt x="60" y="61"/>
                  </a:cubicBezTo>
                  <a:cubicBezTo>
                    <a:pt x="60" y="61"/>
                    <a:pt x="60" y="61"/>
                    <a:pt x="61" y="61"/>
                  </a:cubicBezTo>
                  <a:cubicBezTo>
                    <a:pt x="62" y="62"/>
                    <a:pt x="63" y="61"/>
                    <a:pt x="64" y="60"/>
                  </a:cubicBezTo>
                  <a:cubicBezTo>
                    <a:pt x="65" y="60"/>
                    <a:pt x="66" y="58"/>
                    <a:pt x="66" y="57"/>
                  </a:cubicBezTo>
                  <a:cubicBezTo>
                    <a:pt x="65" y="57"/>
                    <a:pt x="65" y="56"/>
                    <a:pt x="65" y="56"/>
                  </a:cubicBezTo>
                  <a:cubicBezTo>
                    <a:pt x="65" y="55"/>
                    <a:pt x="65" y="55"/>
                    <a:pt x="64" y="55"/>
                  </a:cubicBezTo>
                  <a:cubicBezTo>
                    <a:pt x="64" y="53"/>
                    <a:pt x="64" y="51"/>
                    <a:pt x="65" y="50"/>
                  </a:cubicBezTo>
                  <a:cubicBezTo>
                    <a:pt x="65" y="50"/>
                    <a:pt x="65" y="50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7"/>
                    <a:pt x="67" y="46"/>
                    <a:pt x="67" y="46"/>
                  </a:cubicBezTo>
                  <a:cubicBezTo>
                    <a:pt x="67" y="45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9" y="43"/>
                    <a:pt x="69" y="43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9"/>
                    <a:pt x="68" y="38"/>
                    <a:pt x="68" y="37"/>
                  </a:cubicBezTo>
                  <a:cubicBezTo>
                    <a:pt x="68" y="37"/>
                    <a:pt x="67" y="36"/>
                    <a:pt x="67" y="36"/>
                  </a:cubicBezTo>
                  <a:cubicBezTo>
                    <a:pt x="67" y="36"/>
                    <a:pt x="66" y="35"/>
                    <a:pt x="66" y="34"/>
                  </a:cubicBezTo>
                  <a:cubicBezTo>
                    <a:pt x="66" y="33"/>
                    <a:pt x="66" y="32"/>
                    <a:pt x="67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8"/>
                    <a:pt x="67" y="26"/>
                    <a:pt x="68" y="25"/>
                  </a:cubicBezTo>
                  <a:cubicBezTo>
                    <a:pt x="69" y="24"/>
                    <a:pt x="70" y="24"/>
                    <a:pt x="70" y="23"/>
                  </a:cubicBezTo>
                  <a:cubicBezTo>
                    <a:pt x="70" y="23"/>
                    <a:pt x="71" y="23"/>
                    <a:pt x="71" y="23"/>
                  </a:cubicBezTo>
                  <a:cubicBezTo>
                    <a:pt x="71" y="23"/>
                    <a:pt x="72" y="22"/>
                    <a:pt x="72" y="22"/>
                  </a:cubicBezTo>
                  <a:cubicBezTo>
                    <a:pt x="72" y="22"/>
                    <a:pt x="72" y="21"/>
                    <a:pt x="71" y="21"/>
                  </a:cubicBezTo>
                  <a:cubicBezTo>
                    <a:pt x="71" y="20"/>
                    <a:pt x="71" y="20"/>
                    <a:pt x="71" y="19"/>
                  </a:cubicBezTo>
                  <a:cubicBezTo>
                    <a:pt x="71" y="19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5"/>
                    <a:pt x="70" y="13"/>
                    <a:pt x="70" y="12"/>
                  </a:cubicBezTo>
                  <a:cubicBezTo>
                    <a:pt x="70" y="11"/>
                    <a:pt x="69" y="11"/>
                    <a:pt x="69" y="10"/>
                  </a:cubicBezTo>
                  <a:cubicBezTo>
                    <a:pt x="69" y="10"/>
                    <a:pt x="69" y="9"/>
                    <a:pt x="68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6" y="8"/>
                    <a:pt x="66" y="8"/>
                  </a:cubicBezTo>
                  <a:cubicBezTo>
                    <a:pt x="65" y="8"/>
                    <a:pt x="64" y="8"/>
                    <a:pt x="64" y="8"/>
                  </a:cubicBezTo>
                  <a:cubicBezTo>
                    <a:pt x="63" y="7"/>
                    <a:pt x="62" y="6"/>
                    <a:pt x="62" y="4"/>
                  </a:cubicBezTo>
                  <a:cubicBezTo>
                    <a:pt x="62" y="4"/>
                    <a:pt x="62" y="4"/>
                    <a:pt x="63" y="3"/>
                  </a:cubicBezTo>
                  <a:cubicBezTo>
                    <a:pt x="63" y="3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2" y="1"/>
                    <a:pt x="62" y="2"/>
                    <a:pt x="62" y="3"/>
                  </a:cubicBezTo>
                  <a:cubicBezTo>
                    <a:pt x="62" y="4"/>
                    <a:pt x="61" y="5"/>
                    <a:pt x="61" y="5"/>
                  </a:cubicBezTo>
                  <a:cubicBezTo>
                    <a:pt x="60" y="6"/>
                    <a:pt x="58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50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2"/>
                    <a:pt x="48" y="2"/>
                    <a:pt x="47" y="3"/>
                  </a:cubicBezTo>
                  <a:cubicBezTo>
                    <a:pt x="47" y="3"/>
                    <a:pt x="46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5" y="6"/>
                    <a:pt x="44" y="6"/>
                    <a:pt x="44" y="7"/>
                  </a:cubicBezTo>
                  <a:cubicBezTo>
                    <a:pt x="44" y="7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5" y="8"/>
                    <a:pt x="46" y="8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50" y="8"/>
                    <a:pt x="51" y="9"/>
                    <a:pt x="51" y="10"/>
                  </a:cubicBezTo>
                  <a:cubicBezTo>
                    <a:pt x="51" y="11"/>
                    <a:pt x="50" y="12"/>
                    <a:pt x="50" y="12"/>
                  </a:cubicBezTo>
                  <a:cubicBezTo>
                    <a:pt x="49" y="13"/>
                    <a:pt x="49" y="14"/>
                    <a:pt x="48" y="14"/>
                  </a:cubicBezTo>
                  <a:cubicBezTo>
                    <a:pt x="47" y="15"/>
                    <a:pt x="46" y="16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5" y="18"/>
                    <a:pt x="45" y="19"/>
                  </a:cubicBezTo>
                  <a:cubicBezTo>
                    <a:pt x="44" y="19"/>
                    <a:pt x="43" y="20"/>
                    <a:pt x="43" y="20"/>
                  </a:cubicBezTo>
                  <a:cubicBezTo>
                    <a:pt x="42" y="21"/>
                    <a:pt x="40" y="21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7" y="22"/>
                    <a:pt x="36" y="23"/>
                    <a:pt x="35" y="22"/>
                  </a:cubicBezTo>
                  <a:cubicBezTo>
                    <a:pt x="34" y="22"/>
                    <a:pt x="33" y="22"/>
                    <a:pt x="32" y="22"/>
                  </a:cubicBezTo>
                  <a:cubicBezTo>
                    <a:pt x="32" y="22"/>
                    <a:pt x="31" y="22"/>
                    <a:pt x="31" y="22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0" y="23"/>
                    <a:pt x="30" y="24"/>
                    <a:pt x="29" y="24"/>
                  </a:cubicBezTo>
                  <a:cubicBezTo>
                    <a:pt x="29" y="25"/>
                    <a:pt x="28" y="25"/>
                    <a:pt x="27" y="25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6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2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6"/>
                    <a:pt x="13" y="6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2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4" y="12"/>
                    <a:pt x="14" y="13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7"/>
                    <a:pt x="15" y="17"/>
                    <a:pt x="15" y="18"/>
                  </a:cubicBezTo>
                  <a:cubicBezTo>
                    <a:pt x="15" y="20"/>
                    <a:pt x="15" y="22"/>
                    <a:pt x="16" y="24"/>
                  </a:cubicBezTo>
                  <a:cubicBezTo>
                    <a:pt x="16" y="25"/>
                    <a:pt x="16" y="25"/>
                    <a:pt x="17" y="26"/>
                  </a:cubicBezTo>
                  <a:cubicBezTo>
                    <a:pt x="17" y="26"/>
                    <a:pt x="17" y="26"/>
                    <a:pt x="17" y="27"/>
                  </a:cubicBezTo>
                  <a:cubicBezTo>
                    <a:pt x="19" y="30"/>
                    <a:pt x="19" y="33"/>
                    <a:pt x="19" y="36"/>
                  </a:cubicBezTo>
                  <a:cubicBezTo>
                    <a:pt x="19" y="37"/>
                    <a:pt x="19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6" y="41"/>
                    <a:pt x="16" y="42"/>
                  </a:cubicBezTo>
                  <a:cubicBezTo>
                    <a:pt x="16" y="42"/>
                    <a:pt x="16" y="42"/>
                    <a:pt x="16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17" y="44"/>
                    <a:pt x="17" y="45"/>
                    <a:pt x="17" y="45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1"/>
                    <a:pt x="20" y="53"/>
                    <a:pt x="20" y="55"/>
                  </a:cubicBezTo>
                  <a:cubicBezTo>
                    <a:pt x="22" y="58"/>
                    <a:pt x="23" y="62"/>
                    <a:pt x="23" y="66"/>
                  </a:cubicBezTo>
                  <a:cubicBezTo>
                    <a:pt x="23" y="68"/>
                    <a:pt x="22" y="70"/>
                    <a:pt x="22" y="71"/>
                  </a:cubicBezTo>
                  <a:cubicBezTo>
                    <a:pt x="23" y="72"/>
                    <a:pt x="24" y="73"/>
                    <a:pt x="24" y="74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5"/>
                    <a:pt x="29" y="86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8"/>
                    <a:pt x="31" y="88"/>
                    <a:pt x="32" y="89"/>
                  </a:cubicBezTo>
                  <a:cubicBezTo>
                    <a:pt x="32" y="90"/>
                    <a:pt x="32" y="90"/>
                    <a:pt x="32" y="91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6" y="93"/>
                    <a:pt x="36" y="92"/>
                    <a:pt x="38" y="91"/>
                  </a:cubicBezTo>
                  <a:cubicBezTo>
                    <a:pt x="40" y="90"/>
                    <a:pt x="42" y="91"/>
                    <a:pt x="44" y="91"/>
                  </a:cubicBezTo>
                  <a:cubicBezTo>
                    <a:pt x="45" y="90"/>
                    <a:pt x="46" y="89"/>
                    <a:pt x="48" y="88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4"/>
                    <a:pt x="50" y="83"/>
                    <a:pt x="49" y="8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2" name="Freeform 109"/>
            <p:cNvSpPr/>
            <p:nvPr/>
          </p:nvSpPr>
          <p:spPr bwMode="auto">
            <a:xfrm rot="21089660">
              <a:off x="885507" y="4571246"/>
              <a:ext cx="183588" cy="131375"/>
            </a:xfrm>
            <a:custGeom>
              <a:avLst/>
              <a:gdLst>
                <a:gd name="T0" fmla="*/ 14 w 28"/>
                <a:gd name="T1" fmla="*/ 19 h 20"/>
                <a:gd name="T2" fmla="*/ 16 w 28"/>
                <a:gd name="T3" fmla="*/ 19 h 20"/>
                <a:gd name="T4" fmla="*/ 17 w 28"/>
                <a:gd name="T5" fmla="*/ 20 h 20"/>
                <a:gd name="T6" fmla="*/ 18 w 28"/>
                <a:gd name="T7" fmla="*/ 17 h 20"/>
                <a:gd name="T8" fmla="*/ 19 w 28"/>
                <a:gd name="T9" fmla="*/ 17 h 20"/>
                <a:gd name="T10" fmla="*/ 20 w 28"/>
                <a:gd name="T11" fmla="*/ 12 h 20"/>
                <a:gd name="T12" fmla="*/ 20 w 28"/>
                <a:gd name="T13" fmla="*/ 12 h 20"/>
                <a:gd name="T14" fmla="*/ 20 w 28"/>
                <a:gd name="T15" fmla="*/ 12 h 20"/>
                <a:gd name="T16" fmla="*/ 20 w 28"/>
                <a:gd name="T17" fmla="*/ 12 h 20"/>
                <a:gd name="T18" fmla="*/ 21 w 28"/>
                <a:gd name="T19" fmla="*/ 10 h 20"/>
                <a:gd name="T20" fmla="*/ 22 w 28"/>
                <a:gd name="T21" fmla="*/ 9 h 20"/>
                <a:gd name="T22" fmla="*/ 23 w 28"/>
                <a:gd name="T23" fmla="*/ 9 h 20"/>
                <a:gd name="T24" fmla="*/ 23 w 28"/>
                <a:gd name="T25" fmla="*/ 8 h 20"/>
                <a:gd name="T26" fmla="*/ 25 w 28"/>
                <a:gd name="T27" fmla="*/ 7 h 20"/>
                <a:gd name="T28" fmla="*/ 26 w 28"/>
                <a:gd name="T29" fmla="*/ 7 h 20"/>
                <a:gd name="T30" fmla="*/ 27 w 28"/>
                <a:gd name="T31" fmla="*/ 7 h 20"/>
                <a:gd name="T32" fmla="*/ 27 w 28"/>
                <a:gd name="T33" fmla="*/ 6 h 20"/>
                <a:gd name="T34" fmla="*/ 28 w 28"/>
                <a:gd name="T35" fmla="*/ 5 h 20"/>
                <a:gd name="T36" fmla="*/ 28 w 28"/>
                <a:gd name="T37" fmla="*/ 5 h 20"/>
                <a:gd name="T38" fmla="*/ 28 w 28"/>
                <a:gd name="T39" fmla="*/ 4 h 20"/>
                <a:gd name="T40" fmla="*/ 28 w 28"/>
                <a:gd name="T41" fmla="*/ 4 h 20"/>
                <a:gd name="T42" fmla="*/ 27 w 28"/>
                <a:gd name="T43" fmla="*/ 4 h 20"/>
                <a:gd name="T44" fmla="*/ 26 w 28"/>
                <a:gd name="T45" fmla="*/ 4 h 20"/>
                <a:gd name="T46" fmla="*/ 25 w 28"/>
                <a:gd name="T47" fmla="*/ 4 h 20"/>
                <a:gd name="T48" fmla="*/ 22 w 28"/>
                <a:gd name="T49" fmla="*/ 5 h 20"/>
                <a:gd name="T50" fmla="*/ 21 w 28"/>
                <a:gd name="T51" fmla="*/ 5 h 20"/>
                <a:gd name="T52" fmla="*/ 18 w 28"/>
                <a:gd name="T53" fmla="*/ 4 h 20"/>
                <a:gd name="T54" fmla="*/ 18 w 28"/>
                <a:gd name="T55" fmla="*/ 4 h 20"/>
                <a:gd name="T56" fmla="*/ 17 w 28"/>
                <a:gd name="T57" fmla="*/ 4 h 20"/>
                <a:gd name="T58" fmla="*/ 17 w 28"/>
                <a:gd name="T59" fmla="*/ 4 h 20"/>
                <a:gd name="T60" fmla="*/ 16 w 28"/>
                <a:gd name="T61" fmla="*/ 4 h 20"/>
                <a:gd name="T62" fmla="*/ 13 w 28"/>
                <a:gd name="T63" fmla="*/ 2 h 20"/>
                <a:gd name="T64" fmla="*/ 11 w 28"/>
                <a:gd name="T65" fmla="*/ 0 h 20"/>
                <a:gd name="T66" fmla="*/ 10 w 28"/>
                <a:gd name="T67" fmla="*/ 1 h 20"/>
                <a:gd name="T68" fmla="*/ 9 w 28"/>
                <a:gd name="T69" fmla="*/ 1 h 20"/>
                <a:gd name="T70" fmla="*/ 4 w 28"/>
                <a:gd name="T71" fmla="*/ 2 h 20"/>
                <a:gd name="T72" fmla="*/ 1 w 28"/>
                <a:gd name="T73" fmla="*/ 2 h 20"/>
                <a:gd name="T74" fmla="*/ 1 w 28"/>
                <a:gd name="T75" fmla="*/ 3 h 20"/>
                <a:gd name="T76" fmla="*/ 3 w 28"/>
                <a:gd name="T77" fmla="*/ 8 h 20"/>
                <a:gd name="T78" fmla="*/ 1 w 28"/>
                <a:gd name="T79" fmla="*/ 11 h 20"/>
                <a:gd name="T80" fmla="*/ 1 w 28"/>
                <a:gd name="T81" fmla="*/ 14 h 20"/>
                <a:gd name="T82" fmla="*/ 2 w 28"/>
                <a:gd name="T83" fmla="*/ 15 h 20"/>
                <a:gd name="T84" fmla="*/ 5 w 28"/>
                <a:gd name="T85" fmla="*/ 18 h 20"/>
                <a:gd name="T86" fmla="*/ 11 w 28"/>
                <a:gd name="T87" fmla="*/ 19 h 20"/>
                <a:gd name="T88" fmla="*/ 14 w 28"/>
                <a:gd name="T8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20">
                  <a:moveTo>
                    <a:pt x="14" y="19"/>
                  </a:moveTo>
                  <a:cubicBezTo>
                    <a:pt x="15" y="19"/>
                    <a:pt x="15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19"/>
                    <a:pt x="18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5"/>
                    <a:pt x="19" y="14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5"/>
                    <a:pt x="19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4" y="2"/>
                    <a:pt x="13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6"/>
                    <a:pt x="4" y="7"/>
                    <a:pt x="3" y="8"/>
                  </a:cubicBezTo>
                  <a:cubicBezTo>
                    <a:pt x="3" y="10"/>
                    <a:pt x="2" y="10"/>
                    <a:pt x="1" y="11"/>
                  </a:cubicBezTo>
                  <a:cubicBezTo>
                    <a:pt x="1" y="12"/>
                    <a:pt x="0" y="12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3" y="18"/>
                    <a:pt x="5" y="18"/>
                  </a:cubicBezTo>
                  <a:cubicBezTo>
                    <a:pt x="7" y="18"/>
                    <a:pt x="10" y="18"/>
                    <a:pt x="11" y="19"/>
                  </a:cubicBezTo>
                  <a:cubicBezTo>
                    <a:pt x="12" y="19"/>
                    <a:pt x="13" y="18"/>
                    <a:pt x="14" y="1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3" name="Freeform 110"/>
            <p:cNvSpPr>
              <a:spLocks noEditPoints="1"/>
            </p:cNvSpPr>
            <p:nvPr/>
          </p:nvSpPr>
          <p:spPr bwMode="auto">
            <a:xfrm rot="21089660">
              <a:off x="626332" y="3697329"/>
              <a:ext cx="399178" cy="606346"/>
            </a:xfrm>
            <a:custGeom>
              <a:avLst/>
              <a:gdLst>
                <a:gd name="T0" fmla="*/ 14 w 61"/>
                <a:gd name="T1" fmla="*/ 85 h 92"/>
                <a:gd name="T2" fmla="*/ 18 w 61"/>
                <a:gd name="T3" fmla="*/ 85 h 92"/>
                <a:gd name="T4" fmla="*/ 23 w 61"/>
                <a:gd name="T5" fmla="*/ 82 h 92"/>
                <a:gd name="T6" fmla="*/ 28 w 61"/>
                <a:gd name="T7" fmla="*/ 90 h 92"/>
                <a:gd name="T8" fmla="*/ 32 w 61"/>
                <a:gd name="T9" fmla="*/ 91 h 92"/>
                <a:gd name="T10" fmla="*/ 36 w 61"/>
                <a:gd name="T11" fmla="*/ 86 h 92"/>
                <a:gd name="T12" fmla="*/ 43 w 61"/>
                <a:gd name="T13" fmla="*/ 80 h 92"/>
                <a:gd name="T14" fmla="*/ 44 w 61"/>
                <a:gd name="T15" fmla="*/ 77 h 92"/>
                <a:gd name="T16" fmla="*/ 46 w 61"/>
                <a:gd name="T17" fmla="*/ 71 h 92"/>
                <a:gd name="T18" fmla="*/ 46 w 61"/>
                <a:gd name="T19" fmla="*/ 61 h 92"/>
                <a:gd name="T20" fmla="*/ 53 w 61"/>
                <a:gd name="T21" fmla="*/ 59 h 92"/>
                <a:gd name="T22" fmla="*/ 55 w 61"/>
                <a:gd name="T23" fmla="*/ 60 h 92"/>
                <a:gd name="T24" fmla="*/ 58 w 61"/>
                <a:gd name="T25" fmla="*/ 52 h 92"/>
                <a:gd name="T26" fmla="*/ 58 w 61"/>
                <a:gd name="T27" fmla="*/ 47 h 92"/>
                <a:gd name="T28" fmla="*/ 60 w 61"/>
                <a:gd name="T29" fmla="*/ 30 h 92"/>
                <a:gd name="T30" fmla="*/ 56 w 61"/>
                <a:gd name="T31" fmla="*/ 20 h 92"/>
                <a:gd name="T32" fmla="*/ 51 w 61"/>
                <a:gd name="T33" fmla="*/ 19 h 92"/>
                <a:gd name="T34" fmla="*/ 51 w 61"/>
                <a:gd name="T35" fmla="*/ 12 h 92"/>
                <a:gd name="T36" fmla="*/ 50 w 61"/>
                <a:gd name="T37" fmla="*/ 6 h 92"/>
                <a:gd name="T38" fmla="*/ 41 w 61"/>
                <a:gd name="T39" fmla="*/ 1 h 92"/>
                <a:gd name="T40" fmla="*/ 37 w 61"/>
                <a:gd name="T41" fmla="*/ 11 h 92"/>
                <a:gd name="T42" fmla="*/ 35 w 61"/>
                <a:gd name="T43" fmla="*/ 17 h 92"/>
                <a:gd name="T44" fmla="*/ 30 w 61"/>
                <a:gd name="T45" fmla="*/ 11 h 92"/>
                <a:gd name="T46" fmla="*/ 19 w 61"/>
                <a:gd name="T47" fmla="*/ 12 h 92"/>
                <a:gd name="T48" fmla="*/ 10 w 61"/>
                <a:gd name="T49" fmla="*/ 11 h 92"/>
                <a:gd name="T50" fmla="*/ 6 w 61"/>
                <a:gd name="T51" fmla="*/ 8 h 92"/>
                <a:gd name="T52" fmla="*/ 3 w 61"/>
                <a:gd name="T53" fmla="*/ 14 h 92"/>
                <a:gd name="T54" fmla="*/ 2 w 61"/>
                <a:gd name="T55" fmla="*/ 27 h 92"/>
                <a:gd name="T56" fmla="*/ 3 w 61"/>
                <a:gd name="T57" fmla="*/ 44 h 92"/>
                <a:gd name="T58" fmla="*/ 3 w 61"/>
                <a:gd name="T59" fmla="*/ 65 h 92"/>
                <a:gd name="T60" fmla="*/ 3 w 61"/>
                <a:gd name="T61" fmla="*/ 82 h 92"/>
                <a:gd name="T62" fmla="*/ 9 w 61"/>
                <a:gd name="T63" fmla="*/ 73 h 92"/>
                <a:gd name="T64" fmla="*/ 16 w 61"/>
                <a:gd name="T65" fmla="*/ 64 h 92"/>
                <a:gd name="T66" fmla="*/ 25 w 61"/>
                <a:gd name="T67" fmla="*/ 59 h 92"/>
                <a:gd name="T68" fmla="*/ 28 w 61"/>
                <a:gd name="T69" fmla="*/ 55 h 92"/>
                <a:gd name="T70" fmla="*/ 23 w 61"/>
                <a:gd name="T71" fmla="*/ 50 h 92"/>
                <a:gd name="T72" fmla="*/ 15 w 61"/>
                <a:gd name="T73" fmla="*/ 38 h 92"/>
                <a:gd name="T74" fmla="*/ 20 w 61"/>
                <a:gd name="T75" fmla="*/ 37 h 92"/>
                <a:gd name="T76" fmla="*/ 27 w 61"/>
                <a:gd name="T77" fmla="*/ 45 h 92"/>
                <a:gd name="T78" fmla="*/ 36 w 61"/>
                <a:gd name="T79" fmla="*/ 53 h 92"/>
                <a:gd name="T80" fmla="*/ 36 w 61"/>
                <a:gd name="T81" fmla="*/ 60 h 92"/>
                <a:gd name="T82" fmla="*/ 17 w 61"/>
                <a:gd name="T83" fmla="*/ 78 h 92"/>
                <a:gd name="T84" fmla="*/ 10 w 61"/>
                <a:gd name="T85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" h="92">
                  <a:moveTo>
                    <a:pt x="9" y="88"/>
                  </a:moveTo>
                  <a:cubicBezTo>
                    <a:pt x="10" y="87"/>
                    <a:pt x="11" y="86"/>
                    <a:pt x="12" y="86"/>
                  </a:cubicBezTo>
                  <a:cubicBezTo>
                    <a:pt x="13" y="85"/>
                    <a:pt x="14" y="85"/>
                    <a:pt x="14" y="8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6"/>
                    <a:pt x="16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2"/>
                    <a:pt x="21" y="82"/>
                    <a:pt x="23" y="82"/>
                  </a:cubicBezTo>
                  <a:cubicBezTo>
                    <a:pt x="24" y="83"/>
                    <a:pt x="25" y="84"/>
                    <a:pt x="26" y="85"/>
                  </a:cubicBezTo>
                  <a:cubicBezTo>
                    <a:pt x="26" y="86"/>
                    <a:pt x="26" y="87"/>
                    <a:pt x="26" y="87"/>
                  </a:cubicBezTo>
                  <a:cubicBezTo>
                    <a:pt x="27" y="88"/>
                    <a:pt x="27" y="90"/>
                    <a:pt x="28" y="90"/>
                  </a:cubicBezTo>
                  <a:cubicBezTo>
                    <a:pt x="29" y="91"/>
                    <a:pt x="29" y="92"/>
                    <a:pt x="30" y="92"/>
                  </a:cubicBezTo>
                  <a:cubicBezTo>
                    <a:pt x="31" y="92"/>
                    <a:pt x="31" y="91"/>
                    <a:pt x="31" y="91"/>
                  </a:cubicBezTo>
                  <a:cubicBezTo>
                    <a:pt x="31" y="91"/>
                    <a:pt x="32" y="91"/>
                    <a:pt x="32" y="91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89"/>
                    <a:pt x="35" y="88"/>
                    <a:pt x="37" y="88"/>
                  </a:cubicBezTo>
                  <a:cubicBezTo>
                    <a:pt x="37" y="87"/>
                    <a:pt x="36" y="87"/>
                    <a:pt x="36" y="86"/>
                  </a:cubicBezTo>
                  <a:cubicBezTo>
                    <a:pt x="36" y="85"/>
                    <a:pt x="36" y="84"/>
                    <a:pt x="37" y="84"/>
                  </a:cubicBezTo>
                  <a:cubicBezTo>
                    <a:pt x="38" y="83"/>
                    <a:pt x="38" y="83"/>
                    <a:pt x="39" y="8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0"/>
                    <a:pt x="44" y="80"/>
                    <a:pt x="45" y="79"/>
                  </a:cubicBezTo>
                  <a:cubicBezTo>
                    <a:pt x="45" y="79"/>
                    <a:pt x="45" y="78"/>
                    <a:pt x="45" y="78"/>
                  </a:cubicBezTo>
                  <a:cubicBezTo>
                    <a:pt x="45" y="78"/>
                    <a:pt x="45" y="78"/>
                    <a:pt x="44" y="77"/>
                  </a:cubicBezTo>
                  <a:cubicBezTo>
                    <a:pt x="44" y="77"/>
                    <a:pt x="43" y="76"/>
                    <a:pt x="43" y="75"/>
                  </a:cubicBezTo>
                  <a:cubicBezTo>
                    <a:pt x="43" y="74"/>
                    <a:pt x="44" y="73"/>
                    <a:pt x="45" y="72"/>
                  </a:cubicBezTo>
                  <a:cubicBezTo>
                    <a:pt x="45" y="72"/>
                    <a:pt x="46" y="72"/>
                    <a:pt x="46" y="71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6"/>
                    <a:pt x="45" y="63"/>
                    <a:pt x="46" y="61"/>
                  </a:cubicBezTo>
                  <a:cubicBezTo>
                    <a:pt x="46" y="60"/>
                    <a:pt x="46" y="60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9" y="58"/>
                    <a:pt x="51" y="58"/>
                    <a:pt x="53" y="59"/>
                  </a:cubicBezTo>
                  <a:cubicBezTo>
                    <a:pt x="53" y="59"/>
                    <a:pt x="53" y="59"/>
                    <a:pt x="54" y="59"/>
                  </a:cubicBezTo>
                  <a:cubicBezTo>
                    <a:pt x="54" y="60"/>
                    <a:pt x="54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6" y="58"/>
                    <a:pt x="57" y="57"/>
                    <a:pt x="58" y="57"/>
                  </a:cubicBezTo>
                  <a:cubicBezTo>
                    <a:pt x="57" y="55"/>
                    <a:pt x="57" y="54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0"/>
                    <a:pt x="58" y="50"/>
                    <a:pt x="59" y="49"/>
                  </a:cubicBezTo>
                  <a:cubicBezTo>
                    <a:pt x="59" y="48"/>
                    <a:pt x="59" y="47"/>
                    <a:pt x="58" y="47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38"/>
                    <a:pt x="57" y="34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30"/>
                    <a:pt x="61" y="30"/>
                    <a:pt x="61" y="29"/>
                  </a:cubicBezTo>
                  <a:cubicBezTo>
                    <a:pt x="61" y="29"/>
                    <a:pt x="61" y="28"/>
                    <a:pt x="60" y="28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19"/>
                    <a:pt x="55" y="19"/>
                    <a:pt x="54" y="19"/>
                  </a:cubicBezTo>
                  <a:cubicBezTo>
                    <a:pt x="53" y="20"/>
                    <a:pt x="52" y="20"/>
                    <a:pt x="51" y="19"/>
                  </a:cubicBezTo>
                  <a:cubicBezTo>
                    <a:pt x="50" y="18"/>
                    <a:pt x="50" y="16"/>
                    <a:pt x="50" y="15"/>
                  </a:cubicBezTo>
                  <a:cubicBezTo>
                    <a:pt x="50" y="14"/>
                    <a:pt x="51" y="14"/>
                    <a:pt x="51" y="13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2" y="10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0" y="7"/>
                    <a:pt x="50" y="6"/>
                  </a:cubicBezTo>
                  <a:cubicBezTo>
                    <a:pt x="49" y="5"/>
                    <a:pt x="49" y="6"/>
                    <a:pt x="48" y="8"/>
                  </a:cubicBezTo>
                  <a:cubicBezTo>
                    <a:pt x="47" y="9"/>
                    <a:pt x="48" y="11"/>
                    <a:pt x="45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39" y="0"/>
                    <a:pt x="37" y="2"/>
                  </a:cubicBezTo>
                  <a:cubicBezTo>
                    <a:pt x="36" y="5"/>
                    <a:pt x="37" y="6"/>
                    <a:pt x="37" y="8"/>
                  </a:cubicBezTo>
                  <a:cubicBezTo>
                    <a:pt x="38" y="9"/>
                    <a:pt x="37" y="10"/>
                    <a:pt x="37" y="11"/>
                  </a:cubicBezTo>
                  <a:cubicBezTo>
                    <a:pt x="36" y="12"/>
                    <a:pt x="37" y="12"/>
                    <a:pt x="37" y="14"/>
                  </a:cubicBezTo>
                  <a:cubicBezTo>
                    <a:pt x="37" y="16"/>
                    <a:pt x="37" y="17"/>
                    <a:pt x="37" y="18"/>
                  </a:cubicBezTo>
                  <a:cubicBezTo>
                    <a:pt x="36" y="19"/>
                    <a:pt x="35" y="17"/>
                    <a:pt x="35" y="17"/>
                  </a:cubicBezTo>
                  <a:cubicBezTo>
                    <a:pt x="35" y="17"/>
                    <a:pt x="35" y="13"/>
                    <a:pt x="34" y="13"/>
                  </a:cubicBezTo>
                  <a:cubicBezTo>
                    <a:pt x="33" y="14"/>
                    <a:pt x="32" y="15"/>
                    <a:pt x="32" y="14"/>
                  </a:cubicBezTo>
                  <a:cubicBezTo>
                    <a:pt x="31" y="13"/>
                    <a:pt x="34" y="10"/>
                    <a:pt x="30" y="11"/>
                  </a:cubicBezTo>
                  <a:cubicBezTo>
                    <a:pt x="26" y="13"/>
                    <a:pt x="28" y="12"/>
                    <a:pt x="26" y="13"/>
                  </a:cubicBezTo>
                  <a:cubicBezTo>
                    <a:pt x="24" y="13"/>
                    <a:pt x="25" y="14"/>
                    <a:pt x="23" y="13"/>
                  </a:cubicBezTo>
                  <a:cubicBezTo>
                    <a:pt x="21" y="13"/>
                    <a:pt x="21" y="11"/>
                    <a:pt x="19" y="12"/>
                  </a:cubicBezTo>
                  <a:cubicBezTo>
                    <a:pt x="17" y="13"/>
                    <a:pt x="18" y="14"/>
                    <a:pt x="16" y="15"/>
                  </a:cubicBezTo>
                  <a:cubicBezTo>
                    <a:pt x="14" y="16"/>
                    <a:pt x="14" y="15"/>
                    <a:pt x="13" y="14"/>
                  </a:cubicBezTo>
                  <a:cubicBezTo>
                    <a:pt x="12" y="14"/>
                    <a:pt x="9" y="13"/>
                    <a:pt x="10" y="11"/>
                  </a:cubicBezTo>
                  <a:cubicBezTo>
                    <a:pt x="10" y="9"/>
                    <a:pt x="11" y="8"/>
                    <a:pt x="11" y="6"/>
                  </a:cubicBezTo>
                  <a:cubicBezTo>
                    <a:pt x="10" y="5"/>
                    <a:pt x="8" y="2"/>
                    <a:pt x="7" y="4"/>
                  </a:cubicBezTo>
                  <a:cubicBezTo>
                    <a:pt x="7" y="5"/>
                    <a:pt x="6" y="8"/>
                    <a:pt x="6" y="8"/>
                  </a:cubicBezTo>
                  <a:cubicBezTo>
                    <a:pt x="6" y="8"/>
                    <a:pt x="5" y="6"/>
                    <a:pt x="4" y="6"/>
                  </a:cubicBezTo>
                  <a:cubicBezTo>
                    <a:pt x="3" y="6"/>
                    <a:pt x="2" y="9"/>
                    <a:pt x="2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6"/>
                    <a:pt x="4" y="18"/>
                  </a:cubicBezTo>
                  <a:cubicBezTo>
                    <a:pt x="3" y="20"/>
                    <a:pt x="3" y="20"/>
                    <a:pt x="2" y="23"/>
                  </a:cubicBezTo>
                  <a:cubicBezTo>
                    <a:pt x="1" y="25"/>
                    <a:pt x="1" y="25"/>
                    <a:pt x="2" y="27"/>
                  </a:cubicBezTo>
                  <a:cubicBezTo>
                    <a:pt x="2" y="29"/>
                    <a:pt x="2" y="29"/>
                    <a:pt x="3" y="31"/>
                  </a:cubicBezTo>
                  <a:cubicBezTo>
                    <a:pt x="4" y="32"/>
                    <a:pt x="4" y="33"/>
                    <a:pt x="4" y="37"/>
                  </a:cubicBezTo>
                  <a:cubicBezTo>
                    <a:pt x="3" y="41"/>
                    <a:pt x="3" y="44"/>
                    <a:pt x="3" y="44"/>
                  </a:cubicBezTo>
                  <a:cubicBezTo>
                    <a:pt x="3" y="44"/>
                    <a:pt x="5" y="45"/>
                    <a:pt x="5" y="48"/>
                  </a:cubicBezTo>
                  <a:cubicBezTo>
                    <a:pt x="4" y="51"/>
                    <a:pt x="5" y="53"/>
                    <a:pt x="4" y="57"/>
                  </a:cubicBezTo>
                  <a:cubicBezTo>
                    <a:pt x="4" y="62"/>
                    <a:pt x="4" y="63"/>
                    <a:pt x="3" y="65"/>
                  </a:cubicBezTo>
                  <a:cubicBezTo>
                    <a:pt x="2" y="68"/>
                    <a:pt x="1" y="72"/>
                    <a:pt x="1" y="75"/>
                  </a:cubicBezTo>
                  <a:cubicBezTo>
                    <a:pt x="1" y="77"/>
                    <a:pt x="2" y="78"/>
                    <a:pt x="1" y="80"/>
                  </a:cubicBezTo>
                  <a:cubicBezTo>
                    <a:pt x="0" y="82"/>
                    <a:pt x="1" y="82"/>
                    <a:pt x="3" y="82"/>
                  </a:cubicBezTo>
                  <a:cubicBezTo>
                    <a:pt x="5" y="82"/>
                    <a:pt x="6" y="82"/>
                    <a:pt x="7" y="84"/>
                  </a:cubicBezTo>
                  <a:cubicBezTo>
                    <a:pt x="8" y="86"/>
                    <a:pt x="8" y="87"/>
                    <a:pt x="9" y="88"/>
                  </a:cubicBezTo>
                  <a:close/>
                  <a:moveTo>
                    <a:pt x="9" y="73"/>
                  </a:moveTo>
                  <a:cubicBezTo>
                    <a:pt x="9" y="72"/>
                    <a:pt x="9" y="72"/>
                    <a:pt x="9" y="71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7"/>
                    <a:pt x="14" y="65"/>
                    <a:pt x="16" y="64"/>
                  </a:cubicBezTo>
                  <a:cubicBezTo>
                    <a:pt x="17" y="63"/>
                    <a:pt x="18" y="63"/>
                    <a:pt x="19" y="63"/>
                  </a:cubicBezTo>
                  <a:cubicBezTo>
                    <a:pt x="19" y="63"/>
                    <a:pt x="20" y="63"/>
                    <a:pt x="20" y="62"/>
                  </a:cubicBezTo>
                  <a:cubicBezTo>
                    <a:pt x="22" y="62"/>
                    <a:pt x="23" y="60"/>
                    <a:pt x="25" y="59"/>
                  </a:cubicBezTo>
                  <a:cubicBezTo>
                    <a:pt x="25" y="58"/>
                    <a:pt x="26" y="57"/>
                    <a:pt x="27" y="57"/>
                  </a:cubicBezTo>
                  <a:cubicBezTo>
                    <a:pt x="27" y="56"/>
                    <a:pt x="27" y="56"/>
                    <a:pt x="28" y="56"/>
                  </a:cubicBezTo>
                  <a:cubicBezTo>
                    <a:pt x="28" y="56"/>
                    <a:pt x="28" y="56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4"/>
                    <a:pt x="27" y="54"/>
                  </a:cubicBezTo>
                  <a:cubicBezTo>
                    <a:pt x="26" y="52"/>
                    <a:pt x="26" y="51"/>
                    <a:pt x="23" y="50"/>
                  </a:cubicBezTo>
                  <a:cubicBezTo>
                    <a:pt x="21" y="50"/>
                    <a:pt x="20" y="49"/>
                    <a:pt x="18" y="48"/>
                  </a:cubicBezTo>
                  <a:cubicBezTo>
                    <a:pt x="17" y="46"/>
                    <a:pt x="15" y="44"/>
                    <a:pt x="15" y="42"/>
                  </a:cubicBezTo>
                  <a:cubicBezTo>
                    <a:pt x="15" y="41"/>
                    <a:pt x="15" y="39"/>
                    <a:pt x="15" y="38"/>
                  </a:cubicBezTo>
                  <a:cubicBezTo>
                    <a:pt x="16" y="37"/>
                    <a:pt x="17" y="36"/>
                    <a:pt x="18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45"/>
                    <a:pt x="23" y="45"/>
                    <a:pt x="27" y="45"/>
                  </a:cubicBezTo>
                  <a:cubicBezTo>
                    <a:pt x="29" y="46"/>
                    <a:pt x="30" y="46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4" y="49"/>
                    <a:pt x="35" y="51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4"/>
                    <a:pt x="38" y="56"/>
                    <a:pt x="37" y="57"/>
                  </a:cubicBezTo>
                  <a:cubicBezTo>
                    <a:pt x="37" y="58"/>
                    <a:pt x="37" y="59"/>
                    <a:pt x="36" y="60"/>
                  </a:cubicBezTo>
                  <a:cubicBezTo>
                    <a:pt x="35" y="62"/>
                    <a:pt x="34" y="64"/>
                    <a:pt x="32" y="66"/>
                  </a:cubicBezTo>
                  <a:cubicBezTo>
                    <a:pt x="30" y="68"/>
                    <a:pt x="28" y="70"/>
                    <a:pt x="26" y="71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6" y="79"/>
                    <a:pt x="15" y="79"/>
                  </a:cubicBezTo>
                  <a:cubicBezTo>
                    <a:pt x="15" y="79"/>
                    <a:pt x="15" y="79"/>
                    <a:pt x="14" y="79"/>
                  </a:cubicBezTo>
                  <a:cubicBezTo>
                    <a:pt x="12" y="79"/>
                    <a:pt x="10" y="76"/>
                    <a:pt x="10" y="76"/>
                  </a:cubicBezTo>
                  <a:cubicBezTo>
                    <a:pt x="9" y="75"/>
                    <a:pt x="9" y="74"/>
                    <a:pt x="9" y="7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4" name="Freeform 111"/>
            <p:cNvSpPr/>
            <p:nvPr/>
          </p:nvSpPr>
          <p:spPr bwMode="auto">
            <a:xfrm rot="21089660">
              <a:off x="745494" y="4251368"/>
              <a:ext cx="215590" cy="217274"/>
            </a:xfrm>
            <a:custGeom>
              <a:avLst/>
              <a:gdLst>
                <a:gd name="T0" fmla="*/ 10 w 33"/>
                <a:gd name="T1" fmla="*/ 33 h 33"/>
                <a:gd name="T2" fmla="*/ 14 w 33"/>
                <a:gd name="T3" fmla="*/ 30 h 33"/>
                <a:gd name="T4" fmla="*/ 18 w 33"/>
                <a:gd name="T5" fmla="*/ 28 h 33"/>
                <a:gd name="T6" fmla="*/ 18 w 33"/>
                <a:gd name="T7" fmla="*/ 28 h 33"/>
                <a:gd name="T8" fmla="*/ 19 w 33"/>
                <a:gd name="T9" fmla="*/ 28 h 33"/>
                <a:gd name="T10" fmla="*/ 20 w 33"/>
                <a:gd name="T11" fmla="*/ 28 h 33"/>
                <a:gd name="T12" fmla="*/ 22 w 33"/>
                <a:gd name="T13" fmla="*/ 27 h 33"/>
                <a:gd name="T14" fmla="*/ 23 w 33"/>
                <a:gd name="T15" fmla="*/ 27 h 33"/>
                <a:gd name="T16" fmla="*/ 24 w 33"/>
                <a:gd name="T17" fmla="*/ 27 h 33"/>
                <a:gd name="T18" fmla="*/ 24 w 33"/>
                <a:gd name="T19" fmla="*/ 27 h 33"/>
                <a:gd name="T20" fmla="*/ 24 w 33"/>
                <a:gd name="T21" fmla="*/ 27 h 33"/>
                <a:gd name="T22" fmla="*/ 26 w 33"/>
                <a:gd name="T23" fmla="*/ 23 h 33"/>
                <a:gd name="T24" fmla="*/ 26 w 33"/>
                <a:gd name="T25" fmla="*/ 23 h 33"/>
                <a:gd name="T26" fmla="*/ 26 w 33"/>
                <a:gd name="T27" fmla="*/ 23 h 33"/>
                <a:gd name="T28" fmla="*/ 23 w 33"/>
                <a:gd name="T29" fmla="*/ 19 h 33"/>
                <a:gd name="T30" fmla="*/ 23 w 33"/>
                <a:gd name="T31" fmla="*/ 18 h 33"/>
                <a:gd name="T32" fmla="*/ 25 w 33"/>
                <a:gd name="T33" fmla="*/ 17 h 33"/>
                <a:gd name="T34" fmla="*/ 32 w 33"/>
                <a:gd name="T35" fmla="*/ 16 h 33"/>
                <a:gd name="T36" fmla="*/ 33 w 33"/>
                <a:gd name="T37" fmla="*/ 16 h 33"/>
                <a:gd name="T38" fmla="*/ 32 w 33"/>
                <a:gd name="T39" fmla="*/ 16 h 33"/>
                <a:gd name="T40" fmla="*/ 31 w 33"/>
                <a:gd name="T41" fmla="*/ 16 h 33"/>
                <a:gd name="T42" fmla="*/ 30 w 33"/>
                <a:gd name="T43" fmla="*/ 15 h 33"/>
                <a:gd name="T44" fmla="*/ 27 w 33"/>
                <a:gd name="T45" fmla="*/ 11 h 33"/>
                <a:gd name="T46" fmla="*/ 27 w 33"/>
                <a:gd name="T47" fmla="*/ 6 h 33"/>
                <a:gd name="T48" fmla="*/ 24 w 33"/>
                <a:gd name="T49" fmla="*/ 7 h 33"/>
                <a:gd name="T50" fmla="*/ 24 w 33"/>
                <a:gd name="T51" fmla="*/ 8 h 33"/>
                <a:gd name="T52" fmla="*/ 23 w 33"/>
                <a:gd name="T53" fmla="*/ 9 h 33"/>
                <a:gd name="T54" fmla="*/ 20 w 33"/>
                <a:gd name="T55" fmla="*/ 10 h 33"/>
                <a:gd name="T56" fmla="*/ 16 w 33"/>
                <a:gd name="T57" fmla="*/ 8 h 33"/>
                <a:gd name="T58" fmla="*/ 14 w 33"/>
                <a:gd name="T59" fmla="*/ 4 h 33"/>
                <a:gd name="T60" fmla="*/ 13 w 33"/>
                <a:gd name="T61" fmla="*/ 2 h 33"/>
                <a:gd name="T62" fmla="*/ 12 w 33"/>
                <a:gd name="T63" fmla="*/ 1 h 33"/>
                <a:gd name="T64" fmla="*/ 10 w 33"/>
                <a:gd name="T65" fmla="*/ 1 h 33"/>
                <a:gd name="T66" fmla="*/ 10 w 33"/>
                <a:gd name="T67" fmla="*/ 1 h 33"/>
                <a:gd name="T68" fmla="*/ 9 w 33"/>
                <a:gd name="T69" fmla="*/ 3 h 33"/>
                <a:gd name="T70" fmla="*/ 8 w 33"/>
                <a:gd name="T71" fmla="*/ 4 h 33"/>
                <a:gd name="T72" fmla="*/ 4 w 33"/>
                <a:gd name="T73" fmla="*/ 4 h 33"/>
                <a:gd name="T74" fmla="*/ 4 w 33"/>
                <a:gd name="T75" fmla="*/ 4 h 33"/>
                <a:gd name="T76" fmla="*/ 3 w 33"/>
                <a:gd name="T77" fmla="*/ 4 h 33"/>
                <a:gd name="T78" fmla="*/ 1 w 33"/>
                <a:gd name="T79" fmla="*/ 6 h 33"/>
                <a:gd name="T80" fmla="*/ 1 w 33"/>
                <a:gd name="T81" fmla="*/ 7 h 33"/>
                <a:gd name="T82" fmla="*/ 1 w 33"/>
                <a:gd name="T83" fmla="*/ 14 h 33"/>
                <a:gd name="T84" fmla="*/ 3 w 33"/>
                <a:gd name="T85" fmla="*/ 17 h 33"/>
                <a:gd name="T86" fmla="*/ 5 w 33"/>
                <a:gd name="T87" fmla="*/ 24 h 33"/>
                <a:gd name="T88" fmla="*/ 8 w 33"/>
                <a:gd name="T89" fmla="*/ 30 h 33"/>
                <a:gd name="T90" fmla="*/ 10 w 33"/>
                <a:gd name="T9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" h="33">
                  <a:moveTo>
                    <a:pt x="10" y="33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5" y="29"/>
                    <a:pt x="16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20" y="28"/>
                    <a:pt x="20" y="28"/>
                  </a:cubicBezTo>
                  <a:cubicBezTo>
                    <a:pt x="20" y="27"/>
                    <a:pt x="21" y="27"/>
                    <a:pt x="22" y="27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5"/>
                    <a:pt x="25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4" y="23"/>
                    <a:pt x="23" y="21"/>
                    <a:pt x="23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7"/>
                    <a:pt x="25" y="17"/>
                    <a:pt x="25" y="17"/>
                  </a:cubicBezTo>
                  <a:cubicBezTo>
                    <a:pt x="27" y="16"/>
                    <a:pt x="29" y="16"/>
                    <a:pt x="32" y="16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3" y="16"/>
                    <a:pt x="32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8" y="15"/>
                    <a:pt x="27" y="13"/>
                    <a:pt x="27" y="11"/>
                  </a:cubicBezTo>
                  <a:cubicBezTo>
                    <a:pt x="27" y="9"/>
                    <a:pt x="27" y="8"/>
                    <a:pt x="27" y="6"/>
                  </a:cubicBezTo>
                  <a:cubicBezTo>
                    <a:pt x="26" y="6"/>
                    <a:pt x="25" y="6"/>
                    <a:pt x="24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4" y="8"/>
                    <a:pt x="23" y="9"/>
                    <a:pt x="23" y="9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9" y="10"/>
                    <a:pt x="17" y="9"/>
                    <a:pt x="16" y="8"/>
                  </a:cubicBezTo>
                  <a:cubicBezTo>
                    <a:pt x="15" y="7"/>
                    <a:pt x="15" y="5"/>
                    <a:pt x="14" y="4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10"/>
                    <a:pt x="0" y="13"/>
                    <a:pt x="1" y="14"/>
                  </a:cubicBezTo>
                  <a:cubicBezTo>
                    <a:pt x="2" y="16"/>
                    <a:pt x="3" y="15"/>
                    <a:pt x="3" y="17"/>
                  </a:cubicBezTo>
                  <a:cubicBezTo>
                    <a:pt x="3" y="20"/>
                    <a:pt x="4" y="22"/>
                    <a:pt x="5" y="24"/>
                  </a:cubicBezTo>
                  <a:cubicBezTo>
                    <a:pt x="6" y="26"/>
                    <a:pt x="7" y="27"/>
                    <a:pt x="8" y="30"/>
                  </a:cubicBezTo>
                  <a:cubicBezTo>
                    <a:pt x="8" y="31"/>
                    <a:pt x="9" y="32"/>
                    <a:pt x="10" y="3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5" name="Freeform 112"/>
            <p:cNvSpPr/>
            <p:nvPr/>
          </p:nvSpPr>
          <p:spPr bwMode="auto">
            <a:xfrm rot="21089660">
              <a:off x="3827307" y="1638450"/>
              <a:ext cx="131375" cy="111163"/>
            </a:xfrm>
            <a:custGeom>
              <a:avLst/>
              <a:gdLst>
                <a:gd name="T0" fmla="*/ 16 w 20"/>
                <a:gd name="T1" fmla="*/ 1 h 17"/>
                <a:gd name="T2" fmla="*/ 16 w 20"/>
                <a:gd name="T3" fmla="*/ 1 h 17"/>
                <a:gd name="T4" fmla="*/ 12 w 20"/>
                <a:gd name="T5" fmla="*/ 1 h 17"/>
                <a:gd name="T6" fmla="*/ 10 w 20"/>
                <a:gd name="T7" fmla="*/ 2 h 17"/>
                <a:gd name="T8" fmla="*/ 6 w 20"/>
                <a:gd name="T9" fmla="*/ 3 h 17"/>
                <a:gd name="T10" fmla="*/ 1 w 20"/>
                <a:gd name="T11" fmla="*/ 7 h 17"/>
                <a:gd name="T12" fmla="*/ 0 w 20"/>
                <a:gd name="T13" fmla="*/ 10 h 17"/>
                <a:gd name="T14" fmla="*/ 2 w 20"/>
                <a:gd name="T15" fmla="*/ 13 h 17"/>
                <a:gd name="T16" fmla="*/ 4 w 20"/>
                <a:gd name="T17" fmla="*/ 13 h 17"/>
                <a:gd name="T18" fmla="*/ 6 w 20"/>
                <a:gd name="T19" fmla="*/ 14 h 17"/>
                <a:gd name="T20" fmla="*/ 12 w 20"/>
                <a:gd name="T21" fmla="*/ 15 h 17"/>
                <a:gd name="T22" fmla="*/ 14 w 20"/>
                <a:gd name="T23" fmla="*/ 15 h 17"/>
                <a:gd name="T24" fmla="*/ 14 w 20"/>
                <a:gd name="T25" fmla="*/ 15 h 17"/>
                <a:gd name="T26" fmla="*/ 17 w 20"/>
                <a:gd name="T27" fmla="*/ 15 h 17"/>
                <a:gd name="T28" fmla="*/ 18 w 20"/>
                <a:gd name="T29" fmla="*/ 13 h 17"/>
                <a:gd name="T30" fmla="*/ 20 w 20"/>
                <a:gd name="T31" fmla="*/ 6 h 17"/>
                <a:gd name="T32" fmla="*/ 16 w 20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3" y="0"/>
                    <a:pt x="12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9" y="2"/>
                    <a:pt x="7" y="3"/>
                    <a:pt x="6" y="3"/>
                  </a:cubicBezTo>
                  <a:cubicBezTo>
                    <a:pt x="4" y="4"/>
                    <a:pt x="2" y="5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7" y="16"/>
                    <a:pt x="10" y="17"/>
                    <a:pt x="12" y="15"/>
                  </a:cubicBezTo>
                  <a:cubicBezTo>
                    <a:pt x="13" y="15"/>
                    <a:pt x="13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6" y="16"/>
                    <a:pt x="17" y="15"/>
                  </a:cubicBezTo>
                  <a:cubicBezTo>
                    <a:pt x="17" y="15"/>
                    <a:pt x="18" y="14"/>
                    <a:pt x="18" y="13"/>
                  </a:cubicBezTo>
                  <a:cubicBezTo>
                    <a:pt x="19" y="11"/>
                    <a:pt x="20" y="9"/>
                    <a:pt x="20" y="6"/>
                  </a:cubicBezTo>
                  <a:cubicBezTo>
                    <a:pt x="20" y="4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6" name="Freeform 113"/>
            <p:cNvSpPr/>
            <p:nvPr/>
          </p:nvSpPr>
          <p:spPr bwMode="auto">
            <a:xfrm rot="21089660">
              <a:off x="4383546" y="1839243"/>
              <a:ext cx="70740" cy="138112"/>
            </a:xfrm>
            <a:custGeom>
              <a:avLst/>
              <a:gdLst>
                <a:gd name="T0" fmla="*/ 11 w 11"/>
                <a:gd name="T1" fmla="*/ 5 h 21"/>
                <a:gd name="T2" fmla="*/ 11 w 11"/>
                <a:gd name="T3" fmla="*/ 2 h 21"/>
                <a:gd name="T4" fmla="*/ 9 w 11"/>
                <a:gd name="T5" fmla="*/ 0 h 21"/>
                <a:gd name="T6" fmla="*/ 7 w 11"/>
                <a:gd name="T7" fmla="*/ 1 h 21"/>
                <a:gd name="T8" fmla="*/ 7 w 11"/>
                <a:gd name="T9" fmla="*/ 1 h 21"/>
                <a:gd name="T10" fmla="*/ 5 w 11"/>
                <a:gd name="T11" fmla="*/ 3 h 21"/>
                <a:gd name="T12" fmla="*/ 4 w 11"/>
                <a:gd name="T13" fmla="*/ 3 h 21"/>
                <a:gd name="T14" fmla="*/ 4 w 11"/>
                <a:gd name="T15" fmla="*/ 2 h 21"/>
                <a:gd name="T16" fmla="*/ 2 w 11"/>
                <a:gd name="T17" fmla="*/ 5 h 21"/>
                <a:gd name="T18" fmla="*/ 1 w 11"/>
                <a:gd name="T19" fmla="*/ 9 h 21"/>
                <a:gd name="T20" fmla="*/ 0 w 11"/>
                <a:gd name="T21" fmla="*/ 9 h 21"/>
                <a:gd name="T22" fmla="*/ 2 w 11"/>
                <a:gd name="T23" fmla="*/ 11 h 21"/>
                <a:gd name="T24" fmla="*/ 3 w 11"/>
                <a:gd name="T25" fmla="*/ 15 h 21"/>
                <a:gd name="T26" fmla="*/ 2 w 11"/>
                <a:gd name="T27" fmla="*/ 17 h 21"/>
                <a:gd name="T28" fmla="*/ 3 w 11"/>
                <a:gd name="T29" fmla="*/ 19 h 21"/>
                <a:gd name="T30" fmla="*/ 5 w 11"/>
                <a:gd name="T31" fmla="*/ 20 h 21"/>
                <a:gd name="T32" fmla="*/ 7 w 11"/>
                <a:gd name="T33" fmla="*/ 20 h 21"/>
                <a:gd name="T34" fmla="*/ 10 w 11"/>
                <a:gd name="T35" fmla="*/ 18 h 21"/>
                <a:gd name="T36" fmla="*/ 11 w 11"/>
                <a:gd name="T37" fmla="*/ 17 h 21"/>
                <a:gd name="T38" fmla="*/ 11 w 11"/>
                <a:gd name="T39" fmla="*/ 16 h 21"/>
                <a:gd name="T40" fmla="*/ 11 w 11"/>
                <a:gd name="T4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1">
                  <a:moveTo>
                    <a:pt x="11" y="5"/>
                  </a:moveTo>
                  <a:cubicBezTo>
                    <a:pt x="11" y="4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3" y="12"/>
                    <a:pt x="3" y="14"/>
                    <a:pt x="3" y="15"/>
                  </a:cubicBezTo>
                  <a:cubicBezTo>
                    <a:pt x="2" y="16"/>
                    <a:pt x="1" y="17"/>
                    <a:pt x="2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6" y="20"/>
                    <a:pt x="6" y="21"/>
                    <a:pt x="7" y="20"/>
                  </a:cubicBezTo>
                  <a:cubicBezTo>
                    <a:pt x="8" y="20"/>
                    <a:pt x="9" y="19"/>
                    <a:pt x="10" y="18"/>
                  </a:cubicBezTo>
                  <a:cubicBezTo>
                    <a:pt x="10" y="18"/>
                    <a:pt x="10" y="18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0" y="12"/>
                    <a:pt x="10" y="9"/>
                    <a:pt x="11" y="5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7" name="Freeform 114"/>
            <p:cNvSpPr/>
            <p:nvPr/>
          </p:nvSpPr>
          <p:spPr bwMode="auto">
            <a:xfrm rot="21089660">
              <a:off x="4217132" y="1148240"/>
              <a:ext cx="1135214" cy="559186"/>
            </a:xfrm>
            <a:custGeom>
              <a:avLst/>
              <a:gdLst>
                <a:gd name="T0" fmla="*/ 167 w 173"/>
                <a:gd name="T1" fmla="*/ 8 h 85"/>
                <a:gd name="T2" fmla="*/ 155 w 173"/>
                <a:gd name="T3" fmla="*/ 12 h 85"/>
                <a:gd name="T4" fmla="*/ 145 w 173"/>
                <a:gd name="T5" fmla="*/ 11 h 85"/>
                <a:gd name="T6" fmla="*/ 135 w 173"/>
                <a:gd name="T7" fmla="*/ 5 h 85"/>
                <a:gd name="T8" fmla="*/ 128 w 173"/>
                <a:gd name="T9" fmla="*/ 3 h 85"/>
                <a:gd name="T10" fmla="*/ 122 w 173"/>
                <a:gd name="T11" fmla="*/ 2 h 85"/>
                <a:gd name="T12" fmla="*/ 112 w 173"/>
                <a:gd name="T13" fmla="*/ 2 h 85"/>
                <a:gd name="T14" fmla="*/ 106 w 173"/>
                <a:gd name="T15" fmla="*/ 2 h 85"/>
                <a:gd name="T16" fmla="*/ 101 w 173"/>
                <a:gd name="T17" fmla="*/ 4 h 85"/>
                <a:gd name="T18" fmla="*/ 95 w 173"/>
                <a:gd name="T19" fmla="*/ 0 h 85"/>
                <a:gd name="T20" fmla="*/ 89 w 173"/>
                <a:gd name="T21" fmla="*/ 3 h 85"/>
                <a:gd name="T22" fmla="*/ 85 w 173"/>
                <a:gd name="T23" fmla="*/ 7 h 85"/>
                <a:gd name="T24" fmla="*/ 81 w 173"/>
                <a:gd name="T25" fmla="*/ 11 h 85"/>
                <a:gd name="T26" fmla="*/ 77 w 173"/>
                <a:gd name="T27" fmla="*/ 12 h 85"/>
                <a:gd name="T28" fmla="*/ 73 w 173"/>
                <a:gd name="T29" fmla="*/ 12 h 85"/>
                <a:gd name="T30" fmla="*/ 70 w 173"/>
                <a:gd name="T31" fmla="*/ 15 h 85"/>
                <a:gd name="T32" fmla="*/ 67 w 173"/>
                <a:gd name="T33" fmla="*/ 13 h 85"/>
                <a:gd name="T34" fmla="*/ 57 w 173"/>
                <a:gd name="T35" fmla="*/ 14 h 85"/>
                <a:gd name="T36" fmla="*/ 58 w 173"/>
                <a:gd name="T37" fmla="*/ 21 h 85"/>
                <a:gd name="T38" fmla="*/ 49 w 173"/>
                <a:gd name="T39" fmla="*/ 22 h 85"/>
                <a:gd name="T40" fmla="*/ 46 w 173"/>
                <a:gd name="T41" fmla="*/ 22 h 85"/>
                <a:gd name="T42" fmla="*/ 36 w 173"/>
                <a:gd name="T43" fmla="*/ 25 h 85"/>
                <a:gd name="T44" fmla="*/ 30 w 173"/>
                <a:gd name="T45" fmla="*/ 25 h 85"/>
                <a:gd name="T46" fmla="*/ 28 w 173"/>
                <a:gd name="T47" fmla="*/ 30 h 85"/>
                <a:gd name="T48" fmla="*/ 16 w 173"/>
                <a:gd name="T49" fmla="*/ 31 h 85"/>
                <a:gd name="T50" fmla="*/ 7 w 173"/>
                <a:gd name="T51" fmla="*/ 34 h 85"/>
                <a:gd name="T52" fmla="*/ 5 w 173"/>
                <a:gd name="T53" fmla="*/ 42 h 85"/>
                <a:gd name="T54" fmla="*/ 9 w 173"/>
                <a:gd name="T55" fmla="*/ 53 h 85"/>
                <a:gd name="T56" fmla="*/ 8 w 173"/>
                <a:gd name="T57" fmla="*/ 56 h 85"/>
                <a:gd name="T58" fmla="*/ 6 w 173"/>
                <a:gd name="T59" fmla="*/ 58 h 85"/>
                <a:gd name="T60" fmla="*/ 1 w 173"/>
                <a:gd name="T61" fmla="*/ 65 h 85"/>
                <a:gd name="T62" fmla="*/ 4 w 173"/>
                <a:gd name="T63" fmla="*/ 72 h 85"/>
                <a:gd name="T64" fmla="*/ 12 w 173"/>
                <a:gd name="T65" fmla="*/ 78 h 85"/>
                <a:gd name="T66" fmla="*/ 17 w 173"/>
                <a:gd name="T67" fmla="*/ 85 h 85"/>
                <a:gd name="T68" fmla="*/ 22 w 173"/>
                <a:gd name="T69" fmla="*/ 68 h 85"/>
                <a:gd name="T70" fmla="*/ 29 w 173"/>
                <a:gd name="T71" fmla="*/ 55 h 85"/>
                <a:gd name="T72" fmla="*/ 46 w 173"/>
                <a:gd name="T73" fmla="*/ 42 h 85"/>
                <a:gd name="T74" fmla="*/ 52 w 173"/>
                <a:gd name="T75" fmla="*/ 40 h 85"/>
                <a:gd name="T76" fmla="*/ 59 w 173"/>
                <a:gd name="T77" fmla="*/ 35 h 85"/>
                <a:gd name="T78" fmla="*/ 68 w 173"/>
                <a:gd name="T79" fmla="*/ 34 h 85"/>
                <a:gd name="T80" fmla="*/ 80 w 173"/>
                <a:gd name="T81" fmla="*/ 28 h 85"/>
                <a:gd name="T82" fmla="*/ 90 w 173"/>
                <a:gd name="T83" fmla="*/ 22 h 85"/>
                <a:gd name="T84" fmla="*/ 96 w 173"/>
                <a:gd name="T85" fmla="*/ 23 h 85"/>
                <a:gd name="T86" fmla="*/ 99 w 173"/>
                <a:gd name="T87" fmla="*/ 24 h 85"/>
                <a:gd name="T88" fmla="*/ 105 w 173"/>
                <a:gd name="T89" fmla="*/ 23 h 85"/>
                <a:gd name="T90" fmla="*/ 106 w 173"/>
                <a:gd name="T91" fmla="*/ 20 h 85"/>
                <a:gd name="T92" fmla="*/ 115 w 173"/>
                <a:gd name="T93" fmla="*/ 21 h 85"/>
                <a:gd name="T94" fmla="*/ 123 w 173"/>
                <a:gd name="T95" fmla="*/ 21 h 85"/>
                <a:gd name="T96" fmla="*/ 147 w 173"/>
                <a:gd name="T97" fmla="*/ 25 h 85"/>
                <a:gd name="T98" fmla="*/ 171 w 173"/>
                <a:gd name="T99" fmla="*/ 1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85">
                  <a:moveTo>
                    <a:pt x="172" y="12"/>
                  </a:moveTo>
                  <a:cubicBezTo>
                    <a:pt x="172" y="12"/>
                    <a:pt x="171" y="11"/>
                    <a:pt x="170" y="10"/>
                  </a:cubicBezTo>
                  <a:cubicBezTo>
                    <a:pt x="169" y="9"/>
                    <a:pt x="168" y="8"/>
                    <a:pt x="167" y="8"/>
                  </a:cubicBezTo>
                  <a:cubicBezTo>
                    <a:pt x="165" y="8"/>
                    <a:pt x="163" y="9"/>
                    <a:pt x="161" y="10"/>
                  </a:cubicBezTo>
                  <a:cubicBezTo>
                    <a:pt x="160" y="10"/>
                    <a:pt x="157" y="10"/>
                    <a:pt x="156" y="11"/>
                  </a:cubicBezTo>
                  <a:cubicBezTo>
                    <a:pt x="156" y="11"/>
                    <a:pt x="156" y="12"/>
                    <a:pt x="155" y="12"/>
                  </a:cubicBezTo>
                  <a:cubicBezTo>
                    <a:pt x="154" y="12"/>
                    <a:pt x="153" y="12"/>
                    <a:pt x="153" y="11"/>
                  </a:cubicBezTo>
                  <a:cubicBezTo>
                    <a:pt x="152" y="11"/>
                    <a:pt x="151" y="10"/>
                    <a:pt x="150" y="10"/>
                  </a:cubicBezTo>
                  <a:cubicBezTo>
                    <a:pt x="148" y="9"/>
                    <a:pt x="146" y="11"/>
                    <a:pt x="145" y="11"/>
                  </a:cubicBezTo>
                  <a:cubicBezTo>
                    <a:pt x="143" y="11"/>
                    <a:pt x="143" y="10"/>
                    <a:pt x="142" y="9"/>
                  </a:cubicBezTo>
                  <a:cubicBezTo>
                    <a:pt x="141" y="9"/>
                    <a:pt x="140" y="9"/>
                    <a:pt x="139" y="8"/>
                  </a:cubicBezTo>
                  <a:cubicBezTo>
                    <a:pt x="137" y="8"/>
                    <a:pt x="136" y="6"/>
                    <a:pt x="135" y="5"/>
                  </a:cubicBezTo>
                  <a:cubicBezTo>
                    <a:pt x="134" y="4"/>
                    <a:pt x="134" y="3"/>
                    <a:pt x="133" y="2"/>
                  </a:cubicBezTo>
                  <a:cubicBezTo>
                    <a:pt x="132" y="1"/>
                    <a:pt x="130" y="1"/>
                    <a:pt x="129" y="2"/>
                  </a:cubicBezTo>
                  <a:cubicBezTo>
                    <a:pt x="129" y="2"/>
                    <a:pt x="128" y="3"/>
                    <a:pt x="128" y="3"/>
                  </a:cubicBezTo>
                  <a:cubicBezTo>
                    <a:pt x="127" y="3"/>
                    <a:pt x="127" y="4"/>
                    <a:pt x="126" y="3"/>
                  </a:cubicBezTo>
                  <a:cubicBezTo>
                    <a:pt x="125" y="3"/>
                    <a:pt x="125" y="2"/>
                    <a:pt x="124" y="1"/>
                  </a:cubicBezTo>
                  <a:cubicBezTo>
                    <a:pt x="123" y="1"/>
                    <a:pt x="122" y="1"/>
                    <a:pt x="122" y="2"/>
                  </a:cubicBezTo>
                  <a:cubicBezTo>
                    <a:pt x="121" y="3"/>
                    <a:pt x="120" y="3"/>
                    <a:pt x="119" y="3"/>
                  </a:cubicBezTo>
                  <a:cubicBezTo>
                    <a:pt x="118" y="3"/>
                    <a:pt x="117" y="2"/>
                    <a:pt x="116" y="1"/>
                  </a:cubicBezTo>
                  <a:cubicBezTo>
                    <a:pt x="114" y="1"/>
                    <a:pt x="113" y="2"/>
                    <a:pt x="112" y="2"/>
                  </a:cubicBezTo>
                  <a:cubicBezTo>
                    <a:pt x="111" y="3"/>
                    <a:pt x="110" y="3"/>
                    <a:pt x="109" y="2"/>
                  </a:cubicBezTo>
                  <a:cubicBezTo>
                    <a:pt x="108" y="1"/>
                    <a:pt x="107" y="1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1"/>
                    <a:pt x="104" y="2"/>
                    <a:pt x="103" y="2"/>
                  </a:cubicBezTo>
                  <a:cubicBezTo>
                    <a:pt x="103" y="3"/>
                    <a:pt x="102" y="4"/>
                    <a:pt x="101" y="4"/>
                  </a:cubicBezTo>
                  <a:cubicBezTo>
                    <a:pt x="100" y="4"/>
                    <a:pt x="100" y="3"/>
                    <a:pt x="99" y="2"/>
                  </a:cubicBezTo>
                  <a:cubicBezTo>
                    <a:pt x="98" y="1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2"/>
                    <a:pt x="92" y="3"/>
                  </a:cubicBezTo>
                  <a:cubicBezTo>
                    <a:pt x="91" y="4"/>
                    <a:pt x="90" y="4"/>
                    <a:pt x="89" y="3"/>
                  </a:cubicBezTo>
                  <a:cubicBezTo>
                    <a:pt x="89" y="2"/>
                    <a:pt x="89" y="1"/>
                    <a:pt x="88" y="1"/>
                  </a:cubicBezTo>
                  <a:cubicBezTo>
                    <a:pt x="88" y="1"/>
                    <a:pt x="87" y="2"/>
                    <a:pt x="87" y="2"/>
                  </a:cubicBezTo>
                  <a:cubicBezTo>
                    <a:pt x="87" y="4"/>
                    <a:pt x="86" y="5"/>
                    <a:pt x="85" y="7"/>
                  </a:cubicBezTo>
                  <a:cubicBezTo>
                    <a:pt x="84" y="6"/>
                    <a:pt x="83" y="6"/>
                    <a:pt x="83" y="7"/>
                  </a:cubicBezTo>
                  <a:cubicBezTo>
                    <a:pt x="82" y="7"/>
                    <a:pt x="82" y="8"/>
                    <a:pt x="82" y="9"/>
                  </a:cubicBezTo>
                  <a:cubicBezTo>
                    <a:pt x="82" y="10"/>
                    <a:pt x="82" y="11"/>
                    <a:pt x="81" y="11"/>
                  </a:cubicBezTo>
                  <a:cubicBezTo>
                    <a:pt x="80" y="11"/>
                    <a:pt x="80" y="9"/>
                    <a:pt x="80" y="9"/>
                  </a:cubicBezTo>
                  <a:cubicBezTo>
                    <a:pt x="79" y="8"/>
                    <a:pt x="78" y="9"/>
                    <a:pt x="78" y="10"/>
                  </a:cubicBezTo>
                  <a:cubicBezTo>
                    <a:pt x="78" y="11"/>
                    <a:pt x="78" y="11"/>
                    <a:pt x="77" y="12"/>
                  </a:cubicBezTo>
                  <a:cubicBezTo>
                    <a:pt x="77" y="13"/>
                    <a:pt x="76" y="14"/>
                    <a:pt x="75" y="13"/>
                  </a:cubicBezTo>
                  <a:cubicBezTo>
                    <a:pt x="75" y="13"/>
                    <a:pt x="75" y="12"/>
                    <a:pt x="75" y="12"/>
                  </a:cubicBezTo>
                  <a:cubicBezTo>
                    <a:pt x="74" y="11"/>
                    <a:pt x="73" y="12"/>
                    <a:pt x="73" y="12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2" y="14"/>
                    <a:pt x="71" y="13"/>
                    <a:pt x="71" y="13"/>
                  </a:cubicBezTo>
                  <a:cubicBezTo>
                    <a:pt x="71" y="14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8" y="14"/>
                    <a:pt x="67" y="13"/>
                  </a:cubicBezTo>
                  <a:cubicBezTo>
                    <a:pt x="66" y="13"/>
                    <a:pt x="65" y="13"/>
                    <a:pt x="64" y="14"/>
                  </a:cubicBezTo>
                  <a:cubicBezTo>
                    <a:pt x="63" y="14"/>
                    <a:pt x="62" y="15"/>
                    <a:pt x="62" y="16"/>
                  </a:cubicBezTo>
                  <a:cubicBezTo>
                    <a:pt x="61" y="15"/>
                    <a:pt x="59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8"/>
                    <a:pt x="54" y="19"/>
                    <a:pt x="55" y="19"/>
                  </a:cubicBezTo>
                  <a:cubicBezTo>
                    <a:pt x="56" y="20"/>
                    <a:pt x="57" y="21"/>
                    <a:pt x="58" y="21"/>
                  </a:cubicBezTo>
                  <a:cubicBezTo>
                    <a:pt x="57" y="22"/>
                    <a:pt x="56" y="22"/>
                    <a:pt x="55" y="22"/>
                  </a:cubicBezTo>
                  <a:cubicBezTo>
                    <a:pt x="54" y="21"/>
                    <a:pt x="52" y="21"/>
                    <a:pt x="50" y="21"/>
                  </a:cubicBezTo>
                  <a:cubicBezTo>
                    <a:pt x="50" y="21"/>
                    <a:pt x="49" y="21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23"/>
                    <a:pt x="48" y="23"/>
                    <a:pt x="47" y="23"/>
                  </a:cubicBezTo>
                  <a:cubicBezTo>
                    <a:pt x="47" y="23"/>
                    <a:pt x="46" y="22"/>
                    <a:pt x="46" y="22"/>
                  </a:cubicBezTo>
                  <a:cubicBezTo>
                    <a:pt x="44" y="21"/>
                    <a:pt x="42" y="20"/>
                    <a:pt x="41" y="21"/>
                  </a:cubicBezTo>
                  <a:cubicBezTo>
                    <a:pt x="40" y="21"/>
                    <a:pt x="39" y="23"/>
                    <a:pt x="39" y="24"/>
                  </a:cubicBezTo>
                  <a:cubicBezTo>
                    <a:pt x="38" y="25"/>
                    <a:pt x="37" y="26"/>
                    <a:pt x="36" y="25"/>
                  </a:cubicBezTo>
                  <a:cubicBezTo>
                    <a:pt x="35" y="25"/>
                    <a:pt x="35" y="24"/>
                    <a:pt x="34" y="24"/>
                  </a:cubicBezTo>
                  <a:cubicBezTo>
                    <a:pt x="34" y="23"/>
                    <a:pt x="33" y="23"/>
                    <a:pt x="33" y="24"/>
                  </a:cubicBezTo>
                  <a:cubicBezTo>
                    <a:pt x="32" y="24"/>
                    <a:pt x="31" y="24"/>
                    <a:pt x="30" y="25"/>
                  </a:cubicBezTo>
                  <a:cubicBezTo>
                    <a:pt x="29" y="25"/>
                    <a:pt x="29" y="26"/>
                    <a:pt x="29" y="27"/>
                  </a:cubicBezTo>
                  <a:cubicBezTo>
                    <a:pt x="29" y="28"/>
                    <a:pt x="29" y="28"/>
                    <a:pt x="29" y="29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5" y="31"/>
                    <a:pt x="22" y="33"/>
                    <a:pt x="19" y="34"/>
                  </a:cubicBezTo>
                  <a:cubicBezTo>
                    <a:pt x="18" y="34"/>
                    <a:pt x="17" y="34"/>
                    <a:pt x="16" y="33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5" y="30"/>
                    <a:pt x="14" y="30"/>
                    <a:pt x="13" y="30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9" y="32"/>
                    <a:pt x="8" y="33"/>
                    <a:pt x="7" y="34"/>
                  </a:cubicBezTo>
                  <a:cubicBezTo>
                    <a:pt x="6" y="35"/>
                    <a:pt x="6" y="36"/>
                    <a:pt x="6" y="37"/>
                  </a:cubicBezTo>
                  <a:cubicBezTo>
                    <a:pt x="5" y="37"/>
                    <a:pt x="5" y="38"/>
                    <a:pt x="4" y="39"/>
                  </a:cubicBezTo>
                  <a:cubicBezTo>
                    <a:pt x="4" y="40"/>
                    <a:pt x="4" y="41"/>
                    <a:pt x="5" y="42"/>
                  </a:cubicBezTo>
                  <a:cubicBezTo>
                    <a:pt x="6" y="43"/>
                    <a:pt x="9" y="42"/>
                    <a:pt x="10" y="44"/>
                  </a:cubicBezTo>
                  <a:cubicBezTo>
                    <a:pt x="10" y="45"/>
                    <a:pt x="9" y="47"/>
                    <a:pt x="9" y="48"/>
                  </a:cubicBezTo>
                  <a:cubicBezTo>
                    <a:pt x="9" y="50"/>
                    <a:pt x="10" y="52"/>
                    <a:pt x="9" y="53"/>
                  </a:cubicBezTo>
                  <a:cubicBezTo>
                    <a:pt x="9" y="53"/>
                    <a:pt x="9" y="54"/>
                    <a:pt x="10" y="54"/>
                  </a:cubicBezTo>
                  <a:cubicBezTo>
                    <a:pt x="9" y="54"/>
                    <a:pt x="8" y="54"/>
                    <a:pt x="7" y="54"/>
                  </a:cubicBezTo>
                  <a:cubicBezTo>
                    <a:pt x="7" y="55"/>
                    <a:pt x="7" y="55"/>
                    <a:pt x="8" y="56"/>
                  </a:cubicBezTo>
                  <a:cubicBezTo>
                    <a:pt x="8" y="57"/>
                    <a:pt x="9" y="57"/>
                    <a:pt x="9" y="58"/>
                  </a:cubicBezTo>
                  <a:cubicBezTo>
                    <a:pt x="9" y="59"/>
                    <a:pt x="9" y="60"/>
                    <a:pt x="8" y="60"/>
                  </a:cubicBezTo>
                  <a:cubicBezTo>
                    <a:pt x="7" y="59"/>
                    <a:pt x="7" y="58"/>
                    <a:pt x="6" y="58"/>
                  </a:cubicBezTo>
                  <a:cubicBezTo>
                    <a:pt x="5" y="58"/>
                    <a:pt x="5" y="59"/>
                    <a:pt x="4" y="59"/>
                  </a:cubicBezTo>
                  <a:cubicBezTo>
                    <a:pt x="4" y="60"/>
                    <a:pt x="3" y="61"/>
                    <a:pt x="2" y="62"/>
                  </a:cubicBezTo>
                  <a:cubicBezTo>
                    <a:pt x="1" y="62"/>
                    <a:pt x="0" y="64"/>
                    <a:pt x="1" y="65"/>
                  </a:cubicBezTo>
                  <a:cubicBezTo>
                    <a:pt x="1" y="65"/>
                    <a:pt x="2" y="66"/>
                    <a:pt x="3" y="66"/>
                  </a:cubicBezTo>
                  <a:cubicBezTo>
                    <a:pt x="4" y="67"/>
                    <a:pt x="5" y="68"/>
                    <a:pt x="5" y="69"/>
                  </a:cubicBezTo>
                  <a:cubicBezTo>
                    <a:pt x="5" y="70"/>
                    <a:pt x="4" y="71"/>
                    <a:pt x="4" y="72"/>
                  </a:cubicBezTo>
                  <a:cubicBezTo>
                    <a:pt x="4" y="73"/>
                    <a:pt x="4" y="74"/>
                    <a:pt x="5" y="74"/>
                  </a:cubicBezTo>
                  <a:cubicBezTo>
                    <a:pt x="7" y="75"/>
                    <a:pt x="8" y="73"/>
                    <a:pt x="10" y="74"/>
                  </a:cubicBezTo>
                  <a:cubicBezTo>
                    <a:pt x="10" y="74"/>
                    <a:pt x="10" y="77"/>
                    <a:pt x="12" y="78"/>
                  </a:cubicBezTo>
                  <a:cubicBezTo>
                    <a:pt x="12" y="78"/>
                    <a:pt x="12" y="78"/>
                    <a:pt x="13" y="78"/>
                  </a:cubicBezTo>
                  <a:cubicBezTo>
                    <a:pt x="14" y="78"/>
                    <a:pt x="15" y="80"/>
                    <a:pt x="15" y="81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20" y="85"/>
                    <a:pt x="21" y="83"/>
                  </a:cubicBezTo>
                  <a:cubicBezTo>
                    <a:pt x="21" y="82"/>
                    <a:pt x="21" y="81"/>
                    <a:pt x="21" y="79"/>
                  </a:cubicBezTo>
                  <a:cubicBezTo>
                    <a:pt x="21" y="75"/>
                    <a:pt x="21" y="71"/>
                    <a:pt x="22" y="68"/>
                  </a:cubicBezTo>
                  <a:cubicBezTo>
                    <a:pt x="23" y="66"/>
                    <a:pt x="24" y="64"/>
                    <a:pt x="25" y="63"/>
                  </a:cubicBezTo>
                  <a:cubicBezTo>
                    <a:pt x="26" y="61"/>
                    <a:pt x="26" y="60"/>
                    <a:pt x="27" y="58"/>
                  </a:cubicBezTo>
                  <a:cubicBezTo>
                    <a:pt x="28" y="57"/>
                    <a:pt x="28" y="56"/>
                    <a:pt x="29" y="55"/>
                  </a:cubicBezTo>
                  <a:cubicBezTo>
                    <a:pt x="33" y="51"/>
                    <a:pt x="36" y="48"/>
                    <a:pt x="40" y="45"/>
                  </a:cubicBezTo>
                  <a:cubicBezTo>
                    <a:pt x="41" y="44"/>
                    <a:pt x="41" y="44"/>
                    <a:pt x="42" y="43"/>
                  </a:cubicBezTo>
                  <a:cubicBezTo>
                    <a:pt x="43" y="43"/>
                    <a:pt x="45" y="43"/>
                    <a:pt x="46" y="42"/>
                  </a:cubicBezTo>
                  <a:cubicBezTo>
                    <a:pt x="46" y="41"/>
                    <a:pt x="47" y="41"/>
                    <a:pt x="47" y="41"/>
                  </a:cubicBezTo>
                  <a:cubicBezTo>
                    <a:pt x="48" y="41"/>
                    <a:pt x="48" y="42"/>
                    <a:pt x="49" y="42"/>
                  </a:cubicBezTo>
                  <a:cubicBezTo>
                    <a:pt x="50" y="42"/>
                    <a:pt x="51" y="41"/>
                    <a:pt x="52" y="40"/>
                  </a:cubicBezTo>
                  <a:cubicBezTo>
                    <a:pt x="53" y="39"/>
                    <a:pt x="54" y="37"/>
                    <a:pt x="56" y="37"/>
                  </a:cubicBezTo>
                  <a:cubicBezTo>
                    <a:pt x="56" y="37"/>
                    <a:pt x="56" y="38"/>
                    <a:pt x="57" y="37"/>
                  </a:cubicBezTo>
                  <a:cubicBezTo>
                    <a:pt x="58" y="37"/>
                    <a:pt x="58" y="36"/>
                    <a:pt x="59" y="35"/>
                  </a:cubicBezTo>
                  <a:cubicBezTo>
                    <a:pt x="60" y="35"/>
                    <a:pt x="61" y="36"/>
                    <a:pt x="61" y="36"/>
                  </a:cubicBezTo>
                  <a:cubicBezTo>
                    <a:pt x="62" y="36"/>
                    <a:pt x="63" y="35"/>
                    <a:pt x="64" y="35"/>
                  </a:cubicBezTo>
                  <a:cubicBezTo>
                    <a:pt x="65" y="34"/>
                    <a:pt x="67" y="35"/>
                    <a:pt x="68" y="34"/>
                  </a:cubicBezTo>
                  <a:cubicBezTo>
                    <a:pt x="70" y="34"/>
                    <a:pt x="72" y="33"/>
                    <a:pt x="73" y="32"/>
                  </a:cubicBezTo>
                  <a:cubicBezTo>
                    <a:pt x="74" y="31"/>
                    <a:pt x="74" y="31"/>
                    <a:pt x="75" y="30"/>
                  </a:cubicBezTo>
                  <a:cubicBezTo>
                    <a:pt x="76" y="29"/>
                    <a:pt x="78" y="28"/>
                    <a:pt x="80" y="28"/>
                  </a:cubicBezTo>
                  <a:cubicBezTo>
                    <a:pt x="82" y="28"/>
                    <a:pt x="83" y="29"/>
                    <a:pt x="85" y="28"/>
                  </a:cubicBezTo>
                  <a:cubicBezTo>
                    <a:pt x="86" y="27"/>
                    <a:pt x="88" y="25"/>
                    <a:pt x="88" y="24"/>
                  </a:cubicBezTo>
                  <a:cubicBezTo>
                    <a:pt x="89" y="23"/>
                    <a:pt x="90" y="22"/>
                    <a:pt x="90" y="22"/>
                  </a:cubicBezTo>
                  <a:cubicBezTo>
                    <a:pt x="91" y="23"/>
                    <a:pt x="91" y="24"/>
                    <a:pt x="92" y="25"/>
                  </a:cubicBezTo>
                  <a:cubicBezTo>
                    <a:pt x="93" y="25"/>
                    <a:pt x="93" y="24"/>
                    <a:pt x="94" y="24"/>
                  </a:cubicBezTo>
                  <a:cubicBezTo>
                    <a:pt x="94" y="23"/>
                    <a:pt x="95" y="23"/>
                    <a:pt x="96" y="23"/>
                  </a:cubicBezTo>
                  <a:cubicBezTo>
                    <a:pt x="97" y="24"/>
                    <a:pt x="96" y="25"/>
                    <a:pt x="97" y="26"/>
                  </a:cubicBezTo>
                  <a:cubicBezTo>
                    <a:pt x="97" y="26"/>
                    <a:pt x="98" y="26"/>
                    <a:pt x="98" y="25"/>
                  </a:cubicBezTo>
                  <a:cubicBezTo>
                    <a:pt x="98" y="25"/>
                    <a:pt x="99" y="24"/>
                    <a:pt x="99" y="24"/>
                  </a:cubicBezTo>
                  <a:cubicBezTo>
                    <a:pt x="100" y="23"/>
                    <a:pt x="101" y="24"/>
                    <a:pt x="102" y="24"/>
                  </a:cubicBezTo>
                  <a:cubicBezTo>
                    <a:pt x="103" y="24"/>
                    <a:pt x="104" y="25"/>
                    <a:pt x="104" y="24"/>
                  </a:cubicBezTo>
                  <a:cubicBezTo>
                    <a:pt x="104" y="23"/>
                    <a:pt x="104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3"/>
                    <a:pt x="107" y="23"/>
                    <a:pt x="107" y="22"/>
                  </a:cubicBezTo>
                  <a:cubicBezTo>
                    <a:pt x="107" y="21"/>
                    <a:pt x="107" y="21"/>
                    <a:pt x="106" y="20"/>
                  </a:cubicBezTo>
                  <a:cubicBezTo>
                    <a:pt x="107" y="20"/>
                    <a:pt x="108" y="20"/>
                    <a:pt x="109" y="21"/>
                  </a:cubicBezTo>
                  <a:cubicBezTo>
                    <a:pt x="110" y="21"/>
                    <a:pt x="111" y="22"/>
                    <a:pt x="112" y="22"/>
                  </a:cubicBezTo>
                  <a:cubicBezTo>
                    <a:pt x="113" y="22"/>
                    <a:pt x="114" y="20"/>
                    <a:pt x="115" y="21"/>
                  </a:cubicBezTo>
                  <a:cubicBezTo>
                    <a:pt x="116" y="21"/>
                    <a:pt x="117" y="23"/>
                    <a:pt x="118" y="22"/>
                  </a:cubicBezTo>
                  <a:cubicBezTo>
                    <a:pt x="119" y="22"/>
                    <a:pt x="119" y="22"/>
                    <a:pt x="119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4" y="23"/>
                    <a:pt x="126" y="22"/>
                    <a:pt x="128" y="22"/>
                  </a:cubicBezTo>
                  <a:cubicBezTo>
                    <a:pt x="132" y="23"/>
                    <a:pt x="137" y="23"/>
                    <a:pt x="142" y="24"/>
                  </a:cubicBezTo>
                  <a:cubicBezTo>
                    <a:pt x="144" y="24"/>
                    <a:pt x="146" y="24"/>
                    <a:pt x="147" y="25"/>
                  </a:cubicBezTo>
                  <a:cubicBezTo>
                    <a:pt x="148" y="25"/>
                    <a:pt x="149" y="26"/>
                    <a:pt x="151" y="26"/>
                  </a:cubicBezTo>
                  <a:cubicBezTo>
                    <a:pt x="153" y="26"/>
                    <a:pt x="155" y="26"/>
                    <a:pt x="157" y="26"/>
                  </a:cubicBezTo>
                  <a:cubicBezTo>
                    <a:pt x="162" y="25"/>
                    <a:pt x="168" y="23"/>
                    <a:pt x="171" y="19"/>
                  </a:cubicBezTo>
                  <a:cubicBezTo>
                    <a:pt x="172" y="17"/>
                    <a:pt x="173" y="15"/>
                    <a:pt x="172" y="1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8" name="Freeform 115"/>
            <p:cNvSpPr/>
            <p:nvPr/>
          </p:nvSpPr>
          <p:spPr bwMode="auto">
            <a:xfrm rot="21089660">
              <a:off x="4243376" y="1523760"/>
              <a:ext cx="32002" cy="58950"/>
            </a:xfrm>
            <a:custGeom>
              <a:avLst/>
              <a:gdLst>
                <a:gd name="T0" fmla="*/ 1 w 5"/>
                <a:gd name="T1" fmla="*/ 2 h 9"/>
                <a:gd name="T2" fmla="*/ 1 w 5"/>
                <a:gd name="T3" fmla="*/ 4 h 9"/>
                <a:gd name="T4" fmla="*/ 1 w 5"/>
                <a:gd name="T5" fmla="*/ 5 h 9"/>
                <a:gd name="T6" fmla="*/ 1 w 5"/>
                <a:gd name="T7" fmla="*/ 6 h 9"/>
                <a:gd name="T8" fmla="*/ 0 w 5"/>
                <a:gd name="T9" fmla="*/ 8 h 9"/>
                <a:gd name="T10" fmla="*/ 2 w 5"/>
                <a:gd name="T11" fmla="*/ 9 h 9"/>
                <a:gd name="T12" fmla="*/ 4 w 5"/>
                <a:gd name="T13" fmla="*/ 7 h 9"/>
                <a:gd name="T14" fmla="*/ 5 w 5"/>
                <a:gd name="T15" fmla="*/ 3 h 9"/>
                <a:gd name="T16" fmla="*/ 1 w 5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1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5" y="6"/>
                    <a:pt x="5" y="5"/>
                    <a:pt x="5" y="3"/>
                  </a:cubicBezTo>
                  <a:cubicBezTo>
                    <a:pt x="4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9" name="Freeform 116"/>
            <p:cNvSpPr/>
            <p:nvPr/>
          </p:nvSpPr>
          <p:spPr bwMode="auto">
            <a:xfrm rot="21089660">
              <a:off x="5095672" y="1664989"/>
              <a:ext cx="84215" cy="79162"/>
            </a:xfrm>
            <a:custGeom>
              <a:avLst/>
              <a:gdLst>
                <a:gd name="T0" fmla="*/ 7 w 13"/>
                <a:gd name="T1" fmla="*/ 1 h 12"/>
                <a:gd name="T2" fmla="*/ 5 w 13"/>
                <a:gd name="T3" fmla="*/ 2 h 12"/>
                <a:gd name="T4" fmla="*/ 5 w 13"/>
                <a:gd name="T5" fmla="*/ 3 h 12"/>
                <a:gd name="T6" fmla="*/ 4 w 13"/>
                <a:gd name="T7" fmla="*/ 4 h 12"/>
                <a:gd name="T8" fmla="*/ 1 w 13"/>
                <a:gd name="T9" fmla="*/ 6 h 12"/>
                <a:gd name="T10" fmla="*/ 0 w 13"/>
                <a:gd name="T11" fmla="*/ 7 h 12"/>
                <a:gd name="T12" fmla="*/ 0 w 13"/>
                <a:gd name="T13" fmla="*/ 8 h 12"/>
                <a:gd name="T14" fmla="*/ 2 w 13"/>
                <a:gd name="T15" fmla="*/ 10 h 12"/>
                <a:gd name="T16" fmla="*/ 7 w 13"/>
                <a:gd name="T17" fmla="*/ 11 h 12"/>
                <a:gd name="T18" fmla="*/ 9 w 13"/>
                <a:gd name="T19" fmla="*/ 11 h 12"/>
                <a:gd name="T20" fmla="*/ 12 w 13"/>
                <a:gd name="T21" fmla="*/ 11 h 12"/>
                <a:gd name="T22" fmla="*/ 13 w 13"/>
                <a:gd name="T23" fmla="*/ 9 h 12"/>
                <a:gd name="T24" fmla="*/ 11 w 13"/>
                <a:gd name="T25" fmla="*/ 6 h 12"/>
                <a:gd name="T26" fmla="*/ 11 w 13"/>
                <a:gd name="T27" fmla="*/ 5 h 12"/>
                <a:gd name="T28" fmla="*/ 7 w 13"/>
                <a:gd name="T2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4" y="11"/>
                    <a:pt x="6" y="10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0" name="Freeform 117"/>
            <p:cNvSpPr/>
            <p:nvPr/>
          </p:nvSpPr>
          <p:spPr bwMode="auto">
            <a:xfrm rot="21089660">
              <a:off x="5374272" y="1794679"/>
              <a:ext cx="20212" cy="2021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1" name="Freeform 118"/>
            <p:cNvSpPr/>
            <p:nvPr/>
          </p:nvSpPr>
          <p:spPr bwMode="auto">
            <a:xfrm rot="21089660">
              <a:off x="5366388" y="1742551"/>
              <a:ext cx="26949" cy="18527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1 w 4"/>
                <a:gd name="T5" fmla="*/ 0 h 3"/>
                <a:gd name="T6" fmla="*/ 1 w 4"/>
                <a:gd name="T7" fmla="*/ 1 h 3"/>
                <a:gd name="T8" fmla="*/ 2 w 4"/>
                <a:gd name="T9" fmla="*/ 3 h 3"/>
                <a:gd name="T10" fmla="*/ 3 w 4"/>
                <a:gd name="T11" fmla="*/ 2 h 3"/>
                <a:gd name="T12" fmla="*/ 2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2" name="Freeform 119"/>
            <p:cNvSpPr/>
            <p:nvPr/>
          </p:nvSpPr>
          <p:spPr bwMode="auto">
            <a:xfrm rot="21089660">
              <a:off x="5458831" y="1853425"/>
              <a:ext cx="47160" cy="52213"/>
            </a:xfrm>
            <a:custGeom>
              <a:avLst/>
              <a:gdLst>
                <a:gd name="T0" fmla="*/ 6 w 7"/>
                <a:gd name="T1" fmla="*/ 1 h 8"/>
                <a:gd name="T2" fmla="*/ 6 w 7"/>
                <a:gd name="T3" fmla="*/ 1 h 8"/>
                <a:gd name="T4" fmla="*/ 2 w 7"/>
                <a:gd name="T5" fmla="*/ 1 h 8"/>
                <a:gd name="T6" fmla="*/ 0 w 7"/>
                <a:gd name="T7" fmla="*/ 3 h 8"/>
                <a:gd name="T8" fmla="*/ 1 w 7"/>
                <a:gd name="T9" fmla="*/ 4 h 8"/>
                <a:gd name="T10" fmla="*/ 4 w 7"/>
                <a:gd name="T11" fmla="*/ 7 h 8"/>
                <a:gd name="T12" fmla="*/ 6 w 7"/>
                <a:gd name="T13" fmla="*/ 7 h 8"/>
                <a:gd name="T14" fmla="*/ 7 w 7"/>
                <a:gd name="T15" fmla="*/ 6 h 8"/>
                <a:gd name="T16" fmla="*/ 7 w 7"/>
                <a:gd name="T17" fmla="*/ 3 h 8"/>
                <a:gd name="T18" fmla="*/ 6 w 7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3" name="Freeform 120"/>
            <p:cNvSpPr/>
            <p:nvPr/>
          </p:nvSpPr>
          <p:spPr bwMode="auto">
            <a:xfrm rot="21089660">
              <a:off x="5674661" y="1722973"/>
              <a:ext cx="13474" cy="134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4" name="Freeform 121"/>
            <p:cNvSpPr/>
            <p:nvPr/>
          </p:nvSpPr>
          <p:spPr bwMode="auto">
            <a:xfrm rot="21089660">
              <a:off x="5696532" y="1731815"/>
              <a:ext cx="33686" cy="13474"/>
            </a:xfrm>
            <a:custGeom>
              <a:avLst/>
              <a:gdLst>
                <a:gd name="T0" fmla="*/ 5 w 5"/>
                <a:gd name="T1" fmla="*/ 0 h 2"/>
                <a:gd name="T2" fmla="*/ 4 w 5"/>
                <a:gd name="T3" fmla="*/ 0 h 2"/>
                <a:gd name="T4" fmla="*/ 4 w 5"/>
                <a:gd name="T5" fmla="*/ 0 h 2"/>
                <a:gd name="T6" fmla="*/ 2 w 5"/>
                <a:gd name="T7" fmla="*/ 0 h 2"/>
                <a:gd name="T8" fmla="*/ 0 w 5"/>
                <a:gd name="T9" fmla="*/ 0 h 2"/>
                <a:gd name="T10" fmla="*/ 2 w 5"/>
                <a:gd name="T11" fmla="*/ 1 h 2"/>
                <a:gd name="T12" fmla="*/ 4 w 5"/>
                <a:gd name="T13" fmla="*/ 1 h 2"/>
                <a:gd name="T14" fmla="*/ 5 w 5"/>
                <a:gd name="T15" fmla="*/ 1 h 2"/>
                <a:gd name="T16" fmla="*/ 5 w 5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5" name="Freeform 122"/>
            <p:cNvSpPr/>
            <p:nvPr/>
          </p:nvSpPr>
          <p:spPr bwMode="auto">
            <a:xfrm rot="21089660">
              <a:off x="5568267" y="1626484"/>
              <a:ext cx="13474" cy="134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1 h 2"/>
                <a:gd name="T10" fmla="*/ 0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1 h 2"/>
                <a:gd name="T18" fmla="*/ 1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Freeform 123"/>
            <p:cNvSpPr/>
            <p:nvPr/>
          </p:nvSpPr>
          <p:spPr bwMode="auto">
            <a:xfrm rot="21089660">
              <a:off x="5687222" y="1526829"/>
              <a:ext cx="38739" cy="25264"/>
            </a:xfrm>
            <a:custGeom>
              <a:avLst/>
              <a:gdLst>
                <a:gd name="T0" fmla="*/ 5 w 6"/>
                <a:gd name="T1" fmla="*/ 0 h 4"/>
                <a:gd name="T2" fmla="*/ 4 w 6"/>
                <a:gd name="T3" fmla="*/ 0 h 4"/>
                <a:gd name="T4" fmla="*/ 3 w 6"/>
                <a:gd name="T5" fmla="*/ 0 h 4"/>
                <a:gd name="T6" fmla="*/ 3 w 6"/>
                <a:gd name="T7" fmla="*/ 0 h 4"/>
                <a:gd name="T8" fmla="*/ 1 w 6"/>
                <a:gd name="T9" fmla="*/ 0 h 4"/>
                <a:gd name="T10" fmla="*/ 1 w 6"/>
                <a:gd name="T11" fmla="*/ 1 h 4"/>
                <a:gd name="T12" fmla="*/ 0 w 6"/>
                <a:gd name="T13" fmla="*/ 1 h 4"/>
                <a:gd name="T14" fmla="*/ 2 w 6"/>
                <a:gd name="T15" fmla="*/ 4 h 4"/>
                <a:gd name="T16" fmla="*/ 3 w 6"/>
                <a:gd name="T17" fmla="*/ 3 h 4"/>
                <a:gd name="T18" fmla="*/ 3 w 6"/>
                <a:gd name="T19" fmla="*/ 3 h 4"/>
                <a:gd name="T20" fmla="*/ 5 w 6"/>
                <a:gd name="T21" fmla="*/ 2 h 4"/>
                <a:gd name="T22" fmla="*/ 5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7" name="Freeform 124"/>
            <p:cNvSpPr/>
            <p:nvPr/>
          </p:nvSpPr>
          <p:spPr bwMode="auto">
            <a:xfrm rot="21089660">
              <a:off x="5719719" y="1443246"/>
              <a:ext cx="20212" cy="1347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25"/>
            <p:cNvSpPr/>
            <p:nvPr/>
          </p:nvSpPr>
          <p:spPr bwMode="auto">
            <a:xfrm rot="21089660">
              <a:off x="5746842" y="1438850"/>
              <a:ext cx="25264" cy="20212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1 h 3"/>
                <a:gd name="T4" fmla="*/ 0 w 4"/>
                <a:gd name="T5" fmla="*/ 1 h 3"/>
                <a:gd name="T6" fmla="*/ 0 w 4"/>
                <a:gd name="T7" fmla="*/ 2 h 3"/>
                <a:gd name="T8" fmla="*/ 0 w 4"/>
                <a:gd name="T9" fmla="*/ 3 h 3"/>
                <a:gd name="T10" fmla="*/ 2 w 4"/>
                <a:gd name="T11" fmla="*/ 3 h 3"/>
                <a:gd name="T12" fmla="*/ 4 w 4"/>
                <a:gd name="T13" fmla="*/ 2 h 3"/>
                <a:gd name="T14" fmla="*/ 4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9" name="Freeform 126"/>
            <p:cNvSpPr/>
            <p:nvPr/>
          </p:nvSpPr>
          <p:spPr bwMode="auto">
            <a:xfrm rot="21089660">
              <a:off x="6015113" y="1279457"/>
              <a:ext cx="26949" cy="32002"/>
            </a:xfrm>
            <a:custGeom>
              <a:avLst/>
              <a:gdLst>
                <a:gd name="T0" fmla="*/ 3 w 4"/>
                <a:gd name="T1" fmla="*/ 1 h 5"/>
                <a:gd name="T2" fmla="*/ 3 w 4"/>
                <a:gd name="T3" fmla="*/ 1 h 5"/>
                <a:gd name="T4" fmla="*/ 2 w 4"/>
                <a:gd name="T5" fmla="*/ 1 h 5"/>
                <a:gd name="T6" fmla="*/ 1 w 4"/>
                <a:gd name="T7" fmla="*/ 2 h 5"/>
                <a:gd name="T8" fmla="*/ 0 w 4"/>
                <a:gd name="T9" fmla="*/ 3 h 5"/>
                <a:gd name="T10" fmla="*/ 1 w 4"/>
                <a:gd name="T11" fmla="*/ 3 h 5"/>
                <a:gd name="T12" fmla="*/ 2 w 4"/>
                <a:gd name="T13" fmla="*/ 4 h 5"/>
                <a:gd name="T14" fmla="*/ 4 w 4"/>
                <a:gd name="T15" fmla="*/ 4 h 5"/>
                <a:gd name="T16" fmla="*/ 4 w 4"/>
                <a:gd name="T17" fmla="*/ 3 h 5"/>
                <a:gd name="T18" fmla="*/ 3 w 4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27"/>
            <p:cNvSpPr/>
            <p:nvPr/>
          </p:nvSpPr>
          <p:spPr bwMode="auto">
            <a:xfrm rot="21089660">
              <a:off x="6112112" y="1231795"/>
              <a:ext cx="13474" cy="134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1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" name="Freeform 128"/>
            <p:cNvSpPr/>
            <p:nvPr/>
          </p:nvSpPr>
          <p:spPr bwMode="auto">
            <a:xfrm rot="21089660">
              <a:off x="6179691" y="1148458"/>
              <a:ext cx="13474" cy="134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2" name="Freeform 129"/>
            <p:cNvSpPr/>
            <p:nvPr/>
          </p:nvSpPr>
          <p:spPr bwMode="auto">
            <a:xfrm rot="21089660">
              <a:off x="6216113" y="1388970"/>
              <a:ext cx="26949" cy="18527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1 h 3"/>
                <a:gd name="T8" fmla="*/ 1 w 4"/>
                <a:gd name="T9" fmla="*/ 2 h 3"/>
                <a:gd name="T10" fmla="*/ 2 w 4"/>
                <a:gd name="T11" fmla="*/ 3 h 3"/>
                <a:gd name="T12" fmla="*/ 4 w 4"/>
                <a:gd name="T13" fmla="*/ 1 h 3"/>
                <a:gd name="T14" fmla="*/ 3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3" name="Freeform 130"/>
            <p:cNvSpPr/>
            <p:nvPr/>
          </p:nvSpPr>
          <p:spPr bwMode="auto">
            <a:xfrm rot="21089660">
              <a:off x="6261163" y="1383240"/>
              <a:ext cx="13474" cy="18527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2 h 3"/>
                <a:gd name="T8" fmla="*/ 1 w 2"/>
                <a:gd name="T9" fmla="*/ 3 h 3"/>
                <a:gd name="T10" fmla="*/ 2 w 2"/>
                <a:gd name="T11" fmla="*/ 2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31"/>
            <p:cNvSpPr/>
            <p:nvPr/>
          </p:nvSpPr>
          <p:spPr bwMode="auto">
            <a:xfrm rot="21089660">
              <a:off x="6227207" y="1311838"/>
              <a:ext cx="58950" cy="45476"/>
            </a:xfrm>
            <a:custGeom>
              <a:avLst/>
              <a:gdLst>
                <a:gd name="T0" fmla="*/ 8 w 9"/>
                <a:gd name="T1" fmla="*/ 0 h 7"/>
                <a:gd name="T2" fmla="*/ 6 w 9"/>
                <a:gd name="T3" fmla="*/ 0 h 7"/>
                <a:gd name="T4" fmla="*/ 5 w 9"/>
                <a:gd name="T5" fmla="*/ 1 h 7"/>
                <a:gd name="T6" fmla="*/ 4 w 9"/>
                <a:gd name="T7" fmla="*/ 1 h 7"/>
                <a:gd name="T8" fmla="*/ 1 w 9"/>
                <a:gd name="T9" fmla="*/ 1 h 7"/>
                <a:gd name="T10" fmla="*/ 0 w 9"/>
                <a:gd name="T11" fmla="*/ 2 h 7"/>
                <a:gd name="T12" fmla="*/ 1 w 9"/>
                <a:gd name="T13" fmla="*/ 4 h 7"/>
                <a:gd name="T14" fmla="*/ 3 w 9"/>
                <a:gd name="T15" fmla="*/ 6 h 7"/>
                <a:gd name="T16" fmla="*/ 3 w 9"/>
                <a:gd name="T17" fmla="*/ 7 h 7"/>
                <a:gd name="T18" fmla="*/ 5 w 9"/>
                <a:gd name="T19" fmla="*/ 6 h 7"/>
                <a:gd name="T20" fmla="*/ 8 w 9"/>
                <a:gd name="T21" fmla="*/ 3 h 7"/>
                <a:gd name="T22" fmla="*/ 9 w 9"/>
                <a:gd name="T23" fmla="*/ 1 h 7"/>
                <a:gd name="T24" fmla="*/ 8 w 9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5" name="Freeform 132"/>
            <p:cNvSpPr/>
            <p:nvPr/>
          </p:nvSpPr>
          <p:spPr bwMode="auto">
            <a:xfrm rot="21089660">
              <a:off x="6591167" y="1107385"/>
              <a:ext cx="13474" cy="18527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0 w 2"/>
                <a:gd name="T11" fmla="*/ 3 h 3"/>
                <a:gd name="T12" fmla="*/ 0 w 2"/>
                <a:gd name="T13" fmla="*/ 3 h 3"/>
                <a:gd name="T14" fmla="*/ 2 w 2"/>
                <a:gd name="T15" fmla="*/ 1 h 3"/>
                <a:gd name="T16" fmla="*/ 2 w 2"/>
                <a:gd name="T17" fmla="*/ 1 h 3"/>
                <a:gd name="T18" fmla="*/ 2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33"/>
            <p:cNvSpPr/>
            <p:nvPr/>
          </p:nvSpPr>
          <p:spPr bwMode="auto">
            <a:xfrm rot="21089660">
              <a:off x="6600210" y="1118183"/>
              <a:ext cx="33686" cy="25264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1 h 4"/>
                <a:gd name="T4" fmla="*/ 5 w 5"/>
                <a:gd name="T5" fmla="*/ 1 h 4"/>
                <a:gd name="T6" fmla="*/ 5 w 5"/>
                <a:gd name="T7" fmla="*/ 1 h 4"/>
                <a:gd name="T8" fmla="*/ 4 w 5"/>
                <a:gd name="T9" fmla="*/ 1 h 4"/>
                <a:gd name="T10" fmla="*/ 5 w 5"/>
                <a:gd name="T11" fmla="*/ 1 h 4"/>
                <a:gd name="T12" fmla="*/ 1 w 5"/>
                <a:gd name="T13" fmla="*/ 0 h 4"/>
                <a:gd name="T14" fmla="*/ 0 w 5"/>
                <a:gd name="T15" fmla="*/ 1 h 4"/>
                <a:gd name="T16" fmla="*/ 0 w 5"/>
                <a:gd name="T17" fmla="*/ 3 h 4"/>
                <a:gd name="T18" fmla="*/ 3 w 5"/>
                <a:gd name="T19" fmla="*/ 4 h 4"/>
                <a:gd name="T20" fmla="*/ 5 w 5"/>
                <a:gd name="T21" fmla="*/ 4 h 4"/>
                <a:gd name="T22" fmla="*/ 5 w 5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7" name="Freeform 134"/>
            <p:cNvSpPr/>
            <p:nvPr/>
          </p:nvSpPr>
          <p:spPr bwMode="auto">
            <a:xfrm rot="21089660">
              <a:off x="6622518" y="1228188"/>
              <a:ext cx="20212" cy="13474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8" name="Freeform 135"/>
            <p:cNvSpPr/>
            <p:nvPr/>
          </p:nvSpPr>
          <p:spPr bwMode="auto">
            <a:xfrm rot="21089660">
              <a:off x="6645805" y="1244288"/>
              <a:ext cx="32002" cy="18527"/>
            </a:xfrm>
            <a:custGeom>
              <a:avLst/>
              <a:gdLst>
                <a:gd name="T0" fmla="*/ 4 w 5"/>
                <a:gd name="T1" fmla="*/ 0 h 3"/>
                <a:gd name="T2" fmla="*/ 1 w 5"/>
                <a:gd name="T3" fmla="*/ 0 h 3"/>
                <a:gd name="T4" fmla="*/ 0 w 5"/>
                <a:gd name="T5" fmla="*/ 1 h 3"/>
                <a:gd name="T6" fmla="*/ 1 w 5"/>
                <a:gd name="T7" fmla="*/ 2 h 3"/>
                <a:gd name="T8" fmla="*/ 2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4 w 5"/>
                <a:gd name="T15" fmla="*/ 3 h 3"/>
                <a:gd name="T16" fmla="*/ 5 w 5"/>
                <a:gd name="T17" fmla="*/ 1 h 3"/>
                <a:gd name="T18" fmla="*/ 4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9" name="Freeform 136"/>
            <p:cNvSpPr/>
            <p:nvPr/>
          </p:nvSpPr>
          <p:spPr bwMode="auto">
            <a:xfrm rot="21089660" flipH="1">
              <a:off x="6669597" y="12430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0" name="Freeform 137"/>
            <p:cNvSpPr/>
            <p:nvPr/>
          </p:nvSpPr>
          <p:spPr bwMode="auto">
            <a:xfrm rot="21089660">
              <a:off x="6360062" y="955653"/>
              <a:ext cx="197062" cy="224011"/>
            </a:xfrm>
            <a:custGeom>
              <a:avLst/>
              <a:gdLst>
                <a:gd name="T0" fmla="*/ 29 w 30"/>
                <a:gd name="T1" fmla="*/ 14 h 34"/>
                <a:gd name="T2" fmla="*/ 25 w 30"/>
                <a:gd name="T3" fmla="*/ 13 h 34"/>
                <a:gd name="T4" fmla="*/ 25 w 30"/>
                <a:gd name="T5" fmla="*/ 11 h 34"/>
                <a:gd name="T6" fmla="*/ 24 w 30"/>
                <a:gd name="T7" fmla="*/ 11 h 34"/>
                <a:gd name="T8" fmla="*/ 23 w 30"/>
                <a:gd name="T9" fmla="*/ 8 h 34"/>
                <a:gd name="T10" fmla="*/ 24 w 30"/>
                <a:gd name="T11" fmla="*/ 6 h 34"/>
                <a:gd name="T12" fmla="*/ 23 w 30"/>
                <a:gd name="T13" fmla="*/ 6 h 34"/>
                <a:gd name="T14" fmla="*/ 22 w 30"/>
                <a:gd name="T15" fmla="*/ 5 h 34"/>
                <a:gd name="T16" fmla="*/ 21 w 30"/>
                <a:gd name="T17" fmla="*/ 6 h 34"/>
                <a:gd name="T18" fmla="*/ 20 w 30"/>
                <a:gd name="T19" fmla="*/ 9 h 34"/>
                <a:gd name="T20" fmla="*/ 19 w 30"/>
                <a:gd name="T21" fmla="*/ 10 h 34"/>
                <a:gd name="T22" fmla="*/ 17 w 30"/>
                <a:gd name="T23" fmla="*/ 8 h 34"/>
                <a:gd name="T24" fmla="*/ 19 w 30"/>
                <a:gd name="T25" fmla="*/ 5 h 34"/>
                <a:gd name="T26" fmla="*/ 20 w 30"/>
                <a:gd name="T27" fmla="*/ 3 h 34"/>
                <a:gd name="T28" fmla="*/ 20 w 30"/>
                <a:gd name="T29" fmla="*/ 2 h 34"/>
                <a:gd name="T30" fmla="*/ 17 w 30"/>
                <a:gd name="T31" fmla="*/ 0 h 34"/>
                <a:gd name="T32" fmla="*/ 16 w 30"/>
                <a:gd name="T33" fmla="*/ 0 h 34"/>
                <a:gd name="T34" fmla="*/ 16 w 30"/>
                <a:gd name="T35" fmla="*/ 2 h 34"/>
                <a:gd name="T36" fmla="*/ 14 w 30"/>
                <a:gd name="T37" fmla="*/ 3 h 34"/>
                <a:gd name="T38" fmla="*/ 13 w 30"/>
                <a:gd name="T39" fmla="*/ 2 h 34"/>
                <a:gd name="T40" fmla="*/ 12 w 30"/>
                <a:gd name="T41" fmla="*/ 3 h 34"/>
                <a:gd name="T42" fmla="*/ 10 w 30"/>
                <a:gd name="T43" fmla="*/ 10 h 34"/>
                <a:gd name="T44" fmla="*/ 10 w 30"/>
                <a:gd name="T45" fmla="*/ 10 h 34"/>
                <a:gd name="T46" fmla="*/ 9 w 30"/>
                <a:gd name="T47" fmla="*/ 9 h 34"/>
                <a:gd name="T48" fmla="*/ 8 w 30"/>
                <a:gd name="T49" fmla="*/ 10 h 34"/>
                <a:gd name="T50" fmla="*/ 8 w 30"/>
                <a:gd name="T51" fmla="*/ 11 h 34"/>
                <a:gd name="T52" fmla="*/ 8 w 30"/>
                <a:gd name="T53" fmla="*/ 13 h 34"/>
                <a:gd name="T54" fmla="*/ 7 w 30"/>
                <a:gd name="T55" fmla="*/ 14 h 34"/>
                <a:gd name="T56" fmla="*/ 6 w 30"/>
                <a:gd name="T57" fmla="*/ 14 h 34"/>
                <a:gd name="T58" fmla="*/ 5 w 30"/>
                <a:gd name="T59" fmla="*/ 15 h 34"/>
                <a:gd name="T60" fmla="*/ 0 w 30"/>
                <a:gd name="T61" fmla="*/ 31 h 34"/>
                <a:gd name="T62" fmla="*/ 1 w 30"/>
                <a:gd name="T63" fmla="*/ 33 h 34"/>
                <a:gd name="T64" fmla="*/ 3 w 30"/>
                <a:gd name="T65" fmla="*/ 33 h 34"/>
                <a:gd name="T66" fmla="*/ 7 w 30"/>
                <a:gd name="T67" fmla="*/ 29 h 34"/>
                <a:gd name="T68" fmla="*/ 13 w 30"/>
                <a:gd name="T69" fmla="*/ 27 h 34"/>
                <a:gd name="T70" fmla="*/ 17 w 30"/>
                <a:gd name="T71" fmla="*/ 28 h 34"/>
                <a:gd name="T72" fmla="*/ 22 w 30"/>
                <a:gd name="T73" fmla="*/ 28 h 34"/>
                <a:gd name="T74" fmla="*/ 23 w 30"/>
                <a:gd name="T75" fmla="*/ 27 h 34"/>
                <a:gd name="T76" fmla="*/ 24 w 30"/>
                <a:gd name="T77" fmla="*/ 26 h 34"/>
                <a:gd name="T78" fmla="*/ 26 w 30"/>
                <a:gd name="T79" fmla="*/ 25 h 34"/>
                <a:gd name="T80" fmla="*/ 29 w 30"/>
                <a:gd name="T81" fmla="*/ 22 h 34"/>
                <a:gd name="T82" fmla="*/ 30 w 30"/>
                <a:gd name="T83" fmla="*/ 19 h 34"/>
                <a:gd name="T84" fmla="*/ 30 w 30"/>
                <a:gd name="T85" fmla="*/ 16 h 34"/>
                <a:gd name="T86" fmla="*/ 29 w 30"/>
                <a:gd name="T8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4">
                  <a:moveTo>
                    <a:pt x="29" y="14"/>
                  </a:moveTo>
                  <a:cubicBezTo>
                    <a:pt x="28" y="13"/>
                    <a:pt x="26" y="14"/>
                    <a:pt x="25" y="13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3" y="10"/>
                    <a:pt x="23" y="9"/>
                    <a:pt x="23" y="8"/>
                  </a:cubicBezTo>
                  <a:cubicBezTo>
                    <a:pt x="23" y="8"/>
                    <a:pt x="24" y="7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7"/>
                    <a:pt x="20" y="8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7" y="7"/>
                    <a:pt x="18" y="6"/>
                    <a:pt x="19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5"/>
                    <a:pt x="9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9" y="13"/>
                    <a:pt x="8" y="13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6" y="23"/>
                    <a:pt x="0" y="28"/>
                    <a:pt x="0" y="31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4"/>
                    <a:pt x="2" y="33"/>
                    <a:pt x="3" y="33"/>
                  </a:cubicBezTo>
                  <a:cubicBezTo>
                    <a:pt x="5" y="32"/>
                    <a:pt x="6" y="30"/>
                    <a:pt x="7" y="29"/>
                  </a:cubicBezTo>
                  <a:cubicBezTo>
                    <a:pt x="9" y="28"/>
                    <a:pt x="11" y="27"/>
                    <a:pt x="13" y="27"/>
                  </a:cubicBezTo>
                  <a:cubicBezTo>
                    <a:pt x="14" y="27"/>
                    <a:pt x="16" y="27"/>
                    <a:pt x="17" y="28"/>
                  </a:cubicBezTo>
                  <a:cubicBezTo>
                    <a:pt x="19" y="28"/>
                    <a:pt x="20" y="28"/>
                    <a:pt x="22" y="28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6"/>
                    <a:pt x="24" y="27"/>
                    <a:pt x="24" y="26"/>
                  </a:cubicBezTo>
                  <a:cubicBezTo>
                    <a:pt x="25" y="26"/>
                    <a:pt x="26" y="26"/>
                    <a:pt x="26" y="25"/>
                  </a:cubicBezTo>
                  <a:cubicBezTo>
                    <a:pt x="27" y="24"/>
                    <a:pt x="28" y="23"/>
                    <a:pt x="29" y="22"/>
                  </a:cubicBezTo>
                  <a:cubicBezTo>
                    <a:pt x="29" y="21"/>
                    <a:pt x="29" y="20"/>
                    <a:pt x="30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5"/>
                    <a:pt x="30" y="15"/>
                    <a:pt x="29" y="1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" name="Freeform 138"/>
            <p:cNvSpPr/>
            <p:nvPr/>
          </p:nvSpPr>
          <p:spPr bwMode="auto">
            <a:xfrm rot="21089660">
              <a:off x="6205108" y="860548"/>
              <a:ext cx="183588" cy="210537"/>
            </a:xfrm>
            <a:custGeom>
              <a:avLst/>
              <a:gdLst>
                <a:gd name="T0" fmla="*/ 28 w 28"/>
                <a:gd name="T1" fmla="*/ 7 h 32"/>
                <a:gd name="T2" fmla="*/ 26 w 28"/>
                <a:gd name="T3" fmla="*/ 4 h 32"/>
                <a:gd name="T4" fmla="*/ 24 w 28"/>
                <a:gd name="T5" fmla="*/ 3 h 32"/>
                <a:gd name="T6" fmla="*/ 22 w 28"/>
                <a:gd name="T7" fmla="*/ 3 h 32"/>
                <a:gd name="T8" fmla="*/ 22 w 28"/>
                <a:gd name="T9" fmla="*/ 5 h 32"/>
                <a:gd name="T10" fmla="*/ 21 w 28"/>
                <a:gd name="T11" fmla="*/ 6 h 32"/>
                <a:gd name="T12" fmla="*/ 20 w 28"/>
                <a:gd name="T13" fmla="*/ 5 h 32"/>
                <a:gd name="T14" fmla="*/ 19 w 28"/>
                <a:gd name="T15" fmla="*/ 5 h 32"/>
                <a:gd name="T16" fmla="*/ 19 w 28"/>
                <a:gd name="T17" fmla="*/ 3 h 32"/>
                <a:gd name="T18" fmla="*/ 18 w 28"/>
                <a:gd name="T19" fmla="*/ 1 h 32"/>
                <a:gd name="T20" fmla="*/ 15 w 28"/>
                <a:gd name="T21" fmla="*/ 0 h 32"/>
                <a:gd name="T22" fmla="*/ 13 w 28"/>
                <a:gd name="T23" fmla="*/ 1 h 32"/>
                <a:gd name="T24" fmla="*/ 11 w 28"/>
                <a:gd name="T25" fmla="*/ 0 h 32"/>
                <a:gd name="T26" fmla="*/ 4 w 28"/>
                <a:gd name="T27" fmla="*/ 3 h 32"/>
                <a:gd name="T28" fmla="*/ 3 w 28"/>
                <a:gd name="T29" fmla="*/ 5 h 32"/>
                <a:gd name="T30" fmla="*/ 3 w 28"/>
                <a:gd name="T31" fmla="*/ 7 h 32"/>
                <a:gd name="T32" fmla="*/ 3 w 28"/>
                <a:gd name="T33" fmla="*/ 7 h 32"/>
                <a:gd name="T34" fmla="*/ 1 w 28"/>
                <a:gd name="T35" fmla="*/ 9 h 32"/>
                <a:gd name="T36" fmla="*/ 0 w 28"/>
                <a:gd name="T37" fmla="*/ 11 h 32"/>
                <a:gd name="T38" fmla="*/ 2 w 28"/>
                <a:gd name="T39" fmla="*/ 13 h 32"/>
                <a:gd name="T40" fmla="*/ 2 w 28"/>
                <a:gd name="T41" fmla="*/ 17 h 32"/>
                <a:gd name="T42" fmla="*/ 2 w 28"/>
                <a:gd name="T43" fmla="*/ 20 h 32"/>
                <a:gd name="T44" fmla="*/ 4 w 28"/>
                <a:gd name="T45" fmla="*/ 23 h 32"/>
                <a:gd name="T46" fmla="*/ 7 w 28"/>
                <a:gd name="T47" fmla="*/ 24 h 32"/>
                <a:gd name="T48" fmla="*/ 8 w 28"/>
                <a:gd name="T49" fmla="*/ 26 h 32"/>
                <a:gd name="T50" fmla="*/ 11 w 28"/>
                <a:gd name="T51" fmla="*/ 26 h 32"/>
                <a:gd name="T52" fmla="*/ 12 w 28"/>
                <a:gd name="T53" fmla="*/ 29 h 32"/>
                <a:gd name="T54" fmla="*/ 17 w 28"/>
                <a:gd name="T55" fmla="*/ 32 h 32"/>
                <a:gd name="T56" fmla="*/ 25 w 28"/>
                <a:gd name="T57" fmla="*/ 27 h 32"/>
                <a:gd name="T58" fmla="*/ 26 w 28"/>
                <a:gd name="T59" fmla="*/ 26 h 32"/>
                <a:gd name="T60" fmla="*/ 25 w 28"/>
                <a:gd name="T61" fmla="*/ 24 h 32"/>
                <a:gd name="T62" fmla="*/ 23 w 28"/>
                <a:gd name="T63" fmla="*/ 22 h 32"/>
                <a:gd name="T64" fmla="*/ 24 w 28"/>
                <a:gd name="T65" fmla="*/ 20 h 32"/>
                <a:gd name="T66" fmla="*/ 25 w 28"/>
                <a:gd name="T67" fmla="*/ 18 h 32"/>
                <a:gd name="T68" fmla="*/ 27 w 28"/>
                <a:gd name="T69" fmla="*/ 11 h 32"/>
                <a:gd name="T70" fmla="*/ 28 w 28"/>
                <a:gd name="T71" fmla="*/ 9 h 32"/>
                <a:gd name="T72" fmla="*/ 28 w 28"/>
                <a:gd name="T7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32">
                  <a:moveTo>
                    <a:pt x="28" y="7"/>
                  </a:moveTo>
                  <a:cubicBezTo>
                    <a:pt x="27" y="6"/>
                    <a:pt x="27" y="5"/>
                    <a:pt x="26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9" y="3"/>
                    <a:pt x="18" y="2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1" y="12"/>
                    <a:pt x="2" y="13"/>
                  </a:cubicBezTo>
                  <a:cubicBezTo>
                    <a:pt x="3" y="14"/>
                    <a:pt x="3" y="15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2"/>
                    <a:pt x="3" y="23"/>
                    <a:pt x="4" y="23"/>
                  </a:cubicBezTo>
                  <a:cubicBezTo>
                    <a:pt x="5" y="23"/>
                    <a:pt x="6" y="23"/>
                    <a:pt x="7" y="24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9" y="27"/>
                    <a:pt x="10" y="26"/>
                    <a:pt x="11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3" y="31"/>
                    <a:pt x="15" y="32"/>
                    <a:pt x="17" y="32"/>
                  </a:cubicBezTo>
                  <a:cubicBezTo>
                    <a:pt x="20" y="32"/>
                    <a:pt x="24" y="30"/>
                    <a:pt x="25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5"/>
                    <a:pt x="25" y="24"/>
                    <a:pt x="25" y="24"/>
                  </a:cubicBezTo>
                  <a:cubicBezTo>
                    <a:pt x="24" y="23"/>
                    <a:pt x="23" y="23"/>
                    <a:pt x="23" y="22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7" y="16"/>
                    <a:pt x="25" y="13"/>
                    <a:pt x="27" y="11"/>
                  </a:cubicBezTo>
                  <a:cubicBezTo>
                    <a:pt x="27" y="10"/>
                    <a:pt x="27" y="10"/>
                    <a:pt x="28" y="9"/>
                  </a:cubicBezTo>
                  <a:cubicBezTo>
                    <a:pt x="28" y="8"/>
                    <a:pt x="28" y="7"/>
                    <a:pt x="28" y="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2" name="Freeform 139"/>
            <p:cNvSpPr/>
            <p:nvPr/>
          </p:nvSpPr>
          <p:spPr bwMode="auto">
            <a:xfrm rot="21089660">
              <a:off x="6120851" y="859753"/>
              <a:ext cx="79162" cy="72425"/>
            </a:xfrm>
            <a:custGeom>
              <a:avLst/>
              <a:gdLst>
                <a:gd name="T0" fmla="*/ 11 w 12"/>
                <a:gd name="T1" fmla="*/ 4 h 11"/>
                <a:gd name="T2" fmla="*/ 10 w 12"/>
                <a:gd name="T3" fmla="*/ 3 h 11"/>
                <a:gd name="T4" fmla="*/ 6 w 12"/>
                <a:gd name="T5" fmla="*/ 1 h 11"/>
                <a:gd name="T6" fmla="*/ 5 w 12"/>
                <a:gd name="T7" fmla="*/ 1 h 11"/>
                <a:gd name="T8" fmla="*/ 2 w 12"/>
                <a:gd name="T9" fmla="*/ 1 h 11"/>
                <a:gd name="T10" fmla="*/ 1 w 12"/>
                <a:gd name="T11" fmla="*/ 3 h 11"/>
                <a:gd name="T12" fmla="*/ 2 w 12"/>
                <a:gd name="T13" fmla="*/ 5 h 11"/>
                <a:gd name="T14" fmla="*/ 4 w 12"/>
                <a:gd name="T15" fmla="*/ 6 h 11"/>
                <a:gd name="T16" fmla="*/ 4 w 12"/>
                <a:gd name="T17" fmla="*/ 7 h 11"/>
                <a:gd name="T18" fmla="*/ 3 w 12"/>
                <a:gd name="T19" fmla="*/ 8 h 11"/>
                <a:gd name="T20" fmla="*/ 1 w 12"/>
                <a:gd name="T21" fmla="*/ 8 h 11"/>
                <a:gd name="T22" fmla="*/ 1 w 12"/>
                <a:gd name="T23" fmla="*/ 9 h 11"/>
                <a:gd name="T24" fmla="*/ 1 w 12"/>
                <a:gd name="T25" fmla="*/ 9 h 11"/>
                <a:gd name="T26" fmla="*/ 5 w 12"/>
                <a:gd name="T27" fmla="*/ 11 h 11"/>
                <a:gd name="T28" fmla="*/ 8 w 12"/>
                <a:gd name="T29" fmla="*/ 10 h 11"/>
                <a:gd name="T30" fmla="*/ 10 w 12"/>
                <a:gd name="T31" fmla="*/ 8 h 11"/>
                <a:gd name="T32" fmla="*/ 11 w 12"/>
                <a:gd name="T33" fmla="*/ 6 h 11"/>
                <a:gd name="T34" fmla="*/ 11 w 12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cubicBezTo>
                    <a:pt x="11" y="4"/>
                    <a:pt x="10" y="3"/>
                    <a:pt x="10" y="3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1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6"/>
                    <a:pt x="12" y="5"/>
                    <a:pt x="11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3" name="Freeform 140"/>
            <p:cNvSpPr/>
            <p:nvPr/>
          </p:nvSpPr>
          <p:spPr bwMode="auto">
            <a:xfrm rot="21089660">
              <a:off x="6144723" y="689384"/>
              <a:ext cx="176851" cy="178535"/>
            </a:xfrm>
            <a:custGeom>
              <a:avLst/>
              <a:gdLst>
                <a:gd name="T0" fmla="*/ 24 w 27"/>
                <a:gd name="T1" fmla="*/ 9 h 27"/>
                <a:gd name="T2" fmla="*/ 22 w 27"/>
                <a:gd name="T3" fmla="*/ 4 h 27"/>
                <a:gd name="T4" fmla="*/ 19 w 27"/>
                <a:gd name="T5" fmla="*/ 1 h 27"/>
                <a:gd name="T6" fmla="*/ 18 w 27"/>
                <a:gd name="T7" fmla="*/ 0 h 27"/>
                <a:gd name="T8" fmla="*/ 16 w 27"/>
                <a:gd name="T9" fmla="*/ 1 h 27"/>
                <a:gd name="T10" fmla="*/ 15 w 27"/>
                <a:gd name="T11" fmla="*/ 3 h 27"/>
                <a:gd name="T12" fmla="*/ 10 w 27"/>
                <a:gd name="T13" fmla="*/ 5 h 27"/>
                <a:gd name="T14" fmla="*/ 6 w 27"/>
                <a:gd name="T15" fmla="*/ 8 h 27"/>
                <a:gd name="T16" fmla="*/ 6 w 27"/>
                <a:gd name="T17" fmla="*/ 9 h 27"/>
                <a:gd name="T18" fmla="*/ 6 w 27"/>
                <a:gd name="T19" fmla="*/ 11 h 27"/>
                <a:gd name="T20" fmla="*/ 8 w 27"/>
                <a:gd name="T21" fmla="*/ 11 h 27"/>
                <a:gd name="T22" fmla="*/ 7 w 27"/>
                <a:gd name="T23" fmla="*/ 12 h 27"/>
                <a:gd name="T24" fmla="*/ 4 w 27"/>
                <a:gd name="T25" fmla="*/ 17 h 27"/>
                <a:gd name="T26" fmla="*/ 2 w 27"/>
                <a:gd name="T27" fmla="*/ 18 h 27"/>
                <a:gd name="T28" fmla="*/ 0 w 27"/>
                <a:gd name="T29" fmla="*/ 19 h 27"/>
                <a:gd name="T30" fmla="*/ 1 w 27"/>
                <a:gd name="T31" fmla="*/ 22 h 27"/>
                <a:gd name="T32" fmla="*/ 5 w 27"/>
                <a:gd name="T33" fmla="*/ 26 h 27"/>
                <a:gd name="T34" fmla="*/ 8 w 27"/>
                <a:gd name="T35" fmla="*/ 27 h 27"/>
                <a:gd name="T36" fmla="*/ 10 w 27"/>
                <a:gd name="T37" fmla="*/ 25 h 27"/>
                <a:gd name="T38" fmla="*/ 14 w 27"/>
                <a:gd name="T39" fmla="*/ 25 h 27"/>
                <a:gd name="T40" fmla="*/ 20 w 27"/>
                <a:gd name="T41" fmla="*/ 24 h 27"/>
                <a:gd name="T42" fmla="*/ 21 w 27"/>
                <a:gd name="T43" fmla="*/ 24 h 27"/>
                <a:gd name="T44" fmla="*/ 22 w 27"/>
                <a:gd name="T45" fmla="*/ 23 h 27"/>
                <a:gd name="T46" fmla="*/ 22 w 27"/>
                <a:gd name="T47" fmla="*/ 20 h 27"/>
                <a:gd name="T48" fmla="*/ 23 w 27"/>
                <a:gd name="T49" fmla="*/ 16 h 27"/>
                <a:gd name="T50" fmla="*/ 25 w 27"/>
                <a:gd name="T51" fmla="*/ 15 h 27"/>
                <a:gd name="T52" fmla="*/ 26 w 27"/>
                <a:gd name="T53" fmla="*/ 13 h 27"/>
                <a:gd name="T54" fmla="*/ 24 w 27"/>
                <a:gd name="T5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3" y="8"/>
                    <a:pt x="23" y="6"/>
                    <a:pt x="22" y="4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3" y="4"/>
                    <a:pt x="12" y="4"/>
                    <a:pt x="10" y="5"/>
                  </a:cubicBezTo>
                  <a:cubicBezTo>
                    <a:pt x="8" y="5"/>
                    <a:pt x="7" y="7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7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6" y="14"/>
                    <a:pt x="5" y="16"/>
                    <a:pt x="4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2" y="23"/>
                    <a:pt x="4" y="24"/>
                    <a:pt x="5" y="26"/>
                  </a:cubicBezTo>
                  <a:cubicBezTo>
                    <a:pt x="6" y="26"/>
                    <a:pt x="7" y="27"/>
                    <a:pt x="8" y="27"/>
                  </a:cubicBezTo>
                  <a:cubicBezTo>
                    <a:pt x="9" y="26"/>
                    <a:pt x="9" y="26"/>
                    <a:pt x="10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6" y="25"/>
                    <a:pt x="18" y="24"/>
                    <a:pt x="20" y="24"/>
                  </a:cubicBezTo>
                  <a:cubicBezTo>
                    <a:pt x="20" y="24"/>
                    <a:pt x="21" y="24"/>
                    <a:pt x="21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2"/>
                    <a:pt x="22" y="21"/>
                    <a:pt x="22" y="20"/>
                  </a:cubicBezTo>
                  <a:cubicBezTo>
                    <a:pt x="23" y="19"/>
                    <a:pt x="23" y="17"/>
                    <a:pt x="23" y="16"/>
                  </a:cubicBezTo>
                  <a:cubicBezTo>
                    <a:pt x="24" y="16"/>
                    <a:pt x="24" y="15"/>
                    <a:pt x="25" y="15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1"/>
                    <a:pt x="25" y="10"/>
                    <a:pt x="24" y="9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4" name="Freeform 141"/>
            <p:cNvSpPr/>
            <p:nvPr/>
          </p:nvSpPr>
          <p:spPr bwMode="auto">
            <a:xfrm rot="21089660">
              <a:off x="6105879" y="739610"/>
              <a:ext cx="26949" cy="25264"/>
            </a:xfrm>
            <a:custGeom>
              <a:avLst/>
              <a:gdLst>
                <a:gd name="T0" fmla="*/ 3 w 4"/>
                <a:gd name="T1" fmla="*/ 0 h 4"/>
                <a:gd name="T2" fmla="*/ 3 w 4"/>
                <a:gd name="T3" fmla="*/ 0 h 4"/>
                <a:gd name="T4" fmla="*/ 1 w 4"/>
                <a:gd name="T5" fmla="*/ 1 h 4"/>
                <a:gd name="T6" fmla="*/ 0 w 4"/>
                <a:gd name="T7" fmla="*/ 2 h 4"/>
                <a:gd name="T8" fmla="*/ 0 w 4"/>
                <a:gd name="T9" fmla="*/ 4 h 4"/>
                <a:gd name="T10" fmla="*/ 1 w 4"/>
                <a:gd name="T11" fmla="*/ 4 h 4"/>
                <a:gd name="T12" fmla="*/ 2 w 4"/>
                <a:gd name="T13" fmla="*/ 3 h 4"/>
                <a:gd name="T14" fmla="*/ 3 w 4"/>
                <a:gd name="T15" fmla="*/ 2 h 4"/>
                <a:gd name="T16" fmla="*/ 4 w 4"/>
                <a:gd name="T17" fmla="*/ 1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5" name="Freeform 142"/>
            <p:cNvSpPr/>
            <p:nvPr/>
          </p:nvSpPr>
          <p:spPr bwMode="auto">
            <a:xfrm rot="21089660">
              <a:off x="6118916" y="681863"/>
              <a:ext cx="45476" cy="40423"/>
            </a:xfrm>
            <a:custGeom>
              <a:avLst/>
              <a:gdLst>
                <a:gd name="T0" fmla="*/ 6 w 7"/>
                <a:gd name="T1" fmla="*/ 3 h 6"/>
                <a:gd name="T2" fmla="*/ 3 w 7"/>
                <a:gd name="T3" fmla="*/ 1 h 6"/>
                <a:gd name="T4" fmla="*/ 3 w 7"/>
                <a:gd name="T5" fmla="*/ 0 h 6"/>
                <a:gd name="T6" fmla="*/ 0 w 7"/>
                <a:gd name="T7" fmla="*/ 1 h 6"/>
                <a:gd name="T8" fmla="*/ 0 w 7"/>
                <a:gd name="T9" fmla="*/ 4 h 6"/>
                <a:gd name="T10" fmla="*/ 2 w 7"/>
                <a:gd name="T11" fmla="*/ 5 h 6"/>
                <a:gd name="T12" fmla="*/ 4 w 7"/>
                <a:gd name="T13" fmla="*/ 6 h 6"/>
                <a:gd name="T14" fmla="*/ 6 w 7"/>
                <a:gd name="T15" fmla="*/ 5 h 6"/>
                <a:gd name="T16" fmla="*/ 7 w 7"/>
                <a:gd name="T17" fmla="*/ 4 h 6"/>
                <a:gd name="T18" fmla="*/ 6 w 7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5" y="2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6" name="Freeform 143"/>
            <p:cNvSpPr/>
            <p:nvPr/>
          </p:nvSpPr>
          <p:spPr bwMode="auto">
            <a:xfrm rot="21089660">
              <a:off x="5838533" y="678153"/>
              <a:ext cx="40423" cy="33686"/>
            </a:xfrm>
            <a:custGeom>
              <a:avLst/>
              <a:gdLst>
                <a:gd name="T0" fmla="*/ 6 w 6"/>
                <a:gd name="T1" fmla="*/ 3 h 5"/>
                <a:gd name="T2" fmla="*/ 5 w 6"/>
                <a:gd name="T3" fmla="*/ 1 h 5"/>
                <a:gd name="T4" fmla="*/ 4 w 6"/>
                <a:gd name="T5" fmla="*/ 1 h 5"/>
                <a:gd name="T6" fmla="*/ 3 w 6"/>
                <a:gd name="T7" fmla="*/ 0 h 5"/>
                <a:gd name="T8" fmla="*/ 1 w 6"/>
                <a:gd name="T9" fmla="*/ 1 h 5"/>
                <a:gd name="T10" fmla="*/ 0 w 6"/>
                <a:gd name="T11" fmla="*/ 3 h 5"/>
                <a:gd name="T12" fmla="*/ 1 w 6"/>
                <a:gd name="T13" fmla="*/ 4 h 5"/>
                <a:gd name="T14" fmla="*/ 3 w 6"/>
                <a:gd name="T15" fmla="*/ 5 h 5"/>
                <a:gd name="T16" fmla="*/ 5 w 6"/>
                <a:gd name="T17" fmla="*/ 5 h 5"/>
                <a:gd name="T18" fmla="*/ 6 w 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7" name="Freeform 144"/>
            <p:cNvSpPr/>
            <p:nvPr/>
          </p:nvSpPr>
          <p:spPr bwMode="auto">
            <a:xfrm rot="21089660">
              <a:off x="5706992" y="859034"/>
              <a:ext cx="25264" cy="32002"/>
            </a:xfrm>
            <a:custGeom>
              <a:avLst/>
              <a:gdLst>
                <a:gd name="T0" fmla="*/ 3 w 4"/>
                <a:gd name="T1" fmla="*/ 2 h 5"/>
                <a:gd name="T2" fmla="*/ 2 w 4"/>
                <a:gd name="T3" fmla="*/ 1 h 5"/>
                <a:gd name="T4" fmla="*/ 2 w 4"/>
                <a:gd name="T5" fmla="*/ 0 h 5"/>
                <a:gd name="T6" fmla="*/ 1 w 4"/>
                <a:gd name="T7" fmla="*/ 0 h 5"/>
                <a:gd name="T8" fmla="*/ 0 w 4"/>
                <a:gd name="T9" fmla="*/ 1 h 5"/>
                <a:gd name="T10" fmla="*/ 0 w 4"/>
                <a:gd name="T11" fmla="*/ 2 h 5"/>
                <a:gd name="T12" fmla="*/ 1 w 4"/>
                <a:gd name="T13" fmla="*/ 4 h 5"/>
                <a:gd name="T14" fmla="*/ 2 w 4"/>
                <a:gd name="T15" fmla="*/ 5 h 5"/>
                <a:gd name="T16" fmla="*/ 4 w 4"/>
                <a:gd name="T17" fmla="*/ 5 h 5"/>
                <a:gd name="T18" fmla="*/ 3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4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8" name="Freeform 145"/>
            <p:cNvSpPr/>
            <p:nvPr/>
          </p:nvSpPr>
          <p:spPr bwMode="auto">
            <a:xfrm rot="21089660">
              <a:off x="5302737" y="591512"/>
              <a:ext cx="38739" cy="33686"/>
            </a:xfrm>
            <a:custGeom>
              <a:avLst/>
              <a:gdLst>
                <a:gd name="T0" fmla="*/ 5 w 6"/>
                <a:gd name="T1" fmla="*/ 1 h 5"/>
                <a:gd name="T2" fmla="*/ 3 w 6"/>
                <a:gd name="T3" fmla="*/ 0 h 5"/>
                <a:gd name="T4" fmla="*/ 0 w 6"/>
                <a:gd name="T5" fmla="*/ 2 h 5"/>
                <a:gd name="T6" fmla="*/ 2 w 6"/>
                <a:gd name="T7" fmla="*/ 4 h 5"/>
                <a:gd name="T8" fmla="*/ 5 w 6"/>
                <a:gd name="T9" fmla="*/ 3 h 5"/>
                <a:gd name="T10" fmla="*/ 5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9" name="Freeform 146"/>
            <p:cNvSpPr/>
            <p:nvPr/>
          </p:nvSpPr>
          <p:spPr bwMode="auto">
            <a:xfrm rot="21089660">
              <a:off x="5459661" y="518210"/>
              <a:ext cx="92636" cy="65687"/>
            </a:xfrm>
            <a:custGeom>
              <a:avLst/>
              <a:gdLst>
                <a:gd name="T0" fmla="*/ 11 w 14"/>
                <a:gd name="T1" fmla="*/ 0 h 10"/>
                <a:gd name="T2" fmla="*/ 11 w 14"/>
                <a:gd name="T3" fmla="*/ 1 h 10"/>
                <a:gd name="T4" fmla="*/ 9 w 14"/>
                <a:gd name="T5" fmla="*/ 2 h 10"/>
                <a:gd name="T6" fmla="*/ 8 w 14"/>
                <a:gd name="T7" fmla="*/ 3 h 10"/>
                <a:gd name="T8" fmla="*/ 7 w 14"/>
                <a:gd name="T9" fmla="*/ 3 h 10"/>
                <a:gd name="T10" fmla="*/ 2 w 14"/>
                <a:gd name="T11" fmla="*/ 3 h 10"/>
                <a:gd name="T12" fmla="*/ 1 w 14"/>
                <a:gd name="T13" fmla="*/ 4 h 10"/>
                <a:gd name="T14" fmla="*/ 0 w 14"/>
                <a:gd name="T15" fmla="*/ 6 h 10"/>
                <a:gd name="T16" fmla="*/ 0 w 14"/>
                <a:gd name="T17" fmla="*/ 8 h 10"/>
                <a:gd name="T18" fmla="*/ 1 w 14"/>
                <a:gd name="T19" fmla="*/ 8 h 10"/>
                <a:gd name="T20" fmla="*/ 4 w 14"/>
                <a:gd name="T21" fmla="*/ 9 h 10"/>
                <a:gd name="T22" fmla="*/ 7 w 14"/>
                <a:gd name="T23" fmla="*/ 10 h 10"/>
                <a:gd name="T24" fmla="*/ 9 w 14"/>
                <a:gd name="T25" fmla="*/ 9 h 10"/>
                <a:gd name="T26" fmla="*/ 10 w 14"/>
                <a:gd name="T27" fmla="*/ 8 h 10"/>
                <a:gd name="T28" fmla="*/ 12 w 14"/>
                <a:gd name="T29" fmla="*/ 5 h 10"/>
                <a:gd name="T30" fmla="*/ 14 w 14"/>
                <a:gd name="T31" fmla="*/ 2 h 10"/>
                <a:gd name="T32" fmla="*/ 11 w 14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0">
                  <a:moveTo>
                    <a:pt x="11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5" y="2"/>
                    <a:pt x="4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1" y="7"/>
                    <a:pt x="12" y="6"/>
                    <a:pt x="12" y="5"/>
                  </a:cubicBezTo>
                  <a:cubicBezTo>
                    <a:pt x="13" y="5"/>
                    <a:pt x="13" y="4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0" name="Freeform 147"/>
            <p:cNvSpPr/>
            <p:nvPr/>
          </p:nvSpPr>
          <p:spPr bwMode="auto">
            <a:xfrm rot="21089660">
              <a:off x="5524173" y="425635"/>
              <a:ext cx="38739" cy="47160"/>
            </a:xfrm>
            <a:custGeom>
              <a:avLst/>
              <a:gdLst>
                <a:gd name="T0" fmla="*/ 6 w 6"/>
                <a:gd name="T1" fmla="*/ 3 h 7"/>
                <a:gd name="T2" fmla="*/ 2 w 6"/>
                <a:gd name="T3" fmla="*/ 0 h 7"/>
                <a:gd name="T4" fmla="*/ 1 w 6"/>
                <a:gd name="T5" fmla="*/ 0 h 7"/>
                <a:gd name="T6" fmla="*/ 1 w 6"/>
                <a:gd name="T7" fmla="*/ 1 h 7"/>
                <a:gd name="T8" fmla="*/ 1 w 6"/>
                <a:gd name="T9" fmla="*/ 5 h 7"/>
                <a:gd name="T10" fmla="*/ 4 w 6"/>
                <a:gd name="T11" fmla="*/ 7 h 7"/>
                <a:gd name="T12" fmla="*/ 6 w 6"/>
                <a:gd name="T13" fmla="*/ 5 h 7"/>
                <a:gd name="T14" fmla="*/ 6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1" name="Freeform 148"/>
            <p:cNvSpPr/>
            <p:nvPr/>
          </p:nvSpPr>
          <p:spPr bwMode="auto">
            <a:xfrm rot="21089660">
              <a:off x="5419016" y="481142"/>
              <a:ext cx="52213" cy="32002"/>
            </a:xfrm>
            <a:custGeom>
              <a:avLst/>
              <a:gdLst>
                <a:gd name="T0" fmla="*/ 7 w 8"/>
                <a:gd name="T1" fmla="*/ 1 h 5"/>
                <a:gd name="T2" fmla="*/ 7 w 8"/>
                <a:gd name="T3" fmla="*/ 1 h 5"/>
                <a:gd name="T4" fmla="*/ 6 w 8"/>
                <a:gd name="T5" fmla="*/ 0 h 5"/>
                <a:gd name="T6" fmla="*/ 4 w 8"/>
                <a:gd name="T7" fmla="*/ 0 h 5"/>
                <a:gd name="T8" fmla="*/ 2 w 8"/>
                <a:gd name="T9" fmla="*/ 0 h 5"/>
                <a:gd name="T10" fmla="*/ 1 w 8"/>
                <a:gd name="T11" fmla="*/ 1 h 5"/>
                <a:gd name="T12" fmla="*/ 1 w 8"/>
                <a:gd name="T13" fmla="*/ 2 h 5"/>
                <a:gd name="T14" fmla="*/ 2 w 8"/>
                <a:gd name="T15" fmla="*/ 4 h 5"/>
                <a:gd name="T16" fmla="*/ 2 w 8"/>
                <a:gd name="T17" fmla="*/ 5 h 5"/>
                <a:gd name="T18" fmla="*/ 3 w 8"/>
                <a:gd name="T19" fmla="*/ 5 h 5"/>
                <a:gd name="T20" fmla="*/ 5 w 8"/>
                <a:gd name="T21" fmla="*/ 4 h 5"/>
                <a:gd name="T22" fmla="*/ 7 w 8"/>
                <a:gd name="T23" fmla="*/ 4 h 5"/>
                <a:gd name="T24" fmla="*/ 8 w 8"/>
                <a:gd name="T25" fmla="*/ 2 h 5"/>
                <a:gd name="T26" fmla="*/ 7 w 8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2" name="Freeform 149"/>
            <p:cNvSpPr/>
            <p:nvPr/>
          </p:nvSpPr>
          <p:spPr bwMode="auto">
            <a:xfrm rot="21089660">
              <a:off x="5366766" y="505559"/>
              <a:ext cx="84215" cy="79162"/>
            </a:xfrm>
            <a:custGeom>
              <a:avLst/>
              <a:gdLst>
                <a:gd name="T0" fmla="*/ 12 w 13"/>
                <a:gd name="T1" fmla="*/ 4 h 12"/>
                <a:gd name="T2" fmla="*/ 10 w 13"/>
                <a:gd name="T3" fmla="*/ 3 h 12"/>
                <a:gd name="T4" fmla="*/ 7 w 13"/>
                <a:gd name="T5" fmla="*/ 1 h 12"/>
                <a:gd name="T6" fmla="*/ 4 w 13"/>
                <a:gd name="T7" fmla="*/ 2 h 12"/>
                <a:gd name="T8" fmla="*/ 2 w 13"/>
                <a:gd name="T9" fmla="*/ 5 h 12"/>
                <a:gd name="T10" fmla="*/ 0 w 13"/>
                <a:gd name="T11" fmla="*/ 7 h 12"/>
                <a:gd name="T12" fmla="*/ 2 w 13"/>
                <a:gd name="T13" fmla="*/ 10 h 12"/>
                <a:gd name="T14" fmla="*/ 3 w 13"/>
                <a:gd name="T15" fmla="*/ 11 h 12"/>
                <a:gd name="T16" fmla="*/ 6 w 13"/>
                <a:gd name="T17" fmla="*/ 11 h 12"/>
                <a:gd name="T18" fmla="*/ 9 w 13"/>
                <a:gd name="T19" fmla="*/ 10 h 12"/>
                <a:gd name="T20" fmla="*/ 11 w 13"/>
                <a:gd name="T21" fmla="*/ 8 h 12"/>
                <a:gd name="T22" fmla="*/ 13 w 13"/>
                <a:gd name="T23" fmla="*/ 5 h 12"/>
                <a:gd name="T24" fmla="*/ 12 w 13"/>
                <a:gd name="T2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12" y="4"/>
                  </a:moveTo>
                  <a:cubicBezTo>
                    <a:pt x="11" y="4"/>
                    <a:pt x="10" y="4"/>
                    <a:pt x="10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8" y="10"/>
                    <a:pt x="9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5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3" name="Freeform 150"/>
            <p:cNvSpPr/>
            <p:nvPr/>
          </p:nvSpPr>
          <p:spPr bwMode="auto">
            <a:xfrm rot="21089660">
              <a:off x="5293408" y="518279"/>
              <a:ext cx="58950" cy="53897"/>
            </a:xfrm>
            <a:custGeom>
              <a:avLst/>
              <a:gdLst>
                <a:gd name="T0" fmla="*/ 8 w 9"/>
                <a:gd name="T1" fmla="*/ 4 h 8"/>
                <a:gd name="T2" fmla="*/ 8 w 9"/>
                <a:gd name="T3" fmla="*/ 4 h 8"/>
                <a:gd name="T4" fmla="*/ 7 w 9"/>
                <a:gd name="T5" fmla="*/ 3 h 8"/>
                <a:gd name="T6" fmla="*/ 5 w 9"/>
                <a:gd name="T7" fmla="*/ 0 h 8"/>
                <a:gd name="T8" fmla="*/ 5 w 9"/>
                <a:gd name="T9" fmla="*/ 0 h 8"/>
                <a:gd name="T10" fmla="*/ 3 w 9"/>
                <a:gd name="T11" fmla="*/ 0 h 8"/>
                <a:gd name="T12" fmla="*/ 3 w 9"/>
                <a:gd name="T13" fmla="*/ 2 h 8"/>
                <a:gd name="T14" fmla="*/ 1 w 9"/>
                <a:gd name="T15" fmla="*/ 4 h 8"/>
                <a:gd name="T16" fmla="*/ 1 w 9"/>
                <a:gd name="T17" fmla="*/ 7 h 8"/>
                <a:gd name="T18" fmla="*/ 1 w 9"/>
                <a:gd name="T19" fmla="*/ 7 h 8"/>
                <a:gd name="T20" fmla="*/ 2 w 9"/>
                <a:gd name="T21" fmla="*/ 8 h 8"/>
                <a:gd name="T22" fmla="*/ 4 w 9"/>
                <a:gd name="T23" fmla="*/ 7 h 8"/>
                <a:gd name="T24" fmla="*/ 4 w 9"/>
                <a:gd name="T25" fmla="*/ 6 h 8"/>
                <a:gd name="T26" fmla="*/ 4 w 9"/>
                <a:gd name="T27" fmla="*/ 6 h 8"/>
                <a:gd name="T28" fmla="*/ 5 w 9"/>
                <a:gd name="T29" fmla="*/ 6 h 8"/>
                <a:gd name="T30" fmla="*/ 7 w 9"/>
                <a:gd name="T31" fmla="*/ 7 h 8"/>
                <a:gd name="T32" fmla="*/ 8 w 9"/>
                <a:gd name="T33" fmla="*/ 6 h 8"/>
                <a:gd name="T34" fmla="*/ 8 w 9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8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6"/>
                    <a:pt x="9" y="5"/>
                    <a:pt x="8" y="4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4" name="Freeform 151"/>
            <p:cNvSpPr/>
            <p:nvPr/>
          </p:nvSpPr>
          <p:spPr bwMode="auto">
            <a:xfrm rot="21089660">
              <a:off x="5327076" y="503985"/>
              <a:ext cx="20212" cy="11790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0 h 2"/>
                <a:gd name="T6" fmla="*/ 1 w 3"/>
                <a:gd name="T7" fmla="*/ 0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2 h 2"/>
                <a:gd name="T14" fmla="*/ 3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5" name="Freeform 152"/>
            <p:cNvSpPr/>
            <p:nvPr/>
          </p:nvSpPr>
          <p:spPr bwMode="auto">
            <a:xfrm rot="21089660">
              <a:off x="5258700" y="518005"/>
              <a:ext cx="40423" cy="47160"/>
            </a:xfrm>
            <a:custGeom>
              <a:avLst/>
              <a:gdLst>
                <a:gd name="T0" fmla="*/ 5 w 6"/>
                <a:gd name="T1" fmla="*/ 1 h 7"/>
                <a:gd name="T2" fmla="*/ 6 w 6"/>
                <a:gd name="T3" fmla="*/ 2 h 7"/>
                <a:gd name="T4" fmla="*/ 4 w 6"/>
                <a:gd name="T5" fmla="*/ 0 h 7"/>
                <a:gd name="T6" fmla="*/ 3 w 6"/>
                <a:gd name="T7" fmla="*/ 0 h 7"/>
                <a:gd name="T8" fmla="*/ 3 w 6"/>
                <a:gd name="T9" fmla="*/ 0 h 7"/>
                <a:gd name="T10" fmla="*/ 2 w 6"/>
                <a:gd name="T11" fmla="*/ 1 h 7"/>
                <a:gd name="T12" fmla="*/ 0 w 6"/>
                <a:gd name="T13" fmla="*/ 3 h 7"/>
                <a:gd name="T14" fmla="*/ 0 w 6"/>
                <a:gd name="T15" fmla="*/ 5 h 7"/>
                <a:gd name="T16" fmla="*/ 1 w 6"/>
                <a:gd name="T17" fmla="*/ 6 h 7"/>
                <a:gd name="T18" fmla="*/ 3 w 6"/>
                <a:gd name="T19" fmla="*/ 6 h 7"/>
                <a:gd name="T20" fmla="*/ 3 w 6"/>
                <a:gd name="T21" fmla="*/ 5 h 7"/>
                <a:gd name="T22" fmla="*/ 5 w 6"/>
                <a:gd name="T23" fmla="*/ 4 h 7"/>
                <a:gd name="T24" fmla="*/ 5 w 6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6" name="Freeform 153"/>
            <p:cNvSpPr/>
            <p:nvPr/>
          </p:nvSpPr>
          <p:spPr bwMode="auto">
            <a:xfrm rot="21089660">
              <a:off x="5425496" y="455215"/>
              <a:ext cx="20212" cy="1347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1 h 2"/>
                <a:gd name="T6" fmla="*/ 1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7" name="Freeform 154"/>
            <p:cNvSpPr/>
            <p:nvPr/>
          </p:nvSpPr>
          <p:spPr bwMode="auto">
            <a:xfrm rot="21089660">
              <a:off x="5452186" y="451727"/>
              <a:ext cx="13474" cy="13474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8" name="Freeform 155"/>
            <p:cNvSpPr/>
            <p:nvPr/>
          </p:nvSpPr>
          <p:spPr bwMode="auto">
            <a:xfrm rot="21089660">
              <a:off x="5453627" y="362339"/>
              <a:ext cx="45476" cy="26949"/>
            </a:xfrm>
            <a:custGeom>
              <a:avLst/>
              <a:gdLst>
                <a:gd name="T0" fmla="*/ 6 w 7"/>
                <a:gd name="T1" fmla="*/ 1 h 4"/>
                <a:gd name="T2" fmla="*/ 5 w 7"/>
                <a:gd name="T3" fmla="*/ 0 h 4"/>
                <a:gd name="T4" fmla="*/ 3 w 7"/>
                <a:gd name="T5" fmla="*/ 0 h 4"/>
                <a:gd name="T6" fmla="*/ 3 w 7"/>
                <a:gd name="T7" fmla="*/ 0 h 4"/>
                <a:gd name="T8" fmla="*/ 1 w 7"/>
                <a:gd name="T9" fmla="*/ 0 h 4"/>
                <a:gd name="T10" fmla="*/ 0 w 7"/>
                <a:gd name="T11" fmla="*/ 1 h 4"/>
                <a:gd name="T12" fmla="*/ 1 w 7"/>
                <a:gd name="T13" fmla="*/ 2 h 4"/>
                <a:gd name="T14" fmla="*/ 2 w 7"/>
                <a:gd name="T15" fmla="*/ 3 h 4"/>
                <a:gd name="T16" fmla="*/ 3 w 7"/>
                <a:gd name="T17" fmla="*/ 3 h 4"/>
                <a:gd name="T18" fmla="*/ 5 w 7"/>
                <a:gd name="T19" fmla="*/ 4 h 4"/>
                <a:gd name="T20" fmla="*/ 6 w 7"/>
                <a:gd name="T21" fmla="*/ 3 h 4"/>
                <a:gd name="T22" fmla="*/ 6 w 7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9" name="Freeform 156"/>
            <p:cNvSpPr/>
            <p:nvPr/>
          </p:nvSpPr>
          <p:spPr bwMode="auto">
            <a:xfrm rot="21089660">
              <a:off x="5411254" y="383849"/>
              <a:ext cx="25264" cy="33686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1 h 5"/>
                <a:gd name="T6" fmla="*/ 0 w 4"/>
                <a:gd name="T7" fmla="*/ 2 h 5"/>
                <a:gd name="T8" fmla="*/ 1 w 4"/>
                <a:gd name="T9" fmla="*/ 3 h 5"/>
                <a:gd name="T10" fmla="*/ 2 w 4"/>
                <a:gd name="T11" fmla="*/ 5 h 5"/>
                <a:gd name="T12" fmla="*/ 3 w 4"/>
                <a:gd name="T13" fmla="*/ 5 h 5"/>
                <a:gd name="T14" fmla="*/ 4 w 4"/>
                <a:gd name="T15" fmla="*/ 4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0" name="Freeform 157"/>
            <p:cNvSpPr/>
            <p:nvPr/>
          </p:nvSpPr>
          <p:spPr bwMode="auto">
            <a:xfrm rot="21089660">
              <a:off x="5427675" y="420866"/>
              <a:ext cx="20212" cy="20212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3 w 3"/>
                <a:gd name="T13" fmla="*/ 3 h 3"/>
                <a:gd name="T14" fmla="*/ 3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1" name="Line 158"/>
            <p:cNvSpPr>
              <a:spLocks noChangeShapeType="1"/>
            </p:cNvSpPr>
            <p:nvPr/>
          </p:nvSpPr>
          <p:spPr bwMode="auto">
            <a:xfrm rot="21089660" flipH="1">
              <a:off x="5383246" y="396552"/>
              <a:ext cx="0" cy="0"/>
            </a:xfrm>
            <a:prstGeom prst="line">
              <a:avLst/>
            </a:pr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2" name="Line 159"/>
            <p:cNvSpPr>
              <a:spLocks noChangeShapeType="1"/>
            </p:cNvSpPr>
            <p:nvPr/>
          </p:nvSpPr>
          <p:spPr bwMode="auto">
            <a:xfrm rot="21089660" flipH="1">
              <a:off x="5383246" y="396552"/>
              <a:ext cx="0" cy="0"/>
            </a:xfrm>
            <a:prstGeom prst="line">
              <a:avLst/>
            </a:pr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3" name="Freeform 160"/>
            <p:cNvSpPr/>
            <p:nvPr/>
          </p:nvSpPr>
          <p:spPr bwMode="auto">
            <a:xfrm rot="21089660">
              <a:off x="5364902" y="389676"/>
              <a:ext cx="40423" cy="38739"/>
            </a:xfrm>
            <a:custGeom>
              <a:avLst/>
              <a:gdLst>
                <a:gd name="T0" fmla="*/ 5 w 6"/>
                <a:gd name="T1" fmla="*/ 0 h 6"/>
                <a:gd name="T2" fmla="*/ 3 w 6"/>
                <a:gd name="T3" fmla="*/ 1 h 6"/>
                <a:gd name="T4" fmla="*/ 2 w 6"/>
                <a:gd name="T5" fmla="*/ 0 h 6"/>
                <a:gd name="T6" fmla="*/ 0 w 6"/>
                <a:gd name="T7" fmla="*/ 0 h 6"/>
                <a:gd name="T8" fmla="*/ 0 w 6"/>
                <a:gd name="T9" fmla="*/ 2 h 6"/>
                <a:gd name="T10" fmla="*/ 1 w 6"/>
                <a:gd name="T11" fmla="*/ 4 h 6"/>
                <a:gd name="T12" fmla="*/ 1 w 6"/>
                <a:gd name="T13" fmla="*/ 5 h 6"/>
                <a:gd name="T14" fmla="*/ 2 w 6"/>
                <a:gd name="T15" fmla="*/ 5 h 6"/>
                <a:gd name="T16" fmla="*/ 5 w 6"/>
                <a:gd name="T17" fmla="*/ 6 h 6"/>
                <a:gd name="T18" fmla="*/ 5 w 6"/>
                <a:gd name="T19" fmla="*/ 6 h 6"/>
                <a:gd name="T20" fmla="*/ 6 w 6"/>
                <a:gd name="T21" fmla="*/ 5 h 6"/>
                <a:gd name="T22" fmla="*/ 5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5" y="0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4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4" name="Freeform 161"/>
            <p:cNvSpPr/>
            <p:nvPr/>
          </p:nvSpPr>
          <p:spPr bwMode="auto">
            <a:xfrm rot="21089660">
              <a:off x="5382662" y="427094"/>
              <a:ext cx="26949" cy="20212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1 h 3"/>
                <a:gd name="T4" fmla="*/ 3 w 4"/>
                <a:gd name="T5" fmla="*/ 1 h 3"/>
                <a:gd name="T6" fmla="*/ 1 w 4"/>
                <a:gd name="T7" fmla="*/ 0 h 3"/>
                <a:gd name="T8" fmla="*/ 1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2 w 4"/>
                <a:gd name="T15" fmla="*/ 2 h 3"/>
                <a:gd name="T16" fmla="*/ 3 w 4"/>
                <a:gd name="T17" fmla="*/ 3 h 3"/>
                <a:gd name="T18" fmla="*/ 4 w 4"/>
                <a:gd name="T19" fmla="*/ 2 h 3"/>
                <a:gd name="T20" fmla="*/ 3 w 4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5" name="Freeform 162"/>
            <p:cNvSpPr/>
            <p:nvPr/>
          </p:nvSpPr>
          <p:spPr bwMode="auto">
            <a:xfrm rot="21089660">
              <a:off x="5363359" y="477694"/>
              <a:ext cx="26949" cy="25264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3 w 4"/>
                <a:gd name="T5" fmla="*/ 0 h 4"/>
                <a:gd name="T6" fmla="*/ 1 w 4"/>
                <a:gd name="T7" fmla="*/ 1 h 4"/>
                <a:gd name="T8" fmla="*/ 0 w 4"/>
                <a:gd name="T9" fmla="*/ 3 h 4"/>
                <a:gd name="T10" fmla="*/ 1 w 4"/>
                <a:gd name="T11" fmla="*/ 3 h 4"/>
                <a:gd name="T12" fmla="*/ 1 w 4"/>
                <a:gd name="T13" fmla="*/ 4 h 4"/>
                <a:gd name="T14" fmla="*/ 3 w 4"/>
                <a:gd name="T15" fmla="*/ 3 h 4"/>
                <a:gd name="T16" fmla="*/ 4 w 4"/>
                <a:gd name="T17" fmla="*/ 2 h 4"/>
                <a:gd name="T18" fmla="*/ 4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6" name="Freeform 163"/>
            <p:cNvSpPr/>
            <p:nvPr/>
          </p:nvSpPr>
          <p:spPr bwMode="auto">
            <a:xfrm rot="21089660">
              <a:off x="5357542" y="431467"/>
              <a:ext cx="20212" cy="40423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1 h 6"/>
                <a:gd name="T4" fmla="*/ 2 w 3"/>
                <a:gd name="T5" fmla="*/ 0 h 6"/>
                <a:gd name="T6" fmla="*/ 1 w 3"/>
                <a:gd name="T7" fmla="*/ 0 h 6"/>
                <a:gd name="T8" fmla="*/ 0 w 3"/>
                <a:gd name="T9" fmla="*/ 0 h 6"/>
                <a:gd name="T10" fmla="*/ 0 w 3"/>
                <a:gd name="T11" fmla="*/ 2 h 6"/>
                <a:gd name="T12" fmla="*/ 0 w 3"/>
                <a:gd name="T13" fmla="*/ 4 h 6"/>
                <a:gd name="T14" fmla="*/ 1 w 3"/>
                <a:gd name="T15" fmla="*/ 5 h 6"/>
                <a:gd name="T16" fmla="*/ 1 w 3"/>
                <a:gd name="T17" fmla="*/ 5 h 6"/>
                <a:gd name="T18" fmla="*/ 2 w 3"/>
                <a:gd name="T19" fmla="*/ 5 h 6"/>
                <a:gd name="T20" fmla="*/ 3 w 3"/>
                <a:gd name="T21" fmla="*/ 2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7" name="Freeform 164"/>
            <p:cNvSpPr/>
            <p:nvPr/>
          </p:nvSpPr>
          <p:spPr bwMode="auto">
            <a:xfrm rot="21089660">
              <a:off x="5320162" y="404625"/>
              <a:ext cx="20212" cy="26949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0 h 4"/>
                <a:gd name="T4" fmla="*/ 0 w 3"/>
                <a:gd name="T5" fmla="*/ 2 h 4"/>
                <a:gd name="T6" fmla="*/ 1 w 3"/>
                <a:gd name="T7" fmla="*/ 4 h 4"/>
                <a:gd name="T8" fmla="*/ 2 w 3"/>
                <a:gd name="T9" fmla="*/ 4 h 4"/>
                <a:gd name="T10" fmla="*/ 3 w 3"/>
                <a:gd name="T11" fmla="*/ 3 h 4"/>
                <a:gd name="T12" fmla="*/ 3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8" name="Freeform 165"/>
            <p:cNvSpPr/>
            <p:nvPr/>
          </p:nvSpPr>
          <p:spPr bwMode="auto">
            <a:xfrm rot="21089660">
              <a:off x="5333178" y="430104"/>
              <a:ext cx="20212" cy="58950"/>
            </a:xfrm>
            <a:custGeom>
              <a:avLst/>
              <a:gdLst>
                <a:gd name="T0" fmla="*/ 3 w 3"/>
                <a:gd name="T1" fmla="*/ 2 h 9"/>
                <a:gd name="T2" fmla="*/ 2 w 3"/>
                <a:gd name="T3" fmla="*/ 1 h 9"/>
                <a:gd name="T4" fmla="*/ 2 w 3"/>
                <a:gd name="T5" fmla="*/ 1 h 9"/>
                <a:gd name="T6" fmla="*/ 1 w 3"/>
                <a:gd name="T7" fmla="*/ 1 h 9"/>
                <a:gd name="T8" fmla="*/ 0 w 3"/>
                <a:gd name="T9" fmla="*/ 2 h 9"/>
                <a:gd name="T10" fmla="*/ 0 w 3"/>
                <a:gd name="T11" fmla="*/ 2 h 9"/>
                <a:gd name="T12" fmla="*/ 0 w 3"/>
                <a:gd name="T13" fmla="*/ 3 h 9"/>
                <a:gd name="T14" fmla="*/ 0 w 3"/>
                <a:gd name="T15" fmla="*/ 4 h 9"/>
                <a:gd name="T16" fmla="*/ 1 w 3"/>
                <a:gd name="T17" fmla="*/ 5 h 9"/>
                <a:gd name="T18" fmla="*/ 1 w 3"/>
                <a:gd name="T19" fmla="*/ 6 h 9"/>
                <a:gd name="T20" fmla="*/ 1 w 3"/>
                <a:gd name="T21" fmla="*/ 7 h 9"/>
                <a:gd name="T22" fmla="*/ 1 w 3"/>
                <a:gd name="T23" fmla="*/ 8 h 9"/>
                <a:gd name="T24" fmla="*/ 2 w 3"/>
                <a:gd name="T25" fmla="*/ 9 h 9"/>
                <a:gd name="T26" fmla="*/ 2 w 3"/>
                <a:gd name="T27" fmla="*/ 9 h 9"/>
                <a:gd name="T28" fmla="*/ 2 w 3"/>
                <a:gd name="T29" fmla="*/ 8 h 9"/>
                <a:gd name="T30" fmla="*/ 3 w 3"/>
                <a:gd name="T31" fmla="*/ 7 h 9"/>
                <a:gd name="T32" fmla="*/ 3 w 3"/>
                <a:gd name="T33" fmla="*/ 3 h 9"/>
                <a:gd name="T34" fmla="*/ 3 w 3"/>
                <a:gd name="T3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9">
                  <a:moveTo>
                    <a:pt x="3" y="2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9" name="Freeform 166"/>
            <p:cNvSpPr/>
            <p:nvPr/>
          </p:nvSpPr>
          <p:spPr bwMode="auto">
            <a:xfrm rot="21089660">
              <a:off x="5302192" y="466414"/>
              <a:ext cx="26949" cy="26949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1 w 4"/>
                <a:gd name="T5" fmla="*/ 2 h 4"/>
                <a:gd name="T6" fmla="*/ 2 w 4"/>
                <a:gd name="T7" fmla="*/ 2 h 4"/>
                <a:gd name="T8" fmla="*/ 3 w 4"/>
                <a:gd name="T9" fmla="*/ 3 h 4"/>
                <a:gd name="T10" fmla="*/ 4 w 4"/>
                <a:gd name="T11" fmla="*/ 3 h 4"/>
                <a:gd name="T12" fmla="*/ 4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0" name="Freeform 167"/>
            <p:cNvSpPr/>
            <p:nvPr/>
          </p:nvSpPr>
          <p:spPr bwMode="auto">
            <a:xfrm rot="21089660">
              <a:off x="5290815" y="421784"/>
              <a:ext cx="32002" cy="32002"/>
            </a:xfrm>
            <a:custGeom>
              <a:avLst/>
              <a:gdLst>
                <a:gd name="T0" fmla="*/ 4 w 5"/>
                <a:gd name="T1" fmla="*/ 2 h 5"/>
                <a:gd name="T2" fmla="*/ 3 w 5"/>
                <a:gd name="T3" fmla="*/ 1 h 5"/>
                <a:gd name="T4" fmla="*/ 3 w 5"/>
                <a:gd name="T5" fmla="*/ 1 h 5"/>
                <a:gd name="T6" fmla="*/ 0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2 h 5"/>
                <a:gd name="T14" fmla="*/ 1 w 5"/>
                <a:gd name="T15" fmla="*/ 3 h 5"/>
                <a:gd name="T16" fmla="*/ 2 w 5"/>
                <a:gd name="T17" fmla="*/ 4 h 5"/>
                <a:gd name="T18" fmla="*/ 3 w 5"/>
                <a:gd name="T19" fmla="*/ 5 h 5"/>
                <a:gd name="T20" fmla="*/ 4 w 5"/>
                <a:gd name="T21" fmla="*/ 5 h 5"/>
                <a:gd name="T22" fmla="*/ 4 w 5"/>
                <a:gd name="T23" fmla="*/ 4 h 5"/>
                <a:gd name="T24" fmla="*/ 4 w 5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1" name="Freeform 168"/>
            <p:cNvSpPr/>
            <p:nvPr/>
          </p:nvSpPr>
          <p:spPr bwMode="auto">
            <a:xfrm rot="21089660">
              <a:off x="5253617" y="501860"/>
              <a:ext cx="13474" cy="134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1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" name="Freeform 169"/>
            <p:cNvSpPr/>
            <p:nvPr/>
          </p:nvSpPr>
          <p:spPr bwMode="auto">
            <a:xfrm rot="21089660">
              <a:off x="5257254" y="480376"/>
              <a:ext cx="20212" cy="1347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0 w 3"/>
                <a:gd name="T11" fmla="*/ 1 h 2"/>
                <a:gd name="T12" fmla="*/ 1 w 3"/>
                <a:gd name="T13" fmla="*/ 2 h 2"/>
                <a:gd name="T14" fmla="*/ 2 w 3"/>
                <a:gd name="T15" fmla="*/ 2 h 2"/>
                <a:gd name="T16" fmla="*/ 2 w 3"/>
                <a:gd name="T17" fmla="*/ 2 h 2"/>
                <a:gd name="T18" fmla="*/ 2 w 3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3" name="Freeform 170"/>
            <p:cNvSpPr/>
            <p:nvPr/>
          </p:nvSpPr>
          <p:spPr bwMode="auto">
            <a:xfrm rot="21089660">
              <a:off x="5253268" y="446986"/>
              <a:ext cx="20212" cy="26949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1 h 4"/>
                <a:gd name="T4" fmla="*/ 2 w 3"/>
                <a:gd name="T5" fmla="*/ 1 h 4"/>
                <a:gd name="T6" fmla="*/ 2 w 3"/>
                <a:gd name="T7" fmla="*/ 1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3 h 4"/>
                <a:gd name="T14" fmla="*/ 0 w 3"/>
                <a:gd name="T15" fmla="*/ 4 h 4"/>
                <a:gd name="T16" fmla="*/ 1 w 3"/>
                <a:gd name="T17" fmla="*/ 4 h 4"/>
                <a:gd name="T18" fmla="*/ 2 w 3"/>
                <a:gd name="T19" fmla="*/ 3 h 4"/>
                <a:gd name="T20" fmla="*/ 2 w 3"/>
                <a:gd name="T21" fmla="*/ 2 h 4"/>
                <a:gd name="T22" fmla="*/ 3 w 3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4" name="Freeform 171"/>
            <p:cNvSpPr/>
            <p:nvPr/>
          </p:nvSpPr>
          <p:spPr bwMode="auto">
            <a:xfrm rot="21089660">
              <a:off x="5243777" y="436904"/>
              <a:ext cx="13474" cy="1179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1 h 2"/>
                <a:gd name="T12" fmla="*/ 1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5" name="Freeform 172"/>
            <p:cNvSpPr/>
            <p:nvPr/>
          </p:nvSpPr>
          <p:spPr bwMode="auto">
            <a:xfrm rot="21089660">
              <a:off x="5189160" y="454760"/>
              <a:ext cx="45476" cy="40423"/>
            </a:xfrm>
            <a:custGeom>
              <a:avLst/>
              <a:gdLst>
                <a:gd name="T0" fmla="*/ 7 w 7"/>
                <a:gd name="T1" fmla="*/ 2 h 6"/>
                <a:gd name="T2" fmla="*/ 6 w 7"/>
                <a:gd name="T3" fmla="*/ 1 h 6"/>
                <a:gd name="T4" fmla="*/ 4 w 7"/>
                <a:gd name="T5" fmla="*/ 0 h 6"/>
                <a:gd name="T6" fmla="*/ 2 w 7"/>
                <a:gd name="T7" fmla="*/ 1 h 6"/>
                <a:gd name="T8" fmla="*/ 1 w 7"/>
                <a:gd name="T9" fmla="*/ 1 h 6"/>
                <a:gd name="T10" fmla="*/ 0 w 7"/>
                <a:gd name="T11" fmla="*/ 3 h 6"/>
                <a:gd name="T12" fmla="*/ 2 w 7"/>
                <a:gd name="T13" fmla="*/ 5 h 6"/>
                <a:gd name="T14" fmla="*/ 3 w 7"/>
                <a:gd name="T15" fmla="*/ 6 h 6"/>
                <a:gd name="T16" fmla="*/ 5 w 7"/>
                <a:gd name="T17" fmla="*/ 6 h 6"/>
                <a:gd name="T18" fmla="*/ 6 w 7"/>
                <a:gd name="T19" fmla="*/ 5 h 6"/>
                <a:gd name="T20" fmla="*/ 6 w 7"/>
                <a:gd name="T21" fmla="*/ 3 h 6"/>
                <a:gd name="T22" fmla="*/ 7 w 7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3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6" name="Freeform 173"/>
            <p:cNvSpPr/>
            <p:nvPr/>
          </p:nvSpPr>
          <p:spPr bwMode="auto">
            <a:xfrm rot="21089660">
              <a:off x="5129901" y="418951"/>
              <a:ext cx="26949" cy="26949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0 w 4"/>
                <a:gd name="T9" fmla="*/ 2 h 4"/>
                <a:gd name="T10" fmla="*/ 0 w 4"/>
                <a:gd name="T11" fmla="*/ 3 h 4"/>
                <a:gd name="T12" fmla="*/ 1 w 4"/>
                <a:gd name="T13" fmla="*/ 4 h 4"/>
                <a:gd name="T14" fmla="*/ 4 w 4"/>
                <a:gd name="T15" fmla="*/ 4 h 4"/>
                <a:gd name="T16" fmla="*/ 4 w 4"/>
                <a:gd name="T17" fmla="*/ 3 h 4"/>
                <a:gd name="T18" fmla="*/ 4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7" name="Freeform 174"/>
            <p:cNvSpPr/>
            <p:nvPr/>
          </p:nvSpPr>
          <p:spPr bwMode="auto">
            <a:xfrm rot="21089660">
              <a:off x="5115692" y="454194"/>
              <a:ext cx="40423" cy="38739"/>
            </a:xfrm>
            <a:custGeom>
              <a:avLst/>
              <a:gdLst>
                <a:gd name="T0" fmla="*/ 4 w 6"/>
                <a:gd name="T1" fmla="*/ 1 h 6"/>
                <a:gd name="T2" fmla="*/ 3 w 6"/>
                <a:gd name="T3" fmla="*/ 0 h 6"/>
                <a:gd name="T4" fmla="*/ 1 w 6"/>
                <a:gd name="T5" fmla="*/ 1 h 6"/>
                <a:gd name="T6" fmla="*/ 0 w 6"/>
                <a:gd name="T7" fmla="*/ 1 h 6"/>
                <a:gd name="T8" fmla="*/ 0 w 6"/>
                <a:gd name="T9" fmla="*/ 2 h 6"/>
                <a:gd name="T10" fmla="*/ 1 w 6"/>
                <a:gd name="T11" fmla="*/ 3 h 6"/>
                <a:gd name="T12" fmla="*/ 2 w 6"/>
                <a:gd name="T13" fmla="*/ 4 h 6"/>
                <a:gd name="T14" fmla="*/ 3 w 6"/>
                <a:gd name="T15" fmla="*/ 5 h 6"/>
                <a:gd name="T16" fmla="*/ 4 w 6"/>
                <a:gd name="T17" fmla="*/ 6 h 6"/>
                <a:gd name="T18" fmla="*/ 4 w 6"/>
                <a:gd name="T19" fmla="*/ 5 h 6"/>
                <a:gd name="T20" fmla="*/ 6 w 6"/>
                <a:gd name="T21" fmla="*/ 3 h 6"/>
                <a:gd name="T22" fmla="*/ 6 w 6"/>
                <a:gd name="T23" fmla="*/ 3 h 6"/>
                <a:gd name="T24" fmla="*/ 4 w 6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" name="Freeform 175"/>
            <p:cNvSpPr/>
            <p:nvPr/>
          </p:nvSpPr>
          <p:spPr bwMode="auto">
            <a:xfrm rot="21089660">
              <a:off x="5256317" y="334093"/>
              <a:ext cx="20212" cy="2021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3 w 3"/>
                <a:gd name="T11" fmla="*/ 2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" name="Freeform 176"/>
            <p:cNvSpPr/>
            <p:nvPr/>
          </p:nvSpPr>
          <p:spPr bwMode="auto">
            <a:xfrm rot="21089660">
              <a:off x="5083526" y="343211"/>
              <a:ext cx="156639" cy="72425"/>
            </a:xfrm>
            <a:custGeom>
              <a:avLst/>
              <a:gdLst>
                <a:gd name="T0" fmla="*/ 24 w 24"/>
                <a:gd name="T1" fmla="*/ 6 h 11"/>
                <a:gd name="T2" fmla="*/ 23 w 24"/>
                <a:gd name="T3" fmla="*/ 3 h 11"/>
                <a:gd name="T4" fmla="*/ 23 w 24"/>
                <a:gd name="T5" fmla="*/ 3 h 11"/>
                <a:gd name="T6" fmla="*/ 21 w 24"/>
                <a:gd name="T7" fmla="*/ 2 h 11"/>
                <a:gd name="T8" fmla="*/ 20 w 24"/>
                <a:gd name="T9" fmla="*/ 2 h 11"/>
                <a:gd name="T10" fmla="*/ 19 w 24"/>
                <a:gd name="T11" fmla="*/ 2 h 11"/>
                <a:gd name="T12" fmla="*/ 17 w 24"/>
                <a:gd name="T13" fmla="*/ 4 h 11"/>
                <a:gd name="T14" fmla="*/ 14 w 24"/>
                <a:gd name="T15" fmla="*/ 5 h 11"/>
                <a:gd name="T16" fmla="*/ 13 w 24"/>
                <a:gd name="T17" fmla="*/ 5 h 11"/>
                <a:gd name="T18" fmla="*/ 13 w 24"/>
                <a:gd name="T19" fmla="*/ 4 h 11"/>
                <a:gd name="T20" fmla="*/ 11 w 24"/>
                <a:gd name="T21" fmla="*/ 2 h 11"/>
                <a:gd name="T22" fmla="*/ 10 w 24"/>
                <a:gd name="T23" fmla="*/ 2 h 11"/>
                <a:gd name="T24" fmla="*/ 10 w 24"/>
                <a:gd name="T25" fmla="*/ 3 h 11"/>
                <a:gd name="T26" fmla="*/ 9 w 24"/>
                <a:gd name="T27" fmla="*/ 4 h 11"/>
                <a:gd name="T28" fmla="*/ 8 w 24"/>
                <a:gd name="T29" fmla="*/ 4 h 11"/>
                <a:gd name="T30" fmla="*/ 7 w 24"/>
                <a:gd name="T31" fmla="*/ 3 h 11"/>
                <a:gd name="T32" fmla="*/ 6 w 24"/>
                <a:gd name="T33" fmla="*/ 3 h 11"/>
                <a:gd name="T34" fmla="*/ 5 w 24"/>
                <a:gd name="T35" fmla="*/ 2 h 11"/>
                <a:gd name="T36" fmla="*/ 4 w 24"/>
                <a:gd name="T37" fmla="*/ 0 h 11"/>
                <a:gd name="T38" fmla="*/ 2 w 24"/>
                <a:gd name="T39" fmla="*/ 1 h 11"/>
                <a:gd name="T40" fmla="*/ 2 w 24"/>
                <a:gd name="T41" fmla="*/ 3 h 11"/>
                <a:gd name="T42" fmla="*/ 1 w 24"/>
                <a:gd name="T43" fmla="*/ 4 h 11"/>
                <a:gd name="T44" fmla="*/ 2 w 24"/>
                <a:gd name="T45" fmla="*/ 6 h 11"/>
                <a:gd name="T46" fmla="*/ 2 w 24"/>
                <a:gd name="T47" fmla="*/ 6 h 11"/>
                <a:gd name="T48" fmla="*/ 2 w 24"/>
                <a:gd name="T49" fmla="*/ 8 h 11"/>
                <a:gd name="T50" fmla="*/ 2 w 24"/>
                <a:gd name="T51" fmla="*/ 8 h 11"/>
                <a:gd name="T52" fmla="*/ 5 w 24"/>
                <a:gd name="T53" fmla="*/ 10 h 11"/>
                <a:gd name="T54" fmla="*/ 5 w 24"/>
                <a:gd name="T55" fmla="*/ 10 h 11"/>
                <a:gd name="T56" fmla="*/ 6 w 24"/>
                <a:gd name="T57" fmla="*/ 9 h 11"/>
                <a:gd name="T58" fmla="*/ 7 w 24"/>
                <a:gd name="T59" fmla="*/ 7 h 11"/>
                <a:gd name="T60" fmla="*/ 8 w 24"/>
                <a:gd name="T61" fmla="*/ 7 h 11"/>
                <a:gd name="T62" fmla="*/ 9 w 24"/>
                <a:gd name="T63" fmla="*/ 7 h 11"/>
                <a:gd name="T64" fmla="*/ 10 w 24"/>
                <a:gd name="T65" fmla="*/ 9 h 11"/>
                <a:gd name="T66" fmla="*/ 13 w 24"/>
                <a:gd name="T67" fmla="*/ 9 h 11"/>
                <a:gd name="T68" fmla="*/ 15 w 24"/>
                <a:gd name="T69" fmla="*/ 8 h 11"/>
                <a:gd name="T70" fmla="*/ 17 w 24"/>
                <a:gd name="T71" fmla="*/ 11 h 11"/>
                <a:gd name="T72" fmla="*/ 20 w 24"/>
                <a:gd name="T73" fmla="*/ 11 h 11"/>
                <a:gd name="T74" fmla="*/ 22 w 24"/>
                <a:gd name="T75" fmla="*/ 11 h 11"/>
                <a:gd name="T76" fmla="*/ 23 w 24"/>
                <a:gd name="T77" fmla="*/ 11 h 11"/>
                <a:gd name="T78" fmla="*/ 23 w 24"/>
                <a:gd name="T79" fmla="*/ 10 h 11"/>
                <a:gd name="T80" fmla="*/ 23 w 24"/>
                <a:gd name="T81" fmla="*/ 8 h 11"/>
                <a:gd name="T82" fmla="*/ 22 w 24"/>
                <a:gd name="T83" fmla="*/ 7 h 11"/>
                <a:gd name="T84" fmla="*/ 22 w 24"/>
                <a:gd name="T85" fmla="*/ 6 h 11"/>
                <a:gd name="T86" fmla="*/ 22 w 24"/>
                <a:gd name="T87" fmla="*/ 6 h 11"/>
                <a:gd name="T88" fmla="*/ 24 w 24"/>
                <a:gd name="T89" fmla="*/ 6 h 11"/>
                <a:gd name="T90" fmla="*/ 24 w 24"/>
                <a:gd name="T91" fmla="*/ 6 h 11"/>
                <a:gd name="T92" fmla="*/ 24 w 24"/>
                <a:gd name="T9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1">
                  <a:moveTo>
                    <a:pt x="24" y="6"/>
                  </a:moveTo>
                  <a:cubicBezTo>
                    <a:pt x="24" y="5"/>
                    <a:pt x="24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9" y="2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8" y="11"/>
                    <a:pt x="19" y="11"/>
                    <a:pt x="20" y="11"/>
                  </a:cubicBezTo>
                  <a:cubicBezTo>
                    <a:pt x="20" y="11"/>
                    <a:pt x="21" y="11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9"/>
                    <a:pt x="23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" name="Freeform 177"/>
            <p:cNvSpPr/>
            <p:nvPr/>
          </p:nvSpPr>
          <p:spPr bwMode="auto">
            <a:xfrm rot="21089660">
              <a:off x="5100145" y="285906"/>
              <a:ext cx="92636" cy="72425"/>
            </a:xfrm>
            <a:custGeom>
              <a:avLst/>
              <a:gdLst>
                <a:gd name="T0" fmla="*/ 14 w 14"/>
                <a:gd name="T1" fmla="*/ 7 h 11"/>
                <a:gd name="T2" fmla="*/ 11 w 14"/>
                <a:gd name="T3" fmla="*/ 4 h 11"/>
                <a:gd name="T4" fmla="*/ 8 w 14"/>
                <a:gd name="T5" fmla="*/ 4 h 11"/>
                <a:gd name="T6" fmla="*/ 7 w 14"/>
                <a:gd name="T7" fmla="*/ 3 h 11"/>
                <a:gd name="T8" fmla="*/ 3 w 14"/>
                <a:gd name="T9" fmla="*/ 1 h 11"/>
                <a:gd name="T10" fmla="*/ 3 w 14"/>
                <a:gd name="T11" fmla="*/ 1 h 11"/>
                <a:gd name="T12" fmla="*/ 1 w 14"/>
                <a:gd name="T13" fmla="*/ 1 h 11"/>
                <a:gd name="T14" fmla="*/ 0 w 14"/>
                <a:gd name="T15" fmla="*/ 2 h 11"/>
                <a:gd name="T16" fmla="*/ 1 w 14"/>
                <a:gd name="T17" fmla="*/ 4 h 11"/>
                <a:gd name="T18" fmla="*/ 2 w 14"/>
                <a:gd name="T19" fmla="*/ 6 h 11"/>
                <a:gd name="T20" fmla="*/ 4 w 14"/>
                <a:gd name="T21" fmla="*/ 7 h 11"/>
                <a:gd name="T22" fmla="*/ 5 w 14"/>
                <a:gd name="T23" fmla="*/ 7 h 11"/>
                <a:gd name="T24" fmla="*/ 5 w 14"/>
                <a:gd name="T25" fmla="*/ 8 h 11"/>
                <a:gd name="T26" fmla="*/ 8 w 14"/>
                <a:gd name="T27" fmla="*/ 8 h 11"/>
                <a:gd name="T28" fmla="*/ 10 w 14"/>
                <a:gd name="T29" fmla="*/ 8 h 11"/>
                <a:gd name="T30" fmla="*/ 10 w 14"/>
                <a:gd name="T31" fmla="*/ 11 h 11"/>
                <a:gd name="T32" fmla="*/ 12 w 14"/>
                <a:gd name="T33" fmla="*/ 11 h 11"/>
                <a:gd name="T34" fmla="*/ 14 w 14"/>
                <a:gd name="T3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cubicBezTo>
                    <a:pt x="14" y="6"/>
                    <a:pt x="13" y="5"/>
                    <a:pt x="11" y="4"/>
                  </a:cubicBezTo>
                  <a:cubicBezTo>
                    <a:pt x="10" y="4"/>
                    <a:pt x="9" y="5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4" y="9"/>
                    <a:pt x="14" y="7"/>
                  </a:cubicBezTo>
                  <a:close/>
                </a:path>
              </a:pathLst>
            </a:custGeom>
            <a:solidFill>
              <a:srgbClr val="A1C7E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" name="Полилиния 520"/>
            <p:cNvSpPr/>
            <p:nvPr/>
          </p:nvSpPr>
          <p:spPr>
            <a:xfrm>
              <a:off x="3148800" y="3682020"/>
              <a:ext cx="130257" cy="100484"/>
            </a:xfrm>
            <a:custGeom>
              <a:avLst/>
              <a:gdLst>
                <a:gd name="connsiteX0" fmla="*/ 0 w 135038"/>
                <a:gd name="connsiteY0" fmla="*/ 0 h 104172"/>
                <a:gd name="connsiteX1" fmla="*/ 30866 w 135038"/>
                <a:gd name="connsiteY1" fmla="*/ 46299 h 104172"/>
                <a:gd name="connsiteX2" fmla="*/ 108031 w 135038"/>
                <a:gd name="connsiteY2" fmla="*/ 69448 h 104172"/>
                <a:gd name="connsiteX3" fmla="*/ 135038 w 135038"/>
                <a:gd name="connsiteY3" fmla="*/ 104172 h 1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38" h="104172">
                  <a:moveTo>
                    <a:pt x="0" y="0"/>
                  </a:moveTo>
                  <a:cubicBezTo>
                    <a:pt x="6430" y="17362"/>
                    <a:pt x="12861" y="34724"/>
                    <a:pt x="30866" y="46299"/>
                  </a:cubicBezTo>
                  <a:cubicBezTo>
                    <a:pt x="48871" y="57874"/>
                    <a:pt x="90669" y="59803"/>
                    <a:pt x="108031" y="69448"/>
                  </a:cubicBezTo>
                  <a:cubicBezTo>
                    <a:pt x="125393" y="79093"/>
                    <a:pt x="93241" y="85524"/>
                    <a:pt x="135038" y="104172"/>
                  </a:cubicBezTo>
                </a:path>
              </a:pathLst>
            </a:custGeom>
            <a:solidFill>
              <a:srgbClr val="A1C7E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809021" y="2477793"/>
            <a:ext cx="971061" cy="307777"/>
            <a:chOff x="6923869" y="923187"/>
            <a:chExt cx="1418155" cy="449482"/>
          </a:xfrm>
        </p:grpSpPr>
        <p:sp>
          <p:nvSpPr>
            <p:cNvPr id="1466" name="Прямоугольник 1465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7"/>
              <a:ext cx="1386373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МОСКВА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itchFamily="18" charset="0"/>
              </a:endParaRPr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98" name="Группа 297"/>
          <p:cNvGrpSpPr/>
          <p:nvPr/>
        </p:nvGrpSpPr>
        <p:grpSpPr>
          <a:xfrm>
            <a:off x="2834431" y="2787901"/>
            <a:ext cx="818775" cy="307777"/>
            <a:chOff x="6923869" y="923187"/>
            <a:chExt cx="1195761" cy="449482"/>
          </a:xfrm>
        </p:grpSpPr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7"/>
              <a:ext cx="1163979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КИРОВ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00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2004220" y="3204239"/>
            <a:ext cx="940043" cy="307777"/>
            <a:chOff x="5682843" y="923187"/>
            <a:chExt cx="1372862" cy="449482"/>
          </a:xfrm>
        </p:grpSpPr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5682843" y="923187"/>
              <a:ext cx="1358287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ИЖЕВСК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03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274454" y="2860480"/>
            <a:ext cx="2049325" cy="307777"/>
            <a:chOff x="4062823" y="923187"/>
            <a:chExt cx="2992882" cy="449482"/>
          </a:xfrm>
        </p:grpSpPr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4062823" y="923187"/>
              <a:ext cx="2970903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НИЖНИЙ НОВГОРОД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06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3221306" y="3216538"/>
            <a:ext cx="818775" cy="307777"/>
            <a:chOff x="6923869" y="923187"/>
            <a:chExt cx="1195762" cy="449482"/>
          </a:xfrm>
        </p:grpSpPr>
        <p:sp>
          <p:nvSpPr>
            <p:cNvPr id="308" name="Прямоугольник 307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7"/>
              <a:ext cx="1163980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ПЕРМЬ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09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10" name="Группа 309"/>
          <p:cNvGrpSpPr/>
          <p:nvPr/>
        </p:nvGrpSpPr>
        <p:grpSpPr>
          <a:xfrm>
            <a:off x="3487952" y="3528300"/>
            <a:ext cx="1541791" cy="307777"/>
            <a:chOff x="6923869" y="923187"/>
            <a:chExt cx="2251673" cy="449482"/>
          </a:xfrm>
        </p:grpSpPr>
        <p:sp>
          <p:nvSpPr>
            <p:cNvPr id="311" name="Прямоугольник 310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48" y="923187"/>
              <a:ext cx="2219894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ЕКАТЕРИНБУРГ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12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826179" y="3809606"/>
            <a:ext cx="996709" cy="307777"/>
            <a:chOff x="6923869" y="923186"/>
            <a:chExt cx="1455621" cy="449482"/>
          </a:xfrm>
        </p:grpSpPr>
        <p:sp>
          <p:nvSpPr>
            <p:cNvPr id="314" name="Прямоугольник 313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6"/>
              <a:ext cx="1423839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ТЮМЕНЬ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15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19" name="Группа 318"/>
          <p:cNvGrpSpPr/>
          <p:nvPr/>
        </p:nvGrpSpPr>
        <p:grpSpPr>
          <a:xfrm>
            <a:off x="3628389" y="4231588"/>
            <a:ext cx="723640" cy="307777"/>
            <a:chOff x="5998885" y="923188"/>
            <a:chExt cx="1056820" cy="449482"/>
          </a:xfrm>
        </p:grpSpPr>
        <p:sp>
          <p:nvSpPr>
            <p:cNvPr id="320" name="Прямоугольник 319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5998885" y="923188"/>
              <a:ext cx="1042240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ОМСК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21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28" name="Полилиния: фигура 427">
            <a:extLst>
              <a:ext uri="{FF2B5EF4-FFF2-40B4-BE49-F238E27FC236}">
                <a16:creationId xmlns:a16="http://schemas.microsoft.com/office/drawing/2014/main" id="{FFA2F7DB-5A5D-4398-B7D9-6DCF617EFB3C}"/>
              </a:ext>
            </a:extLst>
          </p:cNvPr>
          <p:cNvSpPr/>
          <p:nvPr/>
        </p:nvSpPr>
        <p:spPr>
          <a:xfrm rot="10800000">
            <a:off x="-567309" y="2"/>
            <a:ext cx="2356760" cy="3471461"/>
          </a:xfrm>
          <a:custGeom>
            <a:avLst/>
            <a:gdLst>
              <a:gd name="connsiteX0" fmla="*/ 0 w 2356760"/>
              <a:gd name="connsiteY0" fmla="*/ 3471461 h 3471461"/>
              <a:gd name="connsiteX1" fmla="*/ 1859989 w 2356760"/>
              <a:gd name="connsiteY1" fmla="*/ 0 h 3471461"/>
              <a:gd name="connsiteX2" fmla="*/ 2356760 w 2356760"/>
              <a:gd name="connsiteY2" fmla="*/ 831029 h 3471461"/>
              <a:gd name="connsiteX3" fmla="*/ 2356760 w 2356760"/>
              <a:gd name="connsiteY3" fmla="*/ 831029 h 3471461"/>
              <a:gd name="connsiteX4" fmla="*/ 2448200 w 2448200"/>
              <a:gd name="connsiteY4" fmla="*/ 3562901 h 3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6760" h="3471461">
                <a:moveTo>
                  <a:pt x="0" y="3471461"/>
                </a:moveTo>
                <a:lnTo>
                  <a:pt x="1859989" y="0"/>
                </a:lnTo>
                <a:lnTo>
                  <a:pt x="2356760" y="831029"/>
                </a:lnTo>
              </a:path>
            </a:pathLst>
          </a:custGeom>
          <a:noFill/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2" y="6332460"/>
            <a:ext cx="29559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1600" b="1" i="0" u="none" strike="noStrike" dirty="0">
                <a:solidFill>
                  <a:srgbClr val="181818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5" name="Полилиния: фигура 414">
            <a:extLst>
              <a:ext uri="{FF2B5EF4-FFF2-40B4-BE49-F238E27FC236}">
                <a16:creationId xmlns:a16="http://schemas.microsoft.com/office/drawing/2014/main" id="{7A324E68-7978-4504-BE00-E32DFE025733}"/>
              </a:ext>
            </a:extLst>
          </p:cNvPr>
          <p:cNvSpPr/>
          <p:nvPr/>
        </p:nvSpPr>
        <p:spPr>
          <a:xfrm>
            <a:off x="-10696" y="553669"/>
            <a:ext cx="5339346" cy="739356"/>
          </a:xfrm>
          <a:custGeom>
            <a:avLst/>
            <a:gdLst>
              <a:gd name="connsiteX0" fmla="*/ 0 w 4877152"/>
              <a:gd name="connsiteY0" fmla="*/ 0 h 769013"/>
              <a:gd name="connsiteX1" fmla="*/ 4877152 w 4877152"/>
              <a:gd name="connsiteY1" fmla="*/ 0 h 769013"/>
              <a:gd name="connsiteX2" fmla="*/ 4457232 w 4877152"/>
              <a:gd name="connsiteY2" fmla="*/ 769013 h 769013"/>
              <a:gd name="connsiteX3" fmla="*/ 0 w 4877152"/>
              <a:gd name="connsiteY3" fmla="*/ 769013 h 7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152" h="769013">
                <a:moveTo>
                  <a:pt x="0" y="0"/>
                </a:moveTo>
                <a:lnTo>
                  <a:pt x="4877152" y="0"/>
                </a:lnTo>
                <a:lnTo>
                  <a:pt x="4457232" y="769013"/>
                </a:lnTo>
                <a:lnTo>
                  <a:pt x="0" y="769013"/>
                </a:lnTo>
                <a:close/>
              </a:path>
            </a:pathLst>
          </a:custGeom>
          <a:solidFill>
            <a:srgbClr val="045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689637" y="5550830"/>
            <a:ext cx="5985950" cy="1200329"/>
            <a:chOff x="5486113" y="4557521"/>
            <a:chExt cx="5985950" cy="1200329"/>
          </a:xfrm>
        </p:grpSpPr>
        <p:sp>
          <p:nvSpPr>
            <p:cNvPr id="398" name="Прямоугольник 397"/>
            <p:cNvSpPr/>
            <p:nvPr/>
          </p:nvSpPr>
          <p:spPr>
            <a:xfrm>
              <a:off x="5976527" y="4557521"/>
              <a:ext cx="54955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ОБЩИЕ СВЕДЕНИЯ О ГЛАЗОВЕ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400" name="Равнобедренный треугольник 399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53869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75416" y="4757082"/>
            <a:ext cx="3399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Где </a:t>
            </a:r>
            <a:r>
              <a:rPr lang="ru-RU" sz="2000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это Глазов? </a:t>
            </a:r>
            <a:endParaRPr lang="ru-RU" sz="2000" dirty="0" smtClean="0">
              <a:solidFill>
                <a:srgbClr val="1858A7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Ижевск  </a:t>
            </a:r>
            <a:r>
              <a:rPr lang="ru-RU" sz="2000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знаешь? Ну это где автоматы Калашникова делают… </a:t>
            </a:r>
          </a:p>
          <a:p>
            <a:pPr rtl="0"/>
            <a:endParaRPr lang="en-US" sz="2000" b="0" i="0" u="none" strike="noStrike" dirty="0">
              <a:solidFill>
                <a:srgbClr val="045FA2"/>
              </a:solidFill>
              <a:highlight>
                <a:srgbClr val="000000">
                  <a:alpha val="0"/>
                </a:srgbClr>
              </a:highlight>
              <a:latin typeface="Bebas Neue Bold"/>
            </a:endParaRPr>
          </a:p>
        </p:txBody>
      </p:sp>
      <p:grpSp>
        <p:nvGrpSpPr>
          <p:cNvPr id="326" name="Группа 325"/>
          <p:cNvGrpSpPr/>
          <p:nvPr/>
        </p:nvGrpSpPr>
        <p:grpSpPr>
          <a:xfrm>
            <a:off x="3599711" y="4470489"/>
            <a:ext cx="1563515" cy="307777"/>
            <a:chOff x="4772303" y="923186"/>
            <a:chExt cx="2283402" cy="449482"/>
          </a:xfrm>
        </p:grpSpPr>
        <p:sp>
          <p:nvSpPr>
            <p:cNvPr id="327" name="Прямоугольник 326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4772303" y="923186"/>
              <a:ext cx="2245555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НОВОСИБИРСК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28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29" name="Группа 328"/>
          <p:cNvGrpSpPr/>
          <p:nvPr/>
        </p:nvGrpSpPr>
        <p:grpSpPr>
          <a:xfrm>
            <a:off x="5988380" y="4436674"/>
            <a:ext cx="1387585" cy="307777"/>
            <a:chOff x="6923869" y="923188"/>
            <a:chExt cx="2026467" cy="449482"/>
          </a:xfrm>
        </p:grpSpPr>
        <p:sp>
          <p:nvSpPr>
            <p:cNvPr id="330" name="Прямоугольник 329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8"/>
              <a:ext cx="1994685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КРАСНОЯРСК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31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5946662" y="4923204"/>
            <a:ext cx="1005958" cy="307777"/>
            <a:chOff x="5586581" y="923188"/>
            <a:chExt cx="1469124" cy="449482"/>
          </a:xfrm>
        </p:grpSpPr>
        <p:sp>
          <p:nvSpPr>
            <p:cNvPr id="333" name="Прямоугольник 332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5586581" y="923188"/>
              <a:ext cx="1454549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ИРКУТСК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34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35" name="Группа 334"/>
          <p:cNvGrpSpPr/>
          <p:nvPr/>
        </p:nvGrpSpPr>
        <p:grpSpPr>
          <a:xfrm>
            <a:off x="7392006" y="4907877"/>
            <a:ext cx="1132645" cy="307777"/>
            <a:chOff x="6923869" y="923188"/>
            <a:chExt cx="1654143" cy="449482"/>
          </a:xfrm>
        </p:grpSpPr>
        <p:sp>
          <p:nvSpPr>
            <p:cNvPr id="336" name="Прямоугольник 335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2" y="923188"/>
              <a:ext cx="1622360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УЛАН-УДЭ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37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38" name="Группа 337"/>
          <p:cNvGrpSpPr/>
          <p:nvPr/>
        </p:nvGrpSpPr>
        <p:grpSpPr>
          <a:xfrm>
            <a:off x="10078576" y="4451542"/>
            <a:ext cx="1280825" cy="307777"/>
            <a:chOff x="6923869" y="923186"/>
            <a:chExt cx="1870554" cy="449482"/>
          </a:xfrm>
        </p:grpSpPr>
        <p:sp>
          <p:nvSpPr>
            <p:cNvPr id="339" name="Прямоугольник 338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923186"/>
              <a:ext cx="1838772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ХАБАРОВСК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40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1" name="Группа 340"/>
          <p:cNvGrpSpPr/>
          <p:nvPr/>
        </p:nvGrpSpPr>
        <p:grpSpPr>
          <a:xfrm>
            <a:off x="10233654" y="5289119"/>
            <a:ext cx="1561865" cy="307777"/>
            <a:chOff x="6923869" y="923186"/>
            <a:chExt cx="2280990" cy="449482"/>
          </a:xfrm>
        </p:grpSpPr>
        <p:sp>
          <p:nvSpPr>
            <p:cNvPr id="342" name="Прямоугольник 341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2" y="923186"/>
              <a:ext cx="2249207" cy="449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400" b="1" i="0" u="none" strike="noStrike" dirty="0" smtClean="0">
                  <a:solidFill>
                    <a:srgbClr val="181818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ВЛАДИВОСТОК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343" name="Freeform 5"/>
            <p:cNvSpPr>
              <a:spLocks noEditPoints="1"/>
            </p:cNvSpPr>
            <p:nvPr/>
          </p:nvSpPr>
          <p:spPr bwMode="auto">
            <a:xfrm>
              <a:off x="6923869" y="1041534"/>
              <a:ext cx="131836" cy="198039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22" name="Равнобедренный треугольник 521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flipV="1">
            <a:off x="6776396" y="532969"/>
            <a:ext cx="3664499" cy="3159049"/>
          </a:xfrm>
          <a:prstGeom prst="triangle">
            <a:avLst/>
          </a:prstGeom>
          <a:solidFill>
            <a:srgbClr val="045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4458" y="672911"/>
            <a:ext cx="1643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000" b="1" i="0" u="none" strike="noStrike" dirty="0">
                <a:highlight>
                  <a:srgbClr val="000000">
                    <a:alpha val="0"/>
                  </a:srgbClr>
                </a:highlight>
                <a:latin typeface="Rosatom" panose="020B0503040504020204" pitchFamily="34" charset="-52"/>
                <a:ea typeface="Rosatom" panose="020B0503040504020204" pitchFamily="34" charset="-52"/>
              </a:rPr>
              <a:t>1780  </a:t>
            </a:r>
            <a:endParaRPr lang="ru-RU" sz="4000" b="1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grpSp>
        <p:nvGrpSpPr>
          <p:cNvPr id="523" name="Группа 522"/>
          <p:cNvGrpSpPr/>
          <p:nvPr/>
        </p:nvGrpSpPr>
        <p:grpSpPr>
          <a:xfrm>
            <a:off x="2965208" y="2953737"/>
            <a:ext cx="1104924" cy="369332"/>
            <a:chOff x="6896084" y="830668"/>
            <a:chExt cx="1613665" cy="539378"/>
          </a:xfrm>
        </p:grpSpPr>
        <p:sp>
          <p:nvSpPr>
            <p:cNvPr id="524" name="Прямоугольник 523">
              <a:extLst>
                <a:ext uri="{FF2B5EF4-FFF2-40B4-BE49-F238E27FC236}">
                  <a16:creationId xmlns:a16="http://schemas.microsoft.com/office/drawing/2014/main" id="{2D82CB4C-AC63-4DAE-9F34-781570A33AA6}"/>
                </a:ext>
              </a:extLst>
            </p:cNvPr>
            <p:cNvSpPr/>
            <p:nvPr/>
          </p:nvSpPr>
          <p:spPr>
            <a:xfrm>
              <a:off x="6955651" y="830668"/>
              <a:ext cx="1554098" cy="539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0"/>
              <a:r>
                <a:rPr lang="ru-RU" sz="1800" b="1" i="0" u="none" strike="noStrike" dirty="0" smtClean="0">
                  <a:solidFill>
                    <a:srgbClr val="045FA2"/>
                  </a:solidFill>
                  <a:highlight>
                    <a:srgbClr val="000000">
                      <a:alpha val="0"/>
                    </a:srgbClr>
                  </a:highlight>
                  <a:latin typeface="Rosatom" panose="020B0503040504020204" pitchFamily="34" charset="-52"/>
                  <a:ea typeface="Rosatom" panose="020B0503040504020204" pitchFamily="34" charset="-52"/>
                  <a:cs typeface="Times New Roman"/>
                </a:rPr>
                <a:t>ГЛАЗОВ</a:t>
              </a:r>
              <a:endParaRPr lang="ru-RU" b="1" dirty="0">
                <a:solidFill>
                  <a:srgbClr val="045FA2"/>
                </a:solidFill>
                <a:latin typeface="Rosatom" panose="020B0503040504020204" pitchFamily="34" charset="-52"/>
                <a:ea typeface="Rosatom" panose="020B0503040504020204" pitchFamily="34" charset="-52"/>
                <a:cs typeface="Times New Roman" pitchFamily="18" charset="0"/>
              </a:endParaRPr>
            </a:p>
          </p:txBody>
        </p:sp>
        <p:sp>
          <p:nvSpPr>
            <p:cNvPr id="525" name="Freeform 5"/>
            <p:cNvSpPr>
              <a:spLocks noEditPoints="1"/>
            </p:cNvSpPr>
            <p:nvPr/>
          </p:nvSpPr>
          <p:spPr bwMode="auto">
            <a:xfrm>
              <a:off x="6896084" y="1008664"/>
              <a:ext cx="164643" cy="247321"/>
            </a:xfrm>
            <a:custGeom>
              <a:avLst/>
              <a:gdLst>
                <a:gd name="T0" fmla="*/ 683 w 1366"/>
                <a:gd name="T1" fmla="*/ 0 h 2048"/>
                <a:gd name="T2" fmla="*/ 0 w 1366"/>
                <a:gd name="T3" fmla="*/ 683 h 2048"/>
                <a:gd name="T4" fmla="*/ 82 w 1366"/>
                <a:gd name="T5" fmla="*/ 1007 h 2048"/>
                <a:gd name="T6" fmla="*/ 646 w 1366"/>
                <a:gd name="T7" fmla="*/ 2026 h 2048"/>
                <a:gd name="T8" fmla="*/ 683 w 1366"/>
                <a:gd name="T9" fmla="*/ 2048 h 2048"/>
                <a:gd name="T10" fmla="*/ 720 w 1366"/>
                <a:gd name="T11" fmla="*/ 2026 h 2048"/>
                <a:gd name="T12" fmla="*/ 1284 w 1366"/>
                <a:gd name="T13" fmla="*/ 1007 h 2048"/>
                <a:gd name="T14" fmla="*/ 1366 w 1366"/>
                <a:gd name="T15" fmla="*/ 683 h 2048"/>
                <a:gd name="T16" fmla="*/ 683 w 1366"/>
                <a:gd name="T17" fmla="*/ 0 h 2048"/>
                <a:gd name="T18" fmla="*/ 683 w 1366"/>
                <a:gd name="T19" fmla="*/ 1024 h 2048"/>
                <a:gd name="T20" fmla="*/ 342 w 1366"/>
                <a:gd name="T21" fmla="*/ 683 h 2048"/>
                <a:gd name="T22" fmla="*/ 683 w 1366"/>
                <a:gd name="T23" fmla="*/ 341 h 2048"/>
                <a:gd name="T24" fmla="*/ 1024 w 1366"/>
                <a:gd name="T25" fmla="*/ 683 h 2048"/>
                <a:gd name="T26" fmla="*/ 683 w 1366"/>
                <a:gd name="T27" fmla="*/ 10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6" h="2048">
                  <a:moveTo>
                    <a:pt x="683" y="0"/>
                  </a:moveTo>
                  <a:cubicBezTo>
                    <a:pt x="307" y="0"/>
                    <a:pt x="0" y="306"/>
                    <a:pt x="0" y="683"/>
                  </a:cubicBezTo>
                  <a:cubicBezTo>
                    <a:pt x="0" y="796"/>
                    <a:pt x="29" y="908"/>
                    <a:pt x="82" y="1007"/>
                  </a:cubicBezTo>
                  <a:cubicBezTo>
                    <a:pt x="646" y="2026"/>
                    <a:pt x="646" y="2026"/>
                    <a:pt x="646" y="2026"/>
                  </a:cubicBezTo>
                  <a:cubicBezTo>
                    <a:pt x="653" y="2040"/>
                    <a:pt x="667" y="2048"/>
                    <a:pt x="683" y="2048"/>
                  </a:cubicBezTo>
                  <a:cubicBezTo>
                    <a:pt x="699" y="2048"/>
                    <a:pt x="713" y="2040"/>
                    <a:pt x="720" y="2026"/>
                  </a:cubicBezTo>
                  <a:cubicBezTo>
                    <a:pt x="1284" y="1007"/>
                    <a:pt x="1284" y="1007"/>
                    <a:pt x="1284" y="1007"/>
                  </a:cubicBezTo>
                  <a:cubicBezTo>
                    <a:pt x="1337" y="908"/>
                    <a:pt x="1366" y="796"/>
                    <a:pt x="1366" y="683"/>
                  </a:cubicBezTo>
                  <a:cubicBezTo>
                    <a:pt x="1366" y="306"/>
                    <a:pt x="1059" y="0"/>
                    <a:pt x="683" y="0"/>
                  </a:cubicBezTo>
                  <a:close/>
                  <a:moveTo>
                    <a:pt x="683" y="1024"/>
                  </a:moveTo>
                  <a:cubicBezTo>
                    <a:pt x="495" y="1024"/>
                    <a:pt x="342" y="871"/>
                    <a:pt x="342" y="683"/>
                  </a:cubicBezTo>
                  <a:cubicBezTo>
                    <a:pt x="342" y="494"/>
                    <a:pt x="495" y="341"/>
                    <a:pt x="683" y="341"/>
                  </a:cubicBezTo>
                  <a:cubicBezTo>
                    <a:pt x="871" y="341"/>
                    <a:pt x="1024" y="494"/>
                    <a:pt x="1024" y="683"/>
                  </a:cubicBezTo>
                  <a:cubicBezTo>
                    <a:pt x="1024" y="871"/>
                    <a:pt x="871" y="1024"/>
                    <a:pt x="683" y="1024"/>
                  </a:cubicBez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32" name="Прямоугольник 231"/>
          <p:cNvSpPr/>
          <p:nvPr/>
        </p:nvSpPr>
        <p:spPr>
          <a:xfrm>
            <a:off x="197095" y="780732"/>
            <a:ext cx="4637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ЖИТЕЛИ ГОРОДА НАЗЫВАЮТ СЕБЯ – ГЛАЗОВЧАНЕ</a:t>
            </a:r>
            <a:endParaRPr lang="ru-RU" sz="1400" b="1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590" y="1247746"/>
            <a:ext cx="1983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Глазов – город на севере Удмуртии на реке Чепца. Официально город образован в 1780 году.</a:t>
            </a:r>
          </a:p>
          <a:p>
            <a:endParaRPr lang="ru-RU" dirty="0"/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>
            <a:off x="9153087" y="689856"/>
            <a:ext cx="1189758" cy="974903"/>
          </a:xfrm>
          <a:prstGeom prst="triangle">
            <a:avLst/>
          </a:prstGeom>
          <a:solidFill>
            <a:srgbClr val="A1C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76534" y="1833549"/>
            <a:ext cx="3335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На гербе города изображен глаз. </a:t>
            </a:r>
            <a:r>
              <a:rPr lang="en-US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Чтобы отразить специфику названия, Петербургский</a:t>
            </a:r>
            <a:r>
              <a:rPr lang="en-US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архитектор Иван Лем выполнил в 1784 г. Уникальный в истории план города Глазова, который сохранен до наших дней. </a:t>
            </a:r>
          </a:p>
        </p:txBody>
      </p:sp>
      <p:sp>
        <p:nvSpPr>
          <p:cNvPr id="33" name="Полилиния 32"/>
          <p:cNvSpPr/>
          <p:nvPr/>
        </p:nvSpPr>
        <p:spPr>
          <a:xfrm rot="18000000">
            <a:off x="3175382" y="1026666"/>
            <a:ext cx="5759275" cy="6631499"/>
          </a:xfrm>
          <a:custGeom>
            <a:avLst/>
            <a:gdLst>
              <a:gd name="connsiteX0" fmla="*/ 5759275 w 5759275"/>
              <a:gd name="connsiteY0" fmla="*/ 6631499 h 6631499"/>
              <a:gd name="connsiteX1" fmla="*/ 1884799 w 5759275"/>
              <a:gd name="connsiteY1" fmla="*/ 6623808 h 6631499"/>
              <a:gd name="connsiteX2" fmla="*/ 0 w 5759275"/>
              <a:gd name="connsiteY2" fmla="*/ 3359241 h 6631499"/>
              <a:gd name="connsiteX3" fmla="*/ 1930577 w 5759275"/>
              <a:gd name="connsiteY3" fmla="*/ 0 h 663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275" h="6631499">
                <a:moveTo>
                  <a:pt x="5759275" y="6631499"/>
                </a:moveTo>
                <a:lnTo>
                  <a:pt x="1884799" y="6623808"/>
                </a:lnTo>
                <a:lnTo>
                  <a:pt x="0" y="3359241"/>
                </a:lnTo>
                <a:lnTo>
                  <a:pt x="1930577" y="0"/>
                </a:lnTo>
                <a:close/>
              </a:path>
            </a:pathLst>
          </a:custGeom>
          <a:gradFill>
            <a:gsLst>
              <a:gs pos="100000">
                <a:srgbClr val="7AB0E0"/>
              </a:gs>
              <a:gs pos="67000">
                <a:srgbClr val="3C85BF"/>
              </a:gs>
              <a:gs pos="29000">
                <a:srgbClr val="045F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87375" y="439997"/>
            <a:ext cx="6109117" cy="1200329"/>
            <a:chOff x="5486113" y="4819929"/>
            <a:chExt cx="6109117" cy="120032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99694" y="4819929"/>
              <a:ext cx="54955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ОБЩИЕ СВЕДЕНИЯ О ГЛАЗОВЕ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53869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://glasov.zmeha.ru/upload/iblock/db5/db5bde863ec0f135eb99bc3d303e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693699"/>
            <a:ext cx="1732053" cy="21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2545" y="3955890"/>
            <a:ext cx="2078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Если посмотреть на центральную площадь сверху, то по форме она представляет собой глаз, от которого расходятся семь улиц-ресниц, что придаёт названию города особый символизм.</a:t>
            </a:r>
          </a:p>
        </p:txBody>
      </p:sp>
      <p:sp>
        <p:nvSpPr>
          <p:cNvPr id="32" name="Полилиния 31"/>
          <p:cNvSpPr/>
          <p:nvPr/>
        </p:nvSpPr>
        <p:spPr>
          <a:xfrm rot="18000000">
            <a:off x="1665541" y="3789321"/>
            <a:ext cx="2208971" cy="1919603"/>
          </a:xfrm>
          <a:custGeom>
            <a:avLst/>
            <a:gdLst>
              <a:gd name="connsiteX0" fmla="*/ 4919084 w 9641506"/>
              <a:gd name="connsiteY0" fmla="*/ 2693544 h 6958477"/>
              <a:gd name="connsiteX1" fmla="*/ 2467998 w 9641506"/>
              <a:gd name="connsiteY1" fmla="*/ 6958477 h 6958477"/>
              <a:gd name="connsiteX2" fmla="*/ 0 w 9641506"/>
              <a:gd name="connsiteY2" fmla="*/ 2683779 h 6958477"/>
              <a:gd name="connsiteX3" fmla="*/ 4835698 w 9641506"/>
              <a:gd name="connsiteY3" fmla="*/ 2467672 h 6958477"/>
              <a:gd name="connsiteX4" fmla="*/ 1973198 w 9641506"/>
              <a:gd name="connsiteY4" fmla="*/ 2467672 h 6958477"/>
              <a:gd name="connsiteX5" fmla="*/ 3404448 w 9641506"/>
              <a:gd name="connsiteY5" fmla="*/ 0 h 6958477"/>
              <a:gd name="connsiteX6" fmla="*/ 6283859 w 9641506"/>
              <a:gd name="connsiteY6" fmla="*/ 798289 h 6958477"/>
              <a:gd name="connsiteX7" fmla="*/ 9641506 w 9641506"/>
              <a:gd name="connsiteY7" fmla="*/ 6613904 h 6958477"/>
              <a:gd name="connsiteX8" fmla="*/ 2949221 w 9641506"/>
              <a:gd name="connsiteY8" fmla="*/ 6600620 h 6958477"/>
              <a:gd name="connsiteX0" fmla="*/ 4919084 w 9641506"/>
              <a:gd name="connsiteY0" fmla="*/ 1895255 h 6160188"/>
              <a:gd name="connsiteX1" fmla="*/ 2467998 w 9641506"/>
              <a:gd name="connsiteY1" fmla="*/ 6160188 h 6160188"/>
              <a:gd name="connsiteX2" fmla="*/ 0 w 9641506"/>
              <a:gd name="connsiteY2" fmla="*/ 1885490 h 6160188"/>
              <a:gd name="connsiteX3" fmla="*/ 4919084 w 9641506"/>
              <a:gd name="connsiteY3" fmla="*/ 1895255 h 6160188"/>
              <a:gd name="connsiteX4" fmla="*/ 4835698 w 9641506"/>
              <a:gd name="connsiteY4" fmla="*/ 1669383 h 6160188"/>
              <a:gd name="connsiteX5" fmla="*/ 1973198 w 9641506"/>
              <a:gd name="connsiteY5" fmla="*/ 1669383 h 6160188"/>
              <a:gd name="connsiteX6" fmla="*/ 4835698 w 9641506"/>
              <a:gd name="connsiteY6" fmla="*/ 1669383 h 6160188"/>
              <a:gd name="connsiteX7" fmla="*/ 6283859 w 9641506"/>
              <a:gd name="connsiteY7" fmla="*/ 0 h 6160188"/>
              <a:gd name="connsiteX8" fmla="*/ 9641506 w 9641506"/>
              <a:gd name="connsiteY8" fmla="*/ 5815615 h 6160188"/>
              <a:gd name="connsiteX9" fmla="*/ 2949221 w 9641506"/>
              <a:gd name="connsiteY9" fmla="*/ 5802331 h 6160188"/>
              <a:gd name="connsiteX10" fmla="*/ 6283859 w 9641506"/>
              <a:gd name="connsiteY10" fmla="*/ 0 h 6160188"/>
              <a:gd name="connsiteX0" fmla="*/ 4919084 w 9641506"/>
              <a:gd name="connsiteY0" fmla="*/ 1895255 h 6160188"/>
              <a:gd name="connsiteX1" fmla="*/ 2467998 w 9641506"/>
              <a:gd name="connsiteY1" fmla="*/ 6160188 h 6160188"/>
              <a:gd name="connsiteX2" fmla="*/ 0 w 9641506"/>
              <a:gd name="connsiteY2" fmla="*/ 1885490 h 6160188"/>
              <a:gd name="connsiteX3" fmla="*/ 4919084 w 9641506"/>
              <a:gd name="connsiteY3" fmla="*/ 1895255 h 6160188"/>
              <a:gd name="connsiteX4" fmla="*/ 6283859 w 9641506"/>
              <a:gd name="connsiteY4" fmla="*/ 0 h 6160188"/>
              <a:gd name="connsiteX5" fmla="*/ 9641506 w 9641506"/>
              <a:gd name="connsiteY5" fmla="*/ 5815615 h 6160188"/>
              <a:gd name="connsiteX6" fmla="*/ 2949221 w 9641506"/>
              <a:gd name="connsiteY6" fmla="*/ 5802331 h 6160188"/>
              <a:gd name="connsiteX7" fmla="*/ 6283859 w 9641506"/>
              <a:gd name="connsiteY7" fmla="*/ 0 h 6160188"/>
              <a:gd name="connsiteX0" fmla="*/ 4919084 w 9641506"/>
              <a:gd name="connsiteY0" fmla="*/ 1895255 h 5815615"/>
              <a:gd name="connsiteX1" fmla="*/ 0 w 9641506"/>
              <a:gd name="connsiteY1" fmla="*/ 1885490 h 5815615"/>
              <a:gd name="connsiteX2" fmla="*/ 4919084 w 9641506"/>
              <a:gd name="connsiteY2" fmla="*/ 1895255 h 5815615"/>
              <a:gd name="connsiteX3" fmla="*/ 6283859 w 9641506"/>
              <a:gd name="connsiteY3" fmla="*/ 0 h 5815615"/>
              <a:gd name="connsiteX4" fmla="*/ 9641506 w 9641506"/>
              <a:gd name="connsiteY4" fmla="*/ 5815615 h 5815615"/>
              <a:gd name="connsiteX5" fmla="*/ 2949221 w 9641506"/>
              <a:gd name="connsiteY5" fmla="*/ 5802331 h 5815615"/>
              <a:gd name="connsiteX6" fmla="*/ 6283859 w 9641506"/>
              <a:gd name="connsiteY6" fmla="*/ 0 h 5815615"/>
              <a:gd name="connsiteX0" fmla="*/ 3334638 w 6692285"/>
              <a:gd name="connsiteY0" fmla="*/ 0 h 5815615"/>
              <a:gd name="connsiteX1" fmla="*/ 6692285 w 6692285"/>
              <a:gd name="connsiteY1" fmla="*/ 5815615 h 5815615"/>
              <a:gd name="connsiteX2" fmla="*/ 0 w 6692285"/>
              <a:gd name="connsiteY2" fmla="*/ 5802331 h 5815615"/>
              <a:gd name="connsiteX3" fmla="*/ 3334638 w 6692285"/>
              <a:gd name="connsiteY3" fmla="*/ 0 h 58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285" h="5815615">
                <a:moveTo>
                  <a:pt x="3334638" y="0"/>
                </a:moveTo>
                <a:lnTo>
                  <a:pt x="6692285" y="5815615"/>
                </a:lnTo>
                <a:lnTo>
                  <a:pt x="0" y="5802331"/>
                </a:lnTo>
                <a:lnTo>
                  <a:pt x="3334638" y="0"/>
                </a:lnTo>
                <a:close/>
              </a:path>
            </a:pathLst>
          </a:custGeom>
          <a:noFill/>
          <a:ln w="28575">
            <a:solidFill>
              <a:srgbClr val="7AB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>
            <a:off x="1115211" y="4274860"/>
            <a:ext cx="1163022" cy="1002605"/>
          </a:xfrm>
          <a:prstGeom prst="triangle">
            <a:avLst/>
          </a:prstGeom>
          <a:solidFill>
            <a:srgbClr val="7A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6326189" y="658127"/>
            <a:ext cx="5696171" cy="5999315"/>
            <a:chOff x="3985" y="352"/>
            <a:chExt cx="3495" cy="3681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456" y="3632"/>
              <a:ext cx="163" cy="235"/>
            </a:xfrm>
            <a:custGeom>
              <a:avLst/>
              <a:gdLst>
                <a:gd name="T0" fmla="*/ 0 w 180"/>
                <a:gd name="T1" fmla="*/ 0 h 260"/>
                <a:gd name="T2" fmla="*/ 52 w 180"/>
                <a:gd name="T3" fmla="*/ 214 h 260"/>
                <a:gd name="T4" fmla="*/ 118 w 180"/>
                <a:gd name="T5" fmla="*/ 214 h 260"/>
                <a:gd name="T6" fmla="*/ 180 w 180"/>
                <a:gd name="T7" fmla="*/ 108 h 260"/>
                <a:gd name="T8" fmla="*/ 0 w 180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60">
                  <a:moveTo>
                    <a:pt x="0" y="0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86" y="260"/>
                    <a:pt x="118" y="214"/>
                  </a:cubicBezTo>
                  <a:cubicBezTo>
                    <a:pt x="150" y="167"/>
                    <a:pt x="180" y="108"/>
                    <a:pt x="18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354" y="388"/>
              <a:ext cx="174" cy="258"/>
            </a:xfrm>
            <a:custGeom>
              <a:avLst/>
              <a:gdLst>
                <a:gd name="T0" fmla="*/ 86 w 192"/>
                <a:gd name="T1" fmla="*/ 0 h 284"/>
                <a:gd name="T2" fmla="*/ 56 w 192"/>
                <a:gd name="T3" fmla="*/ 68 h 284"/>
                <a:gd name="T4" fmla="*/ 0 w 192"/>
                <a:gd name="T5" fmla="*/ 191 h 284"/>
                <a:gd name="T6" fmla="*/ 192 w 192"/>
                <a:gd name="T7" fmla="*/ 284 h 284"/>
                <a:gd name="T8" fmla="*/ 86 w 19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84">
                  <a:moveTo>
                    <a:pt x="86" y="0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92" y="284"/>
                    <a:pt x="192" y="284"/>
                    <a:pt x="192" y="284"/>
                  </a:cubicBezTo>
                  <a:cubicBezTo>
                    <a:pt x="139" y="181"/>
                    <a:pt x="107" y="87"/>
                    <a:pt x="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985" y="586"/>
              <a:ext cx="1296" cy="1195"/>
            </a:xfrm>
            <a:custGeom>
              <a:avLst/>
              <a:gdLst>
                <a:gd name="T0" fmla="*/ 680 w 1432"/>
                <a:gd name="T1" fmla="*/ 204 h 1318"/>
                <a:gd name="T2" fmla="*/ 623 w 1432"/>
                <a:gd name="T3" fmla="*/ 110 h 1318"/>
                <a:gd name="T4" fmla="*/ 396 w 1432"/>
                <a:gd name="T5" fmla="*/ 0 h 1318"/>
                <a:gd name="T6" fmla="*/ 0 w 1432"/>
                <a:gd name="T7" fmla="*/ 868 h 1318"/>
                <a:gd name="T8" fmla="*/ 15 w 1432"/>
                <a:gd name="T9" fmla="*/ 1306 h 1318"/>
                <a:gd name="T10" fmla="*/ 60 w 1432"/>
                <a:gd name="T11" fmla="*/ 1318 h 1318"/>
                <a:gd name="T12" fmla="*/ 1421 w 1432"/>
                <a:gd name="T13" fmla="*/ 1079 h 1318"/>
                <a:gd name="T14" fmla="*/ 1432 w 1432"/>
                <a:gd name="T15" fmla="*/ 972 h 1318"/>
                <a:gd name="T16" fmla="*/ 680 w 1432"/>
                <a:gd name="T17" fmla="*/ 20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318">
                  <a:moveTo>
                    <a:pt x="680" y="204"/>
                  </a:moveTo>
                  <a:cubicBezTo>
                    <a:pt x="659" y="172"/>
                    <a:pt x="640" y="140"/>
                    <a:pt x="623" y="11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68"/>
                    <a:pt x="6" y="1053"/>
                    <a:pt x="15" y="1306"/>
                  </a:cubicBezTo>
                  <a:cubicBezTo>
                    <a:pt x="33" y="1318"/>
                    <a:pt x="60" y="1318"/>
                    <a:pt x="60" y="1318"/>
                  </a:cubicBezTo>
                  <a:cubicBezTo>
                    <a:pt x="1421" y="1079"/>
                    <a:pt x="1421" y="1079"/>
                    <a:pt x="1421" y="1079"/>
                  </a:cubicBezTo>
                  <a:cubicBezTo>
                    <a:pt x="1432" y="972"/>
                    <a:pt x="1432" y="972"/>
                    <a:pt x="1432" y="972"/>
                  </a:cubicBezTo>
                  <a:cubicBezTo>
                    <a:pt x="864" y="536"/>
                    <a:pt x="786" y="365"/>
                    <a:pt x="680" y="20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048" y="2954"/>
              <a:ext cx="487" cy="428"/>
            </a:xfrm>
            <a:custGeom>
              <a:avLst/>
              <a:gdLst>
                <a:gd name="T0" fmla="*/ 538 w 538"/>
                <a:gd name="T1" fmla="*/ 103 h 472"/>
                <a:gd name="T2" fmla="*/ 47 w 538"/>
                <a:gd name="T3" fmla="*/ 1 h 472"/>
                <a:gd name="T4" fmla="*/ 0 w 538"/>
                <a:gd name="T5" fmla="*/ 29 h 472"/>
                <a:gd name="T6" fmla="*/ 4 w 538"/>
                <a:gd name="T7" fmla="*/ 93 h 472"/>
                <a:gd name="T8" fmla="*/ 302 w 538"/>
                <a:gd name="T9" fmla="*/ 472 h 472"/>
                <a:gd name="T10" fmla="*/ 530 w 538"/>
                <a:gd name="T11" fmla="*/ 158 h 472"/>
                <a:gd name="T12" fmla="*/ 538 w 538"/>
                <a:gd name="T13" fmla="*/ 10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472">
                  <a:moveTo>
                    <a:pt x="538" y="103"/>
                  </a:moveTo>
                  <a:cubicBezTo>
                    <a:pt x="363" y="62"/>
                    <a:pt x="98" y="3"/>
                    <a:pt x="47" y="1"/>
                  </a:cubicBezTo>
                  <a:cubicBezTo>
                    <a:pt x="18" y="0"/>
                    <a:pt x="5" y="13"/>
                    <a:pt x="0" y="29"/>
                  </a:cubicBezTo>
                  <a:cubicBezTo>
                    <a:pt x="1" y="56"/>
                    <a:pt x="3" y="77"/>
                    <a:pt x="4" y="93"/>
                  </a:cubicBezTo>
                  <a:cubicBezTo>
                    <a:pt x="16" y="238"/>
                    <a:pt x="180" y="383"/>
                    <a:pt x="302" y="472"/>
                  </a:cubicBezTo>
                  <a:cubicBezTo>
                    <a:pt x="530" y="158"/>
                    <a:pt x="530" y="158"/>
                    <a:pt x="530" y="158"/>
                  </a:cubicBezTo>
                  <a:lnTo>
                    <a:pt x="538" y="10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86" y="3064"/>
              <a:ext cx="768" cy="566"/>
            </a:xfrm>
            <a:custGeom>
              <a:avLst/>
              <a:gdLst>
                <a:gd name="T0" fmla="*/ 322 w 849"/>
                <a:gd name="T1" fmla="*/ 18 h 624"/>
                <a:gd name="T2" fmla="*/ 243 w 849"/>
                <a:gd name="T3" fmla="*/ 0 h 624"/>
                <a:gd name="T4" fmla="*/ 24 w 849"/>
                <a:gd name="T5" fmla="*/ 341 h 624"/>
                <a:gd name="T6" fmla="*/ 11 w 849"/>
                <a:gd name="T7" fmla="*/ 408 h 624"/>
                <a:gd name="T8" fmla="*/ 63 w 849"/>
                <a:gd name="T9" fmla="*/ 440 h 624"/>
                <a:gd name="T10" fmla="*/ 742 w 849"/>
                <a:gd name="T11" fmla="*/ 624 h 624"/>
                <a:gd name="T12" fmla="*/ 849 w 849"/>
                <a:gd name="T13" fmla="*/ 149 h 624"/>
                <a:gd name="T14" fmla="*/ 322 w 849"/>
                <a:gd name="T15" fmla="*/ 1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9" h="624">
                  <a:moveTo>
                    <a:pt x="322" y="18"/>
                  </a:moveTo>
                  <a:cubicBezTo>
                    <a:pt x="322" y="18"/>
                    <a:pt x="291" y="11"/>
                    <a:pt x="243" y="0"/>
                  </a:cubicBezTo>
                  <a:cubicBezTo>
                    <a:pt x="243" y="0"/>
                    <a:pt x="48" y="309"/>
                    <a:pt x="24" y="341"/>
                  </a:cubicBezTo>
                  <a:cubicBezTo>
                    <a:pt x="0" y="373"/>
                    <a:pt x="10" y="407"/>
                    <a:pt x="11" y="408"/>
                  </a:cubicBezTo>
                  <a:cubicBezTo>
                    <a:pt x="43" y="428"/>
                    <a:pt x="63" y="440"/>
                    <a:pt x="63" y="440"/>
                  </a:cubicBezTo>
                  <a:cubicBezTo>
                    <a:pt x="63" y="440"/>
                    <a:pt x="366" y="522"/>
                    <a:pt x="742" y="624"/>
                  </a:cubicBezTo>
                  <a:cubicBezTo>
                    <a:pt x="849" y="149"/>
                    <a:pt x="849" y="149"/>
                    <a:pt x="849" y="149"/>
                  </a:cubicBezTo>
                  <a:lnTo>
                    <a:pt x="322" y="1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109" y="3212"/>
              <a:ext cx="665" cy="612"/>
            </a:xfrm>
            <a:custGeom>
              <a:avLst/>
              <a:gdLst>
                <a:gd name="T0" fmla="*/ 105 w 735"/>
                <a:gd name="T1" fmla="*/ 0 h 675"/>
                <a:gd name="T2" fmla="*/ 0 w 735"/>
                <a:gd name="T3" fmla="*/ 476 h 675"/>
                <a:gd name="T4" fmla="*/ 735 w 735"/>
                <a:gd name="T5" fmla="*/ 675 h 675"/>
                <a:gd name="T6" fmla="*/ 709 w 735"/>
                <a:gd name="T7" fmla="*/ 150 h 675"/>
                <a:gd name="T8" fmla="*/ 105 w 735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675">
                  <a:moveTo>
                    <a:pt x="105" y="0"/>
                  </a:moveTo>
                  <a:cubicBezTo>
                    <a:pt x="0" y="476"/>
                    <a:pt x="0" y="476"/>
                    <a:pt x="0" y="476"/>
                  </a:cubicBezTo>
                  <a:cubicBezTo>
                    <a:pt x="240" y="541"/>
                    <a:pt x="503" y="613"/>
                    <a:pt x="735" y="675"/>
                  </a:cubicBezTo>
                  <a:cubicBezTo>
                    <a:pt x="709" y="150"/>
                    <a:pt x="709" y="150"/>
                    <a:pt x="709" y="15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804" y="3361"/>
              <a:ext cx="720" cy="672"/>
            </a:xfrm>
            <a:custGeom>
              <a:avLst/>
              <a:gdLst>
                <a:gd name="T0" fmla="*/ 764 w 796"/>
                <a:gd name="T1" fmla="*/ 568 h 740"/>
                <a:gd name="T2" fmla="*/ 677 w 796"/>
                <a:gd name="T3" fmla="*/ 256 h 740"/>
                <a:gd name="T4" fmla="*/ 566 w 796"/>
                <a:gd name="T5" fmla="*/ 162 h 740"/>
                <a:gd name="T6" fmla="*/ 33 w 796"/>
                <a:gd name="T7" fmla="*/ 8 h 740"/>
                <a:gd name="T8" fmla="*/ 0 w 796"/>
                <a:gd name="T9" fmla="*/ 0 h 740"/>
                <a:gd name="T10" fmla="*/ 16 w 796"/>
                <a:gd name="T11" fmla="*/ 524 h 740"/>
                <a:gd name="T12" fmla="*/ 578 w 796"/>
                <a:gd name="T13" fmla="*/ 678 h 740"/>
                <a:gd name="T14" fmla="*/ 764 w 796"/>
                <a:gd name="T15" fmla="*/ 568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740">
                  <a:moveTo>
                    <a:pt x="764" y="568"/>
                  </a:moveTo>
                  <a:cubicBezTo>
                    <a:pt x="677" y="256"/>
                    <a:pt x="677" y="256"/>
                    <a:pt x="677" y="256"/>
                  </a:cubicBezTo>
                  <a:cubicBezTo>
                    <a:pt x="566" y="162"/>
                    <a:pt x="566" y="162"/>
                    <a:pt x="566" y="16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290" y="598"/>
                    <a:pt x="511" y="659"/>
                    <a:pt x="578" y="678"/>
                  </a:cubicBezTo>
                  <a:cubicBezTo>
                    <a:pt x="796" y="740"/>
                    <a:pt x="764" y="568"/>
                    <a:pt x="764" y="56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000" y="1653"/>
              <a:ext cx="917" cy="1130"/>
            </a:xfrm>
            <a:custGeom>
              <a:avLst/>
              <a:gdLst>
                <a:gd name="T0" fmla="*/ 53 w 1013"/>
                <a:gd name="T1" fmla="*/ 166 h 1246"/>
                <a:gd name="T2" fmla="*/ 0 w 1013"/>
                <a:gd name="T3" fmla="*/ 187 h 1246"/>
                <a:gd name="T4" fmla="*/ 40 w 1013"/>
                <a:gd name="T5" fmla="*/ 1214 h 1246"/>
                <a:gd name="T6" fmla="*/ 85 w 1013"/>
                <a:gd name="T7" fmla="*/ 1242 h 1246"/>
                <a:gd name="T8" fmla="*/ 1013 w 1013"/>
                <a:gd name="T9" fmla="*/ 520 h 1246"/>
                <a:gd name="T10" fmla="*/ 1013 w 1013"/>
                <a:gd name="T11" fmla="*/ 0 h 1246"/>
                <a:gd name="T12" fmla="*/ 53 w 1013"/>
                <a:gd name="T13" fmla="*/ 16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3" h="1246">
                  <a:moveTo>
                    <a:pt x="53" y="166"/>
                  </a:moveTo>
                  <a:cubicBezTo>
                    <a:pt x="28" y="170"/>
                    <a:pt x="11" y="177"/>
                    <a:pt x="0" y="187"/>
                  </a:cubicBezTo>
                  <a:cubicBezTo>
                    <a:pt x="12" y="511"/>
                    <a:pt x="27" y="926"/>
                    <a:pt x="40" y="1214"/>
                  </a:cubicBezTo>
                  <a:cubicBezTo>
                    <a:pt x="50" y="1228"/>
                    <a:pt x="67" y="1246"/>
                    <a:pt x="85" y="1242"/>
                  </a:cubicBezTo>
                  <a:cubicBezTo>
                    <a:pt x="102" y="1238"/>
                    <a:pt x="615" y="834"/>
                    <a:pt x="1013" y="520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632" y="66"/>
                    <a:pt x="110" y="157"/>
                    <a:pt x="53" y="16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955" y="1591"/>
              <a:ext cx="368" cy="503"/>
            </a:xfrm>
            <a:custGeom>
              <a:avLst/>
              <a:gdLst>
                <a:gd name="T0" fmla="*/ 406 w 406"/>
                <a:gd name="T1" fmla="*/ 233 h 555"/>
                <a:gd name="T2" fmla="*/ 342 w 406"/>
                <a:gd name="T3" fmla="*/ 34 h 555"/>
                <a:gd name="T4" fmla="*/ 346 w 406"/>
                <a:gd name="T5" fmla="*/ 0 h 555"/>
                <a:gd name="T6" fmla="*/ 0 w 406"/>
                <a:gd name="T7" fmla="*/ 60 h 555"/>
                <a:gd name="T8" fmla="*/ 0 w 406"/>
                <a:gd name="T9" fmla="*/ 555 h 555"/>
                <a:gd name="T10" fmla="*/ 406 w 406"/>
                <a:gd name="T11" fmla="*/ 23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555">
                  <a:moveTo>
                    <a:pt x="406" y="233"/>
                  </a:moveTo>
                  <a:cubicBezTo>
                    <a:pt x="329" y="138"/>
                    <a:pt x="342" y="34"/>
                    <a:pt x="342" y="34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5" y="7"/>
                    <a:pt x="170" y="31"/>
                    <a:pt x="0" y="60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196" y="399"/>
                    <a:pt x="358" y="271"/>
                    <a:pt x="406" y="2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4975" y="1819"/>
              <a:ext cx="514" cy="397"/>
            </a:xfrm>
            <a:custGeom>
              <a:avLst/>
              <a:gdLst>
                <a:gd name="T0" fmla="*/ 568 w 568"/>
                <a:gd name="T1" fmla="*/ 100 h 438"/>
                <a:gd name="T2" fmla="*/ 399 w 568"/>
                <a:gd name="T3" fmla="*/ 0 h 438"/>
                <a:gd name="T4" fmla="*/ 0 w 568"/>
                <a:gd name="T5" fmla="*/ 328 h 438"/>
                <a:gd name="T6" fmla="*/ 481 w 568"/>
                <a:gd name="T7" fmla="*/ 438 h 438"/>
                <a:gd name="T8" fmla="*/ 568 w 568"/>
                <a:gd name="T9" fmla="*/ 10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438">
                  <a:moveTo>
                    <a:pt x="568" y="100"/>
                  </a:moveTo>
                  <a:cubicBezTo>
                    <a:pt x="490" y="75"/>
                    <a:pt x="436" y="39"/>
                    <a:pt x="399" y="0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481" y="438"/>
                    <a:pt x="481" y="438"/>
                    <a:pt x="481" y="438"/>
                  </a:cubicBezTo>
                  <a:lnTo>
                    <a:pt x="568" y="1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5401" y="2216"/>
              <a:ext cx="9" cy="32"/>
            </a:xfrm>
            <a:custGeom>
              <a:avLst/>
              <a:gdLst>
                <a:gd name="T0" fmla="*/ 0 w 9"/>
                <a:gd name="T1" fmla="*/ 32 h 32"/>
                <a:gd name="T2" fmla="*/ 0 w 9"/>
                <a:gd name="T3" fmla="*/ 32 h 32"/>
                <a:gd name="T4" fmla="*/ 9 w 9"/>
                <a:gd name="T5" fmla="*/ 0 h 32"/>
                <a:gd name="T6" fmla="*/ 9 w 9"/>
                <a:gd name="T7" fmla="*/ 0 h 32"/>
                <a:gd name="T8" fmla="*/ 0 w 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0" y="32"/>
                  </a:moveTo>
                  <a:lnTo>
                    <a:pt x="0" y="3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4514" y="2143"/>
              <a:ext cx="887" cy="537"/>
            </a:xfrm>
            <a:custGeom>
              <a:avLst/>
              <a:gdLst>
                <a:gd name="T0" fmla="*/ 887 w 887"/>
                <a:gd name="T1" fmla="*/ 105 h 537"/>
                <a:gd name="T2" fmla="*/ 428 w 887"/>
                <a:gd name="T3" fmla="*/ 0 h 537"/>
                <a:gd name="T4" fmla="*/ 0 w 887"/>
                <a:gd name="T5" fmla="*/ 353 h 537"/>
                <a:gd name="T6" fmla="*/ 776 w 887"/>
                <a:gd name="T7" fmla="*/ 537 h 537"/>
                <a:gd name="T8" fmla="*/ 887 w 887"/>
                <a:gd name="T9" fmla="*/ 10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537">
                  <a:moveTo>
                    <a:pt x="887" y="105"/>
                  </a:moveTo>
                  <a:lnTo>
                    <a:pt x="428" y="0"/>
                  </a:lnTo>
                  <a:lnTo>
                    <a:pt x="0" y="353"/>
                  </a:lnTo>
                  <a:lnTo>
                    <a:pt x="776" y="537"/>
                  </a:lnTo>
                  <a:lnTo>
                    <a:pt x="887" y="10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4080" y="2521"/>
              <a:ext cx="763" cy="493"/>
            </a:xfrm>
            <a:custGeom>
              <a:avLst/>
              <a:gdLst>
                <a:gd name="T0" fmla="*/ 447 w 843"/>
                <a:gd name="T1" fmla="*/ 0 h 543"/>
                <a:gd name="T2" fmla="*/ 11 w 843"/>
                <a:gd name="T3" fmla="*/ 358 h 543"/>
                <a:gd name="T4" fmla="*/ 20 w 843"/>
                <a:gd name="T5" fmla="*/ 406 h 543"/>
                <a:gd name="T6" fmla="*/ 570 w 843"/>
                <a:gd name="T7" fmla="*/ 543 h 543"/>
                <a:gd name="T8" fmla="*/ 843 w 843"/>
                <a:gd name="T9" fmla="*/ 96 h 543"/>
                <a:gd name="T10" fmla="*/ 447 w 843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3" h="543">
                  <a:moveTo>
                    <a:pt x="447" y="0"/>
                  </a:moveTo>
                  <a:cubicBezTo>
                    <a:pt x="11" y="358"/>
                    <a:pt x="11" y="358"/>
                    <a:pt x="11" y="358"/>
                  </a:cubicBezTo>
                  <a:cubicBezTo>
                    <a:pt x="11" y="358"/>
                    <a:pt x="0" y="380"/>
                    <a:pt x="20" y="406"/>
                  </a:cubicBezTo>
                  <a:cubicBezTo>
                    <a:pt x="570" y="543"/>
                    <a:pt x="570" y="543"/>
                    <a:pt x="570" y="543"/>
                  </a:cubicBezTo>
                  <a:cubicBezTo>
                    <a:pt x="622" y="457"/>
                    <a:pt x="797" y="170"/>
                    <a:pt x="843" y="96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4637" y="2616"/>
              <a:ext cx="644" cy="541"/>
            </a:xfrm>
            <a:custGeom>
              <a:avLst/>
              <a:gdLst>
                <a:gd name="T0" fmla="*/ 644 w 644"/>
                <a:gd name="T1" fmla="*/ 99 h 541"/>
                <a:gd name="T2" fmla="*/ 239 w 644"/>
                <a:gd name="T3" fmla="*/ 0 h 541"/>
                <a:gd name="T4" fmla="*/ 0 w 644"/>
                <a:gd name="T5" fmla="*/ 408 h 541"/>
                <a:gd name="T6" fmla="*/ 529 w 644"/>
                <a:gd name="T7" fmla="*/ 541 h 541"/>
                <a:gd name="T8" fmla="*/ 644 w 644"/>
                <a:gd name="T9" fmla="*/ 9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541">
                  <a:moveTo>
                    <a:pt x="644" y="99"/>
                  </a:moveTo>
                  <a:lnTo>
                    <a:pt x="239" y="0"/>
                  </a:lnTo>
                  <a:lnTo>
                    <a:pt x="0" y="408"/>
                  </a:lnTo>
                  <a:lnTo>
                    <a:pt x="529" y="541"/>
                  </a:lnTo>
                  <a:lnTo>
                    <a:pt x="644" y="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5897" y="1653"/>
              <a:ext cx="451" cy="321"/>
            </a:xfrm>
            <a:custGeom>
              <a:avLst/>
              <a:gdLst>
                <a:gd name="T0" fmla="*/ 367 w 498"/>
                <a:gd name="T1" fmla="*/ 354 h 354"/>
                <a:gd name="T2" fmla="*/ 498 w 498"/>
                <a:gd name="T3" fmla="*/ 184 h 354"/>
                <a:gd name="T4" fmla="*/ 59 w 498"/>
                <a:gd name="T5" fmla="*/ 0 h 354"/>
                <a:gd name="T6" fmla="*/ 0 w 498"/>
                <a:gd name="T7" fmla="*/ 118 h 354"/>
                <a:gd name="T8" fmla="*/ 370 w 498"/>
                <a:gd name="T9" fmla="*/ 351 h 354"/>
                <a:gd name="T10" fmla="*/ 367 w 498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354">
                  <a:moveTo>
                    <a:pt x="367" y="354"/>
                  </a:moveTo>
                  <a:cubicBezTo>
                    <a:pt x="498" y="184"/>
                    <a:pt x="498" y="184"/>
                    <a:pt x="498" y="184"/>
                  </a:cubicBezTo>
                  <a:cubicBezTo>
                    <a:pt x="279" y="38"/>
                    <a:pt x="59" y="0"/>
                    <a:pt x="59" y="0"/>
                  </a:cubicBezTo>
                  <a:cubicBezTo>
                    <a:pt x="59" y="0"/>
                    <a:pt x="41" y="55"/>
                    <a:pt x="0" y="118"/>
                  </a:cubicBezTo>
                  <a:cubicBezTo>
                    <a:pt x="370" y="351"/>
                    <a:pt x="370" y="351"/>
                    <a:pt x="370" y="351"/>
                  </a:cubicBezTo>
                  <a:lnTo>
                    <a:pt x="367" y="35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5775" y="1774"/>
              <a:ext cx="444" cy="435"/>
            </a:xfrm>
            <a:custGeom>
              <a:avLst/>
              <a:gdLst>
                <a:gd name="T0" fmla="*/ 0 w 491"/>
                <a:gd name="T1" fmla="*/ 122 h 480"/>
                <a:gd name="T2" fmla="*/ 130 w 491"/>
                <a:gd name="T3" fmla="*/ 480 h 480"/>
                <a:gd name="T4" fmla="*/ 368 w 491"/>
                <a:gd name="T5" fmla="*/ 396 h 480"/>
                <a:gd name="T6" fmla="*/ 491 w 491"/>
                <a:gd name="T7" fmla="*/ 235 h 480"/>
                <a:gd name="T8" fmla="*/ 125 w 491"/>
                <a:gd name="T9" fmla="*/ 0 h 480"/>
                <a:gd name="T10" fmla="*/ 0 w 491"/>
                <a:gd name="T11" fmla="*/ 12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1" h="480">
                  <a:moveTo>
                    <a:pt x="0" y="122"/>
                  </a:moveTo>
                  <a:cubicBezTo>
                    <a:pt x="130" y="480"/>
                    <a:pt x="130" y="480"/>
                    <a:pt x="130" y="480"/>
                  </a:cubicBezTo>
                  <a:cubicBezTo>
                    <a:pt x="368" y="396"/>
                    <a:pt x="368" y="396"/>
                    <a:pt x="368" y="396"/>
                  </a:cubicBezTo>
                  <a:cubicBezTo>
                    <a:pt x="491" y="235"/>
                    <a:pt x="491" y="235"/>
                    <a:pt x="491" y="235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94" y="43"/>
                    <a:pt x="54" y="88"/>
                    <a:pt x="0" y="1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6219" y="1974"/>
              <a:ext cx="10" cy="13"/>
            </a:xfrm>
            <a:custGeom>
              <a:avLst/>
              <a:gdLst>
                <a:gd name="T0" fmla="*/ 10 w 10"/>
                <a:gd name="T1" fmla="*/ 0 h 13"/>
                <a:gd name="T2" fmla="*/ 0 w 10"/>
                <a:gd name="T3" fmla="*/ 13 h 13"/>
                <a:gd name="T4" fmla="*/ 0 w 10"/>
                <a:gd name="T5" fmla="*/ 13 h 13"/>
                <a:gd name="T6" fmla="*/ 1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5903" y="1839"/>
              <a:ext cx="1012" cy="859"/>
            </a:xfrm>
            <a:custGeom>
              <a:avLst/>
              <a:gdLst>
                <a:gd name="T0" fmla="*/ 1012 w 1012"/>
                <a:gd name="T1" fmla="*/ 393 h 859"/>
                <a:gd name="T2" fmla="*/ 473 w 1012"/>
                <a:gd name="T3" fmla="*/ 0 h 859"/>
                <a:gd name="T4" fmla="*/ 228 w 1012"/>
                <a:gd name="T5" fmla="*/ 320 h 859"/>
                <a:gd name="T6" fmla="*/ 0 w 1012"/>
                <a:gd name="T7" fmla="*/ 397 h 859"/>
                <a:gd name="T8" fmla="*/ 160 w 1012"/>
                <a:gd name="T9" fmla="*/ 840 h 859"/>
                <a:gd name="T10" fmla="*/ 167 w 1012"/>
                <a:gd name="T11" fmla="*/ 859 h 859"/>
                <a:gd name="T12" fmla="*/ 808 w 1012"/>
                <a:gd name="T13" fmla="*/ 644 h 859"/>
                <a:gd name="T14" fmla="*/ 1012 w 1012"/>
                <a:gd name="T15" fmla="*/ 393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2" h="859">
                  <a:moveTo>
                    <a:pt x="1012" y="393"/>
                  </a:moveTo>
                  <a:lnTo>
                    <a:pt x="473" y="0"/>
                  </a:lnTo>
                  <a:lnTo>
                    <a:pt x="228" y="320"/>
                  </a:lnTo>
                  <a:lnTo>
                    <a:pt x="0" y="397"/>
                  </a:lnTo>
                  <a:lnTo>
                    <a:pt x="160" y="840"/>
                  </a:lnTo>
                  <a:lnTo>
                    <a:pt x="167" y="859"/>
                  </a:lnTo>
                  <a:lnTo>
                    <a:pt x="808" y="644"/>
                  </a:lnTo>
                  <a:lnTo>
                    <a:pt x="1012" y="39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6076" y="2242"/>
              <a:ext cx="926" cy="553"/>
            </a:xfrm>
            <a:custGeom>
              <a:avLst/>
              <a:gdLst>
                <a:gd name="T0" fmla="*/ 926 w 926"/>
                <a:gd name="T1" fmla="*/ 54 h 553"/>
                <a:gd name="T2" fmla="*/ 853 w 926"/>
                <a:gd name="T3" fmla="*/ 0 h 553"/>
                <a:gd name="T4" fmla="*/ 647 w 926"/>
                <a:gd name="T5" fmla="*/ 261 h 553"/>
                <a:gd name="T6" fmla="*/ 0 w 926"/>
                <a:gd name="T7" fmla="*/ 473 h 553"/>
                <a:gd name="T8" fmla="*/ 31 w 926"/>
                <a:gd name="T9" fmla="*/ 553 h 553"/>
                <a:gd name="T10" fmla="*/ 734 w 926"/>
                <a:gd name="T11" fmla="*/ 298 h 553"/>
                <a:gd name="T12" fmla="*/ 926 w 926"/>
                <a:gd name="T13" fmla="*/ 5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553">
                  <a:moveTo>
                    <a:pt x="926" y="54"/>
                  </a:moveTo>
                  <a:lnTo>
                    <a:pt x="853" y="0"/>
                  </a:lnTo>
                  <a:lnTo>
                    <a:pt x="647" y="261"/>
                  </a:lnTo>
                  <a:lnTo>
                    <a:pt x="0" y="473"/>
                  </a:lnTo>
                  <a:lnTo>
                    <a:pt x="31" y="553"/>
                  </a:lnTo>
                  <a:lnTo>
                    <a:pt x="734" y="298"/>
                  </a:lnTo>
                  <a:lnTo>
                    <a:pt x="926" y="5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6111" y="2304"/>
              <a:ext cx="1369" cy="1377"/>
            </a:xfrm>
            <a:custGeom>
              <a:avLst/>
              <a:gdLst>
                <a:gd name="T0" fmla="*/ 903 w 1369"/>
                <a:gd name="T1" fmla="*/ 0 h 1377"/>
                <a:gd name="T2" fmla="*/ 707 w 1369"/>
                <a:gd name="T3" fmla="*/ 252 h 1377"/>
                <a:gd name="T4" fmla="*/ 0 w 1369"/>
                <a:gd name="T5" fmla="*/ 502 h 1377"/>
                <a:gd name="T6" fmla="*/ 266 w 1369"/>
                <a:gd name="T7" fmla="*/ 1204 h 1377"/>
                <a:gd name="T8" fmla="*/ 325 w 1369"/>
                <a:gd name="T9" fmla="*/ 1244 h 1377"/>
                <a:gd name="T10" fmla="*/ 582 w 1369"/>
                <a:gd name="T11" fmla="*/ 1377 h 1377"/>
                <a:gd name="T12" fmla="*/ 1369 w 1369"/>
                <a:gd name="T13" fmla="*/ 341 h 1377"/>
                <a:gd name="T14" fmla="*/ 903 w 1369"/>
                <a:gd name="T15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9" h="1377">
                  <a:moveTo>
                    <a:pt x="903" y="0"/>
                  </a:moveTo>
                  <a:lnTo>
                    <a:pt x="707" y="252"/>
                  </a:lnTo>
                  <a:lnTo>
                    <a:pt x="0" y="502"/>
                  </a:lnTo>
                  <a:lnTo>
                    <a:pt x="266" y="1204"/>
                  </a:lnTo>
                  <a:lnTo>
                    <a:pt x="325" y="1244"/>
                  </a:lnTo>
                  <a:lnTo>
                    <a:pt x="582" y="1377"/>
                  </a:lnTo>
                  <a:lnTo>
                    <a:pt x="1369" y="341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5440" y="1898"/>
              <a:ext cx="459" cy="434"/>
            </a:xfrm>
            <a:custGeom>
              <a:avLst/>
              <a:gdLst>
                <a:gd name="T0" fmla="*/ 499 w 507"/>
                <a:gd name="T1" fmla="*/ 428 h 478"/>
                <a:gd name="T2" fmla="*/ 344 w 507"/>
                <a:gd name="T3" fmla="*/ 0 h 478"/>
                <a:gd name="T4" fmla="*/ 108 w 507"/>
                <a:gd name="T5" fmla="*/ 27 h 478"/>
                <a:gd name="T6" fmla="*/ 83 w 507"/>
                <a:gd name="T7" fmla="*/ 21 h 478"/>
                <a:gd name="T8" fmla="*/ 0 w 507"/>
                <a:gd name="T9" fmla="*/ 365 h 478"/>
                <a:gd name="T10" fmla="*/ 464 w 507"/>
                <a:gd name="T11" fmla="*/ 471 h 478"/>
                <a:gd name="T12" fmla="*/ 499 w 507"/>
                <a:gd name="T13" fmla="*/ 42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478">
                  <a:moveTo>
                    <a:pt x="499" y="428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281" y="33"/>
                    <a:pt x="203" y="48"/>
                    <a:pt x="108" y="27"/>
                  </a:cubicBezTo>
                  <a:cubicBezTo>
                    <a:pt x="99" y="25"/>
                    <a:pt x="91" y="23"/>
                    <a:pt x="83" y="21"/>
                  </a:cubicBezTo>
                  <a:cubicBezTo>
                    <a:pt x="68" y="81"/>
                    <a:pt x="37" y="210"/>
                    <a:pt x="0" y="365"/>
                  </a:cubicBezTo>
                  <a:cubicBezTo>
                    <a:pt x="464" y="471"/>
                    <a:pt x="464" y="471"/>
                    <a:pt x="464" y="471"/>
                  </a:cubicBezTo>
                  <a:cubicBezTo>
                    <a:pt x="464" y="471"/>
                    <a:pt x="507" y="478"/>
                    <a:pt x="499" y="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5742" y="2328"/>
              <a:ext cx="300" cy="467"/>
            </a:xfrm>
            <a:custGeom>
              <a:avLst/>
              <a:gdLst>
                <a:gd name="T0" fmla="*/ 300 w 300"/>
                <a:gd name="T1" fmla="*/ 377 h 467"/>
                <a:gd name="T2" fmla="*/ 181 w 300"/>
                <a:gd name="T3" fmla="*/ 43 h 467"/>
                <a:gd name="T4" fmla="*/ 181 w 300"/>
                <a:gd name="T5" fmla="*/ 43 h 467"/>
                <a:gd name="T6" fmla="*/ 0 w 300"/>
                <a:gd name="T7" fmla="*/ 0 h 467"/>
                <a:gd name="T8" fmla="*/ 0 w 300"/>
                <a:gd name="T9" fmla="*/ 467 h 467"/>
                <a:gd name="T10" fmla="*/ 300 w 300"/>
                <a:gd name="T11" fmla="*/ 37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467">
                  <a:moveTo>
                    <a:pt x="300" y="377"/>
                  </a:moveTo>
                  <a:lnTo>
                    <a:pt x="181" y="43"/>
                  </a:lnTo>
                  <a:lnTo>
                    <a:pt x="181" y="43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300" y="37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5799" y="2726"/>
              <a:ext cx="308" cy="160"/>
            </a:xfrm>
            <a:custGeom>
              <a:avLst/>
              <a:gdLst>
                <a:gd name="T0" fmla="*/ 13 w 341"/>
                <a:gd name="T1" fmla="*/ 96 h 176"/>
                <a:gd name="T2" fmla="*/ 47 w 341"/>
                <a:gd name="T3" fmla="*/ 133 h 176"/>
                <a:gd name="T4" fmla="*/ 341 w 341"/>
                <a:gd name="T5" fmla="*/ 176 h 176"/>
                <a:gd name="T6" fmla="*/ 278 w 341"/>
                <a:gd name="T7" fmla="*/ 0 h 176"/>
                <a:gd name="T8" fmla="*/ 67 w 341"/>
                <a:gd name="T9" fmla="*/ 62 h 176"/>
                <a:gd name="T10" fmla="*/ 13 w 341"/>
                <a:gd name="T1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76">
                  <a:moveTo>
                    <a:pt x="13" y="96"/>
                  </a:moveTo>
                  <a:cubicBezTo>
                    <a:pt x="0" y="120"/>
                    <a:pt x="47" y="133"/>
                    <a:pt x="47" y="133"/>
                  </a:cubicBezTo>
                  <a:cubicBezTo>
                    <a:pt x="341" y="176"/>
                    <a:pt x="341" y="176"/>
                    <a:pt x="341" y="176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27" y="72"/>
                    <a:pt x="13" y="9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5752" y="2851"/>
              <a:ext cx="564" cy="614"/>
            </a:xfrm>
            <a:custGeom>
              <a:avLst/>
              <a:gdLst>
                <a:gd name="T0" fmla="*/ 42 w 564"/>
                <a:gd name="T1" fmla="*/ 465 h 614"/>
                <a:gd name="T2" fmla="*/ 564 w 564"/>
                <a:gd name="T3" fmla="*/ 614 h 614"/>
                <a:gd name="T4" fmla="*/ 364 w 564"/>
                <a:gd name="T5" fmla="*/ 59 h 614"/>
                <a:gd name="T6" fmla="*/ 0 w 564"/>
                <a:gd name="T7" fmla="*/ 0 h 614"/>
                <a:gd name="T8" fmla="*/ 42 w 564"/>
                <a:gd name="T9" fmla="*/ 46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614">
                  <a:moveTo>
                    <a:pt x="42" y="465"/>
                  </a:moveTo>
                  <a:lnTo>
                    <a:pt x="564" y="614"/>
                  </a:lnTo>
                  <a:lnTo>
                    <a:pt x="364" y="59"/>
                  </a:lnTo>
                  <a:lnTo>
                    <a:pt x="0" y="0"/>
                  </a:lnTo>
                  <a:lnTo>
                    <a:pt x="42" y="46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5215" y="2718"/>
              <a:ext cx="538" cy="586"/>
            </a:xfrm>
            <a:custGeom>
              <a:avLst/>
              <a:gdLst>
                <a:gd name="T0" fmla="*/ 119 w 595"/>
                <a:gd name="T1" fmla="*/ 0 h 646"/>
                <a:gd name="T2" fmla="*/ 0 w 595"/>
                <a:gd name="T3" fmla="*/ 497 h 646"/>
                <a:gd name="T4" fmla="*/ 581 w 595"/>
                <a:gd name="T5" fmla="*/ 642 h 646"/>
                <a:gd name="T6" fmla="*/ 595 w 595"/>
                <a:gd name="T7" fmla="*/ 646 h 646"/>
                <a:gd name="T8" fmla="*/ 564 w 595"/>
                <a:gd name="T9" fmla="*/ 99 h 646"/>
                <a:gd name="T10" fmla="*/ 119 w 595"/>
                <a:gd name="T1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5" h="646">
                  <a:moveTo>
                    <a:pt x="119" y="0"/>
                  </a:moveTo>
                  <a:cubicBezTo>
                    <a:pt x="61" y="240"/>
                    <a:pt x="11" y="446"/>
                    <a:pt x="0" y="497"/>
                  </a:cubicBezTo>
                  <a:cubicBezTo>
                    <a:pt x="581" y="642"/>
                    <a:pt x="581" y="642"/>
                    <a:pt x="581" y="642"/>
                  </a:cubicBezTo>
                  <a:cubicBezTo>
                    <a:pt x="595" y="646"/>
                    <a:pt x="595" y="646"/>
                    <a:pt x="595" y="646"/>
                  </a:cubicBezTo>
                  <a:cubicBezTo>
                    <a:pt x="564" y="99"/>
                    <a:pt x="564" y="99"/>
                    <a:pt x="564" y="99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5326" y="2256"/>
              <a:ext cx="404" cy="539"/>
            </a:xfrm>
            <a:custGeom>
              <a:avLst/>
              <a:gdLst>
                <a:gd name="T0" fmla="*/ 446 w 446"/>
                <a:gd name="T1" fmla="*/ 77 h 595"/>
                <a:gd name="T2" fmla="*/ 119 w 446"/>
                <a:gd name="T3" fmla="*/ 0 h 595"/>
                <a:gd name="T4" fmla="*/ 0 w 446"/>
                <a:gd name="T5" fmla="*/ 493 h 595"/>
                <a:gd name="T6" fmla="*/ 441 w 446"/>
                <a:gd name="T7" fmla="*/ 595 h 595"/>
                <a:gd name="T8" fmla="*/ 446 w 446"/>
                <a:gd name="T9" fmla="*/ 7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595">
                  <a:moveTo>
                    <a:pt x="446" y="77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81" y="154"/>
                    <a:pt x="39" y="331"/>
                    <a:pt x="0" y="493"/>
                  </a:cubicBezTo>
                  <a:cubicBezTo>
                    <a:pt x="441" y="595"/>
                    <a:pt x="441" y="595"/>
                    <a:pt x="441" y="595"/>
                  </a:cubicBezTo>
                  <a:lnTo>
                    <a:pt x="446" y="7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494" y="352"/>
              <a:ext cx="2451" cy="1857"/>
            </a:xfrm>
            <a:custGeom>
              <a:avLst/>
              <a:gdLst>
                <a:gd name="T0" fmla="*/ 0 w 2709"/>
                <a:gd name="T1" fmla="*/ 0 h 2048"/>
                <a:gd name="T2" fmla="*/ 376 w 2709"/>
                <a:gd name="T3" fmla="*/ 718 h 2048"/>
                <a:gd name="T4" fmla="*/ 690 w 2709"/>
                <a:gd name="T5" fmla="*/ 1053 h 2048"/>
                <a:gd name="T6" fmla="*/ 890 w 2709"/>
                <a:gd name="T7" fmla="*/ 1225 h 2048"/>
                <a:gd name="T8" fmla="*/ 890 w 2709"/>
                <a:gd name="T9" fmla="*/ 1326 h 2048"/>
                <a:gd name="T10" fmla="*/ 855 w 2709"/>
                <a:gd name="T11" fmla="*/ 1375 h 2048"/>
                <a:gd name="T12" fmla="*/ 931 w 2709"/>
                <a:gd name="T13" fmla="*/ 1617 h 2048"/>
                <a:gd name="T14" fmla="*/ 1403 w 2709"/>
                <a:gd name="T15" fmla="*/ 1705 h 2048"/>
                <a:gd name="T16" fmla="*/ 1614 w 2709"/>
                <a:gd name="T17" fmla="*/ 1425 h 2048"/>
                <a:gd name="T18" fmla="*/ 1852 w 2709"/>
                <a:gd name="T19" fmla="*/ 1476 h 2048"/>
                <a:gd name="T20" fmla="*/ 2696 w 2709"/>
                <a:gd name="T21" fmla="*/ 2048 h 2048"/>
                <a:gd name="T22" fmla="*/ 2709 w 2709"/>
                <a:gd name="T23" fmla="*/ 2028 h 2048"/>
                <a:gd name="T24" fmla="*/ 2049 w 2709"/>
                <a:gd name="T25" fmla="*/ 1568 h 2048"/>
                <a:gd name="T26" fmla="*/ 1656 w 2709"/>
                <a:gd name="T27" fmla="*/ 1391 h 2048"/>
                <a:gd name="T28" fmla="*/ 1586 w 2709"/>
                <a:gd name="T29" fmla="*/ 1306 h 2048"/>
                <a:gd name="T30" fmla="*/ 1593 w 2709"/>
                <a:gd name="T31" fmla="*/ 1268 h 2048"/>
                <a:gd name="T32" fmla="*/ 1432 w 2709"/>
                <a:gd name="T33" fmla="*/ 1239 h 2048"/>
                <a:gd name="T34" fmla="*/ 1432 w 2709"/>
                <a:gd name="T35" fmla="*/ 1210 h 2048"/>
                <a:gd name="T36" fmla="*/ 1457 w 2709"/>
                <a:gd name="T37" fmla="*/ 1206 h 2048"/>
                <a:gd name="T38" fmla="*/ 1453 w 2709"/>
                <a:gd name="T39" fmla="*/ 874 h 2048"/>
                <a:gd name="T40" fmla="*/ 1375 w 2709"/>
                <a:gd name="T41" fmla="*/ 871 h 2048"/>
                <a:gd name="T42" fmla="*/ 1383 w 2709"/>
                <a:gd name="T43" fmla="*/ 1207 h 2048"/>
                <a:gd name="T44" fmla="*/ 1404 w 2709"/>
                <a:gd name="T45" fmla="*/ 1210 h 2048"/>
                <a:gd name="T46" fmla="*/ 1403 w 2709"/>
                <a:gd name="T47" fmla="*/ 1235 h 2048"/>
                <a:gd name="T48" fmla="*/ 1211 w 2709"/>
                <a:gd name="T49" fmla="*/ 1198 h 2048"/>
                <a:gd name="T50" fmla="*/ 1198 w 2709"/>
                <a:gd name="T51" fmla="*/ 1273 h 2048"/>
                <a:gd name="T52" fmla="*/ 983 w 2709"/>
                <a:gd name="T53" fmla="*/ 1300 h 2048"/>
                <a:gd name="T54" fmla="*/ 929 w 2709"/>
                <a:gd name="T55" fmla="*/ 1226 h 2048"/>
                <a:gd name="T56" fmla="*/ 923 w 2709"/>
                <a:gd name="T57" fmla="*/ 1215 h 2048"/>
                <a:gd name="T58" fmla="*/ 370 w 2709"/>
                <a:gd name="T59" fmla="*/ 673 h 2048"/>
                <a:gd name="T60" fmla="*/ 25 w 2709"/>
                <a:gd name="T61" fmla="*/ 0 h 2048"/>
                <a:gd name="T62" fmla="*/ 0 w 2709"/>
                <a:gd name="T63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9" h="2048">
                  <a:moveTo>
                    <a:pt x="0" y="0"/>
                  </a:moveTo>
                  <a:cubicBezTo>
                    <a:pt x="0" y="0"/>
                    <a:pt x="158" y="472"/>
                    <a:pt x="376" y="718"/>
                  </a:cubicBezTo>
                  <a:cubicBezTo>
                    <a:pt x="594" y="964"/>
                    <a:pt x="690" y="1053"/>
                    <a:pt x="690" y="1053"/>
                  </a:cubicBezTo>
                  <a:cubicBezTo>
                    <a:pt x="690" y="1053"/>
                    <a:pt x="881" y="1209"/>
                    <a:pt x="890" y="1225"/>
                  </a:cubicBezTo>
                  <a:cubicBezTo>
                    <a:pt x="899" y="1241"/>
                    <a:pt x="906" y="1294"/>
                    <a:pt x="890" y="1326"/>
                  </a:cubicBezTo>
                  <a:cubicBezTo>
                    <a:pt x="874" y="1358"/>
                    <a:pt x="855" y="1375"/>
                    <a:pt x="855" y="1375"/>
                  </a:cubicBezTo>
                  <a:cubicBezTo>
                    <a:pt x="855" y="1375"/>
                    <a:pt x="832" y="1535"/>
                    <a:pt x="931" y="1617"/>
                  </a:cubicBezTo>
                  <a:cubicBezTo>
                    <a:pt x="1030" y="1699"/>
                    <a:pt x="1193" y="1796"/>
                    <a:pt x="1403" y="1705"/>
                  </a:cubicBezTo>
                  <a:cubicBezTo>
                    <a:pt x="1403" y="1705"/>
                    <a:pt x="1584" y="1578"/>
                    <a:pt x="1614" y="1425"/>
                  </a:cubicBezTo>
                  <a:cubicBezTo>
                    <a:pt x="1614" y="1425"/>
                    <a:pt x="1635" y="1371"/>
                    <a:pt x="1852" y="1476"/>
                  </a:cubicBezTo>
                  <a:cubicBezTo>
                    <a:pt x="2073" y="1583"/>
                    <a:pt x="2529" y="1909"/>
                    <a:pt x="2696" y="2048"/>
                  </a:cubicBezTo>
                  <a:cubicBezTo>
                    <a:pt x="2709" y="2028"/>
                    <a:pt x="2709" y="2028"/>
                    <a:pt x="2709" y="2028"/>
                  </a:cubicBezTo>
                  <a:cubicBezTo>
                    <a:pt x="2709" y="2028"/>
                    <a:pt x="2125" y="1610"/>
                    <a:pt x="2049" y="1568"/>
                  </a:cubicBezTo>
                  <a:cubicBezTo>
                    <a:pt x="1973" y="1525"/>
                    <a:pt x="1809" y="1424"/>
                    <a:pt x="1656" y="1391"/>
                  </a:cubicBezTo>
                  <a:cubicBezTo>
                    <a:pt x="1656" y="1391"/>
                    <a:pt x="1565" y="1391"/>
                    <a:pt x="1586" y="1306"/>
                  </a:cubicBezTo>
                  <a:cubicBezTo>
                    <a:pt x="1593" y="1268"/>
                    <a:pt x="1593" y="1268"/>
                    <a:pt x="1593" y="1268"/>
                  </a:cubicBezTo>
                  <a:cubicBezTo>
                    <a:pt x="1432" y="1239"/>
                    <a:pt x="1432" y="1239"/>
                    <a:pt x="1432" y="1239"/>
                  </a:cubicBezTo>
                  <a:cubicBezTo>
                    <a:pt x="1432" y="1210"/>
                    <a:pt x="1432" y="1210"/>
                    <a:pt x="1432" y="1210"/>
                  </a:cubicBezTo>
                  <a:cubicBezTo>
                    <a:pt x="1457" y="1206"/>
                    <a:pt x="1457" y="1206"/>
                    <a:pt x="1457" y="1206"/>
                  </a:cubicBezTo>
                  <a:cubicBezTo>
                    <a:pt x="1453" y="874"/>
                    <a:pt x="1453" y="874"/>
                    <a:pt x="1453" y="874"/>
                  </a:cubicBezTo>
                  <a:cubicBezTo>
                    <a:pt x="1375" y="871"/>
                    <a:pt x="1375" y="871"/>
                    <a:pt x="1375" y="871"/>
                  </a:cubicBezTo>
                  <a:cubicBezTo>
                    <a:pt x="1383" y="1207"/>
                    <a:pt x="1383" y="1207"/>
                    <a:pt x="1383" y="1207"/>
                  </a:cubicBezTo>
                  <a:cubicBezTo>
                    <a:pt x="1404" y="1210"/>
                    <a:pt x="1404" y="1210"/>
                    <a:pt x="1404" y="1210"/>
                  </a:cubicBezTo>
                  <a:cubicBezTo>
                    <a:pt x="1403" y="1235"/>
                    <a:pt x="1403" y="1235"/>
                    <a:pt x="1403" y="1235"/>
                  </a:cubicBezTo>
                  <a:cubicBezTo>
                    <a:pt x="1211" y="1198"/>
                    <a:pt x="1211" y="1198"/>
                    <a:pt x="1211" y="1198"/>
                  </a:cubicBezTo>
                  <a:cubicBezTo>
                    <a:pt x="1198" y="1273"/>
                    <a:pt x="1198" y="1273"/>
                    <a:pt x="1198" y="1273"/>
                  </a:cubicBezTo>
                  <a:cubicBezTo>
                    <a:pt x="983" y="1300"/>
                    <a:pt x="983" y="1300"/>
                    <a:pt x="983" y="1300"/>
                  </a:cubicBezTo>
                  <a:cubicBezTo>
                    <a:pt x="983" y="1300"/>
                    <a:pt x="929" y="1292"/>
                    <a:pt x="929" y="1226"/>
                  </a:cubicBezTo>
                  <a:cubicBezTo>
                    <a:pt x="923" y="1215"/>
                    <a:pt x="923" y="1215"/>
                    <a:pt x="923" y="1215"/>
                  </a:cubicBezTo>
                  <a:cubicBezTo>
                    <a:pt x="923" y="1215"/>
                    <a:pt x="526" y="919"/>
                    <a:pt x="370" y="673"/>
                  </a:cubicBezTo>
                  <a:cubicBezTo>
                    <a:pt x="370" y="673"/>
                    <a:pt x="221" y="544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A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5303" y="1577"/>
              <a:ext cx="221" cy="54"/>
            </a:xfrm>
            <a:custGeom>
              <a:avLst/>
              <a:gdLst>
                <a:gd name="T0" fmla="*/ 245 w 245"/>
                <a:gd name="T1" fmla="*/ 9 h 59"/>
                <a:gd name="T2" fmla="*/ 166 w 245"/>
                <a:gd name="T3" fmla="*/ 3 h 59"/>
                <a:gd name="T4" fmla="*/ 0 w 245"/>
                <a:gd name="T5" fmla="*/ 15 h 59"/>
                <a:gd name="T6" fmla="*/ 0 w 245"/>
                <a:gd name="T7" fmla="*/ 30 h 59"/>
                <a:gd name="T8" fmla="*/ 238 w 245"/>
                <a:gd name="T9" fmla="*/ 59 h 59"/>
                <a:gd name="T10" fmla="*/ 245 w 245"/>
                <a:gd name="T11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59">
                  <a:moveTo>
                    <a:pt x="245" y="9"/>
                  </a:moveTo>
                  <a:cubicBezTo>
                    <a:pt x="245" y="9"/>
                    <a:pt x="211" y="6"/>
                    <a:pt x="166" y="3"/>
                  </a:cubicBezTo>
                  <a:cubicBezTo>
                    <a:pt x="121" y="0"/>
                    <a:pt x="0" y="15"/>
                    <a:pt x="0" y="15"/>
                  </a:cubicBezTo>
                  <a:cubicBezTo>
                    <a:pt x="0" y="20"/>
                    <a:pt x="0" y="25"/>
                    <a:pt x="0" y="30"/>
                  </a:cubicBezTo>
                  <a:cubicBezTo>
                    <a:pt x="43" y="35"/>
                    <a:pt x="204" y="55"/>
                    <a:pt x="238" y="59"/>
                  </a:cubicBezTo>
                  <a:lnTo>
                    <a:pt x="245" y="9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Freeform 34"/>
            <p:cNvSpPr>
              <a:spLocks/>
            </p:cNvSpPr>
            <p:nvPr/>
          </p:nvSpPr>
          <p:spPr bwMode="auto">
            <a:xfrm>
              <a:off x="5912" y="1641"/>
              <a:ext cx="5" cy="2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 h 3"/>
                <a:gd name="T4" fmla="*/ 0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6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Freeform 35"/>
            <p:cNvSpPr>
              <a:spLocks/>
            </p:cNvSpPr>
            <p:nvPr/>
          </p:nvSpPr>
          <p:spPr bwMode="auto">
            <a:xfrm>
              <a:off x="5304" y="1619"/>
              <a:ext cx="212" cy="145"/>
            </a:xfrm>
            <a:custGeom>
              <a:avLst/>
              <a:gdLst>
                <a:gd name="T0" fmla="*/ 235 w 235"/>
                <a:gd name="T1" fmla="*/ 29 h 160"/>
                <a:gd name="T2" fmla="*/ 0 w 235"/>
                <a:gd name="T3" fmla="*/ 0 h 160"/>
                <a:gd name="T4" fmla="*/ 47 w 235"/>
                <a:gd name="T5" fmla="*/ 160 h 160"/>
                <a:gd name="T6" fmla="*/ 235 w 235"/>
                <a:gd name="T7" fmla="*/ 30 h 160"/>
                <a:gd name="T8" fmla="*/ 235 w 235"/>
                <a:gd name="T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60">
                  <a:moveTo>
                    <a:pt x="235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9"/>
                    <a:pt x="25" y="122"/>
                    <a:pt x="47" y="160"/>
                  </a:cubicBezTo>
                  <a:cubicBezTo>
                    <a:pt x="235" y="30"/>
                    <a:pt x="235" y="30"/>
                    <a:pt x="235" y="30"/>
                  </a:cubicBezTo>
                  <a:lnTo>
                    <a:pt x="235" y="29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Freeform 36"/>
            <p:cNvSpPr>
              <a:spLocks/>
            </p:cNvSpPr>
            <p:nvPr/>
          </p:nvSpPr>
          <p:spPr bwMode="auto">
            <a:xfrm>
              <a:off x="5353" y="1658"/>
              <a:ext cx="161" cy="230"/>
            </a:xfrm>
            <a:custGeom>
              <a:avLst/>
              <a:gdLst>
                <a:gd name="T0" fmla="*/ 164 w 178"/>
                <a:gd name="T1" fmla="*/ 108 h 254"/>
                <a:gd name="T2" fmla="*/ 178 w 178"/>
                <a:gd name="T3" fmla="*/ 0 h 254"/>
                <a:gd name="T4" fmla="*/ 0 w 178"/>
                <a:gd name="T5" fmla="*/ 130 h 254"/>
                <a:gd name="T6" fmla="*/ 54 w 178"/>
                <a:gd name="T7" fmla="*/ 193 h 254"/>
                <a:gd name="T8" fmla="*/ 159 w 178"/>
                <a:gd name="T9" fmla="*/ 254 h 254"/>
                <a:gd name="T10" fmla="*/ 178 w 178"/>
                <a:gd name="T11" fmla="*/ 109 h 254"/>
                <a:gd name="T12" fmla="*/ 164 w 178"/>
                <a:gd name="T13" fmla="*/ 10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54">
                  <a:moveTo>
                    <a:pt x="164" y="108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7" y="173"/>
                    <a:pt x="54" y="193"/>
                    <a:pt x="54" y="193"/>
                  </a:cubicBezTo>
                  <a:cubicBezTo>
                    <a:pt x="87" y="220"/>
                    <a:pt x="122" y="241"/>
                    <a:pt x="159" y="254"/>
                  </a:cubicBezTo>
                  <a:cubicBezTo>
                    <a:pt x="178" y="109"/>
                    <a:pt x="178" y="109"/>
                    <a:pt x="178" y="109"/>
                  </a:cubicBezTo>
                  <a:lnTo>
                    <a:pt x="164" y="108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Freeform 37"/>
            <p:cNvSpPr>
              <a:spLocks/>
            </p:cNvSpPr>
            <p:nvPr/>
          </p:nvSpPr>
          <p:spPr bwMode="auto">
            <a:xfrm>
              <a:off x="5676" y="1604"/>
              <a:ext cx="236" cy="76"/>
            </a:xfrm>
            <a:custGeom>
              <a:avLst/>
              <a:gdLst>
                <a:gd name="T0" fmla="*/ 260 w 260"/>
                <a:gd name="T1" fmla="*/ 43 h 84"/>
                <a:gd name="T2" fmla="*/ 244 w 260"/>
                <a:gd name="T3" fmla="*/ 39 h 84"/>
                <a:gd name="T4" fmla="*/ 8 w 260"/>
                <a:gd name="T5" fmla="*/ 0 h 84"/>
                <a:gd name="T6" fmla="*/ 0 w 260"/>
                <a:gd name="T7" fmla="*/ 55 h 84"/>
                <a:gd name="T8" fmla="*/ 249 w 260"/>
                <a:gd name="T9" fmla="*/ 84 h 84"/>
                <a:gd name="T10" fmla="*/ 260 w 260"/>
                <a:gd name="T11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84">
                  <a:moveTo>
                    <a:pt x="260" y="43"/>
                  </a:moveTo>
                  <a:cubicBezTo>
                    <a:pt x="257" y="42"/>
                    <a:pt x="252" y="41"/>
                    <a:pt x="244" y="39"/>
                  </a:cubicBezTo>
                  <a:cubicBezTo>
                    <a:pt x="216" y="31"/>
                    <a:pt x="8" y="0"/>
                    <a:pt x="8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49" y="84"/>
                    <a:pt x="249" y="84"/>
                    <a:pt x="249" y="84"/>
                  </a:cubicBezTo>
                  <a:cubicBezTo>
                    <a:pt x="256" y="63"/>
                    <a:pt x="259" y="48"/>
                    <a:pt x="260" y="43"/>
                  </a:cubicBez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Freeform 38"/>
            <p:cNvSpPr>
              <a:spLocks/>
            </p:cNvSpPr>
            <p:nvPr/>
          </p:nvSpPr>
          <p:spPr bwMode="auto">
            <a:xfrm>
              <a:off x="5517" y="1690"/>
              <a:ext cx="218" cy="221"/>
            </a:xfrm>
            <a:custGeom>
              <a:avLst/>
              <a:gdLst>
                <a:gd name="T0" fmla="*/ 158 w 241"/>
                <a:gd name="T1" fmla="*/ 93 h 244"/>
                <a:gd name="T2" fmla="*/ 18 w 241"/>
                <a:gd name="T3" fmla="*/ 77 h 244"/>
                <a:gd name="T4" fmla="*/ 0 w 241"/>
                <a:gd name="T5" fmla="*/ 225 h 244"/>
                <a:gd name="T6" fmla="*/ 241 w 241"/>
                <a:gd name="T7" fmla="*/ 196 h 244"/>
                <a:gd name="T8" fmla="*/ 171 w 241"/>
                <a:gd name="T9" fmla="*/ 0 h 244"/>
                <a:gd name="T10" fmla="*/ 158 w 241"/>
                <a:gd name="T11" fmla="*/ 9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44">
                  <a:moveTo>
                    <a:pt x="158" y="93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71" y="244"/>
                    <a:pt x="150" y="235"/>
                    <a:pt x="241" y="196"/>
                  </a:cubicBezTo>
                  <a:cubicBezTo>
                    <a:pt x="171" y="0"/>
                    <a:pt x="171" y="0"/>
                    <a:pt x="171" y="0"/>
                  </a:cubicBezTo>
                  <a:lnTo>
                    <a:pt x="158" y="93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Freeform 39"/>
            <p:cNvSpPr>
              <a:spLocks/>
            </p:cNvSpPr>
            <p:nvPr/>
          </p:nvSpPr>
          <p:spPr bwMode="auto">
            <a:xfrm>
              <a:off x="5675" y="1663"/>
              <a:ext cx="224" cy="201"/>
            </a:xfrm>
            <a:custGeom>
              <a:avLst/>
              <a:gdLst>
                <a:gd name="T0" fmla="*/ 1 w 248"/>
                <a:gd name="T1" fmla="*/ 0 h 222"/>
                <a:gd name="T2" fmla="*/ 0 w 248"/>
                <a:gd name="T3" fmla="*/ 4 h 222"/>
                <a:gd name="T4" fmla="*/ 77 w 248"/>
                <a:gd name="T5" fmla="*/ 222 h 222"/>
                <a:gd name="T6" fmla="*/ 82 w 248"/>
                <a:gd name="T7" fmla="*/ 220 h 222"/>
                <a:gd name="T8" fmla="*/ 248 w 248"/>
                <a:gd name="T9" fmla="*/ 31 h 222"/>
                <a:gd name="T10" fmla="*/ 1 w 24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22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7" y="222"/>
                    <a:pt x="77" y="222"/>
                    <a:pt x="77" y="222"/>
                  </a:cubicBezTo>
                  <a:cubicBezTo>
                    <a:pt x="79" y="221"/>
                    <a:pt x="80" y="221"/>
                    <a:pt x="82" y="220"/>
                  </a:cubicBezTo>
                  <a:cubicBezTo>
                    <a:pt x="182" y="174"/>
                    <a:pt x="228" y="88"/>
                    <a:pt x="24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40"/>
            <p:cNvSpPr>
              <a:spLocks/>
            </p:cNvSpPr>
            <p:nvPr/>
          </p:nvSpPr>
          <p:spPr bwMode="auto">
            <a:xfrm>
              <a:off x="5541" y="1624"/>
              <a:ext cx="106" cy="117"/>
            </a:xfrm>
            <a:custGeom>
              <a:avLst/>
              <a:gdLst>
                <a:gd name="T0" fmla="*/ 12 w 106"/>
                <a:gd name="T1" fmla="*/ 0 h 117"/>
                <a:gd name="T2" fmla="*/ 106 w 106"/>
                <a:gd name="T3" fmla="*/ 11 h 117"/>
                <a:gd name="T4" fmla="*/ 98 w 106"/>
                <a:gd name="T5" fmla="*/ 117 h 117"/>
                <a:gd name="T6" fmla="*/ 0 w 106"/>
                <a:gd name="T7" fmla="*/ 106 h 117"/>
                <a:gd name="T8" fmla="*/ 12 w 10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7">
                  <a:moveTo>
                    <a:pt x="12" y="0"/>
                  </a:moveTo>
                  <a:lnTo>
                    <a:pt x="106" y="11"/>
                  </a:lnTo>
                  <a:lnTo>
                    <a:pt x="98" y="117"/>
                  </a:lnTo>
                  <a:lnTo>
                    <a:pt x="0" y="10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85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 58">
            <a:extLst>
              <a:ext uri="{FF2B5EF4-FFF2-40B4-BE49-F238E27FC236}">
                <a16:creationId xmlns:a16="http://schemas.microsoft.com/office/drawing/2014/main" id="{AB71D2AA-1066-4F69-A9BB-500993003DC1}"/>
              </a:ext>
            </a:extLst>
          </p:cNvPr>
          <p:cNvSpPr/>
          <p:nvPr/>
        </p:nvSpPr>
        <p:spPr>
          <a:xfrm>
            <a:off x="6175169" y="1621836"/>
            <a:ext cx="6016831" cy="1598540"/>
          </a:xfrm>
          <a:custGeom>
            <a:avLst/>
            <a:gdLst>
              <a:gd name="connsiteX0" fmla="*/ 922917 w 5762454"/>
              <a:gd name="connsiteY0" fmla="*/ 0 h 1598540"/>
              <a:gd name="connsiteX1" fmla="*/ 5762454 w 5762454"/>
              <a:gd name="connsiteY1" fmla="*/ 0 h 1598540"/>
              <a:gd name="connsiteX2" fmla="*/ 5762454 w 5762454"/>
              <a:gd name="connsiteY2" fmla="*/ 1598540 h 1598540"/>
              <a:gd name="connsiteX3" fmla="*/ 0 w 5762454"/>
              <a:gd name="connsiteY3" fmla="*/ 1598540 h 15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2454" h="1598540">
                <a:moveTo>
                  <a:pt x="922917" y="0"/>
                </a:moveTo>
                <a:lnTo>
                  <a:pt x="5762454" y="0"/>
                </a:lnTo>
                <a:lnTo>
                  <a:pt x="5762454" y="1598540"/>
                </a:lnTo>
                <a:lnTo>
                  <a:pt x="0" y="1598540"/>
                </a:lnTo>
                <a:close/>
              </a:path>
            </a:pathLst>
          </a:cu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>
            <a:off x="4485941" y="5169722"/>
            <a:ext cx="1392482" cy="1200415"/>
          </a:xfrm>
          <a:prstGeom prst="triangle">
            <a:avLst/>
          </a:prstGeom>
          <a:solidFill>
            <a:srgbClr val="045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032331" y="2424669"/>
            <a:ext cx="5159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один из ключевых в технологической цепочке изготовления топлива, конструкционных материалов и изделий для атомной энергетики.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032330" y="1760734"/>
            <a:ext cx="5234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АО «ЧЕПЕЦКИЙ МЕХАНИЧЕСКИЙ ЗАВОД» ГОСКОРПОРАЦИИ «РОСАТОМ»</a:t>
            </a:r>
            <a:endParaRPr lang="ru-RU" sz="2000" b="1" dirty="0">
              <a:solidFill>
                <a:srgbClr val="1858A7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6" y="5650820"/>
            <a:ext cx="513312" cy="51331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695382" y="396593"/>
            <a:ext cx="8290278" cy="1200329"/>
            <a:chOff x="5486113" y="4772429"/>
            <a:chExt cx="8438329" cy="120032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099693" y="4772429"/>
              <a:ext cx="78247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Arial" pitchFamily="34" charset="0"/>
                </a:rPr>
                <a:t>АО «ЧЕПЕЦКИЙ МЕХАНИЧЕСКИЙ ЗАВОД»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53869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>
            <a:off x="274442" y="1891358"/>
            <a:ext cx="5900727" cy="4966641"/>
          </a:xfrm>
          <a:custGeom>
            <a:avLst/>
            <a:gdLst>
              <a:gd name="connsiteX0" fmla="*/ 6596164 w 6596164"/>
              <a:gd name="connsiteY0" fmla="*/ 5272329 h 5272329"/>
              <a:gd name="connsiteX1" fmla="*/ 0 w 6596164"/>
              <a:gd name="connsiteY1" fmla="*/ 5272329 h 5272329"/>
              <a:gd name="connsiteX2" fmla="*/ 3057951 w 6596164"/>
              <a:gd name="connsiteY2" fmla="*/ 0 h 5272329"/>
              <a:gd name="connsiteX3" fmla="*/ 3538213 w 6596164"/>
              <a:gd name="connsiteY3" fmla="*/ 0 h 52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6164" h="5272329">
                <a:moveTo>
                  <a:pt x="6596164" y="5272329"/>
                </a:moveTo>
                <a:lnTo>
                  <a:pt x="0" y="5272329"/>
                </a:lnTo>
                <a:lnTo>
                  <a:pt x="3057951" y="0"/>
                </a:lnTo>
                <a:lnTo>
                  <a:pt x="3538213" y="0"/>
                </a:lnTo>
                <a:close/>
              </a:path>
            </a:pathLst>
          </a:custGeom>
          <a:gradFill>
            <a:gsLst>
              <a:gs pos="100000">
                <a:srgbClr val="7AB0E0"/>
              </a:gs>
              <a:gs pos="67000">
                <a:srgbClr val="3C85BF"/>
              </a:gs>
              <a:gs pos="29000">
                <a:srgbClr val="045FA2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 34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 flipV="1">
            <a:off x="0" y="-1"/>
            <a:ext cx="3397595" cy="1356658"/>
          </a:xfrm>
          <a:custGeom>
            <a:avLst/>
            <a:gdLst>
              <a:gd name="connsiteX0" fmla="*/ 2610733 w 3397595"/>
              <a:gd name="connsiteY0" fmla="*/ 0 h 1356658"/>
              <a:gd name="connsiteX1" fmla="*/ 786862 w 3397595"/>
              <a:gd name="connsiteY1" fmla="*/ 0 h 1356658"/>
              <a:gd name="connsiteX2" fmla="*/ 0 w 3397595"/>
              <a:gd name="connsiteY2" fmla="*/ 1356658 h 1356658"/>
              <a:gd name="connsiteX3" fmla="*/ 3397595 w 3397595"/>
              <a:gd name="connsiteY3" fmla="*/ 1356658 h 13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595" h="1356658">
                <a:moveTo>
                  <a:pt x="2610733" y="0"/>
                </a:moveTo>
                <a:lnTo>
                  <a:pt x="786862" y="0"/>
                </a:lnTo>
                <a:lnTo>
                  <a:pt x="0" y="1356658"/>
                </a:lnTo>
                <a:lnTo>
                  <a:pt x="3397595" y="1356658"/>
                </a:lnTo>
                <a:close/>
              </a:path>
            </a:pathLst>
          </a:custGeom>
          <a:solidFill>
            <a:srgbClr val="7AB0E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148476" y="3773559"/>
            <a:ext cx="5242587" cy="523220"/>
            <a:chOff x="6532376" y="3522687"/>
            <a:chExt cx="5242587" cy="523220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3607237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34587" y="3522687"/>
              <a:ext cx="4740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Крупнейший в мире и единственный в России производитель изделий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из циркония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 его сплавов.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655253" y="4289034"/>
            <a:ext cx="5251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spc="-1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Занимает ведущие позиции в производстве </a:t>
            </a:r>
            <a:r>
              <a:rPr lang="ru-RU" sz="1400" spc="-1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металлического </a:t>
            </a:r>
            <a:r>
              <a:rPr lang="ru-RU" sz="1400" spc="-1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кальция и сплавов</a:t>
            </a:r>
            <a:r>
              <a:rPr lang="en-US" sz="1400" spc="-1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на его основе, </a:t>
            </a:r>
            <a:r>
              <a:rPr lang="ru-RU" sz="1400" spc="-1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природного </a:t>
            </a:r>
            <a:r>
              <a:rPr lang="ru-RU" sz="1400" spc="-1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и обедненного </a:t>
            </a:r>
            <a:r>
              <a:rPr lang="ru-RU" sz="1400" spc="-1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урана</a:t>
            </a:r>
            <a:endParaRPr lang="ru-RU" sz="1400" spc="-10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148476" y="4989773"/>
            <a:ext cx="5758525" cy="738664"/>
            <a:chOff x="6532376" y="4811152"/>
            <a:chExt cx="5758525" cy="738664"/>
          </a:xfrm>
        </p:grpSpPr>
        <p:sp>
          <p:nvSpPr>
            <p:cNvPr id="47" name="Равнобедренный треугольник 46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4895702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034587" y="4811152"/>
              <a:ext cx="5256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Выпускает высокочистый металлический ниобий,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диоксид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циркония</a:t>
              </a:r>
              <a:r>
                <a:rPr lang="en-US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 техническую керамику на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его основе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, оксиды и карбонаты редкоземельных 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металлов</a:t>
              </a:r>
              <a:endPara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148476" y="5723530"/>
            <a:ext cx="5758524" cy="738664"/>
            <a:chOff x="6532376" y="4799277"/>
            <a:chExt cx="5626711" cy="738664"/>
          </a:xfrm>
        </p:grpSpPr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4883827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034586" y="4799277"/>
              <a:ext cx="51245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Производит электролитический гафний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 низкотемпературные сверхпроводниковые материалы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, прокат из титана, его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сплавов и  труб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из 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циркония</a:t>
              </a:r>
              <a:endPara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0576" y="3285209"/>
            <a:ext cx="1862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AB0E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АО ЧМЗ:</a:t>
            </a: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 flipV="1">
            <a:off x="720824" y="880166"/>
            <a:ext cx="1219394" cy="1051202"/>
          </a:xfrm>
          <a:prstGeom prst="triangle">
            <a:avLst/>
          </a:prstGeom>
          <a:noFill/>
          <a:ln w="28575">
            <a:solidFill>
              <a:srgbClr val="185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4" y="1247735"/>
            <a:ext cx="5364779" cy="44934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>
            <a:off x="6148153" y="4386686"/>
            <a:ext cx="388200" cy="334656"/>
          </a:xfrm>
          <a:prstGeom prst="triangle">
            <a:avLst/>
          </a:prstGeom>
          <a:solidFill>
            <a:srgbClr val="045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/>
          <p:cNvSpPr/>
          <p:nvPr/>
        </p:nvSpPr>
        <p:spPr>
          <a:xfrm rot="10800000">
            <a:off x="5719111" y="1949191"/>
            <a:ext cx="6472888" cy="4908809"/>
          </a:xfrm>
          <a:custGeom>
            <a:avLst/>
            <a:gdLst>
              <a:gd name="connsiteX0" fmla="*/ 6472888 w 6472888"/>
              <a:gd name="connsiteY0" fmla="*/ 4908809 h 4908809"/>
              <a:gd name="connsiteX1" fmla="*/ 0 w 6472888"/>
              <a:gd name="connsiteY1" fmla="*/ 4908809 h 4908809"/>
              <a:gd name="connsiteX2" fmla="*/ 0 w 6472888"/>
              <a:gd name="connsiteY2" fmla="*/ 2639987 h 4908809"/>
              <a:gd name="connsiteX3" fmla="*/ 1531192 w 6472888"/>
              <a:gd name="connsiteY3" fmla="*/ 0 h 4908809"/>
              <a:gd name="connsiteX4" fmla="*/ 3625779 w 6472888"/>
              <a:gd name="connsiteY4" fmla="*/ 0 h 49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2888" h="4908809">
                <a:moveTo>
                  <a:pt x="6472888" y="4908809"/>
                </a:moveTo>
                <a:lnTo>
                  <a:pt x="0" y="4908809"/>
                </a:lnTo>
                <a:lnTo>
                  <a:pt x="0" y="2639987"/>
                </a:lnTo>
                <a:lnTo>
                  <a:pt x="1531192" y="0"/>
                </a:lnTo>
                <a:lnTo>
                  <a:pt x="3625779" y="0"/>
                </a:lnTo>
                <a:close/>
              </a:path>
            </a:pathLst>
          </a:custGeom>
          <a:gradFill>
            <a:gsLst>
              <a:gs pos="100000">
                <a:srgbClr val="7AB0E0"/>
              </a:gs>
              <a:gs pos="33000">
                <a:srgbClr val="3C85BF"/>
              </a:gs>
              <a:gs pos="0">
                <a:srgbClr val="045F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587375" y="441889"/>
            <a:ext cx="11276074" cy="1754326"/>
            <a:chOff x="5486113" y="4819929"/>
            <a:chExt cx="11276074" cy="175432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099692" y="4819929"/>
              <a:ext cx="1066249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ГЕНЕРАЛЬНЫЙ ДИРЕКТОР </a:t>
              </a:r>
            </a:p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АО «ЧЕПЕЦКОГО МЕХАНИЧЕСКОГО ЗАВОДА»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27365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олилиния 37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 flipV="1">
            <a:off x="9524009" y="1282535"/>
            <a:ext cx="2667989" cy="2678744"/>
          </a:xfrm>
          <a:custGeom>
            <a:avLst/>
            <a:gdLst>
              <a:gd name="connsiteX0" fmla="*/ 1074105 w 3085162"/>
              <a:gd name="connsiteY0" fmla="*/ 0 h 3467340"/>
              <a:gd name="connsiteX1" fmla="*/ 0 w 3085162"/>
              <a:gd name="connsiteY1" fmla="*/ 1851905 h 3467340"/>
              <a:gd name="connsiteX2" fmla="*/ 0 w 3085162"/>
              <a:gd name="connsiteY2" fmla="*/ 3467340 h 3467340"/>
              <a:gd name="connsiteX3" fmla="*/ 3085162 w 3085162"/>
              <a:gd name="connsiteY3" fmla="*/ 3467340 h 3467340"/>
              <a:gd name="connsiteX0" fmla="*/ 1079022 w 3090079"/>
              <a:gd name="connsiteY0" fmla="*/ 0 h 3467340"/>
              <a:gd name="connsiteX1" fmla="*/ 4917 w 3090079"/>
              <a:gd name="connsiteY1" fmla="*/ 1851905 h 3467340"/>
              <a:gd name="connsiteX2" fmla="*/ 0 w 3090079"/>
              <a:gd name="connsiteY2" fmla="*/ 2603222 h 3467340"/>
              <a:gd name="connsiteX3" fmla="*/ 4917 w 3090079"/>
              <a:gd name="connsiteY3" fmla="*/ 3467340 h 3467340"/>
              <a:gd name="connsiteX4" fmla="*/ 3090079 w 3090079"/>
              <a:gd name="connsiteY4" fmla="*/ 3467340 h 3467340"/>
              <a:gd name="connsiteX5" fmla="*/ 1079022 w 3090079"/>
              <a:gd name="connsiteY5" fmla="*/ 0 h 3467340"/>
              <a:gd name="connsiteX0" fmla="*/ 0 w 3090079"/>
              <a:gd name="connsiteY0" fmla="*/ 2603222 h 3467340"/>
              <a:gd name="connsiteX1" fmla="*/ 4917 w 3090079"/>
              <a:gd name="connsiteY1" fmla="*/ 3467340 h 3467340"/>
              <a:gd name="connsiteX2" fmla="*/ 3090079 w 3090079"/>
              <a:gd name="connsiteY2" fmla="*/ 3467340 h 3467340"/>
              <a:gd name="connsiteX3" fmla="*/ 1079022 w 3090079"/>
              <a:gd name="connsiteY3" fmla="*/ 0 h 3467340"/>
              <a:gd name="connsiteX4" fmla="*/ 4917 w 3090079"/>
              <a:gd name="connsiteY4" fmla="*/ 1851905 h 3467340"/>
              <a:gd name="connsiteX5" fmla="*/ 91440 w 3090079"/>
              <a:gd name="connsiteY5" fmla="*/ 2694662 h 3467340"/>
              <a:gd name="connsiteX0" fmla="*/ 0 w 3090079"/>
              <a:gd name="connsiteY0" fmla="*/ 2603222 h 3467340"/>
              <a:gd name="connsiteX1" fmla="*/ 4917 w 3090079"/>
              <a:gd name="connsiteY1" fmla="*/ 3467340 h 3467340"/>
              <a:gd name="connsiteX2" fmla="*/ 3090079 w 3090079"/>
              <a:gd name="connsiteY2" fmla="*/ 3467340 h 3467340"/>
              <a:gd name="connsiteX3" fmla="*/ 1079022 w 3090079"/>
              <a:gd name="connsiteY3" fmla="*/ 0 h 3467340"/>
              <a:gd name="connsiteX4" fmla="*/ 4917 w 3090079"/>
              <a:gd name="connsiteY4" fmla="*/ 1851905 h 3467340"/>
              <a:gd name="connsiteX0" fmla="*/ 0 w 3085162"/>
              <a:gd name="connsiteY0" fmla="*/ 3467340 h 3467340"/>
              <a:gd name="connsiteX1" fmla="*/ 3085162 w 3085162"/>
              <a:gd name="connsiteY1" fmla="*/ 3467340 h 3467340"/>
              <a:gd name="connsiteX2" fmla="*/ 1074105 w 3085162"/>
              <a:gd name="connsiteY2" fmla="*/ 0 h 3467340"/>
              <a:gd name="connsiteX3" fmla="*/ 0 w 3085162"/>
              <a:gd name="connsiteY3" fmla="*/ 1851905 h 34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162" h="3467340">
                <a:moveTo>
                  <a:pt x="0" y="3467340"/>
                </a:moveTo>
                <a:lnTo>
                  <a:pt x="3085162" y="3467340"/>
                </a:lnTo>
                <a:lnTo>
                  <a:pt x="1074105" y="0"/>
                </a:lnTo>
                <a:lnTo>
                  <a:pt x="0" y="1851905"/>
                </a:lnTo>
              </a:path>
            </a:pathLst>
          </a:custGeom>
          <a:noFill/>
          <a:ln w="28575">
            <a:solidFill>
              <a:srgbClr val="185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87377" y="2493646"/>
            <a:ext cx="5480914" cy="3985706"/>
            <a:chOff x="6532376" y="3571375"/>
            <a:chExt cx="4215799" cy="3413311"/>
          </a:xfrm>
        </p:grpSpPr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3642862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034586" y="3571375"/>
              <a:ext cx="3713589" cy="3413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Чепецкий механический завод: </a:t>
              </a:r>
              <a:endParaRPr lang="ru-RU" sz="1200" b="1" dirty="0" smtClean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171450" indent="-17145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1996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- 2007 г.г. </a:t>
              </a:r>
              <a:r>
                <a:rPr lang="en-US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инженер-технолог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, начальник участка, начальник отделения цеха № 51 (гидрометаллургический цех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);</a:t>
              </a:r>
            </a:p>
            <a:p>
              <a:pPr marL="171450" indent="-17145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2007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 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2010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г.г. </a:t>
              </a:r>
              <a:r>
                <a:rPr lang="en-US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-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начальник цеха № 53 (цех хлорной технологии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);</a:t>
              </a:r>
            </a:p>
            <a:p>
              <a:pPr marL="171450" indent="-17145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2010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 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2012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г.г. </a:t>
              </a:r>
              <a:r>
                <a:rPr lang="en-US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-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генерального директора – технический директор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;</a:t>
              </a:r>
            </a:p>
            <a:p>
              <a:pPr marL="171450" indent="-17145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2012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 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2014 г.г.</a:t>
              </a:r>
              <a:r>
                <a:rPr lang="en-US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-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руководитель проекта по хлоридной технологии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;</a:t>
              </a:r>
            </a:p>
            <a:p>
              <a:pPr marL="171450" indent="-171450" eaLnBrk="0" hangingPunct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2014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 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2015 </a:t>
              </a:r>
              <a:r>
                <a:rPr lang="ru-RU" sz="1400" b="1" dirty="0" err="1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г.г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</a:t>
              </a:r>
              <a:r>
                <a:rPr lang="en-US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-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генерального директора по строительству и реконструкции; </a:t>
              </a:r>
              <a:endParaRPr lang="ru-RU" sz="140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171450" indent="-171450" eaLnBrk="0" hangingPunct="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2015 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– 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2020 </a:t>
              </a:r>
              <a:r>
                <a:rPr lang="ru-RU" sz="1400" b="1" dirty="0" err="1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г.г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</a:t>
              </a:r>
              <a:r>
                <a:rPr lang="en-US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-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генерального директора – технический директор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;</a:t>
              </a:r>
              <a:endParaRPr lang="ru-RU" sz="14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171450" indent="-171450" ea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с 28.09.2020 г</a:t>
              </a:r>
              <a:r>
                <a:rPr lang="ru-RU" sz="1400" b="1" dirty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 - Генеральный директор АО «ЧМЗ</a:t>
              </a:r>
              <a:r>
                <a:rPr lang="ru-RU" sz="14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»</a:t>
              </a:r>
              <a:endParaRPr lang="ru-RU" sz="14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>
            <a:off x="6157581" y="5335982"/>
            <a:ext cx="1163022" cy="1002605"/>
          </a:xfrm>
          <a:prstGeom prst="triangle">
            <a:avLst/>
          </a:prstGeom>
          <a:solidFill>
            <a:srgbClr val="7A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93268" y="4383394"/>
            <a:ext cx="2948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Rosatom" panose="020B0503040504020204" pitchFamily="34" charset="-52"/>
                <a:ea typeface="Rosatom" panose="020B0503040504020204" pitchFamily="34" charset="-52"/>
              </a:rPr>
              <a:t>Чинейкин</a:t>
            </a:r>
            <a:r>
              <a:rPr lang="ru-RU" sz="28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Сергей Владимирович</a:t>
            </a:r>
            <a:endParaRPr lang="ru-RU" sz="2800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90435" y="2489827"/>
            <a:ext cx="20648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Выпускник Уральского Государственного 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Технического Университета </a:t>
            </a:r>
            <a:r>
              <a:rPr lang="ru-RU" sz="1400" b="1" dirty="0" smtClean="0"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- УПИ</a:t>
            </a:r>
            <a:endParaRPr lang="ru-RU" sz="1400" b="1" dirty="0"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" t="7830" r="588" b="28357"/>
          <a:stretch/>
        </p:blipFill>
        <p:spPr>
          <a:xfrm>
            <a:off x="5557652" y="2577121"/>
            <a:ext cx="3943182" cy="3399295"/>
          </a:xfrm>
        </p:spPr>
      </p:pic>
    </p:spTree>
    <p:extLst>
      <p:ext uri="{BB962C8B-B14F-4D97-AF65-F5344CB8AC3E}">
        <p14:creationId xmlns:p14="http://schemas.microsoft.com/office/powerpoint/2010/main" val="2191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47321" y="1516539"/>
            <a:ext cx="8728742" cy="4332546"/>
            <a:chOff x="1581663" y="1099751"/>
            <a:chExt cx="8173269" cy="468454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581664" y="4807806"/>
              <a:ext cx="1799201" cy="677862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Мастер/ инженер-технолог</a:t>
              </a:r>
              <a:endParaRPr lang="ru-RU" sz="12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09592" y="4064729"/>
              <a:ext cx="2040413" cy="743078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Инженер по подготовке производства старший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630310" y="5474043"/>
              <a:ext cx="2644346" cy="310256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НАУКА/ТЕХНИЧЕСКОЕ РАЗВИТИЕ</a:t>
              </a:r>
              <a:endParaRPr lang="ru-RU" sz="12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6768" y="3317120"/>
              <a:ext cx="1783238" cy="747608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Инженер по подготовке производства главный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05953" y="2533257"/>
              <a:ext cx="1344052" cy="783862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Начальник цеха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484605" y="1099751"/>
              <a:ext cx="1165400" cy="1433505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генерального директора – директор по производству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650005" y="3317119"/>
              <a:ext cx="2624649" cy="747610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Специалист главный/ начальник отдела/ начальник лаборатории</a:t>
              </a:r>
              <a:endParaRPr lang="ru-RU" sz="12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50005" y="2524192"/>
              <a:ext cx="2624650" cy="783863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Начальник технологической службы/ начальник цеха/ начальник СКТО</a:t>
              </a:r>
              <a:endParaRPr lang="ru-RU" sz="12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43057" y="1099751"/>
              <a:ext cx="2631598" cy="1433503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генерального директора – </a:t>
              </a:r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технический директор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643057" y="4064730"/>
              <a:ext cx="2631598" cy="754690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Инженер технолог ведущий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305953" y="4807806"/>
              <a:ext cx="1337104" cy="689487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60000-75000 руб./мес</a:t>
              </a:r>
              <a:r>
                <a:rPr lang="ru-RU" sz="1200" b="1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.*</a:t>
              </a:r>
              <a:endParaRPr lang="ru-RU" sz="1200" b="1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122000" y="4807807"/>
              <a:ext cx="1152655" cy="677862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60000-70000 руб./мес</a:t>
              </a:r>
              <a:r>
                <a:rPr lang="ru-RU" sz="1200" b="1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.*</a:t>
              </a:r>
              <a:endParaRPr lang="ru-RU" sz="1200" b="1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274656" y="5474043"/>
              <a:ext cx="2480276" cy="310257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ПРОЕКТ</a:t>
              </a:r>
              <a:endParaRPr lang="ru-RU" sz="12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650005" y="4807806"/>
              <a:ext cx="1471998" cy="677862"/>
            </a:xfrm>
            <a:prstGeom prst="rect">
              <a:avLst/>
            </a:prstGeom>
            <a:solidFill>
              <a:srgbClr val="7AB0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Инженер-исследователь/ инженер-технолог</a:t>
              </a:r>
              <a:endParaRPr lang="ru-RU" sz="12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581663" y="5485668"/>
              <a:ext cx="3061393" cy="298631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ПРОИЗВОДСТВО</a:t>
              </a:r>
              <a:endParaRPr lang="ru-RU" sz="12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274659" y="4807807"/>
              <a:ext cx="1240135" cy="678309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Участник </a:t>
              </a:r>
              <a:r>
                <a:rPr lang="ru-RU" sz="1200" dirty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проекта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514788" y="4807805"/>
              <a:ext cx="1240141" cy="678311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От 60 000 руб./мес.</a:t>
              </a:r>
              <a:endParaRPr lang="ru-RU" sz="120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274654" y="4064728"/>
              <a:ext cx="1240140" cy="743077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Руководитель проекта</a:t>
              </a:r>
              <a:endParaRPr lang="ru-RU" sz="120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274656" y="3298993"/>
              <a:ext cx="2480276" cy="765735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Руководитель проектной группы</a:t>
              </a:r>
              <a:endParaRPr lang="ru-RU" sz="120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274656" y="2533256"/>
              <a:ext cx="2480276" cy="783864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Руководитель отдела, службы</a:t>
              </a:r>
              <a:endParaRPr lang="ru-RU" sz="120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274654" y="1099751"/>
              <a:ext cx="2480275" cy="1433505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Заместитель генерального</a:t>
              </a:r>
              <a:endParaRPr lang="en-US" sz="1200" dirty="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директора по развитию неядерных бизнесов – директор коммерческий </a:t>
              </a:r>
              <a:endParaRPr lang="ru-RU" sz="120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8514794" y="4064729"/>
              <a:ext cx="1240135" cy="743075"/>
            </a:xfrm>
            <a:prstGeom prst="rect">
              <a:avLst/>
            </a:prstGeom>
            <a:solidFill>
              <a:srgbClr val="1858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От 100 000 руб./мес</a:t>
              </a:r>
              <a:r>
                <a:rPr lang="ru-RU" sz="1200" dirty="0" smtClean="0">
                  <a:solidFill>
                    <a:srgbClr val="000000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</a:t>
              </a:r>
              <a:endParaRPr lang="ru-RU" sz="12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954682" y="4064728"/>
              <a:ext cx="687094" cy="743077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3</a:t>
              </a:r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года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194347" y="3308055"/>
              <a:ext cx="687094" cy="752141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3 года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41775" y="2533254"/>
              <a:ext cx="664177" cy="774801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3 года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866768" y="1099752"/>
              <a:ext cx="617837" cy="1433506"/>
            </a:xfrm>
            <a:prstGeom prst="rect">
              <a:avLst/>
            </a:prstGeom>
            <a:solidFill>
              <a:srgbClr val="E7F1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20202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3 года</a:t>
              </a:r>
              <a:endParaRPr lang="ru-RU" sz="1200" dirty="0">
                <a:solidFill>
                  <a:srgbClr val="020202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47320" y="5870795"/>
            <a:ext cx="882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* Фактический размер заработной платы может быть больше за счет доплат за работу с вредными условиями труда, за работу в ночное время, оплаты времени приема-передачи смены, за работу со сведениями, оставляющими гос. тайну</a:t>
            </a:r>
            <a:endParaRPr lang="ru-RU" sz="1200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87375" y="422397"/>
            <a:ext cx="9234085" cy="1200329"/>
            <a:chOff x="5486113" y="4819929"/>
            <a:chExt cx="7907947" cy="1027947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099694" y="4819929"/>
              <a:ext cx="7294366" cy="102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КАРЬЕРА МОЛОДОГО СПЕЦИАЛИСТА</a:t>
              </a:r>
              <a:endParaRPr lang="ru-RU" sz="4000" b="1" spc="-20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81" name="Равнобедренный треугольник 80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29155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3" y="3229923"/>
            <a:ext cx="1675076" cy="2729232"/>
          </a:xfrm>
          <a:prstGeom prst="rect">
            <a:avLst/>
          </a:prstGeom>
        </p:spPr>
      </p:pic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842298" y="2799882"/>
            <a:ext cx="284163" cy="285750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682517" y="3056189"/>
            <a:ext cx="128588" cy="131763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496916" y="3174659"/>
            <a:ext cx="57150" cy="58738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850899" y="1683214"/>
            <a:ext cx="2465147" cy="1087438"/>
          </a:xfrm>
          <a:custGeom>
            <a:avLst/>
            <a:gdLst>
              <a:gd name="T0" fmla="*/ 715 w 715"/>
              <a:gd name="T1" fmla="*/ 268 h 501"/>
              <a:gd name="T2" fmla="*/ 652 w 715"/>
              <a:gd name="T3" fmla="*/ 156 h 501"/>
              <a:gd name="T4" fmla="*/ 505 w 715"/>
              <a:gd name="T5" fmla="*/ 9 h 501"/>
              <a:gd name="T6" fmla="*/ 406 w 715"/>
              <a:gd name="T7" fmla="*/ 47 h 501"/>
              <a:gd name="T8" fmla="*/ 306 w 715"/>
              <a:gd name="T9" fmla="*/ 0 h 501"/>
              <a:gd name="T10" fmla="*/ 191 w 715"/>
              <a:gd name="T11" fmla="*/ 69 h 501"/>
              <a:gd name="T12" fmla="*/ 144 w 715"/>
              <a:gd name="T13" fmla="*/ 58 h 501"/>
              <a:gd name="T14" fmla="*/ 38 w 715"/>
              <a:gd name="T15" fmla="*/ 163 h 501"/>
              <a:gd name="T16" fmla="*/ 42 w 715"/>
              <a:gd name="T17" fmla="*/ 191 h 501"/>
              <a:gd name="T18" fmla="*/ 0 w 715"/>
              <a:gd name="T19" fmla="*/ 270 h 501"/>
              <a:gd name="T20" fmla="*/ 50 w 715"/>
              <a:gd name="T21" fmla="*/ 354 h 501"/>
              <a:gd name="T22" fmla="*/ 144 w 715"/>
              <a:gd name="T23" fmla="*/ 432 h 501"/>
              <a:gd name="T24" fmla="*/ 162 w 715"/>
              <a:gd name="T25" fmla="*/ 430 h 501"/>
              <a:gd name="T26" fmla="*/ 249 w 715"/>
              <a:gd name="T27" fmla="*/ 488 h 501"/>
              <a:gd name="T28" fmla="*/ 295 w 715"/>
              <a:gd name="T29" fmla="*/ 476 h 501"/>
              <a:gd name="T30" fmla="*/ 360 w 715"/>
              <a:gd name="T31" fmla="*/ 501 h 501"/>
              <a:gd name="T32" fmla="*/ 438 w 715"/>
              <a:gd name="T33" fmla="*/ 460 h 501"/>
              <a:gd name="T34" fmla="*/ 520 w 715"/>
              <a:gd name="T35" fmla="*/ 498 h 501"/>
              <a:gd name="T36" fmla="*/ 625 w 715"/>
              <a:gd name="T37" fmla="*/ 393 h 501"/>
              <a:gd name="T38" fmla="*/ 625 w 715"/>
              <a:gd name="T39" fmla="*/ 391 h 501"/>
              <a:gd name="T40" fmla="*/ 715 w 715"/>
              <a:gd name="T41" fmla="*/ 268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5" h="501">
                <a:moveTo>
                  <a:pt x="715" y="268"/>
                </a:moveTo>
                <a:cubicBezTo>
                  <a:pt x="715" y="220"/>
                  <a:pt x="690" y="179"/>
                  <a:pt x="652" y="156"/>
                </a:cubicBezTo>
                <a:cubicBezTo>
                  <a:pt x="651" y="75"/>
                  <a:pt x="586" y="9"/>
                  <a:pt x="505" y="9"/>
                </a:cubicBezTo>
                <a:cubicBezTo>
                  <a:pt x="467" y="9"/>
                  <a:pt x="432" y="24"/>
                  <a:pt x="406" y="47"/>
                </a:cubicBezTo>
                <a:cubicBezTo>
                  <a:pt x="382" y="18"/>
                  <a:pt x="346" y="0"/>
                  <a:pt x="306" y="0"/>
                </a:cubicBezTo>
                <a:cubicBezTo>
                  <a:pt x="256" y="0"/>
                  <a:pt x="213" y="28"/>
                  <a:pt x="191" y="69"/>
                </a:cubicBezTo>
                <a:cubicBezTo>
                  <a:pt x="177" y="62"/>
                  <a:pt x="161" y="58"/>
                  <a:pt x="144" y="58"/>
                </a:cubicBezTo>
                <a:cubicBezTo>
                  <a:pt x="86" y="58"/>
                  <a:pt x="38" y="105"/>
                  <a:pt x="38" y="163"/>
                </a:cubicBezTo>
                <a:cubicBezTo>
                  <a:pt x="38" y="173"/>
                  <a:pt x="40" y="182"/>
                  <a:pt x="42" y="191"/>
                </a:cubicBezTo>
                <a:cubicBezTo>
                  <a:pt x="17" y="208"/>
                  <a:pt x="0" y="237"/>
                  <a:pt x="0" y="270"/>
                </a:cubicBezTo>
                <a:cubicBezTo>
                  <a:pt x="0" y="306"/>
                  <a:pt x="20" y="338"/>
                  <a:pt x="50" y="354"/>
                </a:cubicBezTo>
                <a:cubicBezTo>
                  <a:pt x="58" y="398"/>
                  <a:pt x="97" y="432"/>
                  <a:pt x="144" y="432"/>
                </a:cubicBezTo>
                <a:cubicBezTo>
                  <a:pt x="150" y="432"/>
                  <a:pt x="156" y="431"/>
                  <a:pt x="162" y="430"/>
                </a:cubicBezTo>
                <a:cubicBezTo>
                  <a:pt x="176" y="464"/>
                  <a:pt x="210" y="488"/>
                  <a:pt x="249" y="488"/>
                </a:cubicBezTo>
                <a:cubicBezTo>
                  <a:pt x="266" y="488"/>
                  <a:pt x="282" y="484"/>
                  <a:pt x="295" y="476"/>
                </a:cubicBezTo>
                <a:cubicBezTo>
                  <a:pt x="312" y="492"/>
                  <a:pt x="335" y="501"/>
                  <a:pt x="360" y="501"/>
                </a:cubicBezTo>
                <a:cubicBezTo>
                  <a:pt x="392" y="501"/>
                  <a:pt x="421" y="485"/>
                  <a:pt x="438" y="460"/>
                </a:cubicBezTo>
                <a:cubicBezTo>
                  <a:pt x="458" y="483"/>
                  <a:pt x="487" y="498"/>
                  <a:pt x="520" y="498"/>
                </a:cubicBezTo>
                <a:cubicBezTo>
                  <a:pt x="578" y="498"/>
                  <a:pt x="625" y="451"/>
                  <a:pt x="625" y="393"/>
                </a:cubicBezTo>
                <a:cubicBezTo>
                  <a:pt x="625" y="392"/>
                  <a:pt x="625" y="392"/>
                  <a:pt x="625" y="391"/>
                </a:cubicBezTo>
                <a:cubicBezTo>
                  <a:pt x="677" y="374"/>
                  <a:pt x="715" y="325"/>
                  <a:pt x="715" y="268"/>
                </a:cubicBezTo>
              </a:path>
            </a:pathLst>
          </a:cu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Oval 6"/>
          <p:cNvSpPr>
            <a:spLocks noChangeArrowheads="1"/>
          </p:cNvSpPr>
          <p:nvPr/>
        </p:nvSpPr>
        <p:spPr bwMode="auto">
          <a:xfrm>
            <a:off x="598932" y="2472384"/>
            <a:ext cx="284163" cy="285750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Oval 8"/>
          <p:cNvSpPr>
            <a:spLocks noChangeArrowheads="1"/>
          </p:cNvSpPr>
          <p:nvPr/>
        </p:nvSpPr>
        <p:spPr bwMode="auto">
          <a:xfrm>
            <a:off x="578774" y="2876875"/>
            <a:ext cx="128588" cy="131763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745080" y="3092701"/>
            <a:ext cx="57150" cy="58738"/>
          </a:xfrm>
          <a:prstGeom prst="ellipse">
            <a:avLst/>
          </a:prstGeom>
          <a:solidFill>
            <a:srgbClr val="A1C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50899" y="1794133"/>
            <a:ext cx="2623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3376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Производство, наука, техническое направление или </a:t>
            </a:r>
            <a:r>
              <a:rPr lang="ru-RU" sz="1400" b="1" dirty="0" smtClean="0">
                <a:solidFill>
                  <a:srgbClr val="003376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проектная</a:t>
            </a:r>
            <a:endParaRPr lang="en-US" sz="1400" b="1" dirty="0" smtClean="0">
              <a:solidFill>
                <a:srgbClr val="003376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3376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д</a:t>
            </a:r>
            <a:r>
              <a:rPr lang="ru-RU" sz="1400" b="1" dirty="0" smtClean="0">
                <a:solidFill>
                  <a:srgbClr val="003376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еятельность</a:t>
            </a:r>
            <a:r>
              <a:rPr lang="en-US" sz="1400" b="1" dirty="0" smtClean="0">
                <a:solidFill>
                  <a:srgbClr val="003376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?</a:t>
            </a:r>
            <a:endParaRPr lang="ru-RU" sz="1400" b="1" dirty="0">
              <a:solidFill>
                <a:srgbClr val="003376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56" name="Полилиния 55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 flipV="1">
            <a:off x="9689433" y="0"/>
            <a:ext cx="2502566" cy="1251050"/>
          </a:xfrm>
          <a:custGeom>
            <a:avLst/>
            <a:gdLst>
              <a:gd name="connsiteX0" fmla="*/ 1595289 w 2299364"/>
              <a:gd name="connsiteY0" fmla="*/ 0 h 1213923"/>
              <a:gd name="connsiteX1" fmla="*/ 0 w 2299364"/>
              <a:gd name="connsiteY1" fmla="*/ 0 h 1213923"/>
              <a:gd name="connsiteX2" fmla="*/ 0 w 2299364"/>
              <a:gd name="connsiteY2" fmla="*/ 1213923 h 1213923"/>
              <a:gd name="connsiteX3" fmla="*/ 2299364 w 2299364"/>
              <a:gd name="connsiteY3" fmla="*/ 1213923 h 1213923"/>
              <a:gd name="connsiteX0" fmla="*/ 0 w 2299364"/>
              <a:gd name="connsiteY0" fmla="*/ 0 h 1213923"/>
              <a:gd name="connsiteX1" fmla="*/ 0 w 2299364"/>
              <a:gd name="connsiteY1" fmla="*/ 1213923 h 1213923"/>
              <a:gd name="connsiteX2" fmla="*/ 2299364 w 2299364"/>
              <a:gd name="connsiteY2" fmla="*/ 1213923 h 1213923"/>
              <a:gd name="connsiteX3" fmla="*/ 1595289 w 2299364"/>
              <a:gd name="connsiteY3" fmla="*/ 0 h 1213923"/>
              <a:gd name="connsiteX4" fmla="*/ 91440 w 2299364"/>
              <a:gd name="connsiteY4" fmla="*/ 91440 h 1213923"/>
              <a:gd name="connsiteX0" fmla="*/ 0 w 2299364"/>
              <a:gd name="connsiteY0" fmla="*/ 0 h 1213923"/>
              <a:gd name="connsiteX1" fmla="*/ 0 w 2299364"/>
              <a:gd name="connsiteY1" fmla="*/ 1213923 h 1213923"/>
              <a:gd name="connsiteX2" fmla="*/ 2299364 w 2299364"/>
              <a:gd name="connsiteY2" fmla="*/ 1213923 h 1213923"/>
              <a:gd name="connsiteX3" fmla="*/ 1595289 w 2299364"/>
              <a:gd name="connsiteY3" fmla="*/ 0 h 1213923"/>
              <a:gd name="connsiteX0" fmla="*/ 0 w 2299364"/>
              <a:gd name="connsiteY0" fmla="*/ 1213923 h 1213923"/>
              <a:gd name="connsiteX1" fmla="*/ 2299364 w 2299364"/>
              <a:gd name="connsiteY1" fmla="*/ 1213923 h 1213923"/>
              <a:gd name="connsiteX2" fmla="*/ 1595289 w 2299364"/>
              <a:gd name="connsiteY2" fmla="*/ 0 h 121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64" h="1213923">
                <a:moveTo>
                  <a:pt x="0" y="1213923"/>
                </a:moveTo>
                <a:lnTo>
                  <a:pt x="2299364" y="1213923"/>
                </a:lnTo>
                <a:lnTo>
                  <a:pt x="1595289" y="0"/>
                </a:lnTo>
              </a:path>
            </a:pathLst>
          </a:custGeom>
          <a:noFill/>
          <a:ln w="28575">
            <a:solidFill>
              <a:srgbClr val="185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>
            <a:off x="9027220" y="387083"/>
            <a:ext cx="1002202" cy="863967"/>
          </a:xfrm>
          <a:prstGeom prst="triangle">
            <a:avLst/>
          </a:prstGeom>
          <a:solidFill>
            <a:srgbClr val="A1C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олилиния 54"/>
          <p:cNvSpPr/>
          <p:nvPr/>
        </p:nvSpPr>
        <p:spPr>
          <a:xfrm rot="18000000">
            <a:off x="1348216" y="3321102"/>
            <a:ext cx="3195638" cy="2777020"/>
          </a:xfrm>
          <a:custGeom>
            <a:avLst/>
            <a:gdLst>
              <a:gd name="connsiteX0" fmla="*/ 4919084 w 9641506"/>
              <a:gd name="connsiteY0" fmla="*/ 2693544 h 6958477"/>
              <a:gd name="connsiteX1" fmla="*/ 2467998 w 9641506"/>
              <a:gd name="connsiteY1" fmla="*/ 6958477 h 6958477"/>
              <a:gd name="connsiteX2" fmla="*/ 0 w 9641506"/>
              <a:gd name="connsiteY2" fmla="*/ 2683779 h 6958477"/>
              <a:gd name="connsiteX3" fmla="*/ 4835698 w 9641506"/>
              <a:gd name="connsiteY3" fmla="*/ 2467672 h 6958477"/>
              <a:gd name="connsiteX4" fmla="*/ 1973198 w 9641506"/>
              <a:gd name="connsiteY4" fmla="*/ 2467672 h 6958477"/>
              <a:gd name="connsiteX5" fmla="*/ 3404448 w 9641506"/>
              <a:gd name="connsiteY5" fmla="*/ 0 h 6958477"/>
              <a:gd name="connsiteX6" fmla="*/ 6283859 w 9641506"/>
              <a:gd name="connsiteY6" fmla="*/ 798289 h 6958477"/>
              <a:gd name="connsiteX7" fmla="*/ 9641506 w 9641506"/>
              <a:gd name="connsiteY7" fmla="*/ 6613904 h 6958477"/>
              <a:gd name="connsiteX8" fmla="*/ 2949221 w 9641506"/>
              <a:gd name="connsiteY8" fmla="*/ 6600620 h 6958477"/>
              <a:gd name="connsiteX0" fmla="*/ 4919084 w 9641506"/>
              <a:gd name="connsiteY0" fmla="*/ 1895255 h 6160188"/>
              <a:gd name="connsiteX1" fmla="*/ 2467998 w 9641506"/>
              <a:gd name="connsiteY1" fmla="*/ 6160188 h 6160188"/>
              <a:gd name="connsiteX2" fmla="*/ 0 w 9641506"/>
              <a:gd name="connsiteY2" fmla="*/ 1885490 h 6160188"/>
              <a:gd name="connsiteX3" fmla="*/ 4919084 w 9641506"/>
              <a:gd name="connsiteY3" fmla="*/ 1895255 h 6160188"/>
              <a:gd name="connsiteX4" fmla="*/ 4835698 w 9641506"/>
              <a:gd name="connsiteY4" fmla="*/ 1669383 h 6160188"/>
              <a:gd name="connsiteX5" fmla="*/ 1973198 w 9641506"/>
              <a:gd name="connsiteY5" fmla="*/ 1669383 h 6160188"/>
              <a:gd name="connsiteX6" fmla="*/ 4835698 w 9641506"/>
              <a:gd name="connsiteY6" fmla="*/ 1669383 h 6160188"/>
              <a:gd name="connsiteX7" fmla="*/ 6283859 w 9641506"/>
              <a:gd name="connsiteY7" fmla="*/ 0 h 6160188"/>
              <a:gd name="connsiteX8" fmla="*/ 9641506 w 9641506"/>
              <a:gd name="connsiteY8" fmla="*/ 5815615 h 6160188"/>
              <a:gd name="connsiteX9" fmla="*/ 2949221 w 9641506"/>
              <a:gd name="connsiteY9" fmla="*/ 5802331 h 6160188"/>
              <a:gd name="connsiteX10" fmla="*/ 6283859 w 9641506"/>
              <a:gd name="connsiteY10" fmla="*/ 0 h 6160188"/>
              <a:gd name="connsiteX0" fmla="*/ 4919084 w 9641506"/>
              <a:gd name="connsiteY0" fmla="*/ 1895255 h 6160188"/>
              <a:gd name="connsiteX1" fmla="*/ 2467998 w 9641506"/>
              <a:gd name="connsiteY1" fmla="*/ 6160188 h 6160188"/>
              <a:gd name="connsiteX2" fmla="*/ 0 w 9641506"/>
              <a:gd name="connsiteY2" fmla="*/ 1885490 h 6160188"/>
              <a:gd name="connsiteX3" fmla="*/ 4919084 w 9641506"/>
              <a:gd name="connsiteY3" fmla="*/ 1895255 h 6160188"/>
              <a:gd name="connsiteX4" fmla="*/ 6283859 w 9641506"/>
              <a:gd name="connsiteY4" fmla="*/ 0 h 6160188"/>
              <a:gd name="connsiteX5" fmla="*/ 9641506 w 9641506"/>
              <a:gd name="connsiteY5" fmla="*/ 5815615 h 6160188"/>
              <a:gd name="connsiteX6" fmla="*/ 2949221 w 9641506"/>
              <a:gd name="connsiteY6" fmla="*/ 5802331 h 6160188"/>
              <a:gd name="connsiteX7" fmla="*/ 6283859 w 9641506"/>
              <a:gd name="connsiteY7" fmla="*/ 0 h 6160188"/>
              <a:gd name="connsiteX0" fmla="*/ 4919084 w 9641506"/>
              <a:gd name="connsiteY0" fmla="*/ 1895255 h 5815615"/>
              <a:gd name="connsiteX1" fmla="*/ 0 w 9641506"/>
              <a:gd name="connsiteY1" fmla="*/ 1885490 h 5815615"/>
              <a:gd name="connsiteX2" fmla="*/ 4919084 w 9641506"/>
              <a:gd name="connsiteY2" fmla="*/ 1895255 h 5815615"/>
              <a:gd name="connsiteX3" fmla="*/ 6283859 w 9641506"/>
              <a:gd name="connsiteY3" fmla="*/ 0 h 5815615"/>
              <a:gd name="connsiteX4" fmla="*/ 9641506 w 9641506"/>
              <a:gd name="connsiteY4" fmla="*/ 5815615 h 5815615"/>
              <a:gd name="connsiteX5" fmla="*/ 2949221 w 9641506"/>
              <a:gd name="connsiteY5" fmla="*/ 5802331 h 5815615"/>
              <a:gd name="connsiteX6" fmla="*/ 6283859 w 9641506"/>
              <a:gd name="connsiteY6" fmla="*/ 0 h 5815615"/>
              <a:gd name="connsiteX0" fmla="*/ 3334638 w 6692285"/>
              <a:gd name="connsiteY0" fmla="*/ 0 h 5815615"/>
              <a:gd name="connsiteX1" fmla="*/ 6692285 w 6692285"/>
              <a:gd name="connsiteY1" fmla="*/ 5815615 h 5815615"/>
              <a:gd name="connsiteX2" fmla="*/ 0 w 6692285"/>
              <a:gd name="connsiteY2" fmla="*/ 5802331 h 5815615"/>
              <a:gd name="connsiteX3" fmla="*/ 3334638 w 6692285"/>
              <a:gd name="connsiteY3" fmla="*/ 0 h 58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285" h="5815615">
                <a:moveTo>
                  <a:pt x="3334638" y="0"/>
                </a:moveTo>
                <a:lnTo>
                  <a:pt x="6692285" y="5815615"/>
                </a:lnTo>
                <a:lnTo>
                  <a:pt x="0" y="5802331"/>
                </a:lnTo>
                <a:lnTo>
                  <a:pt x="3334638" y="0"/>
                </a:lnTo>
                <a:close/>
              </a:path>
            </a:pathLst>
          </a:custGeom>
          <a:noFill/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631602" y="777377"/>
            <a:ext cx="5294052" cy="4585369"/>
          </a:xfrm>
          <a:prstGeom prst="triangle">
            <a:avLst/>
          </a:prstGeom>
          <a:gradFill>
            <a:gsLst>
              <a:gs pos="63000">
                <a:srgbClr val="7AB0E0"/>
              </a:gs>
              <a:gs pos="33000">
                <a:srgbClr val="3C85BF"/>
              </a:gs>
              <a:gs pos="0">
                <a:srgbClr val="045F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861916" y="452131"/>
            <a:ext cx="6115107" cy="1754327"/>
            <a:chOff x="5486113" y="4819929"/>
            <a:chExt cx="5236896" cy="150238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099694" y="4819929"/>
              <a:ext cx="4623315" cy="150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spc="-20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Arial" pitchFamily="34" charset="0"/>
                </a:rPr>
                <a:t>АО «ЧЕПЕЦКИЙ МЕХАНИЧЕСКИЙ ЗАВОД»</a:t>
              </a:r>
              <a:endParaRPr lang="ru-RU" sz="4000" b="1" spc="-20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32" name="Равнобедренный треугольник 31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29155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824120" y="3478066"/>
            <a:ext cx="6482241" cy="1477328"/>
            <a:chOff x="6372740" y="3711610"/>
            <a:chExt cx="5551306" cy="1265165"/>
          </a:xfrm>
        </p:grpSpPr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372740" y="3776592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60715" y="3711610"/>
              <a:ext cx="5063331" cy="126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r>
                <a:rPr lang="ru-RU" sz="2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МЫ ПРИГЛАШАЕМ ВЫПУСКНИКОВ ВУЗОВ:</a:t>
              </a:r>
              <a:endParaRPr lang="ru-RU" sz="20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Материаловедение и технологии материалов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Металлургия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Химическая технология материалов современной </a:t>
              </a:r>
              <a:r>
                <a:rPr lang="ru-RU" sz="14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энергетики</a:t>
              </a:r>
              <a:endParaRPr lang="ru-RU" sz="1400" dirty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Проектирование технологических машин и комплексов 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Технология машиностроения</a:t>
              </a:r>
              <a:endParaRPr lang="ru-RU" sz="1400" dirty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843275" y="5004867"/>
            <a:ext cx="6492649" cy="1477328"/>
            <a:chOff x="6537697" y="3571375"/>
            <a:chExt cx="5560220" cy="1265165"/>
          </a:xfrm>
        </p:grpSpPr>
        <p:sp>
          <p:nvSpPr>
            <p:cNvPr id="38" name="Равнобедренный треугольник 37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7697" y="3626191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34586" y="3571375"/>
              <a:ext cx="5063331" cy="126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МЫ ПРЕДЛАГАЕМ</a:t>
              </a:r>
              <a:endParaRPr lang="ru-RU" sz="2000" b="1" dirty="0" smtClean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Работу </a:t>
              </a: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по специальности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Постоянное повышение профессионального уровня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Обучение и развитие молодых специалистов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Возможность творить будущее своим трудом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Возможность ежегодного повышения уровня з/п</a:t>
              </a:r>
            </a:p>
          </p:txBody>
        </p:sp>
      </p:grp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>
            <a:off x="4102348" y="4913251"/>
            <a:ext cx="1608499" cy="1386636"/>
          </a:xfrm>
          <a:prstGeom prst="triangle">
            <a:avLst/>
          </a:prstGeom>
          <a:solidFill>
            <a:srgbClr val="7A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941106" y="2153299"/>
            <a:ext cx="2149198" cy="1269470"/>
            <a:chOff x="6261132" y="2021265"/>
            <a:chExt cx="2149198" cy="126947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261132" y="2616704"/>
              <a:ext cx="2149198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сотрудников работают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на 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АО «Чепецкий механический завод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»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589373" y="2021265"/>
              <a:ext cx="14927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4000" b="1" dirty="0" smtClean="0">
                  <a:solidFill>
                    <a:srgbClr val="7AB0E0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3750</a:t>
              </a:r>
              <a:endParaRPr lang="ru-RU" sz="4000" b="1" dirty="0">
                <a:solidFill>
                  <a:srgbClr val="7AB0E0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</p:grpSp>
      <p:sp>
        <p:nvSpPr>
          <p:cNvPr id="42" name="Полилиния 41">
            <a:extLst>
              <a:ext uri="{FF2B5EF4-FFF2-40B4-BE49-F238E27FC236}">
                <a16:creationId xmlns:a16="http://schemas.microsoft.com/office/drawing/2014/main" id="{61CD2193-A2D9-4149-A091-11CD321E1995}"/>
              </a:ext>
            </a:extLst>
          </p:cNvPr>
          <p:cNvSpPr/>
          <p:nvPr/>
        </p:nvSpPr>
        <p:spPr>
          <a:xfrm rot="10800000" flipV="1">
            <a:off x="0" y="-1"/>
            <a:ext cx="2268859" cy="1077258"/>
          </a:xfrm>
          <a:custGeom>
            <a:avLst/>
            <a:gdLst>
              <a:gd name="connsiteX0" fmla="*/ 2268859 w 2268859"/>
              <a:gd name="connsiteY0" fmla="*/ 0 h 1077258"/>
              <a:gd name="connsiteX1" fmla="*/ 624810 w 2268859"/>
              <a:gd name="connsiteY1" fmla="*/ 0 h 1077258"/>
              <a:gd name="connsiteX2" fmla="*/ 0 w 2268859"/>
              <a:gd name="connsiteY2" fmla="*/ 1077258 h 1077258"/>
              <a:gd name="connsiteX3" fmla="*/ 2268859 w 2268859"/>
              <a:gd name="connsiteY3" fmla="*/ 1077258 h 1077258"/>
              <a:gd name="connsiteX0" fmla="*/ 2268859 w 2360299"/>
              <a:gd name="connsiteY0" fmla="*/ 0 h 1077258"/>
              <a:gd name="connsiteX1" fmla="*/ 624810 w 2360299"/>
              <a:gd name="connsiteY1" fmla="*/ 0 h 1077258"/>
              <a:gd name="connsiteX2" fmla="*/ 0 w 2360299"/>
              <a:gd name="connsiteY2" fmla="*/ 1077258 h 1077258"/>
              <a:gd name="connsiteX3" fmla="*/ 2268859 w 2360299"/>
              <a:gd name="connsiteY3" fmla="*/ 1077258 h 1077258"/>
              <a:gd name="connsiteX4" fmla="*/ 2360299 w 2360299"/>
              <a:gd name="connsiteY4" fmla="*/ 91440 h 1077258"/>
              <a:gd name="connsiteX0" fmla="*/ 2268859 w 2268859"/>
              <a:gd name="connsiteY0" fmla="*/ 0 h 1077258"/>
              <a:gd name="connsiteX1" fmla="*/ 624810 w 2268859"/>
              <a:gd name="connsiteY1" fmla="*/ 0 h 1077258"/>
              <a:gd name="connsiteX2" fmla="*/ 0 w 2268859"/>
              <a:gd name="connsiteY2" fmla="*/ 1077258 h 1077258"/>
              <a:gd name="connsiteX3" fmla="*/ 2268859 w 2268859"/>
              <a:gd name="connsiteY3" fmla="*/ 1077258 h 1077258"/>
              <a:gd name="connsiteX0" fmla="*/ 624810 w 2268859"/>
              <a:gd name="connsiteY0" fmla="*/ 0 h 1077258"/>
              <a:gd name="connsiteX1" fmla="*/ 0 w 2268859"/>
              <a:gd name="connsiteY1" fmla="*/ 1077258 h 1077258"/>
              <a:gd name="connsiteX2" fmla="*/ 2268859 w 2268859"/>
              <a:gd name="connsiteY2" fmla="*/ 1077258 h 107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859" h="1077258">
                <a:moveTo>
                  <a:pt x="624810" y="0"/>
                </a:moveTo>
                <a:lnTo>
                  <a:pt x="0" y="1077258"/>
                </a:lnTo>
                <a:lnTo>
                  <a:pt x="2268859" y="1077258"/>
                </a:lnTo>
              </a:path>
            </a:pathLst>
          </a:custGeom>
          <a:noFill/>
          <a:ln w="28575">
            <a:solidFill>
              <a:srgbClr val="185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8007073" y="2145289"/>
            <a:ext cx="1932579" cy="1277480"/>
            <a:chOff x="6458967" y="2013255"/>
            <a:chExt cx="1932579" cy="127748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458967" y="2616704"/>
              <a:ext cx="1932579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человек заняты научно-технической деятельностью</a:t>
              </a:r>
              <a:endParaRPr lang="ru-RU" sz="1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616296" y="2013255"/>
              <a:ext cx="13965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7AB0E0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&gt;100</a:t>
              </a:r>
              <a:endParaRPr lang="ru-RU" sz="4000" b="1" dirty="0">
                <a:solidFill>
                  <a:srgbClr val="7AB0E0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857198" y="2141424"/>
            <a:ext cx="1941700" cy="1130534"/>
            <a:chOff x="6613590" y="2009390"/>
            <a:chExt cx="1941700" cy="1130534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6719794" y="2616704"/>
              <a:ext cx="18354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работников в возрасте до 35 лет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613590" y="2009390"/>
              <a:ext cx="1701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7AB0E0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&gt;1000</a:t>
              </a:r>
              <a:endParaRPr lang="ru-RU" sz="4000" b="1" dirty="0">
                <a:solidFill>
                  <a:srgbClr val="7AB0E0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4" y="788721"/>
            <a:ext cx="5448792" cy="54487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 rot="18060000">
            <a:off x="-1151106" y="117704"/>
            <a:ext cx="9654478" cy="6700290"/>
          </a:xfrm>
          <a:custGeom>
            <a:avLst/>
            <a:gdLst>
              <a:gd name="connsiteX0" fmla="*/ 4919084 w 8830853"/>
              <a:gd name="connsiteY0" fmla="*/ 1895255 h 6160188"/>
              <a:gd name="connsiteX1" fmla="*/ 2467998 w 8830853"/>
              <a:gd name="connsiteY1" fmla="*/ 6160188 h 6160188"/>
              <a:gd name="connsiteX2" fmla="*/ 0 w 8830853"/>
              <a:gd name="connsiteY2" fmla="*/ 1885490 h 6160188"/>
              <a:gd name="connsiteX3" fmla="*/ 8830853 w 8830853"/>
              <a:gd name="connsiteY3" fmla="*/ 4411524 h 6160188"/>
              <a:gd name="connsiteX4" fmla="*/ 6410006 w 8830853"/>
              <a:gd name="connsiteY4" fmla="*/ 5809200 h 6160188"/>
              <a:gd name="connsiteX5" fmla="*/ 2949221 w 8830853"/>
              <a:gd name="connsiteY5" fmla="*/ 5802331 h 6160188"/>
              <a:gd name="connsiteX6" fmla="*/ 6283859 w 8830853"/>
              <a:gd name="connsiteY6" fmla="*/ 0 h 61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0853" h="6160188">
                <a:moveTo>
                  <a:pt x="4919084" y="1895255"/>
                </a:moveTo>
                <a:lnTo>
                  <a:pt x="2467998" y="6160188"/>
                </a:lnTo>
                <a:lnTo>
                  <a:pt x="0" y="1885490"/>
                </a:lnTo>
                <a:close/>
                <a:moveTo>
                  <a:pt x="8830853" y="4411524"/>
                </a:moveTo>
                <a:lnTo>
                  <a:pt x="6410006" y="5809200"/>
                </a:lnTo>
                <a:lnTo>
                  <a:pt x="2949221" y="5802331"/>
                </a:lnTo>
                <a:lnTo>
                  <a:pt x="6283859" y="0"/>
                </a:lnTo>
                <a:close/>
              </a:path>
            </a:pathLst>
          </a:custGeom>
          <a:gradFill>
            <a:gsLst>
              <a:gs pos="100000">
                <a:srgbClr val="7AB0E0"/>
              </a:gs>
              <a:gs pos="0">
                <a:srgbClr val="7AB0E0"/>
              </a:gs>
            </a:gsLst>
            <a:lin ang="5400000" scaled="1"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74" y="1059510"/>
            <a:ext cx="6191180" cy="486888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8159" y="437625"/>
            <a:ext cx="7807505" cy="2308324"/>
            <a:chOff x="5486113" y="4819929"/>
            <a:chExt cx="6522237" cy="230832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953266" y="4819929"/>
              <a:ext cx="605508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ПРОГРАММЫ ПОДДЕРЖКИ МОЛОДЫХ СПЕЦИАЛИСТОВ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29155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844" y="1674291"/>
            <a:ext cx="6229218" cy="1015663"/>
            <a:chOff x="6532376" y="3547625"/>
            <a:chExt cx="6229218" cy="1015663"/>
          </a:xfrm>
        </p:grpSpPr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3642862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34586" y="3547625"/>
              <a:ext cx="57270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ПРИ ТРУДОУСТРОЙСТВЕ АО ЧМЗ ВЫПЛАЧИВАЕТ МОЛОДЫМ СПЕЦИАЛИСТАМ МАТЕРИАЛЬНУЮ ПОМОЩЬ </a:t>
              </a:r>
              <a:endParaRPr lang="ru-RU" sz="20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0969" y="2682627"/>
            <a:ext cx="6229218" cy="1015663"/>
            <a:chOff x="6532376" y="3547625"/>
            <a:chExt cx="6008559" cy="1015663"/>
          </a:xfrm>
        </p:grpSpPr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3642862"/>
              <a:ext cx="374449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34587" y="3547625"/>
              <a:ext cx="55063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ПРЕДОСТАВЛЕНИЕ ЖИЛЬЯ/КОМПЕНСАЦИЯ РАСХОДОВ НА АРЕНДУ ЖИЛЬЯ</a:t>
              </a:r>
              <a:endParaRPr lang="ru-RU" sz="20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408" y="3398717"/>
            <a:ext cx="5740016" cy="3477875"/>
            <a:chOff x="6532376" y="4141375"/>
            <a:chExt cx="5534901" cy="3477875"/>
          </a:xfrm>
        </p:grpSpPr>
        <p:sp>
          <p:nvSpPr>
            <p:cNvPr id="32" name="Равнобедренный треугольник 31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6532376" y="4236612"/>
              <a:ext cx="388200" cy="334656"/>
            </a:xfrm>
            <a:prstGeom prst="triangle">
              <a:avLst/>
            </a:prstGeom>
            <a:solidFill>
              <a:srgbClr val="04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34586" y="4141375"/>
              <a:ext cx="5032691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r>
                <a:rPr lang="ru-RU" sz="2000" b="1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МОЛОДЫЕ СПЕЦИАЛИСТЫ ИМЕЮТ ПРАВО НА ПОЛУЧЕНИЕ:</a:t>
              </a:r>
              <a:endParaRPr lang="ru-RU" sz="200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Материальной помощи (при заключении брака, рождении детей и т.д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.)</a:t>
              </a:r>
              <a:endParaRPr lang="ru-RU" sz="1400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Беспроцентный целевой </a:t>
              </a:r>
              <a:r>
                <a:rPr lang="ru-RU" sz="1400" dirty="0" err="1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займ</a:t>
              </a: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 на первоначальный взнос по 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ипотеке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Разовая компенсация проезда к месту работы</a:t>
              </a:r>
              <a:endParaRPr lang="ru-RU" sz="1400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Получение компенсации части расходов на погашение процентной ставки по ипотечному кредиту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ДМС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Санаторно-курортное лечение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Участие в спортивной и культурной жизни предприятия и отрасли (</a:t>
              </a:r>
              <a:r>
                <a:rPr lang="ru-RU" sz="1400" dirty="0" err="1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атомиада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, </a:t>
              </a:r>
              <a:r>
                <a:rPr lang="en-US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ATOMSKILLS</a:t>
              </a:r>
              <a:r>
                <a:rPr lang="ru-RU" sz="1400" dirty="0" smtClean="0">
                  <a:solidFill>
                    <a:schemeClr val="bg1"/>
                  </a:solidFill>
                  <a:latin typeface="Rosatom" panose="020B0503040504020204" pitchFamily="34" charset="-52"/>
                  <a:ea typeface="Rosatom" panose="020B0503040504020204" pitchFamily="34" charset="-52"/>
                  <a:cs typeface="Calibri" panose="020F0502020204030204" pitchFamily="34" charset="0"/>
                </a:rPr>
                <a:t>,  молодежный конгресс,  КВН, «что? Где? Когда?» и др.)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</a:pPr>
              <a:endParaRPr lang="ru-RU" sz="1200" dirty="0">
                <a:solidFill>
                  <a:schemeClr val="bg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728B76E9-B37F-4CF2-9E88-EFD5526EEBDD}"/>
              </a:ext>
            </a:extLst>
          </p:cNvPr>
          <p:cNvSpPr/>
          <p:nvPr/>
        </p:nvSpPr>
        <p:spPr>
          <a:xfrm flipH="1">
            <a:off x="6631403" y="1"/>
            <a:ext cx="2085082" cy="1027607"/>
          </a:xfrm>
          <a:custGeom>
            <a:avLst/>
            <a:gdLst>
              <a:gd name="connsiteX0" fmla="*/ 1537329 w 2221856"/>
              <a:gd name="connsiteY0" fmla="*/ 0 h 1210731"/>
              <a:gd name="connsiteX1" fmla="*/ 684527 w 2221856"/>
              <a:gd name="connsiteY1" fmla="*/ 0 h 1210731"/>
              <a:gd name="connsiteX2" fmla="*/ 0 w 2221856"/>
              <a:gd name="connsiteY2" fmla="*/ 1210731 h 1210731"/>
              <a:gd name="connsiteX3" fmla="*/ 2221856 w 2221856"/>
              <a:gd name="connsiteY3" fmla="*/ 1210731 h 1210731"/>
              <a:gd name="connsiteX0" fmla="*/ 1537329 w 2221856"/>
              <a:gd name="connsiteY0" fmla="*/ 1 h 1210732"/>
              <a:gd name="connsiteX1" fmla="*/ 1132508 w 2221856"/>
              <a:gd name="connsiteY1" fmla="*/ 0 h 1210732"/>
              <a:gd name="connsiteX2" fmla="*/ 684527 w 2221856"/>
              <a:gd name="connsiteY2" fmla="*/ 1 h 1210732"/>
              <a:gd name="connsiteX3" fmla="*/ 0 w 2221856"/>
              <a:gd name="connsiteY3" fmla="*/ 1210732 h 1210732"/>
              <a:gd name="connsiteX4" fmla="*/ 2221856 w 2221856"/>
              <a:gd name="connsiteY4" fmla="*/ 1210732 h 1210732"/>
              <a:gd name="connsiteX5" fmla="*/ 1537329 w 2221856"/>
              <a:gd name="connsiteY5" fmla="*/ 1 h 1210732"/>
              <a:gd name="connsiteX0" fmla="*/ 1132508 w 2221856"/>
              <a:gd name="connsiteY0" fmla="*/ 0 h 1210732"/>
              <a:gd name="connsiteX1" fmla="*/ 684527 w 2221856"/>
              <a:gd name="connsiteY1" fmla="*/ 1 h 1210732"/>
              <a:gd name="connsiteX2" fmla="*/ 0 w 2221856"/>
              <a:gd name="connsiteY2" fmla="*/ 1210732 h 1210732"/>
              <a:gd name="connsiteX3" fmla="*/ 2221856 w 2221856"/>
              <a:gd name="connsiteY3" fmla="*/ 1210732 h 1210732"/>
              <a:gd name="connsiteX4" fmla="*/ 1537329 w 2221856"/>
              <a:gd name="connsiteY4" fmla="*/ 1 h 1210732"/>
              <a:gd name="connsiteX5" fmla="*/ 1223948 w 2221856"/>
              <a:gd name="connsiteY5" fmla="*/ 91440 h 1210732"/>
              <a:gd name="connsiteX0" fmla="*/ 1132508 w 2221856"/>
              <a:gd name="connsiteY0" fmla="*/ 0 h 1210732"/>
              <a:gd name="connsiteX1" fmla="*/ 684527 w 2221856"/>
              <a:gd name="connsiteY1" fmla="*/ 1 h 1210732"/>
              <a:gd name="connsiteX2" fmla="*/ 0 w 2221856"/>
              <a:gd name="connsiteY2" fmla="*/ 1210732 h 1210732"/>
              <a:gd name="connsiteX3" fmla="*/ 2221856 w 2221856"/>
              <a:gd name="connsiteY3" fmla="*/ 1210732 h 1210732"/>
              <a:gd name="connsiteX4" fmla="*/ 1537329 w 2221856"/>
              <a:gd name="connsiteY4" fmla="*/ 1 h 1210732"/>
              <a:gd name="connsiteX0" fmla="*/ 684527 w 2221856"/>
              <a:gd name="connsiteY0" fmla="*/ 0 h 1210731"/>
              <a:gd name="connsiteX1" fmla="*/ 0 w 2221856"/>
              <a:gd name="connsiteY1" fmla="*/ 1210731 h 1210731"/>
              <a:gd name="connsiteX2" fmla="*/ 2221856 w 2221856"/>
              <a:gd name="connsiteY2" fmla="*/ 1210731 h 1210731"/>
              <a:gd name="connsiteX3" fmla="*/ 1537329 w 2221856"/>
              <a:gd name="connsiteY3" fmla="*/ 0 h 1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856" h="1210731">
                <a:moveTo>
                  <a:pt x="684527" y="0"/>
                </a:moveTo>
                <a:lnTo>
                  <a:pt x="0" y="1210731"/>
                </a:lnTo>
                <a:lnTo>
                  <a:pt x="2221856" y="1210731"/>
                </a:lnTo>
                <a:lnTo>
                  <a:pt x="1537329" y="0"/>
                </a:lnTo>
              </a:path>
            </a:pathLst>
          </a:custGeom>
          <a:noFill/>
          <a:ln w="28575">
            <a:solidFill>
              <a:srgbClr val="7AB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87987" y="1980212"/>
            <a:ext cx="6188076" cy="3592513"/>
            <a:chOff x="3375" y="1072"/>
            <a:chExt cx="3898" cy="2263"/>
          </a:xfrm>
          <a:solidFill>
            <a:srgbClr val="A1C7E9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585" y="1510"/>
              <a:ext cx="1688" cy="1814"/>
            </a:xfrm>
            <a:custGeom>
              <a:avLst/>
              <a:gdLst>
                <a:gd name="T0" fmla="*/ 743 w 746"/>
                <a:gd name="T1" fmla="*/ 343 h 799"/>
                <a:gd name="T2" fmla="*/ 705 w 746"/>
                <a:gd name="T3" fmla="*/ 458 h 799"/>
                <a:gd name="T4" fmla="*/ 640 w 746"/>
                <a:gd name="T5" fmla="*/ 545 h 799"/>
                <a:gd name="T6" fmla="*/ 565 w 746"/>
                <a:gd name="T7" fmla="*/ 612 h 799"/>
                <a:gd name="T8" fmla="*/ 490 w 746"/>
                <a:gd name="T9" fmla="*/ 661 h 799"/>
                <a:gd name="T10" fmla="*/ 399 w 746"/>
                <a:gd name="T11" fmla="*/ 706 h 799"/>
                <a:gd name="T12" fmla="*/ 274 w 746"/>
                <a:gd name="T13" fmla="*/ 751 h 799"/>
                <a:gd name="T14" fmla="*/ 175 w 746"/>
                <a:gd name="T15" fmla="*/ 777 h 799"/>
                <a:gd name="T16" fmla="*/ 87 w 746"/>
                <a:gd name="T17" fmla="*/ 791 h 799"/>
                <a:gd name="T18" fmla="*/ 30 w 746"/>
                <a:gd name="T19" fmla="*/ 799 h 799"/>
                <a:gd name="T20" fmla="*/ 5 w 746"/>
                <a:gd name="T21" fmla="*/ 754 h 799"/>
                <a:gd name="T22" fmla="*/ 6 w 746"/>
                <a:gd name="T23" fmla="*/ 663 h 799"/>
                <a:gd name="T24" fmla="*/ 63 w 746"/>
                <a:gd name="T25" fmla="*/ 570 h 799"/>
                <a:gd name="T26" fmla="*/ 125 w 746"/>
                <a:gd name="T27" fmla="*/ 518 h 799"/>
                <a:gd name="T28" fmla="*/ 183 w 746"/>
                <a:gd name="T29" fmla="*/ 519 h 799"/>
                <a:gd name="T30" fmla="*/ 297 w 746"/>
                <a:gd name="T31" fmla="*/ 517 h 799"/>
                <a:gd name="T32" fmla="*/ 387 w 746"/>
                <a:gd name="T33" fmla="*/ 506 h 799"/>
                <a:gd name="T34" fmla="*/ 389 w 746"/>
                <a:gd name="T35" fmla="*/ 448 h 799"/>
                <a:gd name="T36" fmla="*/ 340 w 746"/>
                <a:gd name="T37" fmla="*/ 361 h 799"/>
                <a:gd name="T38" fmla="*/ 272 w 746"/>
                <a:gd name="T39" fmla="*/ 293 h 799"/>
                <a:gd name="T40" fmla="*/ 165 w 746"/>
                <a:gd name="T41" fmla="*/ 215 h 799"/>
                <a:gd name="T42" fmla="*/ 73 w 746"/>
                <a:gd name="T43" fmla="*/ 113 h 799"/>
                <a:gd name="T44" fmla="*/ 79 w 746"/>
                <a:gd name="T45" fmla="*/ 91 h 799"/>
                <a:gd name="T46" fmla="*/ 130 w 746"/>
                <a:gd name="T47" fmla="*/ 96 h 799"/>
                <a:gd name="T48" fmla="*/ 225 w 746"/>
                <a:gd name="T49" fmla="*/ 97 h 799"/>
                <a:gd name="T50" fmla="*/ 280 w 746"/>
                <a:gd name="T51" fmla="*/ 94 h 799"/>
                <a:gd name="T52" fmla="*/ 361 w 746"/>
                <a:gd name="T53" fmla="*/ 82 h 799"/>
                <a:gd name="T54" fmla="*/ 479 w 746"/>
                <a:gd name="T55" fmla="*/ 47 h 799"/>
                <a:gd name="T56" fmla="*/ 538 w 746"/>
                <a:gd name="T57" fmla="*/ 20 h 799"/>
                <a:gd name="T58" fmla="*/ 581 w 746"/>
                <a:gd name="T59" fmla="*/ 5 h 799"/>
                <a:gd name="T60" fmla="*/ 636 w 746"/>
                <a:gd name="T61" fmla="*/ 55 h 799"/>
                <a:gd name="T62" fmla="*/ 692 w 746"/>
                <a:gd name="T63" fmla="*/ 125 h 799"/>
                <a:gd name="T64" fmla="*/ 728 w 746"/>
                <a:gd name="T65" fmla="*/ 199 h 799"/>
                <a:gd name="T66" fmla="*/ 741 w 746"/>
                <a:gd name="T67" fmla="*/ 25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6" h="799">
                  <a:moveTo>
                    <a:pt x="746" y="299"/>
                  </a:moveTo>
                  <a:cubicBezTo>
                    <a:pt x="745" y="317"/>
                    <a:pt x="745" y="330"/>
                    <a:pt x="743" y="343"/>
                  </a:cubicBezTo>
                  <a:cubicBezTo>
                    <a:pt x="741" y="360"/>
                    <a:pt x="737" y="377"/>
                    <a:pt x="732" y="393"/>
                  </a:cubicBezTo>
                  <a:cubicBezTo>
                    <a:pt x="725" y="416"/>
                    <a:pt x="717" y="437"/>
                    <a:pt x="705" y="458"/>
                  </a:cubicBezTo>
                  <a:cubicBezTo>
                    <a:pt x="693" y="476"/>
                    <a:pt x="681" y="495"/>
                    <a:pt x="668" y="512"/>
                  </a:cubicBezTo>
                  <a:cubicBezTo>
                    <a:pt x="660" y="524"/>
                    <a:pt x="650" y="534"/>
                    <a:pt x="640" y="545"/>
                  </a:cubicBezTo>
                  <a:cubicBezTo>
                    <a:pt x="627" y="559"/>
                    <a:pt x="612" y="573"/>
                    <a:pt x="598" y="586"/>
                  </a:cubicBezTo>
                  <a:cubicBezTo>
                    <a:pt x="587" y="595"/>
                    <a:pt x="576" y="603"/>
                    <a:pt x="565" y="612"/>
                  </a:cubicBezTo>
                  <a:cubicBezTo>
                    <a:pt x="553" y="621"/>
                    <a:pt x="541" y="629"/>
                    <a:pt x="529" y="637"/>
                  </a:cubicBezTo>
                  <a:cubicBezTo>
                    <a:pt x="517" y="646"/>
                    <a:pt x="503" y="654"/>
                    <a:pt x="490" y="661"/>
                  </a:cubicBezTo>
                  <a:cubicBezTo>
                    <a:pt x="474" y="670"/>
                    <a:pt x="457" y="679"/>
                    <a:pt x="440" y="688"/>
                  </a:cubicBezTo>
                  <a:cubicBezTo>
                    <a:pt x="426" y="695"/>
                    <a:pt x="413" y="701"/>
                    <a:pt x="399" y="706"/>
                  </a:cubicBezTo>
                  <a:cubicBezTo>
                    <a:pt x="382" y="714"/>
                    <a:pt x="364" y="721"/>
                    <a:pt x="346" y="728"/>
                  </a:cubicBezTo>
                  <a:cubicBezTo>
                    <a:pt x="322" y="736"/>
                    <a:pt x="298" y="744"/>
                    <a:pt x="274" y="751"/>
                  </a:cubicBezTo>
                  <a:cubicBezTo>
                    <a:pt x="256" y="757"/>
                    <a:pt x="239" y="762"/>
                    <a:pt x="221" y="766"/>
                  </a:cubicBezTo>
                  <a:cubicBezTo>
                    <a:pt x="206" y="770"/>
                    <a:pt x="190" y="773"/>
                    <a:pt x="175" y="777"/>
                  </a:cubicBezTo>
                  <a:cubicBezTo>
                    <a:pt x="158" y="780"/>
                    <a:pt x="141" y="784"/>
                    <a:pt x="123" y="787"/>
                  </a:cubicBezTo>
                  <a:cubicBezTo>
                    <a:pt x="111" y="789"/>
                    <a:pt x="99" y="790"/>
                    <a:pt x="87" y="791"/>
                  </a:cubicBezTo>
                  <a:cubicBezTo>
                    <a:pt x="72" y="793"/>
                    <a:pt x="57" y="795"/>
                    <a:pt x="42" y="797"/>
                  </a:cubicBezTo>
                  <a:cubicBezTo>
                    <a:pt x="38" y="798"/>
                    <a:pt x="34" y="798"/>
                    <a:pt x="30" y="799"/>
                  </a:cubicBezTo>
                  <a:cubicBezTo>
                    <a:pt x="23" y="799"/>
                    <a:pt x="22" y="798"/>
                    <a:pt x="19" y="793"/>
                  </a:cubicBezTo>
                  <a:cubicBezTo>
                    <a:pt x="15" y="780"/>
                    <a:pt x="9" y="767"/>
                    <a:pt x="5" y="754"/>
                  </a:cubicBezTo>
                  <a:cubicBezTo>
                    <a:pt x="2" y="742"/>
                    <a:pt x="1" y="731"/>
                    <a:pt x="1" y="719"/>
                  </a:cubicBezTo>
                  <a:cubicBezTo>
                    <a:pt x="0" y="700"/>
                    <a:pt x="1" y="682"/>
                    <a:pt x="6" y="663"/>
                  </a:cubicBezTo>
                  <a:cubicBezTo>
                    <a:pt x="11" y="649"/>
                    <a:pt x="16" y="635"/>
                    <a:pt x="23" y="622"/>
                  </a:cubicBezTo>
                  <a:cubicBezTo>
                    <a:pt x="34" y="603"/>
                    <a:pt x="47" y="585"/>
                    <a:pt x="63" y="570"/>
                  </a:cubicBezTo>
                  <a:cubicBezTo>
                    <a:pt x="74" y="559"/>
                    <a:pt x="85" y="549"/>
                    <a:pt x="96" y="539"/>
                  </a:cubicBezTo>
                  <a:cubicBezTo>
                    <a:pt x="105" y="531"/>
                    <a:pt x="115" y="525"/>
                    <a:pt x="125" y="518"/>
                  </a:cubicBezTo>
                  <a:cubicBezTo>
                    <a:pt x="127" y="516"/>
                    <a:pt x="130" y="516"/>
                    <a:pt x="132" y="516"/>
                  </a:cubicBezTo>
                  <a:cubicBezTo>
                    <a:pt x="149" y="517"/>
                    <a:pt x="166" y="518"/>
                    <a:pt x="183" y="519"/>
                  </a:cubicBezTo>
                  <a:cubicBezTo>
                    <a:pt x="201" y="519"/>
                    <a:pt x="219" y="519"/>
                    <a:pt x="238" y="519"/>
                  </a:cubicBezTo>
                  <a:cubicBezTo>
                    <a:pt x="257" y="519"/>
                    <a:pt x="277" y="518"/>
                    <a:pt x="297" y="517"/>
                  </a:cubicBezTo>
                  <a:cubicBezTo>
                    <a:pt x="315" y="516"/>
                    <a:pt x="332" y="514"/>
                    <a:pt x="349" y="512"/>
                  </a:cubicBezTo>
                  <a:cubicBezTo>
                    <a:pt x="362" y="511"/>
                    <a:pt x="374" y="508"/>
                    <a:pt x="387" y="506"/>
                  </a:cubicBezTo>
                  <a:cubicBezTo>
                    <a:pt x="391" y="506"/>
                    <a:pt x="393" y="504"/>
                    <a:pt x="393" y="500"/>
                  </a:cubicBezTo>
                  <a:cubicBezTo>
                    <a:pt x="395" y="482"/>
                    <a:pt x="394" y="465"/>
                    <a:pt x="389" y="448"/>
                  </a:cubicBezTo>
                  <a:cubicBezTo>
                    <a:pt x="385" y="435"/>
                    <a:pt x="380" y="422"/>
                    <a:pt x="374" y="410"/>
                  </a:cubicBezTo>
                  <a:cubicBezTo>
                    <a:pt x="364" y="392"/>
                    <a:pt x="353" y="376"/>
                    <a:pt x="340" y="361"/>
                  </a:cubicBezTo>
                  <a:cubicBezTo>
                    <a:pt x="330" y="349"/>
                    <a:pt x="320" y="337"/>
                    <a:pt x="309" y="326"/>
                  </a:cubicBezTo>
                  <a:cubicBezTo>
                    <a:pt x="297" y="315"/>
                    <a:pt x="285" y="303"/>
                    <a:pt x="272" y="293"/>
                  </a:cubicBezTo>
                  <a:cubicBezTo>
                    <a:pt x="254" y="278"/>
                    <a:pt x="235" y="263"/>
                    <a:pt x="216" y="249"/>
                  </a:cubicBezTo>
                  <a:cubicBezTo>
                    <a:pt x="200" y="237"/>
                    <a:pt x="182" y="227"/>
                    <a:pt x="165" y="215"/>
                  </a:cubicBezTo>
                  <a:cubicBezTo>
                    <a:pt x="144" y="201"/>
                    <a:pt x="123" y="186"/>
                    <a:pt x="105" y="168"/>
                  </a:cubicBezTo>
                  <a:cubicBezTo>
                    <a:pt x="89" y="153"/>
                    <a:pt x="76" y="135"/>
                    <a:pt x="73" y="113"/>
                  </a:cubicBezTo>
                  <a:cubicBezTo>
                    <a:pt x="72" y="107"/>
                    <a:pt x="74" y="100"/>
                    <a:pt x="75" y="93"/>
                  </a:cubicBezTo>
                  <a:cubicBezTo>
                    <a:pt x="76" y="92"/>
                    <a:pt x="78" y="91"/>
                    <a:pt x="79" y="91"/>
                  </a:cubicBezTo>
                  <a:cubicBezTo>
                    <a:pt x="85" y="92"/>
                    <a:pt x="91" y="93"/>
                    <a:pt x="97" y="93"/>
                  </a:cubicBezTo>
                  <a:cubicBezTo>
                    <a:pt x="108" y="94"/>
                    <a:pt x="119" y="95"/>
                    <a:pt x="130" y="96"/>
                  </a:cubicBezTo>
                  <a:cubicBezTo>
                    <a:pt x="147" y="97"/>
                    <a:pt x="163" y="98"/>
                    <a:pt x="179" y="98"/>
                  </a:cubicBezTo>
                  <a:cubicBezTo>
                    <a:pt x="194" y="99"/>
                    <a:pt x="210" y="98"/>
                    <a:pt x="225" y="97"/>
                  </a:cubicBezTo>
                  <a:cubicBezTo>
                    <a:pt x="231" y="97"/>
                    <a:pt x="236" y="98"/>
                    <a:pt x="242" y="97"/>
                  </a:cubicBezTo>
                  <a:cubicBezTo>
                    <a:pt x="255" y="96"/>
                    <a:pt x="268" y="95"/>
                    <a:pt x="280" y="94"/>
                  </a:cubicBezTo>
                  <a:cubicBezTo>
                    <a:pt x="292" y="93"/>
                    <a:pt x="303" y="91"/>
                    <a:pt x="314" y="90"/>
                  </a:cubicBezTo>
                  <a:cubicBezTo>
                    <a:pt x="330" y="88"/>
                    <a:pt x="345" y="85"/>
                    <a:pt x="361" y="82"/>
                  </a:cubicBezTo>
                  <a:cubicBezTo>
                    <a:pt x="373" y="80"/>
                    <a:pt x="386" y="77"/>
                    <a:pt x="398" y="73"/>
                  </a:cubicBezTo>
                  <a:cubicBezTo>
                    <a:pt x="425" y="66"/>
                    <a:pt x="453" y="58"/>
                    <a:pt x="479" y="47"/>
                  </a:cubicBezTo>
                  <a:cubicBezTo>
                    <a:pt x="488" y="44"/>
                    <a:pt x="497" y="40"/>
                    <a:pt x="505" y="36"/>
                  </a:cubicBezTo>
                  <a:cubicBezTo>
                    <a:pt x="516" y="31"/>
                    <a:pt x="528" y="26"/>
                    <a:pt x="538" y="20"/>
                  </a:cubicBezTo>
                  <a:cubicBezTo>
                    <a:pt x="547" y="16"/>
                    <a:pt x="556" y="10"/>
                    <a:pt x="564" y="4"/>
                  </a:cubicBezTo>
                  <a:cubicBezTo>
                    <a:pt x="571" y="0"/>
                    <a:pt x="574" y="0"/>
                    <a:pt x="581" y="5"/>
                  </a:cubicBezTo>
                  <a:cubicBezTo>
                    <a:pt x="590" y="13"/>
                    <a:pt x="600" y="20"/>
                    <a:pt x="609" y="28"/>
                  </a:cubicBezTo>
                  <a:cubicBezTo>
                    <a:pt x="618" y="37"/>
                    <a:pt x="627" y="46"/>
                    <a:pt x="636" y="55"/>
                  </a:cubicBezTo>
                  <a:cubicBezTo>
                    <a:pt x="646" y="65"/>
                    <a:pt x="656" y="75"/>
                    <a:pt x="664" y="86"/>
                  </a:cubicBezTo>
                  <a:cubicBezTo>
                    <a:pt x="674" y="98"/>
                    <a:pt x="683" y="111"/>
                    <a:pt x="692" y="125"/>
                  </a:cubicBezTo>
                  <a:cubicBezTo>
                    <a:pt x="699" y="136"/>
                    <a:pt x="707" y="148"/>
                    <a:pt x="712" y="160"/>
                  </a:cubicBezTo>
                  <a:cubicBezTo>
                    <a:pt x="719" y="173"/>
                    <a:pt x="723" y="186"/>
                    <a:pt x="728" y="199"/>
                  </a:cubicBezTo>
                  <a:cubicBezTo>
                    <a:pt x="730" y="205"/>
                    <a:pt x="732" y="211"/>
                    <a:pt x="734" y="217"/>
                  </a:cubicBezTo>
                  <a:cubicBezTo>
                    <a:pt x="736" y="230"/>
                    <a:pt x="739" y="243"/>
                    <a:pt x="741" y="256"/>
                  </a:cubicBezTo>
                  <a:cubicBezTo>
                    <a:pt x="743" y="272"/>
                    <a:pt x="744" y="288"/>
                    <a:pt x="746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75" y="1785"/>
              <a:ext cx="2439" cy="1550"/>
            </a:xfrm>
            <a:custGeom>
              <a:avLst/>
              <a:gdLst>
                <a:gd name="T0" fmla="*/ 335 w 1078"/>
                <a:gd name="T1" fmla="*/ 340 h 683"/>
                <a:gd name="T2" fmla="*/ 446 w 1078"/>
                <a:gd name="T3" fmla="*/ 366 h 683"/>
                <a:gd name="T4" fmla="*/ 517 w 1078"/>
                <a:gd name="T5" fmla="*/ 374 h 683"/>
                <a:gd name="T6" fmla="*/ 649 w 1078"/>
                <a:gd name="T7" fmla="*/ 377 h 683"/>
                <a:gd name="T8" fmla="*/ 726 w 1078"/>
                <a:gd name="T9" fmla="*/ 373 h 683"/>
                <a:gd name="T10" fmla="*/ 798 w 1078"/>
                <a:gd name="T11" fmla="*/ 367 h 683"/>
                <a:gd name="T12" fmla="*/ 889 w 1078"/>
                <a:gd name="T13" fmla="*/ 357 h 683"/>
                <a:gd name="T14" fmla="*/ 1017 w 1078"/>
                <a:gd name="T15" fmla="*/ 360 h 683"/>
                <a:gd name="T16" fmla="*/ 1078 w 1078"/>
                <a:gd name="T17" fmla="*/ 380 h 683"/>
                <a:gd name="T18" fmla="*/ 1032 w 1078"/>
                <a:gd name="T19" fmla="*/ 415 h 683"/>
                <a:gd name="T20" fmla="*/ 971 w 1078"/>
                <a:gd name="T21" fmla="*/ 482 h 683"/>
                <a:gd name="T22" fmla="*/ 943 w 1078"/>
                <a:gd name="T23" fmla="*/ 548 h 683"/>
                <a:gd name="T24" fmla="*/ 947 w 1078"/>
                <a:gd name="T25" fmla="*/ 638 h 683"/>
                <a:gd name="T26" fmla="*/ 957 w 1078"/>
                <a:gd name="T27" fmla="*/ 680 h 683"/>
                <a:gd name="T28" fmla="*/ 842 w 1078"/>
                <a:gd name="T29" fmla="*/ 683 h 683"/>
                <a:gd name="T30" fmla="*/ 750 w 1078"/>
                <a:gd name="T31" fmla="*/ 678 h 683"/>
                <a:gd name="T32" fmla="*/ 665 w 1078"/>
                <a:gd name="T33" fmla="*/ 668 h 683"/>
                <a:gd name="T34" fmla="*/ 575 w 1078"/>
                <a:gd name="T35" fmla="*/ 651 h 683"/>
                <a:gd name="T36" fmla="*/ 462 w 1078"/>
                <a:gd name="T37" fmla="*/ 621 h 683"/>
                <a:gd name="T38" fmla="*/ 334 w 1078"/>
                <a:gd name="T39" fmla="*/ 574 h 683"/>
                <a:gd name="T40" fmla="*/ 263 w 1078"/>
                <a:gd name="T41" fmla="*/ 538 h 683"/>
                <a:gd name="T42" fmla="*/ 202 w 1078"/>
                <a:gd name="T43" fmla="*/ 499 h 683"/>
                <a:gd name="T44" fmla="*/ 148 w 1078"/>
                <a:gd name="T45" fmla="*/ 458 h 683"/>
                <a:gd name="T46" fmla="*/ 97 w 1078"/>
                <a:gd name="T47" fmla="*/ 408 h 683"/>
                <a:gd name="T48" fmla="*/ 53 w 1078"/>
                <a:gd name="T49" fmla="*/ 348 h 683"/>
                <a:gd name="T50" fmla="*/ 12 w 1078"/>
                <a:gd name="T51" fmla="*/ 255 h 683"/>
                <a:gd name="T52" fmla="*/ 3 w 1078"/>
                <a:gd name="T53" fmla="*/ 150 h 683"/>
                <a:gd name="T54" fmla="*/ 35 w 1078"/>
                <a:gd name="T55" fmla="*/ 43 h 683"/>
                <a:gd name="T56" fmla="*/ 69 w 1078"/>
                <a:gd name="T57" fmla="*/ 2 h 683"/>
                <a:gd name="T58" fmla="*/ 152 w 1078"/>
                <a:gd name="T59" fmla="*/ 19 h 683"/>
                <a:gd name="T60" fmla="*/ 261 w 1078"/>
                <a:gd name="T61" fmla="*/ 57 h 683"/>
                <a:gd name="T62" fmla="*/ 366 w 1078"/>
                <a:gd name="T63" fmla="*/ 126 h 683"/>
                <a:gd name="T64" fmla="*/ 415 w 1078"/>
                <a:gd name="T65" fmla="*/ 187 h 683"/>
                <a:gd name="T66" fmla="*/ 369 w 1078"/>
                <a:gd name="T67" fmla="*/ 232 h 683"/>
                <a:gd name="T68" fmla="*/ 318 w 1078"/>
                <a:gd name="T69" fmla="*/ 29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8" h="683">
                  <a:moveTo>
                    <a:pt x="299" y="327"/>
                  </a:moveTo>
                  <a:cubicBezTo>
                    <a:pt x="312" y="332"/>
                    <a:pt x="323" y="337"/>
                    <a:pt x="335" y="340"/>
                  </a:cubicBezTo>
                  <a:cubicBezTo>
                    <a:pt x="357" y="347"/>
                    <a:pt x="380" y="353"/>
                    <a:pt x="403" y="359"/>
                  </a:cubicBezTo>
                  <a:cubicBezTo>
                    <a:pt x="417" y="362"/>
                    <a:pt x="431" y="364"/>
                    <a:pt x="446" y="366"/>
                  </a:cubicBezTo>
                  <a:cubicBezTo>
                    <a:pt x="462" y="368"/>
                    <a:pt x="479" y="370"/>
                    <a:pt x="496" y="372"/>
                  </a:cubicBezTo>
                  <a:cubicBezTo>
                    <a:pt x="503" y="373"/>
                    <a:pt x="510" y="373"/>
                    <a:pt x="517" y="374"/>
                  </a:cubicBezTo>
                  <a:cubicBezTo>
                    <a:pt x="535" y="374"/>
                    <a:pt x="553" y="376"/>
                    <a:pt x="571" y="376"/>
                  </a:cubicBezTo>
                  <a:cubicBezTo>
                    <a:pt x="597" y="377"/>
                    <a:pt x="623" y="377"/>
                    <a:pt x="649" y="377"/>
                  </a:cubicBezTo>
                  <a:cubicBezTo>
                    <a:pt x="664" y="377"/>
                    <a:pt x="679" y="375"/>
                    <a:pt x="695" y="375"/>
                  </a:cubicBezTo>
                  <a:cubicBezTo>
                    <a:pt x="705" y="374"/>
                    <a:pt x="715" y="374"/>
                    <a:pt x="726" y="373"/>
                  </a:cubicBezTo>
                  <a:cubicBezTo>
                    <a:pt x="739" y="372"/>
                    <a:pt x="752" y="371"/>
                    <a:pt x="766" y="369"/>
                  </a:cubicBezTo>
                  <a:cubicBezTo>
                    <a:pt x="777" y="368"/>
                    <a:pt x="787" y="368"/>
                    <a:pt x="798" y="367"/>
                  </a:cubicBezTo>
                  <a:cubicBezTo>
                    <a:pt x="813" y="365"/>
                    <a:pt x="828" y="363"/>
                    <a:pt x="843" y="361"/>
                  </a:cubicBezTo>
                  <a:cubicBezTo>
                    <a:pt x="858" y="359"/>
                    <a:pt x="873" y="358"/>
                    <a:pt x="889" y="357"/>
                  </a:cubicBezTo>
                  <a:cubicBezTo>
                    <a:pt x="914" y="354"/>
                    <a:pt x="940" y="354"/>
                    <a:pt x="965" y="355"/>
                  </a:cubicBezTo>
                  <a:cubicBezTo>
                    <a:pt x="982" y="356"/>
                    <a:pt x="1000" y="358"/>
                    <a:pt x="1017" y="360"/>
                  </a:cubicBezTo>
                  <a:cubicBezTo>
                    <a:pt x="1036" y="362"/>
                    <a:pt x="1054" y="368"/>
                    <a:pt x="1071" y="376"/>
                  </a:cubicBezTo>
                  <a:cubicBezTo>
                    <a:pt x="1074" y="377"/>
                    <a:pt x="1076" y="379"/>
                    <a:pt x="1078" y="380"/>
                  </a:cubicBezTo>
                  <a:cubicBezTo>
                    <a:pt x="1072" y="385"/>
                    <a:pt x="1066" y="389"/>
                    <a:pt x="1061" y="393"/>
                  </a:cubicBezTo>
                  <a:cubicBezTo>
                    <a:pt x="1051" y="400"/>
                    <a:pt x="1041" y="407"/>
                    <a:pt x="1032" y="415"/>
                  </a:cubicBezTo>
                  <a:cubicBezTo>
                    <a:pt x="1020" y="426"/>
                    <a:pt x="1008" y="436"/>
                    <a:pt x="997" y="448"/>
                  </a:cubicBezTo>
                  <a:cubicBezTo>
                    <a:pt x="987" y="458"/>
                    <a:pt x="979" y="470"/>
                    <a:pt x="971" y="482"/>
                  </a:cubicBezTo>
                  <a:cubicBezTo>
                    <a:pt x="965" y="494"/>
                    <a:pt x="958" y="505"/>
                    <a:pt x="953" y="517"/>
                  </a:cubicBezTo>
                  <a:cubicBezTo>
                    <a:pt x="949" y="527"/>
                    <a:pt x="946" y="537"/>
                    <a:pt x="943" y="548"/>
                  </a:cubicBezTo>
                  <a:cubicBezTo>
                    <a:pt x="940" y="562"/>
                    <a:pt x="938" y="576"/>
                    <a:pt x="939" y="590"/>
                  </a:cubicBezTo>
                  <a:cubicBezTo>
                    <a:pt x="940" y="606"/>
                    <a:pt x="942" y="622"/>
                    <a:pt x="947" y="638"/>
                  </a:cubicBezTo>
                  <a:cubicBezTo>
                    <a:pt x="951" y="652"/>
                    <a:pt x="956" y="666"/>
                    <a:pt x="964" y="680"/>
                  </a:cubicBezTo>
                  <a:cubicBezTo>
                    <a:pt x="961" y="680"/>
                    <a:pt x="959" y="680"/>
                    <a:pt x="957" y="680"/>
                  </a:cubicBezTo>
                  <a:cubicBezTo>
                    <a:pt x="948" y="680"/>
                    <a:pt x="939" y="681"/>
                    <a:pt x="930" y="681"/>
                  </a:cubicBezTo>
                  <a:cubicBezTo>
                    <a:pt x="901" y="682"/>
                    <a:pt x="871" y="682"/>
                    <a:pt x="842" y="683"/>
                  </a:cubicBezTo>
                  <a:cubicBezTo>
                    <a:pt x="829" y="683"/>
                    <a:pt x="816" y="683"/>
                    <a:pt x="804" y="682"/>
                  </a:cubicBezTo>
                  <a:cubicBezTo>
                    <a:pt x="786" y="681"/>
                    <a:pt x="768" y="679"/>
                    <a:pt x="750" y="678"/>
                  </a:cubicBezTo>
                  <a:cubicBezTo>
                    <a:pt x="736" y="676"/>
                    <a:pt x="722" y="675"/>
                    <a:pt x="707" y="673"/>
                  </a:cubicBezTo>
                  <a:cubicBezTo>
                    <a:pt x="693" y="672"/>
                    <a:pt x="679" y="670"/>
                    <a:pt x="665" y="668"/>
                  </a:cubicBezTo>
                  <a:cubicBezTo>
                    <a:pt x="652" y="666"/>
                    <a:pt x="640" y="664"/>
                    <a:pt x="628" y="662"/>
                  </a:cubicBezTo>
                  <a:cubicBezTo>
                    <a:pt x="610" y="658"/>
                    <a:pt x="592" y="655"/>
                    <a:pt x="575" y="651"/>
                  </a:cubicBezTo>
                  <a:cubicBezTo>
                    <a:pt x="557" y="648"/>
                    <a:pt x="540" y="643"/>
                    <a:pt x="523" y="639"/>
                  </a:cubicBezTo>
                  <a:cubicBezTo>
                    <a:pt x="502" y="633"/>
                    <a:pt x="482" y="627"/>
                    <a:pt x="462" y="621"/>
                  </a:cubicBezTo>
                  <a:cubicBezTo>
                    <a:pt x="440" y="614"/>
                    <a:pt x="418" y="607"/>
                    <a:pt x="396" y="599"/>
                  </a:cubicBezTo>
                  <a:cubicBezTo>
                    <a:pt x="375" y="591"/>
                    <a:pt x="354" y="583"/>
                    <a:pt x="334" y="574"/>
                  </a:cubicBezTo>
                  <a:cubicBezTo>
                    <a:pt x="321" y="568"/>
                    <a:pt x="308" y="562"/>
                    <a:pt x="295" y="555"/>
                  </a:cubicBezTo>
                  <a:cubicBezTo>
                    <a:pt x="284" y="550"/>
                    <a:pt x="274" y="543"/>
                    <a:pt x="263" y="538"/>
                  </a:cubicBezTo>
                  <a:cubicBezTo>
                    <a:pt x="253" y="532"/>
                    <a:pt x="243" y="526"/>
                    <a:pt x="233" y="520"/>
                  </a:cubicBezTo>
                  <a:cubicBezTo>
                    <a:pt x="222" y="514"/>
                    <a:pt x="212" y="506"/>
                    <a:pt x="202" y="499"/>
                  </a:cubicBezTo>
                  <a:cubicBezTo>
                    <a:pt x="193" y="493"/>
                    <a:pt x="185" y="488"/>
                    <a:pt x="177" y="481"/>
                  </a:cubicBezTo>
                  <a:cubicBezTo>
                    <a:pt x="167" y="474"/>
                    <a:pt x="158" y="466"/>
                    <a:pt x="148" y="458"/>
                  </a:cubicBezTo>
                  <a:cubicBezTo>
                    <a:pt x="139" y="450"/>
                    <a:pt x="130" y="442"/>
                    <a:pt x="122" y="434"/>
                  </a:cubicBezTo>
                  <a:cubicBezTo>
                    <a:pt x="113" y="426"/>
                    <a:pt x="105" y="417"/>
                    <a:pt x="97" y="408"/>
                  </a:cubicBezTo>
                  <a:cubicBezTo>
                    <a:pt x="90" y="400"/>
                    <a:pt x="83" y="392"/>
                    <a:pt x="77" y="384"/>
                  </a:cubicBezTo>
                  <a:cubicBezTo>
                    <a:pt x="69" y="372"/>
                    <a:pt x="61" y="360"/>
                    <a:pt x="53" y="348"/>
                  </a:cubicBezTo>
                  <a:cubicBezTo>
                    <a:pt x="48" y="341"/>
                    <a:pt x="43" y="334"/>
                    <a:pt x="39" y="326"/>
                  </a:cubicBezTo>
                  <a:cubicBezTo>
                    <a:pt x="28" y="304"/>
                    <a:pt x="18" y="280"/>
                    <a:pt x="12" y="255"/>
                  </a:cubicBezTo>
                  <a:cubicBezTo>
                    <a:pt x="8" y="242"/>
                    <a:pt x="6" y="228"/>
                    <a:pt x="4" y="214"/>
                  </a:cubicBezTo>
                  <a:cubicBezTo>
                    <a:pt x="0" y="193"/>
                    <a:pt x="2" y="171"/>
                    <a:pt x="3" y="150"/>
                  </a:cubicBezTo>
                  <a:cubicBezTo>
                    <a:pt x="4" y="136"/>
                    <a:pt x="8" y="123"/>
                    <a:pt x="11" y="109"/>
                  </a:cubicBezTo>
                  <a:cubicBezTo>
                    <a:pt x="16" y="86"/>
                    <a:pt x="24" y="64"/>
                    <a:pt x="35" y="43"/>
                  </a:cubicBezTo>
                  <a:cubicBezTo>
                    <a:pt x="41" y="31"/>
                    <a:pt x="49" y="21"/>
                    <a:pt x="54" y="9"/>
                  </a:cubicBezTo>
                  <a:cubicBezTo>
                    <a:pt x="58" y="2"/>
                    <a:pt x="61" y="0"/>
                    <a:pt x="69" y="2"/>
                  </a:cubicBezTo>
                  <a:cubicBezTo>
                    <a:pt x="83" y="5"/>
                    <a:pt x="97" y="6"/>
                    <a:pt x="110" y="9"/>
                  </a:cubicBezTo>
                  <a:cubicBezTo>
                    <a:pt x="124" y="12"/>
                    <a:pt x="138" y="15"/>
                    <a:pt x="152" y="19"/>
                  </a:cubicBezTo>
                  <a:cubicBezTo>
                    <a:pt x="170" y="24"/>
                    <a:pt x="188" y="29"/>
                    <a:pt x="206" y="35"/>
                  </a:cubicBezTo>
                  <a:cubicBezTo>
                    <a:pt x="225" y="42"/>
                    <a:pt x="243" y="49"/>
                    <a:pt x="261" y="57"/>
                  </a:cubicBezTo>
                  <a:cubicBezTo>
                    <a:pt x="284" y="68"/>
                    <a:pt x="306" y="80"/>
                    <a:pt x="326" y="95"/>
                  </a:cubicBezTo>
                  <a:cubicBezTo>
                    <a:pt x="340" y="105"/>
                    <a:pt x="354" y="115"/>
                    <a:pt x="366" y="126"/>
                  </a:cubicBezTo>
                  <a:cubicBezTo>
                    <a:pt x="378" y="138"/>
                    <a:pt x="389" y="152"/>
                    <a:pt x="400" y="166"/>
                  </a:cubicBezTo>
                  <a:cubicBezTo>
                    <a:pt x="405" y="172"/>
                    <a:pt x="410" y="180"/>
                    <a:pt x="415" y="187"/>
                  </a:cubicBezTo>
                  <a:cubicBezTo>
                    <a:pt x="416" y="189"/>
                    <a:pt x="417" y="191"/>
                    <a:pt x="414" y="193"/>
                  </a:cubicBezTo>
                  <a:cubicBezTo>
                    <a:pt x="399" y="206"/>
                    <a:pt x="383" y="219"/>
                    <a:pt x="369" y="232"/>
                  </a:cubicBezTo>
                  <a:cubicBezTo>
                    <a:pt x="359" y="242"/>
                    <a:pt x="349" y="254"/>
                    <a:pt x="340" y="265"/>
                  </a:cubicBezTo>
                  <a:cubicBezTo>
                    <a:pt x="332" y="275"/>
                    <a:pt x="325" y="284"/>
                    <a:pt x="318" y="294"/>
                  </a:cubicBezTo>
                  <a:cubicBezTo>
                    <a:pt x="312" y="305"/>
                    <a:pt x="306" y="316"/>
                    <a:pt x="299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541" y="1072"/>
              <a:ext cx="3291" cy="1130"/>
            </a:xfrm>
            <a:custGeom>
              <a:avLst/>
              <a:gdLst>
                <a:gd name="T0" fmla="*/ 342 w 1455"/>
                <a:gd name="T1" fmla="*/ 450 h 498"/>
                <a:gd name="T2" fmla="*/ 271 w 1455"/>
                <a:gd name="T3" fmla="*/ 390 h 498"/>
                <a:gd name="T4" fmla="*/ 192 w 1455"/>
                <a:gd name="T5" fmla="*/ 348 h 498"/>
                <a:gd name="T6" fmla="*/ 101 w 1455"/>
                <a:gd name="T7" fmla="*/ 317 h 498"/>
                <a:gd name="T8" fmla="*/ 16 w 1455"/>
                <a:gd name="T9" fmla="*/ 300 h 498"/>
                <a:gd name="T10" fmla="*/ 13 w 1455"/>
                <a:gd name="T11" fmla="*/ 281 h 498"/>
                <a:gd name="T12" fmla="*/ 52 w 1455"/>
                <a:gd name="T13" fmla="*/ 240 h 498"/>
                <a:gd name="T14" fmla="*/ 154 w 1455"/>
                <a:gd name="T15" fmla="*/ 163 h 498"/>
                <a:gd name="T16" fmla="*/ 269 w 1455"/>
                <a:gd name="T17" fmla="*/ 104 h 498"/>
                <a:gd name="T18" fmla="*/ 372 w 1455"/>
                <a:gd name="T19" fmla="*/ 65 h 498"/>
                <a:gd name="T20" fmla="*/ 475 w 1455"/>
                <a:gd name="T21" fmla="*/ 37 h 498"/>
                <a:gd name="T22" fmla="*/ 567 w 1455"/>
                <a:gd name="T23" fmla="*/ 19 h 498"/>
                <a:gd name="T24" fmla="*/ 648 w 1455"/>
                <a:gd name="T25" fmla="*/ 8 h 498"/>
                <a:gd name="T26" fmla="*/ 705 w 1455"/>
                <a:gd name="T27" fmla="*/ 3 h 498"/>
                <a:gd name="T28" fmla="*/ 876 w 1455"/>
                <a:gd name="T29" fmla="*/ 2 h 498"/>
                <a:gd name="T30" fmla="*/ 987 w 1455"/>
                <a:gd name="T31" fmla="*/ 12 h 498"/>
                <a:gd name="T32" fmla="*/ 1045 w 1455"/>
                <a:gd name="T33" fmla="*/ 21 h 498"/>
                <a:gd name="T34" fmla="*/ 1098 w 1455"/>
                <a:gd name="T35" fmla="*/ 31 h 498"/>
                <a:gd name="T36" fmla="*/ 1210 w 1455"/>
                <a:gd name="T37" fmla="*/ 61 h 498"/>
                <a:gd name="T38" fmla="*/ 1343 w 1455"/>
                <a:gd name="T39" fmla="*/ 112 h 498"/>
                <a:gd name="T40" fmla="*/ 1453 w 1455"/>
                <a:gd name="T41" fmla="*/ 175 h 498"/>
                <a:gd name="T42" fmla="*/ 1447 w 1455"/>
                <a:gd name="T43" fmla="*/ 182 h 498"/>
                <a:gd name="T44" fmla="*/ 1353 w 1455"/>
                <a:gd name="T45" fmla="*/ 226 h 498"/>
                <a:gd name="T46" fmla="*/ 1275 w 1455"/>
                <a:gd name="T47" fmla="*/ 249 h 498"/>
                <a:gd name="T48" fmla="*/ 1205 w 1455"/>
                <a:gd name="T49" fmla="*/ 262 h 498"/>
                <a:gd name="T50" fmla="*/ 1135 w 1455"/>
                <a:gd name="T51" fmla="*/ 268 h 498"/>
                <a:gd name="T52" fmla="*/ 1086 w 1455"/>
                <a:gd name="T53" fmla="*/ 269 h 498"/>
                <a:gd name="T54" fmla="*/ 996 w 1455"/>
                <a:gd name="T55" fmla="*/ 264 h 498"/>
                <a:gd name="T56" fmla="*/ 933 w 1455"/>
                <a:gd name="T57" fmla="*/ 204 h 498"/>
                <a:gd name="T58" fmla="*/ 844 w 1455"/>
                <a:gd name="T59" fmla="*/ 141 h 498"/>
                <a:gd name="T60" fmla="*/ 794 w 1455"/>
                <a:gd name="T61" fmla="*/ 153 h 498"/>
                <a:gd name="T62" fmla="*/ 685 w 1455"/>
                <a:gd name="T63" fmla="*/ 202 h 498"/>
                <a:gd name="T64" fmla="*/ 586 w 1455"/>
                <a:gd name="T65" fmla="*/ 280 h 498"/>
                <a:gd name="T66" fmla="*/ 518 w 1455"/>
                <a:gd name="T67" fmla="*/ 376 h 498"/>
                <a:gd name="T68" fmla="*/ 458 w 1455"/>
                <a:gd name="T69" fmla="*/ 448 h 498"/>
                <a:gd name="T70" fmla="*/ 386 w 1455"/>
                <a:gd name="T71" fmla="*/ 49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5" h="498">
                  <a:moveTo>
                    <a:pt x="376" y="498"/>
                  </a:moveTo>
                  <a:cubicBezTo>
                    <a:pt x="366" y="481"/>
                    <a:pt x="354" y="465"/>
                    <a:pt x="342" y="450"/>
                  </a:cubicBezTo>
                  <a:cubicBezTo>
                    <a:pt x="330" y="437"/>
                    <a:pt x="316" y="424"/>
                    <a:pt x="303" y="413"/>
                  </a:cubicBezTo>
                  <a:cubicBezTo>
                    <a:pt x="293" y="404"/>
                    <a:pt x="282" y="397"/>
                    <a:pt x="271" y="390"/>
                  </a:cubicBezTo>
                  <a:cubicBezTo>
                    <a:pt x="259" y="382"/>
                    <a:pt x="247" y="375"/>
                    <a:pt x="234" y="368"/>
                  </a:cubicBezTo>
                  <a:cubicBezTo>
                    <a:pt x="221" y="361"/>
                    <a:pt x="207" y="354"/>
                    <a:pt x="192" y="348"/>
                  </a:cubicBezTo>
                  <a:cubicBezTo>
                    <a:pt x="181" y="343"/>
                    <a:pt x="169" y="338"/>
                    <a:pt x="156" y="334"/>
                  </a:cubicBezTo>
                  <a:cubicBezTo>
                    <a:pt x="138" y="328"/>
                    <a:pt x="120" y="322"/>
                    <a:pt x="101" y="317"/>
                  </a:cubicBezTo>
                  <a:cubicBezTo>
                    <a:pt x="85" y="313"/>
                    <a:pt x="68" y="309"/>
                    <a:pt x="51" y="306"/>
                  </a:cubicBezTo>
                  <a:cubicBezTo>
                    <a:pt x="40" y="303"/>
                    <a:pt x="28" y="302"/>
                    <a:pt x="16" y="300"/>
                  </a:cubicBezTo>
                  <a:cubicBezTo>
                    <a:pt x="11" y="299"/>
                    <a:pt x="6" y="298"/>
                    <a:pt x="0" y="297"/>
                  </a:cubicBezTo>
                  <a:cubicBezTo>
                    <a:pt x="5" y="291"/>
                    <a:pt x="9" y="286"/>
                    <a:pt x="13" y="281"/>
                  </a:cubicBezTo>
                  <a:cubicBezTo>
                    <a:pt x="19" y="274"/>
                    <a:pt x="25" y="267"/>
                    <a:pt x="31" y="261"/>
                  </a:cubicBezTo>
                  <a:cubicBezTo>
                    <a:pt x="37" y="254"/>
                    <a:pt x="44" y="247"/>
                    <a:pt x="52" y="240"/>
                  </a:cubicBezTo>
                  <a:cubicBezTo>
                    <a:pt x="69" y="225"/>
                    <a:pt x="86" y="210"/>
                    <a:pt x="104" y="196"/>
                  </a:cubicBezTo>
                  <a:cubicBezTo>
                    <a:pt x="120" y="184"/>
                    <a:pt x="137" y="173"/>
                    <a:pt x="154" y="163"/>
                  </a:cubicBezTo>
                  <a:cubicBezTo>
                    <a:pt x="171" y="152"/>
                    <a:pt x="188" y="142"/>
                    <a:pt x="206" y="133"/>
                  </a:cubicBezTo>
                  <a:cubicBezTo>
                    <a:pt x="226" y="123"/>
                    <a:pt x="248" y="113"/>
                    <a:pt x="269" y="104"/>
                  </a:cubicBezTo>
                  <a:cubicBezTo>
                    <a:pt x="283" y="97"/>
                    <a:pt x="298" y="92"/>
                    <a:pt x="313" y="86"/>
                  </a:cubicBezTo>
                  <a:cubicBezTo>
                    <a:pt x="333" y="79"/>
                    <a:pt x="352" y="71"/>
                    <a:pt x="372" y="65"/>
                  </a:cubicBezTo>
                  <a:cubicBezTo>
                    <a:pt x="392" y="58"/>
                    <a:pt x="411" y="53"/>
                    <a:pt x="431" y="48"/>
                  </a:cubicBezTo>
                  <a:cubicBezTo>
                    <a:pt x="446" y="44"/>
                    <a:pt x="460" y="40"/>
                    <a:pt x="475" y="37"/>
                  </a:cubicBezTo>
                  <a:cubicBezTo>
                    <a:pt x="492" y="33"/>
                    <a:pt x="509" y="29"/>
                    <a:pt x="526" y="25"/>
                  </a:cubicBezTo>
                  <a:cubicBezTo>
                    <a:pt x="540" y="23"/>
                    <a:pt x="553" y="21"/>
                    <a:pt x="567" y="19"/>
                  </a:cubicBezTo>
                  <a:cubicBezTo>
                    <a:pt x="584" y="16"/>
                    <a:pt x="600" y="14"/>
                    <a:pt x="617" y="11"/>
                  </a:cubicBezTo>
                  <a:cubicBezTo>
                    <a:pt x="627" y="10"/>
                    <a:pt x="638" y="9"/>
                    <a:pt x="648" y="8"/>
                  </a:cubicBezTo>
                  <a:cubicBezTo>
                    <a:pt x="660" y="7"/>
                    <a:pt x="673" y="5"/>
                    <a:pt x="685" y="4"/>
                  </a:cubicBezTo>
                  <a:cubicBezTo>
                    <a:pt x="691" y="4"/>
                    <a:pt x="698" y="3"/>
                    <a:pt x="705" y="3"/>
                  </a:cubicBezTo>
                  <a:cubicBezTo>
                    <a:pt x="748" y="2"/>
                    <a:pt x="791" y="1"/>
                    <a:pt x="833" y="1"/>
                  </a:cubicBezTo>
                  <a:cubicBezTo>
                    <a:pt x="847" y="0"/>
                    <a:pt x="862" y="1"/>
                    <a:pt x="876" y="2"/>
                  </a:cubicBezTo>
                  <a:cubicBezTo>
                    <a:pt x="894" y="3"/>
                    <a:pt x="912" y="4"/>
                    <a:pt x="929" y="6"/>
                  </a:cubicBezTo>
                  <a:cubicBezTo>
                    <a:pt x="949" y="8"/>
                    <a:pt x="968" y="10"/>
                    <a:pt x="987" y="12"/>
                  </a:cubicBezTo>
                  <a:cubicBezTo>
                    <a:pt x="997" y="13"/>
                    <a:pt x="1007" y="15"/>
                    <a:pt x="1017" y="17"/>
                  </a:cubicBezTo>
                  <a:cubicBezTo>
                    <a:pt x="1027" y="18"/>
                    <a:pt x="1036" y="19"/>
                    <a:pt x="1045" y="21"/>
                  </a:cubicBezTo>
                  <a:cubicBezTo>
                    <a:pt x="1053" y="22"/>
                    <a:pt x="1060" y="24"/>
                    <a:pt x="1068" y="25"/>
                  </a:cubicBezTo>
                  <a:cubicBezTo>
                    <a:pt x="1078" y="27"/>
                    <a:pt x="1088" y="29"/>
                    <a:pt x="1098" y="31"/>
                  </a:cubicBezTo>
                  <a:cubicBezTo>
                    <a:pt x="1121" y="37"/>
                    <a:pt x="1145" y="43"/>
                    <a:pt x="1169" y="49"/>
                  </a:cubicBezTo>
                  <a:cubicBezTo>
                    <a:pt x="1183" y="53"/>
                    <a:pt x="1196" y="56"/>
                    <a:pt x="1210" y="61"/>
                  </a:cubicBezTo>
                  <a:cubicBezTo>
                    <a:pt x="1238" y="71"/>
                    <a:pt x="1266" y="81"/>
                    <a:pt x="1294" y="92"/>
                  </a:cubicBezTo>
                  <a:cubicBezTo>
                    <a:pt x="1311" y="98"/>
                    <a:pt x="1327" y="105"/>
                    <a:pt x="1343" y="112"/>
                  </a:cubicBezTo>
                  <a:cubicBezTo>
                    <a:pt x="1363" y="122"/>
                    <a:pt x="1384" y="133"/>
                    <a:pt x="1404" y="145"/>
                  </a:cubicBezTo>
                  <a:cubicBezTo>
                    <a:pt x="1420" y="154"/>
                    <a:pt x="1436" y="165"/>
                    <a:pt x="1453" y="175"/>
                  </a:cubicBezTo>
                  <a:cubicBezTo>
                    <a:pt x="1453" y="175"/>
                    <a:pt x="1454" y="176"/>
                    <a:pt x="1455" y="177"/>
                  </a:cubicBezTo>
                  <a:cubicBezTo>
                    <a:pt x="1452" y="179"/>
                    <a:pt x="1449" y="180"/>
                    <a:pt x="1447" y="182"/>
                  </a:cubicBezTo>
                  <a:cubicBezTo>
                    <a:pt x="1429" y="191"/>
                    <a:pt x="1411" y="201"/>
                    <a:pt x="1393" y="209"/>
                  </a:cubicBezTo>
                  <a:cubicBezTo>
                    <a:pt x="1380" y="215"/>
                    <a:pt x="1366" y="221"/>
                    <a:pt x="1353" y="226"/>
                  </a:cubicBezTo>
                  <a:cubicBezTo>
                    <a:pt x="1342" y="230"/>
                    <a:pt x="1330" y="234"/>
                    <a:pt x="1319" y="237"/>
                  </a:cubicBezTo>
                  <a:cubicBezTo>
                    <a:pt x="1304" y="241"/>
                    <a:pt x="1290" y="245"/>
                    <a:pt x="1275" y="249"/>
                  </a:cubicBezTo>
                  <a:cubicBezTo>
                    <a:pt x="1266" y="251"/>
                    <a:pt x="1258" y="253"/>
                    <a:pt x="1249" y="254"/>
                  </a:cubicBezTo>
                  <a:cubicBezTo>
                    <a:pt x="1234" y="257"/>
                    <a:pt x="1220" y="260"/>
                    <a:pt x="1205" y="262"/>
                  </a:cubicBezTo>
                  <a:cubicBezTo>
                    <a:pt x="1196" y="263"/>
                    <a:pt x="1186" y="264"/>
                    <a:pt x="1177" y="264"/>
                  </a:cubicBezTo>
                  <a:cubicBezTo>
                    <a:pt x="1163" y="266"/>
                    <a:pt x="1149" y="267"/>
                    <a:pt x="1135" y="268"/>
                  </a:cubicBezTo>
                  <a:cubicBezTo>
                    <a:pt x="1132" y="268"/>
                    <a:pt x="1129" y="268"/>
                    <a:pt x="1126" y="268"/>
                  </a:cubicBezTo>
                  <a:cubicBezTo>
                    <a:pt x="1113" y="269"/>
                    <a:pt x="1099" y="269"/>
                    <a:pt x="1086" y="269"/>
                  </a:cubicBezTo>
                  <a:cubicBezTo>
                    <a:pt x="1073" y="269"/>
                    <a:pt x="1060" y="269"/>
                    <a:pt x="1047" y="268"/>
                  </a:cubicBezTo>
                  <a:cubicBezTo>
                    <a:pt x="1030" y="267"/>
                    <a:pt x="1013" y="265"/>
                    <a:pt x="996" y="264"/>
                  </a:cubicBezTo>
                  <a:cubicBezTo>
                    <a:pt x="990" y="264"/>
                    <a:pt x="986" y="260"/>
                    <a:pt x="982" y="256"/>
                  </a:cubicBezTo>
                  <a:cubicBezTo>
                    <a:pt x="968" y="236"/>
                    <a:pt x="950" y="220"/>
                    <a:pt x="933" y="204"/>
                  </a:cubicBezTo>
                  <a:cubicBezTo>
                    <a:pt x="919" y="191"/>
                    <a:pt x="904" y="180"/>
                    <a:pt x="889" y="169"/>
                  </a:cubicBezTo>
                  <a:cubicBezTo>
                    <a:pt x="875" y="159"/>
                    <a:pt x="859" y="150"/>
                    <a:pt x="844" y="141"/>
                  </a:cubicBezTo>
                  <a:cubicBezTo>
                    <a:pt x="843" y="140"/>
                    <a:pt x="841" y="140"/>
                    <a:pt x="840" y="140"/>
                  </a:cubicBezTo>
                  <a:cubicBezTo>
                    <a:pt x="824" y="144"/>
                    <a:pt x="809" y="148"/>
                    <a:pt x="794" y="153"/>
                  </a:cubicBezTo>
                  <a:cubicBezTo>
                    <a:pt x="776" y="159"/>
                    <a:pt x="758" y="166"/>
                    <a:pt x="740" y="174"/>
                  </a:cubicBezTo>
                  <a:cubicBezTo>
                    <a:pt x="722" y="182"/>
                    <a:pt x="703" y="192"/>
                    <a:pt x="685" y="202"/>
                  </a:cubicBezTo>
                  <a:cubicBezTo>
                    <a:pt x="666" y="214"/>
                    <a:pt x="647" y="227"/>
                    <a:pt x="629" y="241"/>
                  </a:cubicBezTo>
                  <a:cubicBezTo>
                    <a:pt x="614" y="253"/>
                    <a:pt x="599" y="267"/>
                    <a:pt x="586" y="280"/>
                  </a:cubicBezTo>
                  <a:cubicBezTo>
                    <a:pt x="568" y="298"/>
                    <a:pt x="552" y="318"/>
                    <a:pt x="539" y="340"/>
                  </a:cubicBezTo>
                  <a:cubicBezTo>
                    <a:pt x="532" y="352"/>
                    <a:pt x="525" y="364"/>
                    <a:pt x="518" y="376"/>
                  </a:cubicBezTo>
                  <a:cubicBezTo>
                    <a:pt x="508" y="392"/>
                    <a:pt x="497" y="408"/>
                    <a:pt x="483" y="422"/>
                  </a:cubicBezTo>
                  <a:cubicBezTo>
                    <a:pt x="475" y="431"/>
                    <a:pt x="467" y="440"/>
                    <a:pt x="458" y="448"/>
                  </a:cubicBezTo>
                  <a:cubicBezTo>
                    <a:pt x="446" y="458"/>
                    <a:pt x="435" y="468"/>
                    <a:pt x="421" y="475"/>
                  </a:cubicBezTo>
                  <a:cubicBezTo>
                    <a:pt x="409" y="482"/>
                    <a:pt x="398" y="488"/>
                    <a:pt x="386" y="494"/>
                  </a:cubicBezTo>
                  <a:cubicBezTo>
                    <a:pt x="383" y="496"/>
                    <a:pt x="379" y="497"/>
                    <a:pt x="376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918" y="1955"/>
              <a:ext cx="826" cy="477"/>
            </a:xfrm>
            <a:custGeom>
              <a:avLst/>
              <a:gdLst>
                <a:gd name="T0" fmla="*/ 181 w 365"/>
                <a:gd name="T1" fmla="*/ 210 h 210"/>
                <a:gd name="T2" fmla="*/ 138 w 365"/>
                <a:gd name="T3" fmla="*/ 206 h 210"/>
                <a:gd name="T4" fmla="*/ 93 w 365"/>
                <a:gd name="T5" fmla="*/ 195 h 210"/>
                <a:gd name="T6" fmla="*/ 49 w 365"/>
                <a:gd name="T7" fmla="*/ 175 h 210"/>
                <a:gd name="T8" fmla="*/ 12 w 365"/>
                <a:gd name="T9" fmla="*/ 137 h 210"/>
                <a:gd name="T10" fmla="*/ 7 w 365"/>
                <a:gd name="T11" fmla="*/ 83 h 210"/>
                <a:gd name="T12" fmla="*/ 34 w 365"/>
                <a:gd name="T13" fmla="*/ 46 h 210"/>
                <a:gd name="T14" fmla="*/ 64 w 365"/>
                <a:gd name="T15" fmla="*/ 26 h 210"/>
                <a:gd name="T16" fmla="*/ 104 w 365"/>
                <a:gd name="T17" fmla="*/ 11 h 210"/>
                <a:gd name="T18" fmla="*/ 133 w 365"/>
                <a:gd name="T19" fmla="*/ 4 h 210"/>
                <a:gd name="T20" fmla="*/ 167 w 365"/>
                <a:gd name="T21" fmla="*/ 1 h 210"/>
                <a:gd name="T22" fmla="*/ 209 w 365"/>
                <a:gd name="T23" fmla="*/ 1 h 210"/>
                <a:gd name="T24" fmla="*/ 254 w 365"/>
                <a:gd name="T25" fmla="*/ 8 h 210"/>
                <a:gd name="T26" fmla="*/ 314 w 365"/>
                <a:gd name="T27" fmla="*/ 32 h 210"/>
                <a:gd name="T28" fmla="*/ 355 w 365"/>
                <a:gd name="T29" fmla="*/ 72 h 210"/>
                <a:gd name="T30" fmla="*/ 363 w 365"/>
                <a:gd name="T31" fmla="*/ 110 h 210"/>
                <a:gd name="T32" fmla="*/ 334 w 365"/>
                <a:gd name="T33" fmla="*/ 163 h 210"/>
                <a:gd name="T34" fmla="*/ 266 w 365"/>
                <a:gd name="T35" fmla="*/ 198 h 210"/>
                <a:gd name="T36" fmla="*/ 208 w 365"/>
                <a:gd name="T37" fmla="*/ 208 h 210"/>
                <a:gd name="T38" fmla="*/ 181 w 365"/>
                <a:gd name="T3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5" h="210">
                  <a:moveTo>
                    <a:pt x="181" y="210"/>
                  </a:moveTo>
                  <a:cubicBezTo>
                    <a:pt x="168" y="209"/>
                    <a:pt x="152" y="209"/>
                    <a:pt x="138" y="206"/>
                  </a:cubicBezTo>
                  <a:cubicBezTo>
                    <a:pt x="122" y="204"/>
                    <a:pt x="108" y="199"/>
                    <a:pt x="93" y="195"/>
                  </a:cubicBezTo>
                  <a:cubicBezTo>
                    <a:pt x="77" y="191"/>
                    <a:pt x="63" y="184"/>
                    <a:pt x="49" y="175"/>
                  </a:cubicBezTo>
                  <a:cubicBezTo>
                    <a:pt x="34" y="165"/>
                    <a:pt x="20" y="153"/>
                    <a:pt x="12" y="137"/>
                  </a:cubicBezTo>
                  <a:cubicBezTo>
                    <a:pt x="2" y="119"/>
                    <a:pt x="0" y="102"/>
                    <a:pt x="7" y="83"/>
                  </a:cubicBezTo>
                  <a:cubicBezTo>
                    <a:pt x="12" y="68"/>
                    <a:pt x="21" y="56"/>
                    <a:pt x="34" y="46"/>
                  </a:cubicBezTo>
                  <a:cubicBezTo>
                    <a:pt x="43" y="39"/>
                    <a:pt x="53" y="31"/>
                    <a:pt x="64" y="26"/>
                  </a:cubicBezTo>
                  <a:cubicBezTo>
                    <a:pt x="76" y="19"/>
                    <a:pt x="90" y="15"/>
                    <a:pt x="104" y="11"/>
                  </a:cubicBezTo>
                  <a:cubicBezTo>
                    <a:pt x="113" y="8"/>
                    <a:pt x="123" y="6"/>
                    <a:pt x="133" y="4"/>
                  </a:cubicBezTo>
                  <a:cubicBezTo>
                    <a:pt x="144" y="2"/>
                    <a:pt x="155" y="1"/>
                    <a:pt x="167" y="1"/>
                  </a:cubicBezTo>
                  <a:cubicBezTo>
                    <a:pt x="181" y="0"/>
                    <a:pt x="195" y="0"/>
                    <a:pt x="209" y="1"/>
                  </a:cubicBezTo>
                  <a:cubicBezTo>
                    <a:pt x="224" y="2"/>
                    <a:pt x="239" y="4"/>
                    <a:pt x="254" y="8"/>
                  </a:cubicBezTo>
                  <a:cubicBezTo>
                    <a:pt x="275" y="13"/>
                    <a:pt x="295" y="21"/>
                    <a:pt x="314" y="32"/>
                  </a:cubicBezTo>
                  <a:cubicBezTo>
                    <a:pt x="331" y="43"/>
                    <a:pt x="345" y="55"/>
                    <a:pt x="355" y="72"/>
                  </a:cubicBezTo>
                  <a:cubicBezTo>
                    <a:pt x="362" y="84"/>
                    <a:pt x="365" y="96"/>
                    <a:pt x="363" y="110"/>
                  </a:cubicBezTo>
                  <a:cubicBezTo>
                    <a:pt x="361" y="132"/>
                    <a:pt x="350" y="148"/>
                    <a:pt x="334" y="163"/>
                  </a:cubicBezTo>
                  <a:cubicBezTo>
                    <a:pt x="314" y="180"/>
                    <a:pt x="291" y="191"/>
                    <a:pt x="266" y="198"/>
                  </a:cubicBezTo>
                  <a:cubicBezTo>
                    <a:pt x="247" y="203"/>
                    <a:pt x="228" y="208"/>
                    <a:pt x="208" y="208"/>
                  </a:cubicBezTo>
                  <a:cubicBezTo>
                    <a:pt x="200" y="208"/>
                    <a:pt x="191" y="209"/>
                    <a:pt x="181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Полилиния: фигура 429">
            <a:extLst>
              <a:ext uri="{FF2B5EF4-FFF2-40B4-BE49-F238E27FC236}">
                <a16:creationId xmlns:a16="http://schemas.microsoft.com/office/drawing/2014/main" id="{61EB716A-F994-48F2-8F87-0959A65C98B0}"/>
              </a:ext>
            </a:extLst>
          </p:cNvPr>
          <p:cNvSpPr/>
          <p:nvPr/>
        </p:nvSpPr>
        <p:spPr>
          <a:xfrm flipH="1" flipV="1">
            <a:off x="-3" y="481940"/>
            <a:ext cx="8549515" cy="1394359"/>
          </a:xfrm>
          <a:custGeom>
            <a:avLst/>
            <a:gdLst>
              <a:gd name="connsiteX0" fmla="*/ 486132 w 6797401"/>
              <a:gd name="connsiteY0" fmla="*/ 0 h 890270"/>
              <a:gd name="connsiteX1" fmla="*/ 6797401 w 6797401"/>
              <a:gd name="connsiteY1" fmla="*/ 0 h 890270"/>
              <a:gd name="connsiteX2" fmla="*/ 6797401 w 6797401"/>
              <a:gd name="connsiteY2" fmla="*/ 890270 h 890270"/>
              <a:gd name="connsiteX3" fmla="*/ 0 w 6797401"/>
              <a:gd name="connsiteY3" fmla="*/ 890270 h 8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401" h="890270">
                <a:moveTo>
                  <a:pt x="486132" y="0"/>
                </a:moveTo>
                <a:lnTo>
                  <a:pt x="6797401" y="0"/>
                </a:lnTo>
                <a:lnTo>
                  <a:pt x="6797401" y="890270"/>
                </a:lnTo>
                <a:lnTo>
                  <a:pt x="0" y="89027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46032C-8622-4E65-97EB-B38698DEFD6B}"/>
              </a:ext>
            </a:extLst>
          </p:cNvPr>
          <p:cNvSpPr/>
          <p:nvPr/>
        </p:nvSpPr>
        <p:spPr>
          <a:xfrm>
            <a:off x="11441393" y="633246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8159" y="621788"/>
            <a:ext cx="7637690" cy="2308324"/>
            <a:chOff x="5486113" y="4819929"/>
            <a:chExt cx="6668665" cy="230832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099694" y="4819929"/>
              <a:ext cx="605508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000" b="1" dirty="0" smtClean="0">
                  <a:solidFill>
                    <a:srgbClr val="1858A7"/>
                  </a:solidFill>
                  <a:latin typeface="Rosatom" panose="020B0503040504020204" pitchFamily="34" charset="-52"/>
                  <a:ea typeface="Rosatom" panose="020B0503040504020204" pitchFamily="34" charset="-52"/>
                </a:rPr>
                <a:t>КОНТАКТЫ АО «ЧЕПЕЦКИЙ МЕХАНИЧЕСКИЙ ЗАВОД»</a:t>
              </a:r>
              <a:endPara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61CD2193-A2D9-4149-A091-11CD321E1995}"/>
                </a:ext>
              </a:extLst>
            </p:cNvPr>
            <p:cNvSpPr/>
            <p:nvPr/>
          </p:nvSpPr>
          <p:spPr>
            <a:xfrm rot="10800000">
              <a:off x="5486113" y="4929155"/>
              <a:ext cx="440723" cy="379933"/>
            </a:xfrm>
            <a:prstGeom prst="triangle">
              <a:avLst/>
            </a:prstGeom>
            <a:solidFill>
              <a:srgbClr val="7A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777459" y="5708391"/>
            <a:ext cx="5991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b="1" dirty="0">
                <a:solidFill>
                  <a:srgbClr val="1858A7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РОСАТОМ – </a:t>
            </a:r>
            <a:r>
              <a:rPr lang="ru-RU" sz="4000" b="1" dirty="0">
                <a:solidFill>
                  <a:srgbClr val="7AB0E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ЭТО ЛЮДИ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5247" y="21251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Россия, 427620, </a:t>
            </a:r>
            <a:r>
              <a:rPr lang="ru-RU" sz="20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Удмуртская </a:t>
            </a:r>
            <a:r>
              <a:rPr lang="ru-RU" sz="2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Республика,</a:t>
            </a:r>
          </a:p>
          <a:p>
            <a:pPr>
              <a:defRPr/>
            </a:pPr>
            <a:r>
              <a:rPr lang="ru-RU" sz="2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г. Глазов, ул. Белова, д.7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32945" y="2940019"/>
            <a:ext cx="6096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34141)</a:t>
            </a:r>
            <a:r>
              <a:rPr lang="en-US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9-67-41</a:t>
            </a:r>
            <a:endParaRPr lang="ru-RU" sz="3200" b="1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8-950-821-95-93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Каргаполова Яна 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Валерьевна</a:t>
            </a:r>
            <a:endParaRPr lang="ru-RU" sz="3200" b="1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55247" y="4801182"/>
            <a:ext cx="3738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YVaKargapolova@rosatom.ru</a:t>
            </a:r>
            <a:endParaRPr lang="ru-RU" sz="2000" b="1" dirty="0" smtClean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cmp@rosatom.ru</a:t>
            </a:r>
            <a:endParaRPr lang="en-US" sz="2000" b="1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32" name="Полилиния 31">
            <a:extLst>
              <a:ext uri="{FF2B5EF4-FFF2-40B4-BE49-F238E27FC236}">
                <a16:creationId xmlns:a16="http://schemas.microsoft.com/office/drawing/2014/main" id="{728B76E9-B37F-4CF2-9E88-EFD5526EEBDD}"/>
              </a:ext>
            </a:extLst>
          </p:cNvPr>
          <p:cNvSpPr/>
          <p:nvPr/>
        </p:nvSpPr>
        <p:spPr>
          <a:xfrm flipH="1">
            <a:off x="3795752" y="5278201"/>
            <a:ext cx="1773343" cy="1568267"/>
          </a:xfrm>
          <a:custGeom>
            <a:avLst/>
            <a:gdLst>
              <a:gd name="connsiteX0" fmla="*/ 886671 w 1773343"/>
              <a:gd name="connsiteY0" fmla="*/ 0 h 1568267"/>
              <a:gd name="connsiteX1" fmla="*/ 0 w 1773343"/>
              <a:gd name="connsiteY1" fmla="*/ 1568267 h 1568267"/>
              <a:gd name="connsiteX2" fmla="*/ 1773343 w 1773343"/>
              <a:gd name="connsiteY2" fmla="*/ 1568267 h 1568267"/>
              <a:gd name="connsiteX0" fmla="*/ 886671 w 1773343"/>
              <a:gd name="connsiteY0" fmla="*/ 0 h 1568267"/>
              <a:gd name="connsiteX1" fmla="*/ 0 w 1773343"/>
              <a:gd name="connsiteY1" fmla="*/ 1568267 h 1568267"/>
              <a:gd name="connsiteX2" fmla="*/ 893856 w 1773343"/>
              <a:gd name="connsiteY2" fmla="*/ 1550302 h 1568267"/>
              <a:gd name="connsiteX3" fmla="*/ 1773343 w 1773343"/>
              <a:gd name="connsiteY3" fmla="*/ 1568267 h 1568267"/>
              <a:gd name="connsiteX4" fmla="*/ 886671 w 1773343"/>
              <a:gd name="connsiteY4" fmla="*/ 0 h 1568267"/>
              <a:gd name="connsiteX0" fmla="*/ 893856 w 1773343"/>
              <a:gd name="connsiteY0" fmla="*/ 1550302 h 1641742"/>
              <a:gd name="connsiteX1" fmla="*/ 1773343 w 1773343"/>
              <a:gd name="connsiteY1" fmla="*/ 1568267 h 1641742"/>
              <a:gd name="connsiteX2" fmla="*/ 886671 w 1773343"/>
              <a:gd name="connsiteY2" fmla="*/ 0 h 1641742"/>
              <a:gd name="connsiteX3" fmla="*/ 0 w 1773343"/>
              <a:gd name="connsiteY3" fmla="*/ 1568267 h 1641742"/>
              <a:gd name="connsiteX4" fmla="*/ 985296 w 1773343"/>
              <a:gd name="connsiteY4" fmla="*/ 1641742 h 1641742"/>
              <a:gd name="connsiteX0" fmla="*/ 893856 w 1773343"/>
              <a:gd name="connsiteY0" fmla="*/ 1550302 h 1568267"/>
              <a:gd name="connsiteX1" fmla="*/ 1773343 w 1773343"/>
              <a:gd name="connsiteY1" fmla="*/ 1568267 h 1568267"/>
              <a:gd name="connsiteX2" fmla="*/ 886671 w 1773343"/>
              <a:gd name="connsiteY2" fmla="*/ 0 h 1568267"/>
              <a:gd name="connsiteX3" fmla="*/ 0 w 1773343"/>
              <a:gd name="connsiteY3" fmla="*/ 1568267 h 1568267"/>
              <a:gd name="connsiteX0" fmla="*/ 1773343 w 1773343"/>
              <a:gd name="connsiteY0" fmla="*/ 1568267 h 1568267"/>
              <a:gd name="connsiteX1" fmla="*/ 886671 w 1773343"/>
              <a:gd name="connsiteY1" fmla="*/ 0 h 1568267"/>
              <a:gd name="connsiteX2" fmla="*/ 0 w 1773343"/>
              <a:gd name="connsiteY2" fmla="*/ 1568267 h 156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343" h="1568267">
                <a:moveTo>
                  <a:pt x="1773343" y="1568267"/>
                </a:moveTo>
                <a:lnTo>
                  <a:pt x="886671" y="0"/>
                </a:lnTo>
                <a:lnTo>
                  <a:pt x="0" y="1568267"/>
                </a:lnTo>
              </a:path>
            </a:pathLst>
          </a:custGeom>
          <a:noFill/>
          <a:ln w="28575">
            <a:solidFill>
              <a:srgbClr val="7AB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Isosceles Triangle 4">
            <a:extLst>
              <a:ext uri="{FF2B5EF4-FFF2-40B4-BE49-F238E27FC236}">
                <a16:creationId xmlns:a16="http://schemas.microsoft.com/office/drawing/2014/main" id="{728B76E9-B37F-4CF2-9E88-EFD5526EEBDD}"/>
              </a:ext>
            </a:extLst>
          </p:cNvPr>
          <p:cNvSpPr/>
          <p:nvPr/>
        </p:nvSpPr>
        <p:spPr>
          <a:xfrm rot="10800000" flipH="1">
            <a:off x="4818945" y="5418629"/>
            <a:ext cx="932567" cy="824721"/>
          </a:xfrm>
          <a:prstGeom prst="triangle">
            <a:avLst/>
          </a:prstGeom>
          <a:noFill/>
          <a:ln w="28575">
            <a:solidFill>
              <a:srgbClr val="185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55247" y="5747257"/>
            <a:ext cx="218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www.rosatom.ru</a:t>
            </a:r>
            <a:endParaRPr lang="ru-RU" sz="2400" b="1" dirty="0">
              <a:solidFill>
                <a:schemeClr val="bg1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</p:txBody>
      </p:sp>
      <p:grpSp>
        <p:nvGrpSpPr>
          <p:cNvPr id="41" name="Group 11"/>
          <p:cNvGrpSpPr>
            <a:grpSpLocks noChangeAspect="1"/>
          </p:cNvGrpSpPr>
          <p:nvPr/>
        </p:nvGrpSpPr>
        <p:grpSpPr bwMode="auto">
          <a:xfrm>
            <a:off x="673787" y="2212110"/>
            <a:ext cx="324551" cy="463427"/>
            <a:chOff x="556" y="1659"/>
            <a:chExt cx="215" cy="307"/>
          </a:xfrm>
          <a:solidFill>
            <a:srgbClr val="1858A7"/>
          </a:solidFill>
        </p:grpSpPr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556" y="1659"/>
              <a:ext cx="215" cy="307"/>
            </a:xfrm>
            <a:custGeom>
              <a:avLst/>
              <a:gdLst>
                <a:gd name="T0" fmla="*/ 720 w 1440"/>
                <a:gd name="T1" fmla="*/ 0 h 2048"/>
                <a:gd name="T2" fmla="*/ 0 w 1440"/>
                <a:gd name="T3" fmla="*/ 720 h 2048"/>
                <a:gd name="T4" fmla="*/ 107 w 1440"/>
                <a:gd name="T5" fmla="*/ 1099 h 2048"/>
                <a:gd name="T6" fmla="*/ 679 w 1440"/>
                <a:gd name="T7" fmla="*/ 2020 h 2048"/>
                <a:gd name="T8" fmla="*/ 730 w 1440"/>
                <a:gd name="T9" fmla="*/ 2048 h 2048"/>
                <a:gd name="T10" fmla="*/ 730 w 1440"/>
                <a:gd name="T11" fmla="*/ 2048 h 2048"/>
                <a:gd name="T12" fmla="*/ 781 w 1440"/>
                <a:gd name="T13" fmla="*/ 2019 h 2048"/>
                <a:gd name="T14" fmla="*/ 1338 w 1440"/>
                <a:gd name="T15" fmla="*/ 1089 h 2048"/>
                <a:gd name="T16" fmla="*/ 1440 w 1440"/>
                <a:gd name="T17" fmla="*/ 720 h 2048"/>
                <a:gd name="T18" fmla="*/ 720 w 1440"/>
                <a:gd name="T19" fmla="*/ 0 h 2048"/>
                <a:gd name="T20" fmla="*/ 1235 w 1440"/>
                <a:gd name="T21" fmla="*/ 1027 h 2048"/>
                <a:gd name="T22" fmla="*/ 729 w 1440"/>
                <a:gd name="T23" fmla="*/ 1873 h 2048"/>
                <a:gd name="T24" fmla="*/ 209 w 1440"/>
                <a:gd name="T25" fmla="*/ 1035 h 2048"/>
                <a:gd name="T26" fmla="*/ 119 w 1440"/>
                <a:gd name="T27" fmla="*/ 720 h 2048"/>
                <a:gd name="T28" fmla="*/ 720 w 1440"/>
                <a:gd name="T29" fmla="*/ 119 h 2048"/>
                <a:gd name="T30" fmla="*/ 1320 w 1440"/>
                <a:gd name="T31" fmla="*/ 720 h 2048"/>
                <a:gd name="T32" fmla="*/ 1235 w 1440"/>
                <a:gd name="T33" fmla="*/ 1027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0" h="2048">
                  <a:moveTo>
                    <a:pt x="720" y="0"/>
                  </a:moveTo>
                  <a:cubicBezTo>
                    <a:pt x="323" y="0"/>
                    <a:pt x="0" y="323"/>
                    <a:pt x="0" y="720"/>
                  </a:cubicBezTo>
                  <a:cubicBezTo>
                    <a:pt x="0" y="854"/>
                    <a:pt x="37" y="985"/>
                    <a:pt x="107" y="1099"/>
                  </a:cubicBezTo>
                  <a:cubicBezTo>
                    <a:pt x="679" y="2020"/>
                    <a:pt x="679" y="2020"/>
                    <a:pt x="679" y="2020"/>
                  </a:cubicBezTo>
                  <a:cubicBezTo>
                    <a:pt x="690" y="2037"/>
                    <a:pt x="709" y="2048"/>
                    <a:pt x="730" y="2048"/>
                  </a:cubicBezTo>
                  <a:cubicBezTo>
                    <a:pt x="730" y="2048"/>
                    <a:pt x="730" y="2048"/>
                    <a:pt x="730" y="2048"/>
                  </a:cubicBezTo>
                  <a:cubicBezTo>
                    <a:pt x="751" y="2048"/>
                    <a:pt x="771" y="2037"/>
                    <a:pt x="781" y="2019"/>
                  </a:cubicBezTo>
                  <a:cubicBezTo>
                    <a:pt x="1338" y="1089"/>
                    <a:pt x="1338" y="1089"/>
                    <a:pt x="1338" y="1089"/>
                  </a:cubicBezTo>
                  <a:cubicBezTo>
                    <a:pt x="1405" y="978"/>
                    <a:pt x="1440" y="850"/>
                    <a:pt x="1440" y="720"/>
                  </a:cubicBezTo>
                  <a:cubicBezTo>
                    <a:pt x="1440" y="323"/>
                    <a:pt x="1117" y="0"/>
                    <a:pt x="720" y="0"/>
                  </a:cubicBezTo>
                  <a:close/>
                  <a:moveTo>
                    <a:pt x="1235" y="1027"/>
                  </a:moveTo>
                  <a:cubicBezTo>
                    <a:pt x="729" y="1873"/>
                    <a:pt x="729" y="1873"/>
                    <a:pt x="729" y="1873"/>
                  </a:cubicBezTo>
                  <a:cubicBezTo>
                    <a:pt x="209" y="1035"/>
                    <a:pt x="209" y="1035"/>
                    <a:pt x="209" y="1035"/>
                  </a:cubicBezTo>
                  <a:cubicBezTo>
                    <a:pt x="151" y="941"/>
                    <a:pt x="119" y="832"/>
                    <a:pt x="119" y="720"/>
                  </a:cubicBezTo>
                  <a:cubicBezTo>
                    <a:pt x="119" y="389"/>
                    <a:pt x="389" y="119"/>
                    <a:pt x="720" y="119"/>
                  </a:cubicBezTo>
                  <a:cubicBezTo>
                    <a:pt x="1051" y="119"/>
                    <a:pt x="1320" y="389"/>
                    <a:pt x="1320" y="720"/>
                  </a:cubicBezTo>
                  <a:cubicBezTo>
                    <a:pt x="1320" y="828"/>
                    <a:pt x="1291" y="935"/>
                    <a:pt x="1235" y="10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610" y="1713"/>
              <a:ext cx="107" cy="108"/>
            </a:xfrm>
            <a:custGeom>
              <a:avLst/>
              <a:gdLst>
                <a:gd name="T0" fmla="*/ 360 w 720"/>
                <a:gd name="T1" fmla="*/ 0 h 720"/>
                <a:gd name="T2" fmla="*/ 0 w 720"/>
                <a:gd name="T3" fmla="*/ 360 h 720"/>
                <a:gd name="T4" fmla="*/ 360 w 720"/>
                <a:gd name="T5" fmla="*/ 720 h 720"/>
                <a:gd name="T6" fmla="*/ 720 w 720"/>
                <a:gd name="T7" fmla="*/ 360 h 720"/>
                <a:gd name="T8" fmla="*/ 360 w 720"/>
                <a:gd name="T9" fmla="*/ 0 h 720"/>
                <a:gd name="T10" fmla="*/ 360 w 720"/>
                <a:gd name="T11" fmla="*/ 601 h 720"/>
                <a:gd name="T12" fmla="*/ 119 w 720"/>
                <a:gd name="T13" fmla="*/ 360 h 720"/>
                <a:gd name="T14" fmla="*/ 360 w 720"/>
                <a:gd name="T15" fmla="*/ 119 h 720"/>
                <a:gd name="T16" fmla="*/ 600 w 720"/>
                <a:gd name="T17" fmla="*/ 360 h 720"/>
                <a:gd name="T18" fmla="*/ 360 w 720"/>
                <a:gd name="T19" fmla="*/ 60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360" y="0"/>
                  </a:moveTo>
                  <a:cubicBezTo>
                    <a:pt x="161" y="0"/>
                    <a:pt x="0" y="161"/>
                    <a:pt x="0" y="360"/>
                  </a:cubicBezTo>
                  <a:cubicBezTo>
                    <a:pt x="0" y="557"/>
                    <a:pt x="159" y="720"/>
                    <a:pt x="360" y="720"/>
                  </a:cubicBezTo>
                  <a:cubicBezTo>
                    <a:pt x="564" y="720"/>
                    <a:pt x="720" y="555"/>
                    <a:pt x="720" y="360"/>
                  </a:cubicBezTo>
                  <a:cubicBezTo>
                    <a:pt x="720" y="161"/>
                    <a:pt x="559" y="0"/>
                    <a:pt x="360" y="0"/>
                  </a:cubicBezTo>
                  <a:close/>
                  <a:moveTo>
                    <a:pt x="360" y="601"/>
                  </a:moveTo>
                  <a:cubicBezTo>
                    <a:pt x="227" y="601"/>
                    <a:pt x="119" y="493"/>
                    <a:pt x="119" y="360"/>
                  </a:cubicBezTo>
                  <a:cubicBezTo>
                    <a:pt x="119" y="228"/>
                    <a:pt x="228" y="119"/>
                    <a:pt x="360" y="119"/>
                  </a:cubicBezTo>
                  <a:cubicBezTo>
                    <a:pt x="492" y="119"/>
                    <a:pt x="600" y="228"/>
                    <a:pt x="600" y="360"/>
                  </a:cubicBezTo>
                  <a:cubicBezTo>
                    <a:pt x="600" y="491"/>
                    <a:pt x="495" y="601"/>
                    <a:pt x="360" y="6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17"/>
          <p:cNvSpPr>
            <a:spLocks noEditPoints="1"/>
          </p:cNvSpPr>
          <p:nvPr/>
        </p:nvSpPr>
        <p:spPr bwMode="auto">
          <a:xfrm>
            <a:off x="652150" y="3061392"/>
            <a:ext cx="366033" cy="366930"/>
          </a:xfrm>
          <a:custGeom>
            <a:avLst/>
            <a:gdLst>
              <a:gd name="T0" fmla="*/ 2058 w 2129"/>
              <a:gd name="T1" fmla="*/ 1529 h 2129"/>
              <a:gd name="T2" fmla="*/ 1804 w 2129"/>
              <a:gd name="T3" fmla="*/ 1274 h 2129"/>
              <a:gd name="T4" fmla="*/ 1549 w 2129"/>
              <a:gd name="T5" fmla="*/ 1274 h 2129"/>
              <a:gd name="T6" fmla="*/ 1433 w 2129"/>
              <a:gd name="T7" fmla="*/ 1390 h 2129"/>
              <a:gd name="T8" fmla="*/ 1241 w 2129"/>
              <a:gd name="T9" fmla="*/ 1390 h 2129"/>
              <a:gd name="T10" fmla="*/ 739 w 2129"/>
              <a:gd name="T11" fmla="*/ 888 h 2129"/>
              <a:gd name="T12" fmla="*/ 739 w 2129"/>
              <a:gd name="T13" fmla="*/ 695 h 2129"/>
              <a:gd name="T14" fmla="*/ 855 w 2129"/>
              <a:gd name="T15" fmla="*/ 579 h 2129"/>
              <a:gd name="T16" fmla="*/ 855 w 2129"/>
              <a:gd name="T17" fmla="*/ 324 h 2129"/>
              <a:gd name="T18" fmla="*/ 600 w 2129"/>
              <a:gd name="T19" fmla="*/ 71 h 2129"/>
              <a:gd name="T20" fmla="*/ 346 w 2129"/>
              <a:gd name="T21" fmla="*/ 70 h 2129"/>
              <a:gd name="T22" fmla="*/ 253 w 2129"/>
              <a:gd name="T23" fmla="*/ 162 h 2129"/>
              <a:gd name="T24" fmla="*/ 253 w 2129"/>
              <a:gd name="T25" fmla="*/ 1081 h 2129"/>
              <a:gd name="T26" fmla="*/ 1048 w 2129"/>
              <a:gd name="T27" fmla="*/ 1876 h 2129"/>
              <a:gd name="T28" fmla="*/ 1966 w 2129"/>
              <a:gd name="T29" fmla="*/ 1876 h 2129"/>
              <a:gd name="T30" fmla="*/ 2058 w 2129"/>
              <a:gd name="T31" fmla="*/ 1783 h 2129"/>
              <a:gd name="T32" fmla="*/ 2058 w 2129"/>
              <a:gd name="T33" fmla="*/ 1529 h 2129"/>
              <a:gd name="T34" fmla="*/ 1719 w 2129"/>
              <a:gd name="T35" fmla="*/ 1359 h 2129"/>
              <a:gd name="T36" fmla="*/ 1973 w 2129"/>
              <a:gd name="T37" fmla="*/ 1613 h 2129"/>
              <a:gd name="T38" fmla="*/ 1973 w 2129"/>
              <a:gd name="T39" fmla="*/ 1698 h 2129"/>
              <a:gd name="T40" fmla="*/ 1931 w 2129"/>
              <a:gd name="T41" fmla="*/ 1741 h 2129"/>
              <a:gd name="T42" fmla="*/ 1592 w 2129"/>
              <a:gd name="T43" fmla="*/ 1401 h 2129"/>
              <a:gd name="T44" fmla="*/ 1634 w 2129"/>
              <a:gd name="T45" fmla="*/ 1359 h 2129"/>
              <a:gd name="T46" fmla="*/ 1719 w 2129"/>
              <a:gd name="T47" fmla="*/ 1359 h 2129"/>
              <a:gd name="T48" fmla="*/ 515 w 2129"/>
              <a:gd name="T49" fmla="*/ 156 h 2129"/>
              <a:gd name="T50" fmla="*/ 770 w 2129"/>
              <a:gd name="T51" fmla="*/ 409 h 2129"/>
              <a:gd name="T52" fmla="*/ 770 w 2129"/>
              <a:gd name="T53" fmla="*/ 494 h 2129"/>
              <a:gd name="T54" fmla="*/ 727 w 2129"/>
              <a:gd name="T55" fmla="*/ 537 h 2129"/>
              <a:gd name="T56" fmla="*/ 388 w 2129"/>
              <a:gd name="T57" fmla="*/ 197 h 2129"/>
              <a:gd name="T58" fmla="*/ 430 w 2129"/>
              <a:gd name="T59" fmla="*/ 156 h 2129"/>
              <a:gd name="T60" fmla="*/ 515 w 2129"/>
              <a:gd name="T61" fmla="*/ 156 h 2129"/>
              <a:gd name="T62" fmla="*/ 1133 w 2129"/>
              <a:gd name="T63" fmla="*/ 1791 h 2129"/>
              <a:gd name="T64" fmla="*/ 338 w 2129"/>
              <a:gd name="T65" fmla="*/ 996 h 2129"/>
              <a:gd name="T66" fmla="*/ 305 w 2129"/>
              <a:gd name="T67" fmla="*/ 284 h 2129"/>
              <a:gd name="T68" fmla="*/ 643 w 2129"/>
              <a:gd name="T69" fmla="*/ 622 h 2129"/>
              <a:gd name="T70" fmla="*/ 654 w 2129"/>
              <a:gd name="T71" fmla="*/ 973 h 2129"/>
              <a:gd name="T72" fmla="*/ 1156 w 2129"/>
              <a:gd name="T73" fmla="*/ 1475 h 2129"/>
              <a:gd name="T74" fmla="*/ 1156 w 2129"/>
              <a:gd name="T75" fmla="*/ 1475 h 2129"/>
              <a:gd name="T76" fmla="*/ 1506 w 2129"/>
              <a:gd name="T77" fmla="*/ 1486 h 2129"/>
              <a:gd name="T78" fmla="*/ 1845 w 2129"/>
              <a:gd name="T79" fmla="*/ 1824 h 2129"/>
              <a:gd name="T80" fmla="*/ 1133 w 2129"/>
              <a:gd name="T81" fmla="*/ 1791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29" h="2129">
                <a:moveTo>
                  <a:pt x="2058" y="1529"/>
                </a:moveTo>
                <a:cubicBezTo>
                  <a:pt x="1804" y="1274"/>
                  <a:pt x="1804" y="1274"/>
                  <a:pt x="1804" y="1274"/>
                </a:cubicBezTo>
                <a:cubicBezTo>
                  <a:pt x="1734" y="1204"/>
                  <a:pt x="1619" y="1204"/>
                  <a:pt x="1549" y="1274"/>
                </a:cubicBezTo>
                <a:cubicBezTo>
                  <a:pt x="1433" y="1390"/>
                  <a:pt x="1433" y="1390"/>
                  <a:pt x="1433" y="1390"/>
                </a:cubicBezTo>
                <a:cubicBezTo>
                  <a:pt x="1380" y="1443"/>
                  <a:pt x="1294" y="1443"/>
                  <a:pt x="1241" y="1390"/>
                </a:cubicBezTo>
                <a:cubicBezTo>
                  <a:pt x="739" y="888"/>
                  <a:pt x="739" y="888"/>
                  <a:pt x="739" y="888"/>
                </a:cubicBezTo>
                <a:cubicBezTo>
                  <a:pt x="686" y="834"/>
                  <a:pt x="686" y="748"/>
                  <a:pt x="739" y="695"/>
                </a:cubicBezTo>
                <a:cubicBezTo>
                  <a:pt x="758" y="676"/>
                  <a:pt x="811" y="623"/>
                  <a:pt x="855" y="579"/>
                </a:cubicBezTo>
                <a:cubicBezTo>
                  <a:pt x="925" y="509"/>
                  <a:pt x="926" y="395"/>
                  <a:pt x="855" y="324"/>
                </a:cubicBezTo>
                <a:cubicBezTo>
                  <a:pt x="600" y="71"/>
                  <a:pt x="600" y="71"/>
                  <a:pt x="600" y="71"/>
                </a:cubicBezTo>
                <a:cubicBezTo>
                  <a:pt x="530" y="0"/>
                  <a:pt x="416" y="0"/>
                  <a:pt x="346" y="70"/>
                </a:cubicBezTo>
                <a:cubicBezTo>
                  <a:pt x="293" y="122"/>
                  <a:pt x="276" y="139"/>
                  <a:pt x="253" y="162"/>
                </a:cubicBezTo>
                <a:cubicBezTo>
                  <a:pt x="0" y="416"/>
                  <a:pt x="0" y="827"/>
                  <a:pt x="253" y="1081"/>
                </a:cubicBezTo>
                <a:cubicBezTo>
                  <a:pt x="1048" y="1876"/>
                  <a:pt x="1048" y="1876"/>
                  <a:pt x="1048" y="1876"/>
                </a:cubicBezTo>
                <a:cubicBezTo>
                  <a:pt x="1301" y="2129"/>
                  <a:pt x="1712" y="2129"/>
                  <a:pt x="1966" y="1876"/>
                </a:cubicBezTo>
                <a:cubicBezTo>
                  <a:pt x="2058" y="1783"/>
                  <a:pt x="2058" y="1783"/>
                  <a:pt x="2058" y="1783"/>
                </a:cubicBezTo>
                <a:cubicBezTo>
                  <a:pt x="2129" y="1713"/>
                  <a:pt x="2129" y="1599"/>
                  <a:pt x="2058" y="1529"/>
                </a:cubicBezTo>
                <a:close/>
                <a:moveTo>
                  <a:pt x="1719" y="1359"/>
                </a:moveTo>
                <a:cubicBezTo>
                  <a:pt x="1973" y="1613"/>
                  <a:pt x="1973" y="1613"/>
                  <a:pt x="1973" y="1613"/>
                </a:cubicBezTo>
                <a:cubicBezTo>
                  <a:pt x="1997" y="1637"/>
                  <a:pt x="1997" y="1675"/>
                  <a:pt x="1973" y="1698"/>
                </a:cubicBezTo>
                <a:cubicBezTo>
                  <a:pt x="1931" y="1741"/>
                  <a:pt x="1931" y="1741"/>
                  <a:pt x="1931" y="1741"/>
                </a:cubicBezTo>
                <a:cubicBezTo>
                  <a:pt x="1592" y="1401"/>
                  <a:pt x="1592" y="1401"/>
                  <a:pt x="1592" y="1401"/>
                </a:cubicBezTo>
                <a:cubicBezTo>
                  <a:pt x="1634" y="1359"/>
                  <a:pt x="1634" y="1359"/>
                  <a:pt x="1634" y="1359"/>
                </a:cubicBezTo>
                <a:cubicBezTo>
                  <a:pt x="1657" y="1335"/>
                  <a:pt x="1695" y="1335"/>
                  <a:pt x="1719" y="1359"/>
                </a:cubicBezTo>
                <a:close/>
                <a:moveTo>
                  <a:pt x="515" y="156"/>
                </a:moveTo>
                <a:cubicBezTo>
                  <a:pt x="770" y="409"/>
                  <a:pt x="770" y="409"/>
                  <a:pt x="770" y="409"/>
                </a:cubicBezTo>
                <a:cubicBezTo>
                  <a:pt x="793" y="433"/>
                  <a:pt x="793" y="471"/>
                  <a:pt x="770" y="494"/>
                </a:cubicBezTo>
                <a:cubicBezTo>
                  <a:pt x="727" y="537"/>
                  <a:pt x="727" y="537"/>
                  <a:pt x="727" y="537"/>
                </a:cubicBezTo>
                <a:cubicBezTo>
                  <a:pt x="388" y="197"/>
                  <a:pt x="388" y="197"/>
                  <a:pt x="388" y="197"/>
                </a:cubicBezTo>
                <a:cubicBezTo>
                  <a:pt x="430" y="156"/>
                  <a:pt x="430" y="156"/>
                  <a:pt x="430" y="156"/>
                </a:cubicBezTo>
                <a:cubicBezTo>
                  <a:pt x="454" y="132"/>
                  <a:pt x="492" y="132"/>
                  <a:pt x="515" y="156"/>
                </a:cubicBezTo>
                <a:close/>
                <a:moveTo>
                  <a:pt x="1133" y="1791"/>
                </a:moveTo>
                <a:cubicBezTo>
                  <a:pt x="338" y="996"/>
                  <a:pt x="338" y="996"/>
                  <a:pt x="338" y="996"/>
                </a:cubicBezTo>
                <a:cubicBezTo>
                  <a:pt x="142" y="800"/>
                  <a:pt x="131" y="492"/>
                  <a:pt x="305" y="284"/>
                </a:cubicBezTo>
                <a:cubicBezTo>
                  <a:pt x="643" y="622"/>
                  <a:pt x="643" y="622"/>
                  <a:pt x="643" y="622"/>
                </a:cubicBezTo>
                <a:cubicBezTo>
                  <a:pt x="554" y="723"/>
                  <a:pt x="558" y="876"/>
                  <a:pt x="654" y="973"/>
                </a:cubicBezTo>
                <a:cubicBezTo>
                  <a:pt x="1156" y="1475"/>
                  <a:pt x="1156" y="1475"/>
                  <a:pt x="1156" y="1475"/>
                </a:cubicBezTo>
                <a:cubicBezTo>
                  <a:pt x="1156" y="1475"/>
                  <a:pt x="1156" y="1475"/>
                  <a:pt x="1156" y="1475"/>
                </a:cubicBezTo>
                <a:cubicBezTo>
                  <a:pt x="1252" y="1571"/>
                  <a:pt x="1405" y="1575"/>
                  <a:pt x="1506" y="1486"/>
                </a:cubicBezTo>
                <a:cubicBezTo>
                  <a:pt x="1845" y="1824"/>
                  <a:pt x="1845" y="1824"/>
                  <a:pt x="1845" y="1824"/>
                </a:cubicBezTo>
                <a:cubicBezTo>
                  <a:pt x="1637" y="1997"/>
                  <a:pt x="1330" y="1988"/>
                  <a:pt x="1133" y="1791"/>
                </a:cubicBezTo>
                <a:close/>
              </a:path>
            </a:pathLst>
          </a:custGeom>
          <a:solidFill>
            <a:srgbClr val="1858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Group 20"/>
          <p:cNvGrpSpPr>
            <a:grpSpLocks noChangeAspect="1"/>
          </p:cNvGrpSpPr>
          <p:nvPr/>
        </p:nvGrpSpPr>
        <p:grpSpPr bwMode="auto">
          <a:xfrm>
            <a:off x="677279" y="4895696"/>
            <a:ext cx="327101" cy="328529"/>
            <a:chOff x="552" y="3027"/>
            <a:chExt cx="229" cy="230"/>
          </a:xfrm>
          <a:solidFill>
            <a:srgbClr val="1858A7"/>
          </a:solidFill>
        </p:grpSpPr>
        <p:sp>
          <p:nvSpPr>
            <p:cNvPr id="53" name="Freeform 21"/>
            <p:cNvSpPr>
              <a:spLocks noEditPoints="1"/>
            </p:cNvSpPr>
            <p:nvPr/>
          </p:nvSpPr>
          <p:spPr bwMode="auto">
            <a:xfrm>
              <a:off x="552" y="3027"/>
              <a:ext cx="229" cy="230"/>
            </a:xfrm>
            <a:custGeom>
              <a:avLst/>
              <a:gdLst>
                <a:gd name="T0" fmla="*/ 1020 w 2048"/>
                <a:gd name="T1" fmla="*/ 0 h 2048"/>
                <a:gd name="T2" fmla="*/ 0 w 2048"/>
                <a:gd name="T3" fmla="*/ 1020 h 2048"/>
                <a:gd name="T4" fmla="*/ 1020 w 2048"/>
                <a:gd name="T5" fmla="*/ 2048 h 2048"/>
                <a:gd name="T6" fmla="*/ 2048 w 2048"/>
                <a:gd name="T7" fmla="*/ 1020 h 2048"/>
                <a:gd name="T8" fmla="*/ 1020 w 2048"/>
                <a:gd name="T9" fmla="*/ 0 h 2048"/>
                <a:gd name="T10" fmla="*/ 1020 w 2048"/>
                <a:gd name="T11" fmla="*/ 1929 h 2048"/>
                <a:gd name="T12" fmla="*/ 119 w 2048"/>
                <a:gd name="T13" fmla="*/ 1020 h 2048"/>
                <a:gd name="T14" fmla="*/ 1020 w 2048"/>
                <a:gd name="T15" fmla="*/ 119 h 2048"/>
                <a:gd name="T16" fmla="*/ 1929 w 2048"/>
                <a:gd name="T17" fmla="*/ 1020 h 2048"/>
                <a:gd name="T18" fmla="*/ 1020 w 2048"/>
                <a:gd name="T19" fmla="*/ 1929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0" y="0"/>
                  </a:moveTo>
                  <a:cubicBezTo>
                    <a:pt x="456" y="0"/>
                    <a:pt x="0" y="456"/>
                    <a:pt x="0" y="1020"/>
                  </a:cubicBezTo>
                  <a:cubicBezTo>
                    <a:pt x="0" y="1580"/>
                    <a:pt x="452" y="2048"/>
                    <a:pt x="1020" y="2048"/>
                  </a:cubicBezTo>
                  <a:cubicBezTo>
                    <a:pt x="1583" y="2048"/>
                    <a:pt x="2048" y="1584"/>
                    <a:pt x="2048" y="1020"/>
                  </a:cubicBezTo>
                  <a:cubicBezTo>
                    <a:pt x="2048" y="451"/>
                    <a:pt x="1579" y="0"/>
                    <a:pt x="1020" y="0"/>
                  </a:cubicBezTo>
                  <a:close/>
                  <a:moveTo>
                    <a:pt x="1020" y="1929"/>
                  </a:moveTo>
                  <a:cubicBezTo>
                    <a:pt x="524" y="1929"/>
                    <a:pt x="119" y="1521"/>
                    <a:pt x="119" y="1020"/>
                  </a:cubicBezTo>
                  <a:cubicBezTo>
                    <a:pt x="119" y="524"/>
                    <a:pt x="524" y="119"/>
                    <a:pt x="1020" y="119"/>
                  </a:cubicBezTo>
                  <a:cubicBezTo>
                    <a:pt x="1521" y="119"/>
                    <a:pt x="1929" y="524"/>
                    <a:pt x="1929" y="1020"/>
                  </a:cubicBezTo>
                  <a:cubicBezTo>
                    <a:pt x="1929" y="1521"/>
                    <a:pt x="1521" y="1929"/>
                    <a:pt x="1020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592" y="3068"/>
              <a:ext cx="149" cy="149"/>
            </a:xfrm>
            <a:custGeom>
              <a:avLst/>
              <a:gdLst>
                <a:gd name="T0" fmla="*/ 660 w 1328"/>
                <a:gd name="T1" fmla="*/ 0 h 1328"/>
                <a:gd name="T2" fmla="*/ 0 w 1328"/>
                <a:gd name="T3" fmla="*/ 660 h 1328"/>
                <a:gd name="T4" fmla="*/ 660 w 1328"/>
                <a:gd name="T5" fmla="*/ 1328 h 1328"/>
                <a:gd name="T6" fmla="*/ 1069 w 1328"/>
                <a:gd name="T7" fmla="*/ 1192 h 1328"/>
                <a:gd name="T8" fmla="*/ 1080 w 1328"/>
                <a:gd name="T9" fmla="*/ 1108 h 1328"/>
                <a:gd name="T10" fmla="*/ 996 w 1328"/>
                <a:gd name="T11" fmla="*/ 1097 h 1328"/>
                <a:gd name="T12" fmla="*/ 660 w 1328"/>
                <a:gd name="T13" fmla="*/ 1209 h 1328"/>
                <a:gd name="T14" fmla="*/ 120 w 1328"/>
                <a:gd name="T15" fmla="*/ 660 h 1328"/>
                <a:gd name="T16" fmla="*/ 660 w 1328"/>
                <a:gd name="T17" fmla="*/ 119 h 1328"/>
                <a:gd name="T18" fmla="*/ 1208 w 1328"/>
                <a:gd name="T19" fmla="*/ 660 h 1328"/>
                <a:gd name="T20" fmla="*/ 1208 w 1328"/>
                <a:gd name="T21" fmla="*/ 720 h 1328"/>
                <a:gd name="T22" fmla="*/ 1088 w 1328"/>
                <a:gd name="T23" fmla="*/ 840 h 1328"/>
                <a:gd name="T24" fmla="*/ 968 w 1328"/>
                <a:gd name="T25" fmla="*/ 720 h 1328"/>
                <a:gd name="T26" fmla="*/ 968 w 1328"/>
                <a:gd name="T27" fmla="*/ 420 h 1328"/>
                <a:gd name="T28" fmla="*/ 908 w 1328"/>
                <a:gd name="T29" fmla="*/ 360 h 1328"/>
                <a:gd name="T30" fmla="*/ 848 w 1328"/>
                <a:gd name="T31" fmla="*/ 420 h 1328"/>
                <a:gd name="T32" fmla="*/ 848 w 1328"/>
                <a:gd name="T33" fmla="*/ 424 h 1328"/>
                <a:gd name="T34" fmla="*/ 660 w 1328"/>
                <a:gd name="T35" fmla="*/ 360 h 1328"/>
                <a:gd name="T36" fmla="*/ 360 w 1328"/>
                <a:gd name="T37" fmla="*/ 660 h 1328"/>
                <a:gd name="T38" fmla="*/ 660 w 1328"/>
                <a:gd name="T39" fmla="*/ 960 h 1328"/>
                <a:gd name="T40" fmla="*/ 891 w 1328"/>
                <a:gd name="T41" fmla="*/ 857 h 1328"/>
                <a:gd name="T42" fmla="*/ 1088 w 1328"/>
                <a:gd name="T43" fmla="*/ 960 h 1328"/>
                <a:gd name="T44" fmla="*/ 1328 w 1328"/>
                <a:gd name="T45" fmla="*/ 720 h 1328"/>
                <a:gd name="T46" fmla="*/ 1328 w 1328"/>
                <a:gd name="T47" fmla="*/ 660 h 1328"/>
                <a:gd name="T48" fmla="*/ 660 w 1328"/>
                <a:gd name="T49" fmla="*/ 0 h 1328"/>
                <a:gd name="T50" fmla="*/ 660 w 1328"/>
                <a:gd name="T51" fmla="*/ 841 h 1328"/>
                <a:gd name="T52" fmla="*/ 480 w 1328"/>
                <a:gd name="T53" fmla="*/ 660 h 1328"/>
                <a:gd name="T54" fmla="*/ 660 w 1328"/>
                <a:gd name="T55" fmla="*/ 479 h 1328"/>
                <a:gd name="T56" fmla="*/ 848 w 1328"/>
                <a:gd name="T57" fmla="*/ 660 h 1328"/>
                <a:gd name="T58" fmla="*/ 660 w 1328"/>
                <a:gd name="T59" fmla="*/ 841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8" h="1328">
                  <a:moveTo>
                    <a:pt x="660" y="0"/>
                  </a:moveTo>
                  <a:cubicBezTo>
                    <a:pt x="296" y="0"/>
                    <a:pt x="0" y="296"/>
                    <a:pt x="0" y="660"/>
                  </a:cubicBezTo>
                  <a:cubicBezTo>
                    <a:pt x="0" y="1025"/>
                    <a:pt x="295" y="1328"/>
                    <a:pt x="660" y="1328"/>
                  </a:cubicBezTo>
                  <a:cubicBezTo>
                    <a:pt x="807" y="1328"/>
                    <a:pt x="957" y="1278"/>
                    <a:pt x="1069" y="1192"/>
                  </a:cubicBezTo>
                  <a:cubicBezTo>
                    <a:pt x="1096" y="1172"/>
                    <a:pt x="1101" y="1134"/>
                    <a:pt x="1080" y="1108"/>
                  </a:cubicBezTo>
                  <a:cubicBezTo>
                    <a:pt x="1060" y="1082"/>
                    <a:pt x="1023" y="1077"/>
                    <a:pt x="996" y="1097"/>
                  </a:cubicBezTo>
                  <a:cubicBezTo>
                    <a:pt x="904" y="1167"/>
                    <a:pt x="782" y="1209"/>
                    <a:pt x="660" y="1209"/>
                  </a:cubicBezTo>
                  <a:cubicBezTo>
                    <a:pt x="362" y="1209"/>
                    <a:pt x="120" y="962"/>
                    <a:pt x="120" y="660"/>
                  </a:cubicBezTo>
                  <a:cubicBezTo>
                    <a:pt x="120" y="362"/>
                    <a:pt x="362" y="119"/>
                    <a:pt x="660" y="119"/>
                  </a:cubicBezTo>
                  <a:cubicBezTo>
                    <a:pt x="962" y="119"/>
                    <a:pt x="1208" y="362"/>
                    <a:pt x="1208" y="660"/>
                  </a:cubicBezTo>
                  <a:cubicBezTo>
                    <a:pt x="1208" y="720"/>
                    <a:pt x="1208" y="720"/>
                    <a:pt x="1208" y="720"/>
                  </a:cubicBezTo>
                  <a:cubicBezTo>
                    <a:pt x="1208" y="786"/>
                    <a:pt x="1154" y="840"/>
                    <a:pt x="1088" y="840"/>
                  </a:cubicBezTo>
                  <a:cubicBezTo>
                    <a:pt x="1022" y="840"/>
                    <a:pt x="968" y="786"/>
                    <a:pt x="968" y="720"/>
                  </a:cubicBezTo>
                  <a:cubicBezTo>
                    <a:pt x="968" y="690"/>
                    <a:pt x="968" y="451"/>
                    <a:pt x="968" y="420"/>
                  </a:cubicBezTo>
                  <a:cubicBezTo>
                    <a:pt x="968" y="387"/>
                    <a:pt x="941" y="360"/>
                    <a:pt x="908" y="360"/>
                  </a:cubicBezTo>
                  <a:cubicBezTo>
                    <a:pt x="875" y="360"/>
                    <a:pt x="848" y="387"/>
                    <a:pt x="848" y="420"/>
                  </a:cubicBezTo>
                  <a:cubicBezTo>
                    <a:pt x="848" y="424"/>
                    <a:pt x="848" y="424"/>
                    <a:pt x="848" y="424"/>
                  </a:cubicBezTo>
                  <a:cubicBezTo>
                    <a:pt x="794" y="382"/>
                    <a:pt x="728" y="360"/>
                    <a:pt x="660" y="360"/>
                  </a:cubicBezTo>
                  <a:cubicBezTo>
                    <a:pt x="495" y="360"/>
                    <a:pt x="360" y="495"/>
                    <a:pt x="360" y="660"/>
                  </a:cubicBezTo>
                  <a:cubicBezTo>
                    <a:pt x="360" y="825"/>
                    <a:pt x="495" y="960"/>
                    <a:pt x="660" y="960"/>
                  </a:cubicBezTo>
                  <a:cubicBezTo>
                    <a:pt x="750" y="960"/>
                    <a:pt x="832" y="922"/>
                    <a:pt x="891" y="857"/>
                  </a:cubicBezTo>
                  <a:cubicBezTo>
                    <a:pt x="934" y="919"/>
                    <a:pt x="1006" y="960"/>
                    <a:pt x="1088" y="960"/>
                  </a:cubicBezTo>
                  <a:cubicBezTo>
                    <a:pt x="1220" y="960"/>
                    <a:pt x="1328" y="852"/>
                    <a:pt x="1328" y="720"/>
                  </a:cubicBezTo>
                  <a:cubicBezTo>
                    <a:pt x="1328" y="660"/>
                    <a:pt x="1328" y="660"/>
                    <a:pt x="1328" y="660"/>
                  </a:cubicBezTo>
                  <a:cubicBezTo>
                    <a:pt x="1328" y="295"/>
                    <a:pt x="1025" y="0"/>
                    <a:pt x="660" y="0"/>
                  </a:cubicBezTo>
                  <a:close/>
                  <a:moveTo>
                    <a:pt x="660" y="841"/>
                  </a:moveTo>
                  <a:cubicBezTo>
                    <a:pt x="561" y="841"/>
                    <a:pt x="480" y="759"/>
                    <a:pt x="480" y="660"/>
                  </a:cubicBezTo>
                  <a:cubicBezTo>
                    <a:pt x="480" y="561"/>
                    <a:pt x="561" y="479"/>
                    <a:pt x="660" y="479"/>
                  </a:cubicBezTo>
                  <a:cubicBezTo>
                    <a:pt x="762" y="479"/>
                    <a:pt x="848" y="562"/>
                    <a:pt x="848" y="660"/>
                  </a:cubicBezTo>
                  <a:cubicBezTo>
                    <a:pt x="848" y="758"/>
                    <a:pt x="762" y="841"/>
                    <a:pt x="660" y="8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Freeform 26"/>
          <p:cNvSpPr>
            <a:spLocks noEditPoints="1"/>
          </p:cNvSpPr>
          <p:nvPr/>
        </p:nvSpPr>
        <p:spPr bwMode="auto">
          <a:xfrm>
            <a:off x="673787" y="5747257"/>
            <a:ext cx="324244" cy="322815"/>
          </a:xfrm>
          <a:custGeom>
            <a:avLst/>
            <a:gdLst>
              <a:gd name="T0" fmla="*/ 1020 w 2048"/>
              <a:gd name="T1" fmla="*/ 0 h 2048"/>
              <a:gd name="T2" fmla="*/ 1020 w 2048"/>
              <a:gd name="T3" fmla="*/ 2048 h 2048"/>
              <a:gd name="T4" fmla="*/ 1966 w 2048"/>
              <a:gd name="T5" fmla="*/ 630 h 2048"/>
              <a:gd name="T6" fmla="*/ 1560 w 2048"/>
              <a:gd name="T7" fmla="*/ 856 h 2048"/>
              <a:gd name="T8" fmla="*/ 1918 w 2048"/>
              <a:gd name="T9" fmla="*/ 968 h 2048"/>
              <a:gd name="T10" fmla="*/ 1509 w 2048"/>
              <a:gd name="T11" fmla="*/ 1088 h 2048"/>
              <a:gd name="T12" fmla="*/ 1505 w 2048"/>
              <a:gd name="T13" fmla="*/ 1088 h 2048"/>
              <a:gd name="T14" fmla="*/ 1448 w 2048"/>
              <a:gd name="T15" fmla="*/ 1028 h 2048"/>
              <a:gd name="T16" fmla="*/ 1504 w 2048"/>
              <a:gd name="T17" fmla="*/ 968 h 2048"/>
              <a:gd name="T18" fmla="*/ 1508 w 2048"/>
              <a:gd name="T19" fmla="*/ 968 h 2048"/>
              <a:gd name="T20" fmla="*/ 1568 w 2048"/>
              <a:gd name="T21" fmla="*/ 1028 h 2048"/>
              <a:gd name="T22" fmla="*/ 1440 w 2048"/>
              <a:gd name="T23" fmla="*/ 861 h 2048"/>
              <a:gd name="T24" fmla="*/ 1080 w 2048"/>
              <a:gd name="T25" fmla="*/ 968 h 2048"/>
              <a:gd name="T26" fmla="*/ 1405 w 2048"/>
              <a:gd name="T27" fmla="*/ 643 h 2048"/>
              <a:gd name="T28" fmla="*/ 625 w 2048"/>
              <a:gd name="T29" fmla="*/ 718 h 2048"/>
              <a:gd name="T30" fmla="*/ 960 w 2048"/>
              <a:gd name="T31" fmla="*/ 601 h 2048"/>
              <a:gd name="T32" fmla="*/ 601 w 2048"/>
              <a:gd name="T33" fmla="*/ 968 h 2048"/>
              <a:gd name="T34" fmla="*/ 1080 w 2048"/>
              <a:gd name="T35" fmla="*/ 481 h 2048"/>
              <a:gd name="T36" fmla="*/ 1368 w 2048"/>
              <a:gd name="T37" fmla="*/ 512 h 2048"/>
              <a:gd name="T38" fmla="*/ 960 w 2048"/>
              <a:gd name="T39" fmla="*/ 130 h 2048"/>
              <a:gd name="T40" fmla="*/ 774 w 2048"/>
              <a:gd name="T41" fmla="*/ 495 h 2048"/>
              <a:gd name="T42" fmla="*/ 960 w 2048"/>
              <a:gd name="T43" fmla="*/ 130 h 2048"/>
              <a:gd name="T44" fmla="*/ 660 w 2048"/>
              <a:gd name="T45" fmla="*/ 540 h 2048"/>
              <a:gd name="T46" fmla="*/ 540 w 2048"/>
              <a:gd name="T47" fmla="*/ 540 h 2048"/>
              <a:gd name="T48" fmla="*/ 491 w 2048"/>
              <a:gd name="T49" fmla="*/ 683 h 2048"/>
              <a:gd name="T50" fmla="*/ 481 w 2048"/>
              <a:gd name="T51" fmla="*/ 968 h 2048"/>
              <a:gd name="T52" fmla="*/ 491 w 2048"/>
              <a:gd name="T53" fmla="*/ 683 h 2048"/>
              <a:gd name="T54" fmla="*/ 510 w 2048"/>
              <a:gd name="T55" fmla="*/ 1372 h 2048"/>
              <a:gd name="T56" fmla="*/ 481 w 2048"/>
              <a:gd name="T57" fmla="*/ 1088 h 2048"/>
              <a:gd name="T58" fmla="*/ 960 w 2048"/>
              <a:gd name="T59" fmla="*/ 1088 h 2048"/>
              <a:gd name="T60" fmla="*/ 853 w 2048"/>
              <a:gd name="T61" fmla="*/ 1441 h 2048"/>
              <a:gd name="T62" fmla="*/ 601 w 2048"/>
              <a:gd name="T63" fmla="*/ 1088 h 2048"/>
              <a:gd name="T64" fmla="*/ 960 w 2048"/>
              <a:gd name="T65" fmla="*/ 1509 h 2048"/>
              <a:gd name="T66" fmla="*/ 960 w 2048"/>
              <a:gd name="T67" fmla="*/ 1505 h 2048"/>
              <a:gd name="T68" fmla="*/ 1080 w 2048"/>
              <a:gd name="T69" fmla="*/ 1505 h 2048"/>
              <a:gd name="T70" fmla="*/ 1080 w 2048"/>
              <a:gd name="T71" fmla="*/ 1509 h 2048"/>
              <a:gd name="T72" fmla="*/ 848 w 2048"/>
              <a:gd name="T73" fmla="*/ 1561 h 2048"/>
              <a:gd name="T74" fmla="*/ 960 w 2048"/>
              <a:gd name="T75" fmla="*/ 1918 h 2048"/>
              <a:gd name="T76" fmla="*/ 848 w 2048"/>
              <a:gd name="T77" fmla="*/ 1561 h 2048"/>
              <a:gd name="T78" fmla="*/ 1080 w 2048"/>
              <a:gd name="T79" fmla="*/ 1678 h 2048"/>
              <a:gd name="T80" fmla="*/ 1370 w 2048"/>
              <a:gd name="T81" fmla="*/ 1536 h 2048"/>
              <a:gd name="T82" fmla="*/ 1187 w 2048"/>
              <a:gd name="T83" fmla="*/ 1441 h 2048"/>
              <a:gd name="T84" fmla="*/ 1080 w 2048"/>
              <a:gd name="T85" fmla="*/ 1088 h 2048"/>
              <a:gd name="T86" fmla="*/ 1440 w 2048"/>
              <a:gd name="T87" fmla="*/ 1195 h 2048"/>
              <a:gd name="T88" fmla="*/ 1187 w 2048"/>
              <a:gd name="T89" fmla="*/ 1441 h 2048"/>
              <a:gd name="T90" fmla="*/ 1678 w 2048"/>
              <a:gd name="T91" fmla="*/ 1087 h 2048"/>
              <a:gd name="T92" fmla="*/ 1537 w 2048"/>
              <a:gd name="T93" fmla="*/ 1370 h 2048"/>
              <a:gd name="T94" fmla="*/ 1875 w 2048"/>
              <a:gd name="T95" fmla="*/ 722 h 2048"/>
              <a:gd name="T96" fmla="*/ 1325 w 2048"/>
              <a:gd name="T97" fmla="*/ 173 h 2048"/>
              <a:gd name="T98" fmla="*/ 714 w 2048"/>
              <a:gd name="T99" fmla="*/ 174 h 2048"/>
              <a:gd name="T100" fmla="*/ 600 w 2048"/>
              <a:gd name="T101" fmla="*/ 360 h 2048"/>
              <a:gd name="T102" fmla="*/ 174 w 2048"/>
              <a:gd name="T103" fmla="*/ 718 h 2048"/>
              <a:gd name="T104" fmla="*/ 173 w 2048"/>
              <a:gd name="T105" fmla="*/ 1333 h 2048"/>
              <a:gd name="T106" fmla="*/ 715 w 2048"/>
              <a:gd name="T107" fmla="*/ 1875 h 2048"/>
              <a:gd name="T108" fmla="*/ 1328 w 2048"/>
              <a:gd name="T109" fmla="*/ 1875 h 2048"/>
              <a:gd name="T110" fmla="*/ 1875 w 2048"/>
              <a:gd name="T111" fmla="*/ 133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48" h="2048">
                <a:moveTo>
                  <a:pt x="1966" y="630"/>
                </a:moveTo>
                <a:cubicBezTo>
                  <a:pt x="1807" y="257"/>
                  <a:pt x="1438" y="0"/>
                  <a:pt x="1020" y="0"/>
                </a:cubicBezTo>
                <a:cubicBezTo>
                  <a:pt x="451" y="0"/>
                  <a:pt x="0" y="469"/>
                  <a:pt x="0" y="1028"/>
                </a:cubicBezTo>
                <a:cubicBezTo>
                  <a:pt x="0" y="1592"/>
                  <a:pt x="456" y="2048"/>
                  <a:pt x="1020" y="2048"/>
                </a:cubicBezTo>
                <a:cubicBezTo>
                  <a:pt x="1580" y="2048"/>
                  <a:pt x="2048" y="1596"/>
                  <a:pt x="2048" y="1028"/>
                </a:cubicBezTo>
                <a:cubicBezTo>
                  <a:pt x="2048" y="890"/>
                  <a:pt x="2021" y="756"/>
                  <a:pt x="1966" y="630"/>
                </a:cubicBezTo>
                <a:close/>
                <a:moveTo>
                  <a:pt x="1678" y="968"/>
                </a:moveTo>
                <a:cubicBezTo>
                  <a:pt x="1659" y="914"/>
                  <a:pt x="1615" y="872"/>
                  <a:pt x="1560" y="856"/>
                </a:cubicBezTo>
                <a:cubicBezTo>
                  <a:pt x="1555" y="796"/>
                  <a:pt x="1547" y="737"/>
                  <a:pt x="1536" y="680"/>
                </a:cubicBezTo>
                <a:cubicBezTo>
                  <a:pt x="1679" y="729"/>
                  <a:pt x="1870" y="826"/>
                  <a:pt x="1918" y="968"/>
                </a:cubicBezTo>
                <a:lnTo>
                  <a:pt x="1678" y="968"/>
                </a:lnTo>
                <a:close/>
                <a:moveTo>
                  <a:pt x="1509" y="1088"/>
                </a:moveTo>
                <a:cubicBezTo>
                  <a:pt x="1508" y="1088"/>
                  <a:pt x="1508" y="1088"/>
                  <a:pt x="1508" y="1088"/>
                </a:cubicBezTo>
                <a:cubicBezTo>
                  <a:pt x="1507" y="1088"/>
                  <a:pt x="1506" y="1088"/>
                  <a:pt x="1505" y="1088"/>
                </a:cubicBezTo>
                <a:cubicBezTo>
                  <a:pt x="1473" y="1086"/>
                  <a:pt x="1448" y="1060"/>
                  <a:pt x="1448" y="1028"/>
                </a:cubicBezTo>
                <a:cubicBezTo>
                  <a:pt x="1448" y="1028"/>
                  <a:pt x="1448" y="1028"/>
                  <a:pt x="1448" y="1028"/>
                </a:cubicBezTo>
                <a:cubicBezTo>
                  <a:pt x="1448" y="1028"/>
                  <a:pt x="1448" y="1028"/>
                  <a:pt x="1448" y="1028"/>
                </a:cubicBezTo>
                <a:cubicBezTo>
                  <a:pt x="1448" y="996"/>
                  <a:pt x="1473" y="970"/>
                  <a:pt x="1504" y="968"/>
                </a:cubicBezTo>
                <a:cubicBezTo>
                  <a:pt x="1504" y="968"/>
                  <a:pt x="1504" y="968"/>
                  <a:pt x="1504" y="968"/>
                </a:cubicBezTo>
                <a:cubicBezTo>
                  <a:pt x="1505" y="968"/>
                  <a:pt x="1507" y="968"/>
                  <a:pt x="1508" y="968"/>
                </a:cubicBezTo>
                <a:cubicBezTo>
                  <a:pt x="1508" y="968"/>
                  <a:pt x="1508" y="968"/>
                  <a:pt x="1509" y="968"/>
                </a:cubicBezTo>
                <a:cubicBezTo>
                  <a:pt x="1541" y="968"/>
                  <a:pt x="1568" y="995"/>
                  <a:pt x="1568" y="1028"/>
                </a:cubicBezTo>
                <a:cubicBezTo>
                  <a:pt x="1568" y="1061"/>
                  <a:pt x="1541" y="1088"/>
                  <a:pt x="1509" y="1088"/>
                </a:cubicBezTo>
                <a:close/>
                <a:moveTo>
                  <a:pt x="1440" y="861"/>
                </a:moveTo>
                <a:cubicBezTo>
                  <a:pt x="1393" y="880"/>
                  <a:pt x="1356" y="919"/>
                  <a:pt x="1338" y="968"/>
                </a:cubicBezTo>
                <a:cubicBezTo>
                  <a:pt x="1080" y="968"/>
                  <a:pt x="1080" y="968"/>
                  <a:pt x="1080" y="968"/>
                </a:cubicBezTo>
                <a:cubicBezTo>
                  <a:pt x="1080" y="601"/>
                  <a:pt x="1080" y="601"/>
                  <a:pt x="1080" y="601"/>
                </a:cubicBezTo>
                <a:cubicBezTo>
                  <a:pt x="1194" y="605"/>
                  <a:pt x="1303" y="619"/>
                  <a:pt x="1405" y="643"/>
                </a:cubicBezTo>
                <a:cubicBezTo>
                  <a:pt x="1421" y="712"/>
                  <a:pt x="1433" y="785"/>
                  <a:pt x="1440" y="861"/>
                </a:cubicBezTo>
                <a:close/>
                <a:moveTo>
                  <a:pt x="625" y="718"/>
                </a:moveTo>
                <a:cubicBezTo>
                  <a:pt x="686" y="710"/>
                  <a:pt x="737" y="671"/>
                  <a:pt x="762" y="618"/>
                </a:cubicBezTo>
                <a:cubicBezTo>
                  <a:pt x="826" y="609"/>
                  <a:pt x="893" y="603"/>
                  <a:pt x="960" y="601"/>
                </a:cubicBezTo>
                <a:cubicBezTo>
                  <a:pt x="960" y="968"/>
                  <a:pt x="960" y="968"/>
                  <a:pt x="960" y="968"/>
                </a:cubicBezTo>
                <a:cubicBezTo>
                  <a:pt x="601" y="968"/>
                  <a:pt x="601" y="968"/>
                  <a:pt x="601" y="968"/>
                </a:cubicBezTo>
                <a:cubicBezTo>
                  <a:pt x="604" y="882"/>
                  <a:pt x="612" y="796"/>
                  <a:pt x="625" y="718"/>
                </a:cubicBezTo>
                <a:close/>
                <a:moveTo>
                  <a:pt x="1080" y="481"/>
                </a:moveTo>
                <a:cubicBezTo>
                  <a:pt x="1080" y="130"/>
                  <a:pt x="1080" y="130"/>
                  <a:pt x="1080" y="130"/>
                </a:cubicBezTo>
                <a:cubicBezTo>
                  <a:pt x="1195" y="168"/>
                  <a:pt x="1300" y="312"/>
                  <a:pt x="1368" y="512"/>
                </a:cubicBezTo>
                <a:cubicBezTo>
                  <a:pt x="1276" y="495"/>
                  <a:pt x="1179" y="484"/>
                  <a:pt x="1080" y="481"/>
                </a:cubicBezTo>
                <a:close/>
                <a:moveTo>
                  <a:pt x="960" y="130"/>
                </a:moveTo>
                <a:cubicBezTo>
                  <a:pt x="960" y="481"/>
                  <a:pt x="960" y="481"/>
                  <a:pt x="960" y="481"/>
                </a:cubicBezTo>
                <a:cubicBezTo>
                  <a:pt x="897" y="483"/>
                  <a:pt x="835" y="488"/>
                  <a:pt x="774" y="495"/>
                </a:cubicBezTo>
                <a:cubicBezTo>
                  <a:pt x="765" y="459"/>
                  <a:pt x="745" y="427"/>
                  <a:pt x="717" y="404"/>
                </a:cubicBezTo>
                <a:cubicBezTo>
                  <a:pt x="783" y="257"/>
                  <a:pt x="870" y="160"/>
                  <a:pt x="960" y="130"/>
                </a:cubicBezTo>
                <a:close/>
                <a:moveTo>
                  <a:pt x="600" y="480"/>
                </a:moveTo>
                <a:cubicBezTo>
                  <a:pt x="633" y="480"/>
                  <a:pt x="660" y="507"/>
                  <a:pt x="660" y="540"/>
                </a:cubicBezTo>
                <a:cubicBezTo>
                  <a:pt x="660" y="573"/>
                  <a:pt x="633" y="600"/>
                  <a:pt x="600" y="600"/>
                </a:cubicBezTo>
                <a:cubicBezTo>
                  <a:pt x="567" y="600"/>
                  <a:pt x="540" y="573"/>
                  <a:pt x="540" y="540"/>
                </a:cubicBezTo>
                <a:cubicBezTo>
                  <a:pt x="540" y="507"/>
                  <a:pt x="567" y="480"/>
                  <a:pt x="600" y="480"/>
                </a:cubicBezTo>
                <a:close/>
                <a:moveTo>
                  <a:pt x="491" y="683"/>
                </a:moveTo>
                <a:cubicBezTo>
                  <a:pt x="496" y="687"/>
                  <a:pt x="502" y="691"/>
                  <a:pt x="507" y="694"/>
                </a:cubicBezTo>
                <a:cubicBezTo>
                  <a:pt x="493" y="780"/>
                  <a:pt x="484" y="874"/>
                  <a:pt x="481" y="968"/>
                </a:cubicBezTo>
                <a:cubicBezTo>
                  <a:pt x="130" y="968"/>
                  <a:pt x="130" y="968"/>
                  <a:pt x="130" y="968"/>
                </a:cubicBezTo>
                <a:cubicBezTo>
                  <a:pt x="166" y="857"/>
                  <a:pt x="299" y="750"/>
                  <a:pt x="491" y="683"/>
                </a:cubicBezTo>
                <a:close/>
                <a:moveTo>
                  <a:pt x="481" y="1088"/>
                </a:moveTo>
                <a:cubicBezTo>
                  <a:pt x="484" y="1187"/>
                  <a:pt x="494" y="1283"/>
                  <a:pt x="510" y="1372"/>
                </a:cubicBezTo>
                <a:cubicBezTo>
                  <a:pt x="310" y="1306"/>
                  <a:pt x="167" y="1203"/>
                  <a:pt x="130" y="1088"/>
                </a:cubicBezTo>
                <a:lnTo>
                  <a:pt x="481" y="1088"/>
                </a:lnTo>
                <a:close/>
                <a:moveTo>
                  <a:pt x="601" y="1088"/>
                </a:moveTo>
                <a:cubicBezTo>
                  <a:pt x="960" y="1088"/>
                  <a:pt x="960" y="1088"/>
                  <a:pt x="960" y="1088"/>
                </a:cubicBezTo>
                <a:cubicBezTo>
                  <a:pt x="960" y="1338"/>
                  <a:pt x="960" y="1338"/>
                  <a:pt x="960" y="1338"/>
                </a:cubicBezTo>
                <a:cubicBezTo>
                  <a:pt x="911" y="1356"/>
                  <a:pt x="872" y="1393"/>
                  <a:pt x="853" y="1441"/>
                </a:cubicBezTo>
                <a:cubicBezTo>
                  <a:pt x="779" y="1434"/>
                  <a:pt x="707" y="1422"/>
                  <a:pt x="640" y="1407"/>
                </a:cubicBezTo>
                <a:cubicBezTo>
                  <a:pt x="618" y="1308"/>
                  <a:pt x="605" y="1200"/>
                  <a:pt x="601" y="1088"/>
                </a:cubicBezTo>
                <a:close/>
                <a:moveTo>
                  <a:pt x="1020" y="1568"/>
                </a:moveTo>
                <a:cubicBezTo>
                  <a:pt x="987" y="1568"/>
                  <a:pt x="960" y="1541"/>
                  <a:pt x="960" y="1509"/>
                </a:cubicBezTo>
                <a:cubicBezTo>
                  <a:pt x="960" y="1508"/>
                  <a:pt x="960" y="1508"/>
                  <a:pt x="960" y="1508"/>
                </a:cubicBezTo>
                <a:cubicBezTo>
                  <a:pt x="960" y="1507"/>
                  <a:pt x="960" y="1506"/>
                  <a:pt x="960" y="1505"/>
                </a:cubicBezTo>
                <a:cubicBezTo>
                  <a:pt x="962" y="1473"/>
                  <a:pt x="988" y="1448"/>
                  <a:pt x="1020" y="1448"/>
                </a:cubicBezTo>
                <a:cubicBezTo>
                  <a:pt x="1052" y="1448"/>
                  <a:pt x="1078" y="1473"/>
                  <a:pt x="1080" y="1505"/>
                </a:cubicBezTo>
                <a:cubicBezTo>
                  <a:pt x="1080" y="1506"/>
                  <a:pt x="1080" y="1507"/>
                  <a:pt x="1080" y="1508"/>
                </a:cubicBezTo>
                <a:cubicBezTo>
                  <a:pt x="1080" y="1508"/>
                  <a:pt x="1080" y="1508"/>
                  <a:pt x="1080" y="1509"/>
                </a:cubicBezTo>
                <a:cubicBezTo>
                  <a:pt x="1080" y="1541"/>
                  <a:pt x="1053" y="1568"/>
                  <a:pt x="1020" y="1568"/>
                </a:cubicBezTo>
                <a:close/>
                <a:moveTo>
                  <a:pt x="848" y="1561"/>
                </a:moveTo>
                <a:cubicBezTo>
                  <a:pt x="865" y="1615"/>
                  <a:pt x="906" y="1659"/>
                  <a:pt x="960" y="1678"/>
                </a:cubicBezTo>
                <a:cubicBezTo>
                  <a:pt x="960" y="1918"/>
                  <a:pt x="960" y="1918"/>
                  <a:pt x="960" y="1918"/>
                </a:cubicBezTo>
                <a:cubicBezTo>
                  <a:pt x="818" y="1870"/>
                  <a:pt x="723" y="1679"/>
                  <a:pt x="676" y="1537"/>
                </a:cubicBezTo>
                <a:cubicBezTo>
                  <a:pt x="732" y="1548"/>
                  <a:pt x="789" y="1555"/>
                  <a:pt x="848" y="1561"/>
                </a:cubicBezTo>
                <a:close/>
                <a:moveTo>
                  <a:pt x="1080" y="1918"/>
                </a:moveTo>
                <a:cubicBezTo>
                  <a:pt x="1080" y="1678"/>
                  <a:pt x="1080" y="1678"/>
                  <a:pt x="1080" y="1678"/>
                </a:cubicBezTo>
                <a:cubicBezTo>
                  <a:pt x="1134" y="1659"/>
                  <a:pt x="1175" y="1615"/>
                  <a:pt x="1192" y="1561"/>
                </a:cubicBezTo>
                <a:cubicBezTo>
                  <a:pt x="1253" y="1555"/>
                  <a:pt x="1313" y="1547"/>
                  <a:pt x="1370" y="1536"/>
                </a:cubicBezTo>
                <a:cubicBezTo>
                  <a:pt x="1322" y="1679"/>
                  <a:pt x="1224" y="1872"/>
                  <a:pt x="1080" y="1918"/>
                </a:cubicBezTo>
                <a:close/>
                <a:moveTo>
                  <a:pt x="1187" y="1441"/>
                </a:moveTo>
                <a:cubicBezTo>
                  <a:pt x="1168" y="1393"/>
                  <a:pt x="1129" y="1356"/>
                  <a:pt x="1080" y="1338"/>
                </a:cubicBezTo>
                <a:cubicBezTo>
                  <a:pt x="1080" y="1088"/>
                  <a:pt x="1080" y="1088"/>
                  <a:pt x="1080" y="1088"/>
                </a:cubicBezTo>
                <a:cubicBezTo>
                  <a:pt x="1338" y="1088"/>
                  <a:pt x="1338" y="1088"/>
                  <a:pt x="1338" y="1088"/>
                </a:cubicBezTo>
                <a:cubicBezTo>
                  <a:pt x="1356" y="1137"/>
                  <a:pt x="1393" y="1176"/>
                  <a:pt x="1440" y="1195"/>
                </a:cubicBezTo>
                <a:cubicBezTo>
                  <a:pt x="1434" y="1268"/>
                  <a:pt x="1423" y="1339"/>
                  <a:pt x="1407" y="1406"/>
                </a:cubicBezTo>
                <a:cubicBezTo>
                  <a:pt x="1337" y="1422"/>
                  <a:pt x="1263" y="1434"/>
                  <a:pt x="1187" y="1441"/>
                </a:cubicBezTo>
                <a:close/>
                <a:moveTo>
                  <a:pt x="1560" y="1200"/>
                </a:moveTo>
                <a:cubicBezTo>
                  <a:pt x="1615" y="1183"/>
                  <a:pt x="1659" y="1141"/>
                  <a:pt x="1678" y="1087"/>
                </a:cubicBezTo>
                <a:cubicBezTo>
                  <a:pt x="1918" y="1087"/>
                  <a:pt x="1918" y="1087"/>
                  <a:pt x="1918" y="1087"/>
                </a:cubicBezTo>
                <a:cubicBezTo>
                  <a:pt x="1870" y="1227"/>
                  <a:pt x="1679" y="1323"/>
                  <a:pt x="1537" y="1370"/>
                </a:cubicBezTo>
                <a:cubicBezTo>
                  <a:pt x="1547" y="1315"/>
                  <a:pt x="1555" y="1258"/>
                  <a:pt x="1560" y="1200"/>
                </a:cubicBezTo>
                <a:close/>
                <a:moveTo>
                  <a:pt x="1875" y="722"/>
                </a:moveTo>
                <a:cubicBezTo>
                  <a:pt x="1770" y="639"/>
                  <a:pt x="1634" y="581"/>
                  <a:pt x="1504" y="544"/>
                </a:cubicBezTo>
                <a:cubicBezTo>
                  <a:pt x="1467" y="414"/>
                  <a:pt x="1409" y="278"/>
                  <a:pt x="1325" y="173"/>
                </a:cubicBezTo>
                <a:cubicBezTo>
                  <a:pt x="1581" y="264"/>
                  <a:pt x="1784" y="467"/>
                  <a:pt x="1875" y="722"/>
                </a:cubicBezTo>
                <a:close/>
                <a:moveTo>
                  <a:pt x="714" y="174"/>
                </a:moveTo>
                <a:cubicBezTo>
                  <a:pt x="674" y="226"/>
                  <a:pt x="637" y="288"/>
                  <a:pt x="605" y="360"/>
                </a:cubicBezTo>
                <a:cubicBezTo>
                  <a:pt x="604" y="360"/>
                  <a:pt x="602" y="360"/>
                  <a:pt x="600" y="360"/>
                </a:cubicBezTo>
                <a:cubicBezTo>
                  <a:pt x="486" y="360"/>
                  <a:pt x="399" y="466"/>
                  <a:pt x="424" y="579"/>
                </a:cubicBezTo>
                <a:cubicBezTo>
                  <a:pt x="326" y="617"/>
                  <a:pt x="241" y="664"/>
                  <a:pt x="174" y="718"/>
                </a:cubicBezTo>
                <a:cubicBezTo>
                  <a:pt x="265" y="466"/>
                  <a:pt x="464" y="265"/>
                  <a:pt x="714" y="174"/>
                </a:cubicBezTo>
                <a:close/>
                <a:moveTo>
                  <a:pt x="173" y="1333"/>
                </a:moveTo>
                <a:cubicBezTo>
                  <a:pt x="278" y="1415"/>
                  <a:pt x="412" y="1471"/>
                  <a:pt x="541" y="1506"/>
                </a:cubicBezTo>
                <a:cubicBezTo>
                  <a:pt x="582" y="1655"/>
                  <a:pt x="642" y="1782"/>
                  <a:pt x="715" y="1875"/>
                </a:cubicBezTo>
                <a:cubicBezTo>
                  <a:pt x="464" y="1784"/>
                  <a:pt x="264" y="1584"/>
                  <a:pt x="173" y="1333"/>
                </a:cubicBezTo>
                <a:close/>
                <a:moveTo>
                  <a:pt x="1328" y="1875"/>
                </a:moveTo>
                <a:cubicBezTo>
                  <a:pt x="1412" y="1769"/>
                  <a:pt x="1469" y="1634"/>
                  <a:pt x="1506" y="1505"/>
                </a:cubicBezTo>
                <a:cubicBezTo>
                  <a:pt x="1634" y="1469"/>
                  <a:pt x="1770" y="1413"/>
                  <a:pt x="1875" y="1331"/>
                </a:cubicBezTo>
                <a:cubicBezTo>
                  <a:pt x="1784" y="1583"/>
                  <a:pt x="1582" y="1784"/>
                  <a:pt x="1328" y="1875"/>
                </a:cubicBezTo>
                <a:close/>
              </a:path>
            </a:pathLst>
          </a:custGeom>
          <a:solidFill>
            <a:srgbClr val="1858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96" y="388378"/>
            <a:ext cx="882668" cy="400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50" y="1510777"/>
            <a:ext cx="5776223" cy="43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FFFFFF"/>
      </a:dk1>
      <a:lt1>
        <a:srgbClr val="181818"/>
      </a:lt1>
      <a:dk2>
        <a:srgbClr val="44546A"/>
      </a:dk2>
      <a:lt2>
        <a:srgbClr val="E7E6E6"/>
      </a:lt2>
      <a:accent1>
        <a:srgbClr val="A5010F"/>
      </a:accent1>
      <a:accent2>
        <a:srgbClr val="A5010F"/>
      </a:accent2>
      <a:accent3>
        <a:srgbClr val="A5010F"/>
      </a:accent3>
      <a:accent4>
        <a:srgbClr val="A5010F"/>
      </a:accent4>
      <a:accent5>
        <a:srgbClr val="A5010F"/>
      </a:accent5>
      <a:accent6>
        <a:srgbClr val="A5010F"/>
      </a:accent6>
      <a:hlink>
        <a:srgbClr val="A5010F"/>
      </a:hlink>
      <a:folHlink>
        <a:srgbClr val="8496B0"/>
      </a:folHlink>
    </a:clrScheme>
    <a:fontScheme name="Другая 140">
      <a:majorFont>
        <a:latin typeface="Muller Bold"/>
        <a:ea typeface=""/>
        <a:cs typeface=""/>
      </a:majorFont>
      <a:minorFont>
        <a:latin typeface="Muller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675</Words>
  <Application>Microsoft Office PowerPoint</Application>
  <PresentationFormat>Широкоэкранный</PresentationFormat>
  <Paragraphs>129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Bebas Neue Bold</vt:lpstr>
      <vt:lpstr>Calibri</vt:lpstr>
      <vt:lpstr>Muller Regular</vt:lpstr>
      <vt:lpstr>Rosatom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346</cp:revision>
  <dcterms:created xsi:type="dcterms:W3CDTF">2019-07-09T07:25:45Z</dcterms:created>
  <dcterms:modified xsi:type="dcterms:W3CDTF">2024-02-28T07:48:37Z</dcterms:modified>
</cp:coreProperties>
</file>