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71" r:id="rId3"/>
    <p:sldId id="260" r:id="rId4"/>
    <p:sldId id="293" r:id="rId5"/>
    <p:sldId id="297" r:id="rId6"/>
    <p:sldId id="292" r:id="rId7"/>
    <p:sldId id="294" r:id="rId8"/>
    <p:sldId id="296" r:id="rId9"/>
    <p:sldId id="261" r:id="rId10"/>
    <p:sldId id="298" r:id="rId11"/>
    <p:sldId id="287" r:id="rId12"/>
    <p:sldId id="277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77" d="100"/>
          <a:sy n="77" d="100"/>
        </p:scale>
        <p:origin x="9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30/3/2023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30/3/2023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7"/>
            <a:ext cx="5389033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112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112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44704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82296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44704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82296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2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3688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0264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128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44704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81280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2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368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8232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2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368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924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89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4245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7831532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768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4324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7831532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684980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3540443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6370108" y="3942424"/>
            <a:ext cx="61384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9207914" y="3942424"/>
            <a:ext cx="61383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711200" y="1752600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5560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4008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9294376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616962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461761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288961" y="3942426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66032" y="3939655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7721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616962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4617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31714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32000" y="16002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2032000" y="26670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2032000" y="37338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2032000" y="47244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4400" y="2667000"/>
            <a:ext cx="65024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54400" y="3276600"/>
            <a:ext cx="65024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727200" y="2667000"/>
            <a:ext cx="1524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09600"/>
            <a:ext cx="103632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2895600"/>
            <a:ext cx="85344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914400" y="5334003"/>
            <a:ext cx="49784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914400" y="5257803"/>
            <a:ext cx="49784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667000"/>
            <a:ext cx="51816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800" y="2514601"/>
            <a:ext cx="51816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7112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35560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6400800" y="3352800"/>
            <a:ext cx="61384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9256187" y="3352800"/>
            <a:ext cx="6138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711200" y="1752600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35560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400800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9294376" y="1752599"/>
            <a:ext cx="2288024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443821" y="394734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288621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9154586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20186" y="3962402"/>
            <a:ext cx="2326217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7721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616962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646176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9317141" y="3306764"/>
            <a:ext cx="207264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32000" y="16002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2032000" y="26670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2032000" y="37338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2032000" y="4724400"/>
            <a:ext cx="82296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112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112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44704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8229600" y="2057400"/>
            <a:ext cx="3556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44704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8229600" y="1447800"/>
            <a:ext cx="34544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91312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7213600" y="3276600"/>
            <a:ext cx="31496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7213600" y="2362200"/>
            <a:ext cx="31496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7213600" y="4876800"/>
            <a:ext cx="31496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7721600" y="5310189"/>
            <a:ext cx="3259667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4165600" y="5310189"/>
            <a:ext cx="3259667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601133" y="5310189"/>
            <a:ext cx="3259667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7713133" y="3024189"/>
            <a:ext cx="3259667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4258733" y="3024189"/>
            <a:ext cx="3259667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588433" y="3024189"/>
            <a:ext cx="3259667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2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3688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823200" y="3200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12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368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924800" y="5486400"/>
            <a:ext cx="28448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689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4245065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7831532" y="1490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768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4324096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7831532" y="3776473"/>
            <a:ext cx="2885603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2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3688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8026400" y="2057400"/>
            <a:ext cx="32512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128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44704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8128000" y="5257800"/>
            <a:ext cx="3048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54400" y="2667000"/>
            <a:ext cx="65024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54400" y="3276600"/>
            <a:ext cx="65024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727200" y="2667000"/>
            <a:ext cx="1524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609600" y="5303909"/>
            <a:ext cx="59944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689603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010400" y="2286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0400" y="2743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010400" y="32004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10400" y="36576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010400" y="41148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010400" y="4572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010400" y="5029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3"/>
            <a:ext cx="43688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362201"/>
            <a:ext cx="54864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667000"/>
            <a:ext cx="51816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800" y="2514601"/>
            <a:ext cx="51816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91312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7213600" y="3276600"/>
            <a:ext cx="31496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7213600" y="2362200"/>
            <a:ext cx="31496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7213600" y="4876800"/>
            <a:ext cx="31496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10668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12797" y="2209800"/>
            <a:ext cx="5689603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010400" y="2286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010400" y="2743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010400" y="32004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10400" y="36576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7010400" y="41148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7010400" y="45720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010400" y="5029200"/>
            <a:ext cx="41656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71603"/>
            <a:ext cx="109728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732367" y="914400"/>
            <a:ext cx="10727267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828800" y="28194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752600" y="4445000"/>
            <a:ext cx="7924800" cy="20320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студент, магистр, аспирант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7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2266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02971" y="304803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041" y="1524000"/>
            <a:ext cx="86334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этапа программы «УМНИК», согласно Положению о программе «УМНИК». Обозначьте, что необходимо защитить в Вашем проекте (патент, полезная 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</p:spTree>
    <p:extLst>
      <p:ext uri="{BB962C8B-B14F-4D97-AF65-F5344CB8AC3E}">
        <p14:creationId xmlns:p14="http://schemas.microsoft.com/office/powerpoint/2010/main" val="203051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981200" y="261938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1981200" y="982022"/>
            <a:ext cx="8153400" cy="25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Укажите,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продемонстрируйте имеющиеся намерения в виде письма от 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516380" y="3919179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1531620" y="200660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1981200" y="971550"/>
            <a:ext cx="8382000" cy="174625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133602" y="2867663"/>
            <a:ext cx="4435475" cy="271303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7086600" y="3867150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7086600" y="4800600"/>
            <a:ext cx="3352800" cy="533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2914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86600" y="38671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4819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7086600" y="2921001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981200" y="304803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1994065" y="960438"/>
            <a:ext cx="8229600" cy="155416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9" y="2811465"/>
            <a:ext cx="39735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202114" y="2977595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2133600" y="30226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02971" y="304803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2015836" y="1019176"/>
            <a:ext cx="8118764" cy="271462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Понимание 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с указанием источника приведенной информации.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2009777" y="990600"/>
            <a:ext cx="8124825" cy="1320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2971" y="304803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057400" y="279401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1997076" y="990600"/>
            <a:ext cx="8137525" cy="162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24602" y="2925764"/>
            <a:ext cx="3749675" cy="2636837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2503488" y="2930606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2209800" y="308300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981200" y="598490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>
                <a:latin typeface="Cambria" panose="02040503050406030204" pitchFamily="18" charset="0"/>
              </a:rPr>
              <a:t/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2165353" y="1092202"/>
          <a:ext cx="7859713" cy="314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500" dirty="0"/>
                        <a:t>Название </a:t>
                      </a:r>
                      <a:endParaRPr lang="en-JM" sz="15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Показатель1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2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</a:t>
                      </a:r>
                      <a:r>
                        <a:rPr lang="ru-RU" sz="1500" kern="1200" baseline="0" dirty="0"/>
                        <a:t> 3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4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ru-RU" sz="1900" dirty="0"/>
                        <a:t>Ваш продукт</a:t>
                      </a: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1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2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3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4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90738" y="4391562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01838" y="274638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2001841" y="889001"/>
            <a:ext cx="8404225" cy="21336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потенциал авторов проекта. Опишите ваш опыт работ по выполнению НИОКР и управлению проектами.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77000" y="3124202"/>
            <a:ext cx="3636964" cy="243363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2468563" y="3641806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2239966" y="378150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2089150" y="1430339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48600" y="97536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7861300" y="1407160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85100" y="2253300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2044700" y="3011810"/>
            <a:ext cx="8534400" cy="29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план проекта на 1 год Опишите основные мероприятия проекта. Если имеется возможность финансирования вашего проекта из иных (государственных, частных) источников – укажите их.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684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PT Sans Narrow</vt:lpstr>
      <vt:lpstr>Segoe UI</vt:lpstr>
      <vt:lpstr>Symbol</vt:lpstr>
      <vt:lpstr>Office Theme</vt:lpstr>
      <vt:lpstr>«Название проекта»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Пользователь Windows</cp:lastModifiedBy>
  <cp:revision>275</cp:revision>
  <dcterms:created xsi:type="dcterms:W3CDTF">2011-12-10T01:15:11Z</dcterms:created>
  <dcterms:modified xsi:type="dcterms:W3CDTF">2023-03-30T11:18:26Z</dcterms:modified>
</cp:coreProperties>
</file>