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  <p:sldMasterId id="2147483654" r:id="rId2"/>
    <p:sldMasterId id="2147483657" r:id="rId3"/>
  </p:sldMasterIdLst>
  <p:notesMasterIdLst>
    <p:notesMasterId r:id="rId16"/>
  </p:notesMasterIdLst>
  <p:handoutMasterIdLst>
    <p:handoutMasterId r:id="rId17"/>
  </p:handoutMasterIdLst>
  <p:sldIdLst>
    <p:sldId id="264" r:id="rId4"/>
    <p:sldId id="309" r:id="rId5"/>
    <p:sldId id="297" r:id="rId6"/>
    <p:sldId id="299" r:id="rId7"/>
    <p:sldId id="301" r:id="rId8"/>
    <p:sldId id="293" r:id="rId9"/>
    <p:sldId id="294" r:id="rId10"/>
    <p:sldId id="306" r:id="rId11"/>
    <p:sldId id="308" r:id="rId12"/>
    <p:sldId id="303" r:id="rId13"/>
    <p:sldId id="307" r:id="rId14"/>
    <p:sldId id="296" r:id="rId15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82" userDrawn="1">
          <p15:clr>
            <a:srgbClr val="A4A3A4"/>
          </p15:clr>
        </p15:guide>
        <p15:guide id="3" orient="horz" pos="2251" userDrawn="1">
          <p15:clr>
            <a:srgbClr val="A4A3A4"/>
          </p15:clr>
        </p15:guide>
        <p15:guide id="4" pos="1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3D3B"/>
    <a:srgbClr val="916F64"/>
    <a:srgbClr val="F8283C"/>
    <a:srgbClr val="E0E0E0"/>
    <a:srgbClr val="948A8A"/>
    <a:srgbClr val="50423F"/>
    <a:srgbClr val="46789C"/>
    <a:srgbClr val="2161BF"/>
    <a:srgbClr val="216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 autoAdjust="0"/>
    <p:restoredTop sz="94660"/>
  </p:normalViewPr>
  <p:slideViewPr>
    <p:cSldViewPr>
      <p:cViewPr>
        <p:scale>
          <a:sx n="53" d="100"/>
          <a:sy n="53" d="100"/>
        </p:scale>
        <p:origin x="-102" y="-162"/>
      </p:cViewPr>
      <p:guideLst>
        <p:guide orient="horz" pos="482"/>
        <p:guide orient="horz" pos="2251"/>
        <p:guide pos="19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Название</c:v>
                </c:pt>
              </c:strCache>
            </c:strRef>
          </c:tx>
          <c:spPr>
            <a:ln w="9525">
              <a:solidFill>
                <a:schemeClr val="lt1"/>
              </a:solidFill>
            </a:ln>
          </c:spPr>
          <c:dPt>
            <c:idx val="0"/>
            <c:bubble3D val="0"/>
            <c:spPr>
              <a:solidFill>
                <a:srgbClr val="9F9083"/>
              </a:solidFill>
              <a:ln w="9525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5D4-4E37-873B-2AF1EAD7F535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9525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5D4-4E37-873B-2AF1EAD7F535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9525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5D4-4E37-873B-2AF1EAD7F535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9525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5D4-4E37-873B-2AF1EAD7F535}"/>
              </c:ext>
            </c:extLst>
          </c:dPt>
          <c:dLbls>
            <c:delete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5D4-4E37-873B-2AF1EAD7F53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Название</c:v>
                </c:pt>
              </c:strCache>
            </c:strRef>
          </c:tx>
          <c:spPr>
            <a:ln w="9525">
              <a:solidFill>
                <a:schemeClr val="lt1"/>
              </a:solidFill>
            </a:ln>
          </c:spPr>
          <c:dPt>
            <c:idx val="0"/>
            <c:bubble3D val="0"/>
            <c:spPr>
              <a:solidFill>
                <a:srgbClr val="9F9083"/>
              </a:solidFill>
              <a:ln w="9525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5D4-4E37-873B-2AF1EAD7F535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9525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5D4-4E37-873B-2AF1EAD7F535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9525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5D4-4E37-873B-2AF1EAD7F535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9525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5D4-4E37-873B-2AF1EAD7F535}"/>
              </c:ext>
            </c:extLst>
          </c:dPt>
          <c:dLbls>
            <c:delete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5D4-4E37-873B-2AF1EAD7F53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ABA1FB-9189-4F59-A7FD-529D22FA1EB1}" type="doc">
      <dgm:prSet loTypeId="urn:microsoft.com/office/officeart/2005/8/layout/target3#1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F90D14-5B19-44A7-ABE4-73DC65449224}">
      <dgm:prSet phldrT="[Текст]"/>
      <dgm:spPr/>
      <dgm:t>
        <a:bodyPr/>
        <a:lstStyle/>
        <a:p>
          <a:r>
            <a:rPr lang="ru-RU" dirty="0"/>
            <a:t>Производство</a:t>
          </a:r>
        </a:p>
      </dgm:t>
    </dgm:pt>
    <dgm:pt modelId="{C6BBDE58-A0C3-4FB2-BA1C-62D9AB24B7C2}" type="parTrans" cxnId="{B90E0EA9-AA7A-4E7B-90F8-0DCBC91D059D}">
      <dgm:prSet/>
      <dgm:spPr/>
      <dgm:t>
        <a:bodyPr/>
        <a:lstStyle/>
        <a:p>
          <a:endParaRPr lang="ru-RU"/>
        </a:p>
      </dgm:t>
    </dgm:pt>
    <dgm:pt modelId="{6AA475A8-7F61-486F-AC1D-F46390EC81FC}" type="sibTrans" cxnId="{B90E0EA9-AA7A-4E7B-90F8-0DCBC91D059D}">
      <dgm:prSet/>
      <dgm:spPr/>
      <dgm:t>
        <a:bodyPr/>
        <a:lstStyle/>
        <a:p>
          <a:endParaRPr lang="ru-RU"/>
        </a:p>
      </dgm:t>
    </dgm:pt>
    <dgm:pt modelId="{1936BB5A-CBBB-430B-B870-9E77B870EC35}">
      <dgm:prSet phldrT="[Текст]"/>
      <dgm:spPr/>
      <dgm:t>
        <a:bodyPr/>
        <a:lstStyle/>
        <a:p>
          <a:r>
            <a:rPr lang="ru-RU" dirty="0"/>
            <a:t>Начальник смены</a:t>
          </a:r>
        </a:p>
      </dgm:t>
    </dgm:pt>
    <dgm:pt modelId="{4FC4B35C-615A-4560-AE82-5712BC99AD3D}" type="parTrans" cxnId="{E2FE7A7E-7DC5-4C9F-87C3-79BEA4B83A3C}">
      <dgm:prSet/>
      <dgm:spPr/>
      <dgm:t>
        <a:bodyPr/>
        <a:lstStyle/>
        <a:p>
          <a:endParaRPr lang="ru-RU"/>
        </a:p>
      </dgm:t>
    </dgm:pt>
    <dgm:pt modelId="{0AF858CE-70B1-4667-93C2-442FF21FC1A0}" type="sibTrans" cxnId="{E2FE7A7E-7DC5-4C9F-87C3-79BEA4B83A3C}">
      <dgm:prSet/>
      <dgm:spPr/>
      <dgm:t>
        <a:bodyPr/>
        <a:lstStyle/>
        <a:p>
          <a:endParaRPr lang="ru-RU"/>
        </a:p>
      </dgm:t>
    </dgm:pt>
    <dgm:pt modelId="{114F5FDF-5692-4CE0-8D1B-ADB114310180}">
      <dgm:prSet phldrT="[Текст]"/>
      <dgm:spPr/>
      <dgm:t>
        <a:bodyPr/>
        <a:lstStyle/>
        <a:p>
          <a:r>
            <a:rPr lang="ru-RU" dirty="0"/>
            <a:t>Технолог цеха</a:t>
          </a:r>
        </a:p>
      </dgm:t>
    </dgm:pt>
    <dgm:pt modelId="{37666181-898E-4201-A2B4-E964ADC7024A}" type="parTrans" cxnId="{56FF7124-3ABD-409C-892C-6F63000BB5F7}">
      <dgm:prSet/>
      <dgm:spPr/>
      <dgm:t>
        <a:bodyPr/>
        <a:lstStyle/>
        <a:p>
          <a:endParaRPr lang="ru-RU"/>
        </a:p>
      </dgm:t>
    </dgm:pt>
    <dgm:pt modelId="{0D4F6DE8-07E7-4C66-9B1B-9D5CF9F3CDAB}" type="sibTrans" cxnId="{56FF7124-3ABD-409C-892C-6F63000BB5F7}">
      <dgm:prSet/>
      <dgm:spPr/>
      <dgm:t>
        <a:bodyPr/>
        <a:lstStyle/>
        <a:p>
          <a:endParaRPr lang="ru-RU"/>
        </a:p>
      </dgm:t>
    </dgm:pt>
    <dgm:pt modelId="{23A8D1CC-5E52-4ACC-8383-0E9A559B168A}">
      <dgm:prSet phldrT="[Текст]"/>
      <dgm:spPr/>
      <dgm:t>
        <a:bodyPr/>
        <a:lstStyle/>
        <a:p>
          <a:r>
            <a:rPr lang="ru-RU" dirty="0"/>
            <a:t>Контроль качества</a:t>
          </a:r>
        </a:p>
      </dgm:t>
    </dgm:pt>
    <dgm:pt modelId="{B72F1662-53F6-4246-BC65-A0BE426C3AC1}" type="parTrans" cxnId="{D6B5681F-FD26-44C3-95C4-8ACAA4C1F1DB}">
      <dgm:prSet/>
      <dgm:spPr/>
      <dgm:t>
        <a:bodyPr/>
        <a:lstStyle/>
        <a:p>
          <a:endParaRPr lang="ru-RU"/>
        </a:p>
      </dgm:t>
    </dgm:pt>
    <dgm:pt modelId="{9A5620E2-79D7-4239-A8D9-5F0F55018E71}" type="sibTrans" cxnId="{D6B5681F-FD26-44C3-95C4-8ACAA4C1F1DB}">
      <dgm:prSet/>
      <dgm:spPr/>
      <dgm:t>
        <a:bodyPr/>
        <a:lstStyle/>
        <a:p>
          <a:endParaRPr lang="ru-RU"/>
        </a:p>
      </dgm:t>
    </dgm:pt>
    <dgm:pt modelId="{6E2952FC-DC53-4E6A-9C60-F90B0B301E8D}">
      <dgm:prSet phldrT="[Текст]"/>
      <dgm:spPr/>
      <dgm:t>
        <a:bodyPr/>
        <a:lstStyle/>
        <a:p>
          <a:r>
            <a:rPr lang="ru-RU" dirty="0"/>
            <a:t>Химик</a:t>
          </a:r>
        </a:p>
      </dgm:t>
    </dgm:pt>
    <dgm:pt modelId="{FD7D062A-62DD-4118-8F10-61D1AE3C7C75}" type="parTrans" cxnId="{6F699518-18C9-45D1-99E5-A43DF6A0E2CB}">
      <dgm:prSet/>
      <dgm:spPr/>
      <dgm:t>
        <a:bodyPr/>
        <a:lstStyle/>
        <a:p>
          <a:endParaRPr lang="ru-RU"/>
        </a:p>
      </dgm:t>
    </dgm:pt>
    <dgm:pt modelId="{7F566A93-33DB-49D7-886F-3A8885A4DE6F}" type="sibTrans" cxnId="{6F699518-18C9-45D1-99E5-A43DF6A0E2CB}">
      <dgm:prSet/>
      <dgm:spPr/>
      <dgm:t>
        <a:bodyPr/>
        <a:lstStyle/>
        <a:p>
          <a:endParaRPr lang="ru-RU"/>
        </a:p>
      </dgm:t>
    </dgm:pt>
    <dgm:pt modelId="{A4277C19-20CC-4D96-861F-9CCC254D37DD}">
      <dgm:prSet phldrT="[Текст]"/>
      <dgm:spPr/>
      <dgm:t>
        <a:bodyPr/>
        <a:lstStyle/>
        <a:p>
          <a:r>
            <a:rPr lang="ru-RU" dirty="0"/>
            <a:t>Хроматографист</a:t>
          </a:r>
        </a:p>
      </dgm:t>
    </dgm:pt>
    <dgm:pt modelId="{B13004AA-C2B8-43C3-BACF-47AF07875AD6}" type="parTrans" cxnId="{E52F7728-28D7-484E-B63F-BBD570190B2A}">
      <dgm:prSet/>
      <dgm:spPr/>
      <dgm:t>
        <a:bodyPr/>
        <a:lstStyle/>
        <a:p>
          <a:endParaRPr lang="ru-RU"/>
        </a:p>
      </dgm:t>
    </dgm:pt>
    <dgm:pt modelId="{5ACFD909-86FF-4404-8B02-B4EC605A87F7}" type="sibTrans" cxnId="{E52F7728-28D7-484E-B63F-BBD570190B2A}">
      <dgm:prSet/>
      <dgm:spPr/>
      <dgm:t>
        <a:bodyPr/>
        <a:lstStyle/>
        <a:p>
          <a:endParaRPr lang="ru-RU"/>
        </a:p>
      </dgm:t>
    </dgm:pt>
    <dgm:pt modelId="{5EFD77A9-646C-4A2F-A288-57C96D37D80D}">
      <dgm:prSet phldrT="[Текст]"/>
      <dgm:spPr/>
      <dgm:t>
        <a:bodyPr/>
        <a:lstStyle/>
        <a:p>
          <a:r>
            <a:rPr lang="en-US" dirty="0"/>
            <a:t>R&amp;D</a:t>
          </a:r>
          <a:endParaRPr lang="ru-RU" dirty="0"/>
        </a:p>
      </dgm:t>
    </dgm:pt>
    <dgm:pt modelId="{0480DEB6-828E-4703-84A6-28E63241EA1E}" type="parTrans" cxnId="{35FB75F2-1E3E-4BC2-8B74-01D19400DBDB}">
      <dgm:prSet/>
      <dgm:spPr/>
      <dgm:t>
        <a:bodyPr/>
        <a:lstStyle/>
        <a:p>
          <a:endParaRPr lang="ru-RU"/>
        </a:p>
      </dgm:t>
    </dgm:pt>
    <dgm:pt modelId="{17744393-2458-42E3-BEDC-B8B18A491648}" type="sibTrans" cxnId="{35FB75F2-1E3E-4BC2-8B74-01D19400DBDB}">
      <dgm:prSet/>
      <dgm:spPr/>
      <dgm:t>
        <a:bodyPr/>
        <a:lstStyle/>
        <a:p>
          <a:endParaRPr lang="ru-RU"/>
        </a:p>
      </dgm:t>
    </dgm:pt>
    <dgm:pt modelId="{D876D5E1-C673-4435-97FD-4659568F4C25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Технолог-разработчик ГЛС и АФС</a:t>
          </a:r>
        </a:p>
      </dgm:t>
    </dgm:pt>
    <dgm:pt modelId="{0EBFD4F7-7C71-4FE8-A870-F798633A676D}" type="parTrans" cxnId="{46C914AA-7B9D-4F18-A1F4-5526E9F3AEBE}">
      <dgm:prSet/>
      <dgm:spPr/>
      <dgm:t>
        <a:bodyPr/>
        <a:lstStyle/>
        <a:p>
          <a:endParaRPr lang="ru-RU"/>
        </a:p>
      </dgm:t>
    </dgm:pt>
    <dgm:pt modelId="{E1554BD0-11FD-435E-9308-EA107B7ADAB1}" type="sibTrans" cxnId="{46C914AA-7B9D-4F18-A1F4-5526E9F3AEBE}">
      <dgm:prSet/>
      <dgm:spPr/>
      <dgm:t>
        <a:bodyPr/>
        <a:lstStyle/>
        <a:p>
          <a:endParaRPr lang="ru-RU"/>
        </a:p>
      </dgm:t>
    </dgm:pt>
    <dgm:pt modelId="{424F8144-D67E-4C27-9D93-DE5A146280CB}">
      <dgm:prSet phldrT="[Текст]"/>
      <dgm:spPr/>
      <dgm:t>
        <a:bodyPr/>
        <a:lstStyle/>
        <a:p>
          <a:r>
            <a:rPr lang="ru-RU" dirty="0"/>
            <a:t>Контролер</a:t>
          </a:r>
        </a:p>
      </dgm:t>
    </dgm:pt>
    <dgm:pt modelId="{E8EE3553-EC98-45AA-AA13-5149F6D369B7}" type="parTrans" cxnId="{4531B050-828E-4BE5-B58D-D3D6486F2F07}">
      <dgm:prSet/>
      <dgm:spPr/>
      <dgm:t>
        <a:bodyPr/>
        <a:lstStyle/>
        <a:p>
          <a:endParaRPr lang="ru-RU"/>
        </a:p>
      </dgm:t>
    </dgm:pt>
    <dgm:pt modelId="{165DE479-1123-4224-8D2E-1DA23BA335DA}" type="sibTrans" cxnId="{4531B050-828E-4BE5-B58D-D3D6486F2F07}">
      <dgm:prSet/>
      <dgm:spPr/>
      <dgm:t>
        <a:bodyPr/>
        <a:lstStyle/>
        <a:p>
          <a:endParaRPr lang="ru-RU"/>
        </a:p>
      </dgm:t>
    </dgm:pt>
    <dgm:pt modelId="{00FDEF01-D8E0-45E6-886A-71DAA98A3CE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Химик-синтетик, ведущий химик</a:t>
          </a:r>
        </a:p>
      </dgm:t>
    </dgm:pt>
    <dgm:pt modelId="{01B05D8E-E864-4991-BA56-784BF0504C00}" type="parTrans" cxnId="{AF28A9CF-B859-4B82-92DE-AC387AC07BC5}">
      <dgm:prSet/>
      <dgm:spPr/>
      <dgm:t>
        <a:bodyPr/>
        <a:lstStyle/>
        <a:p>
          <a:endParaRPr lang="ru-RU"/>
        </a:p>
      </dgm:t>
    </dgm:pt>
    <dgm:pt modelId="{5F1E9B39-47DE-44EB-A0EE-41F2C99807BE}" type="sibTrans" cxnId="{AF28A9CF-B859-4B82-92DE-AC387AC07BC5}">
      <dgm:prSet/>
      <dgm:spPr/>
      <dgm:t>
        <a:bodyPr/>
        <a:lstStyle/>
        <a:p>
          <a:endParaRPr lang="ru-RU"/>
        </a:p>
      </dgm:t>
    </dgm:pt>
    <dgm:pt modelId="{F77F22A5-DE67-4FBC-A8AF-C2A00180C8D1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Специалист по</a:t>
          </a:r>
          <a:r>
            <a:rPr lang="en-US" dirty="0"/>
            <a:t> </a:t>
          </a:r>
          <a:r>
            <a:rPr lang="ru-RU" dirty="0"/>
            <a:t>хемо- и биоинформатике</a:t>
          </a:r>
        </a:p>
      </dgm:t>
    </dgm:pt>
    <dgm:pt modelId="{149ADC11-910A-4613-9891-B1F643A648D3}" type="parTrans" cxnId="{EC5F1E15-FB8D-4C2D-9D9D-E0B20CB95D03}">
      <dgm:prSet/>
      <dgm:spPr/>
      <dgm:t>
        <a:bodyPr/>
        <a:lstStyle/>
        <a:p>
          <a:endParaRPr lang="ru-RU"/>
        </a:p>
      </dgm:t>
    </dgm:pt>
    <dgm:pt modelId="{38A2EFFC-F2C4-465C-9071-C4555FABFC0C}" type="sibTrans" cxnId="{EC5F1E15-FB8D-4C2D-9D9D-E0B20CB95D03}">
      <dgm:prSet/>
      <dgm:spPr/>
      <dgm:t>
        <a:bodyPr/>
        <a:lstStyle/>
        <a:p>
          <a:endParaRPr lang="ru-RU"/>
        </a:p>
      </dgm:t>
    </dgm:pt>
    <dgm:pt modelId="{6BF73FEA-9C62-4C5A-BB05-D48F4DD4ADCD}">
      <dgm:prSet phldrT="[Текст]"/>
      <dgm:spPr/>
      <dgm:t>
        <a:bodyPr/>
        <a:lstStyle/>
        <a:p>
          <a:r>
            <a:rPr lang="ru-RU" dirty="0"/>
            <a:t>Начальник участка</a:t>
          </a:r>
        </a:p>
      </dgm:t>
    </dgm:pt>
    <dgm:pt modelId="{C9D1AE30-D811-4801-948A-451DA6D03D57}" type="parTrans" cxnId="{A659CB66-56B2-4270-853A-2277BFB3DE6F}">
      <dgm:prSet/>
      <dgm:spPr/>
      <dgm:t>
        <a:bodyPr/>
        <a:lstStyle/>
        <a:p>
          <a:endParaRPr lang="ru-RU"/>
        </a:p>
      </dgm:t>
    </dgm:pt>
    <dgm:pt modelId="{BBF7E12F-9C80-4DFE-83A6-B72AE9395E92}" type="sibTrans" cxnId="{A659CB66-56B2-4270-853A-2277BFB3DE6F}">
      <dgm:prSet/>
      <dgm:spPr/>
      <dgm:t>
        <a:bodyPr/>
        <a:lstStyle/>
        <a:p>
          <a:endParaRPr lang="ru-RU"/>
        </a:p>
      </dgm:t>
    </dgm:pt>
    <dgm:pt modelId="{C440B725-EB73-4822-94C6-D89816C68CB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Химик-аналитик</a:t>
          </a:r>
        </a:p>
      </dgm:t>
    </dgm:pt>
    <dgm:pt modelId="{E6A23BBC-164E-4B89-8A42-F09C9F4D27FB}" type="parTrans" cxnId="{B3194C8E-56CB-4A53-9624-1CF651E70D06}">
      <dgm:prSet/>
      <dgm:spPr/>
      <dgm:t>
        <a:bodyPr/>
        <a:lstStyle/>
        <a:p>
          <a:endParaRPr lang="ru-RU"/>
        </a:p>
      </dgm:t>
    </dgm:pt>
    <dgm:pt modelId="{81DE5353-F89F-458F-8191-EB1ABAB5D346}" type="sibTrans" cxnId="{B3194C8E-56CB-4A53-9624-1CF651E70D06}">
      <dgm:prSet/>
      <dgm:spPr/>
      <dgm:t>
        <a:bodyPr/>
        <a:lstStyle/>
        <a:p>
          <a:endParaRPr lang="ru-RU"/>
        </a:p>
      </dgm:t>
    </dgm:pt>
    <dgm:pt modelId="{7CBD92B5-0C6F-4546-88E2-2C25AF375A9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Хроматографист</a:t>
          </a:r>
        </a:p>
      </dgm:t>
    </dgm:pt>
    <dgm:pt modelId="{A5C6EC9B-9602-46E0-BD5C-DCC93F8A2EC9}" type="parTrans" cxnId="{B6EA9A4C-CAF0-45BF-8103-E149BC5FD9DC}">
      <dgm:prSet/>
      <dgm:spPr/>
      <dgm:t>
        <a:bodyPr/>
        <a:lstStyle/>
        <a:p>
          <a:endParaRPr lang="ru-RU"/>
        </a:p>
      </dgm:t>
    </dgm:pt>
    <dgm:pt modelId="{B7D0FB35-4A92-48F5-858D-F7B665B9FCA9}" type="sibTrans" cxnId="{B6EA9A4C-CAF0-45BF-8103-E149BC5FD9DC}">
      <dgm:prSet/>
      <dgm:spPr/>
      <dgm:t>
        <a:bodyPr/>
        <a:lstStyle/>
        <a:p>
          <a:endParaRPr lang="ru-RU"/>
        </a:p>
      </dgm:t>
    </dgm:pt>
    <dgm:pt modelId="{3063752E-8D60-41D0-A18C-1D59E3AFC43B}" type="pres">
      <dgm:prSet presAssocID="{EBABA1FB-9189-4F59-A7FD-529D22FA1EB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98FC53-7744-4A2E-A336-1125CB8E107B}" type="pres">
      <dgm:prSet presAssocID="{27F90D14-5B19-44A7-ABE4-73DC65449224}" presName="circle1" presStyleLbl="node1" presStyleIdx="0" presStyleCnt="3"/>
      <dgm:spPr/>
    </dgm:pt>
    <dgm:pt modelId="{6709C493-267B-4306-9999-49FCF006B3E4}" type="pres">
      <dgm:prSet presAssocID="{27F90D14-5B19-44A7-ABE4-73DC65449224}" presName="space" presStyleCnt="0"/>
      <dgm:spPr/>
    </dgm:pt>
    <dgm:pt modelId="{64EB2FB6-A3E3-4546-8D5A-05975039B846}" type="pres">
      <dgm:prSet presAssocID="{27F90D14-5B19-44A7-ABE4-73DC65449224}" presName="rect1" presStyleLbl="alignAcc1" presStyleIdx="0" presStyleCnt="3" custLinFactNeighborX="-469"/>
      <dgm:spPr/>
      <dgm:t>
        <a:bodyPr/>
        <a:lstStyle/>
        <a:p>
          <a:endParaRPr lang="ru-RU"/>
        </a:p>
      </dgm:t>
    </dgm:pt>
    <dgm:pt modelId="{DEF4D1CA-D31E-4EAC-B283-978A9DC69EA2}" type="pres">
      <dgm:prSet presAssocID="{23A8D1CC-5E52-4ACC-8383-0E9A559B168A}" presName="vertSpace2" presStyleLbl="node1" presStyleIdx="0" presStyleCnt="3"/>
      <dgm:spPr/>
    </dgm:pt>
    <dgm:pt modelId="{5582A4CA-418B-4705-BBF6-D566B29F8232}" type="pres">
      <dgm:prSet presAssocID="{23A8D1CC-5E52-4ACC-8383-0E9A559B168A}" presName="circle2" presStyleLbl="node1" presStyleIdx="1" presStyleCnt="3"/>
      <dgm:spPr/>
    </dgm:pt>
    <dgm:pt modelId="{6557E1FB-DD42-4348-A84C-66333E5EF3BB}" type="pres">
      <dgm:prSet presAssocID="{23A8D1CC-5E52-4ACC-8383-0E9A559B168A}" presName="rect2" presStyleLbl="alignAcc1" presStyleIdx="1" presStyleCnt="3" custLinFactNeighborX="-469" custLinFactNeighborY="1081"/>
      <dgm:spPr/>
      <dgm:t>
        <a:bodyPr/>
        <a:lstStyle/>
        <a:p>
          <a:endParaRPr lang="ru-RU"/>
        </a:p>
      </dgm:t>
    </dgm:pt>
    <dgm:pt modelId="{EBE497B9-CF36-4243-A340-1B9FF6AD1FF7}" type="pres">
      <dgm:prSet presAssocID="{5EFD77A9-646C-4A2F-A288-57C96D37D80D}" presName="vertSpace3" presStyleLbl="node1" presStyleIdx="1" presStyleCnt="3"/>
      <dgm:spPr/>
    </dgm:pt>
    <dgm:pt modelId="{7B28381C-D737-4C03-8017-A94D57888197}" type="pres">
      <dgm:prSet presAssocID="{5EFD77A9-646C-4A2F-A288-57C96D37D80D}" presName="circle3" presStyleLbl="node1" presStyleIdx="2" presStyleCnt="3"/>
      <dgm:spPr/>
    </dgm:pt>
    <dgm:pt modelId="{87296882-CAE5-4263-B6A5-B57A392A6C3F}" type="pres">
      <dgm:prSet presAssocID="{5EFD77A9-646C-4A2F-A288-57C96D37D80D}" presName="rect3" presStyleLbl="alignAcc1" presStyleIdx="2" presStyleCnt="3" custLinFactNeighborX="-469" custLinFactNeighborY="-433"/>
      <dgm:spPr/>
      <dgm:t>
        <a:bodyPr/>
        <a:lstStyle/>
        <a:p>
          <a:endParaRPr lang="ru-RU"/>
        </a:p>
      </dgm:t>
    </dgm:pt>
    <dgm:pt modelId="{8FC85D92-502B-4295-AEDE-3D15D2B0F69B}" type="pres">
      <dgm:prSet presAssocID="{27F90D14-5B19-44A7-ABE4-73DC65449224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FDAB9A-3110-4135-8C58-219FF1F4B7AD}" type="pres">
      <dgm:prSet presAssocID="{27F90D14-5B19-44A7-ABE4-73DC65449224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8687EA-8368-485B-8C26-A586F707E807}" type="pres">
      <dgm:prSet presAssocID="{23A8D1CC-5E52-4ACC-8383-0E9A559B168A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D98D25-4170-4925-B224-8352261BA1A7}" type="pres">
      <dgm:prSet presAssocID="{23A8D1CC-5E52-4ACC-8383-0E9A559B168A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C027A-4B1B-4BCA-8818-771AF4581AE3}" type="pres">
      <dgm:prSet presAssocID="{5EFD77A9-646C-4A2F-A288-57C96D37D80D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12959-8C2D-4818-BDF7-6C10B36864CA}" type="pres">
      <dgm:prSet presAssocID="{5EFD77A9-646C-4A2F-A288-57C96D37D80D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628852-D8BA-464B-A730-BD8CA880F695}" type="presOf" srcId="{F77F22A5-DE67-4FBC-A8AF-C2A00180C8D1}" destId="{76D12959-8C2D-4818-BDF7-6C10B36864CA}" srcOrd="0" destOrd="2" presId="urn:microsoft.com/office/officeart/2005/8/layout/target3#1"/>
    <dgm:cxn modelId="{E2FE7A7E-7DC5-4C9F-87C3-79BEA4B83A3C}" srcId="{27F90D14-5B19-44A7-ABE4-73DC65449224}" destId="{1936BB5A-CBBB-430B-B870-9E77B870EC35}" srcOrd="0" destOrd="0" parTransId="{4FC4B35C-615A-4560-AE82-5712BC99AD3D}" sibTransId="{0AF858CE-70B1-4667-93C2-442FF21FC1A0}"/>
    <dgm:cxn modelId="{3C8DBC12-D2EA-40DF-B978-7541CDD24E14}" type="presOf" srcId="{C440B725-EB73-4822-94C6-D89816C68CB4}" destId="{76D12959-8C2D-4818-BDF7-6C10B36864CA}" srcOrd="0" destOrd="3" presId="urn:microsoft.com/office/officeart/2005/8/layout/target3#1"/>
    <dgm:cxn modelId="{A51CDC87-FE99-4769-9F99-6178329BDA5E}" type="presOf" srcId="{27F90D14-5B19-44A7-ABE4-73DC65449224}" destId="{64EB2FB6-A3E3-4546-8D5A-05975039B846}" srcOrd="0" destOrd="0" presId="urn:microsoft.com/office/officeart/2005/8/layout/target3#1"/>
    <dgm:cxn modelId="{4531B050-828E-4BE5-B58D-D3D6486F2F07}" srcId="{23A8D1CC-5E52-4ACC-8383-0E9A559B168A}" destId="{424F8144-D67E-4C27-9D93-DE5A146280CB}" srcOrd="2" destOrd="0" parTransId="{E8EE3553-EC98-45AA-AA13-5149F6D369B7}" sibTransId="{165DE479-1123-4224-8D2E-1DA23BA335DA}"/>
    <dgm:cxn modelId="{35FB75F2-1E3E-4BC2-8B74-01D19400DBDB}" srcId="{EBABA1FB-9189-4F59-A7FD-529D22FA1EB1}" destId="{5EFD77A9-646C-4A2F-A288-57C96D37D80D}" srcOrd="2" destOrd="0" parTransId="{0480DEB6-828E-4703-84A6-28E63241EA1E}" sibTransId="{17744393-2458-42E3-BEDC-B8B18A491648}"/>
    <dgm:cxn modelId="{46C914AA-7B9D-4F18-A1F4-5526E9F3AEBE}" srcId="{5EFD77A9-646C-4A2F-A288-57C96D37D80D}" destId="{D876D5E1-C673-4435-97FD-4659568F4C25}" srcOrd="0" destOrd="0" parTransId="{0EBFD4F7-7C71-4FE8-A870-F798633A676D}" sibTransId="{E1554BD0-11FD-435E-9308-EA107B7ADAB1}"/>
    <dgm:cxn modelId="{EC5F1E15-FB8D-4C2D-9D9D-E0B20CB95D03}" srcId="{5EFD77A9-646C-4A2F-A288-57C96D37D80D}" destId="{F77F22A5-DE67-4FBC-A8AF-C2A00180C8D1}" srcOrd="2" destOrd="0" parTransId="{149ADC11-910A-4613-9891-B1F643A648D3}" sibTransId="{38A2EFFC-F2C4-465C-9071-C4555FABFC0C}"/>
    <dgm:cxn modelId="{156B146C-8D5E-4F41-88F7-9AED5A3BEB71}" type="presOf" srcId="{D876D5E1-C673-4435-97FD-4659568F4C25}" destId="{76D12959-8C2D-4818-BDF7-6C10B36864CA}" srcOrd="0" destOrd="0" presId="urn:microsoft.com/office/officeart/2005/8/layout/target3#1"/>
    <dgm:cxn modelId="{B3194C8E-56CB-4A53-9624-1CF651E70D06}" srcId="{5EFD77A9-646C-4A2F-A288-57C96D37D80D}" destId="{C440B725-EB73-4822-94C6-D89816C68CB4}" srcOrd="3" destOrd="0" parTransId="{E6A23BBC-164E-4B89-8A42-F09C9F4D27FB}" sibTransId="{81DE5353-F89F-458F-8191-EB1ABAB5D346}"/>
    <dgm:cxn modelId="{0346F9DD-CB83-42B1-9F60-2AAEB57497FC}" type="presOf" srcId="{23A8D1CC-5E52-4ACC-8383-0E9A559B168A}" destId="{6557E1FB-DD42-4348-A84C-66333E5EF3BB}" srcOrd="0" destOrd="0" presId="urn:microsoft.com/office/officeart/2005/8/layout/target3#1"/>
    <dgm:cxn modelId="{BED1A86E-371A-46F5-B3FC-85BB79B38DB5}" type="presOf" srcId="{7CBD92B5-0C6F-4546-88E2-2C25AF375A94}" destId="{76D12959-8C2D-4818-BDF7-6C10B36864CA}" srcOrd="0" destOrd="4" presId="urn:microsoft.com/office/officeart/2005/8/layout/target3#1"/>
    <dgm:cxn modelId="{6C178380-6A17-48F4-A81F-DC7D6CE3B372}" type="presOf" srcId="{00FDEF01-D8E0-45E6-886A-71DAA98A3CE4}" destId="{76D12959-8C2D-4818-BDF7-6C10B36864CA}" srcOrd="0" destOrd="1" presId="urn:microsoft.com/office/officeart/2005/8/layout/target3#1"/>
    <dgm:cxn modelId="{6DF64627-3CF9-4BC3-9B14-24A470F2C437}" type="presOf" srcId="{424F8144-D67E-4C27-9D93-DE5A146280CB}" destId="{92D98D25-4170-4925-B224-8352261BA1A7}" srcOrd="0" destOrd="2" presId="urn:microsoft.com/office/officeart/2005/8/layout/target3#1"/>
    <dgm:cxn modelId="{584FD8A7-C93C-4731-B423-6FEBE80252E6}" type="presOf" srcId="{6E2952FC-DC53-4E6A-9C60-F90B0B301E8D}" destId="{92D98D25-4170-4925-B224-8352261BA1A7}" srcOrd="0" destOrd="0" presId="urn:microsoft.com/office/officeart/2005/8/layout/target3#1"/>
    <dgm:cxn modelId="{5DA91955-4288-4B07-89B5-0A80E581A350}" type="presOf" srcId="{A4277C19-20CC-4D96-861F-9CCC254D37DD}" destId="{92D98D25-4170-4925-B224-8352261BA1A7}" srcOrd="0" destOrd="1" presId="urn:microsoft.com/office/officeart/2005/8/layout/target3#1"/>
    <dgm:cxn modelId="{599543CC-4234-4A21-B9C2-00155A9A07AF}" type="presOf" srcId="{5EFD77A9-646C-4A2F-A288-57C96D37D80D}" destId="{517C027A-4B1B-4BCA-8818-771AF4581AE3}" srcOrd="1" destOrd="0" presId="urn:microsoft.com/office/officeart/2005/8/layout/target3#1"/>
    <dgm:cxn modelId="{6947EEFF-7775-40CB-B1CA-931A72913C85}" type="presOf" srcId="{114F5FDF-5692-4CE0-8D1B-ADB114310180}" destId="{B8FDAB9A-3110-4135-8C58-219FF1F4B7AD}" srcOrd="0" destOrd="1" presId="urn:microsoft.com/office/officeart/2005/8/layout/target3#1"/>
    <dgm:cxn modelId="{B90E0EA9-AA7A-4E7B-90F8-0DCBC91D059D}" srcId="{EBABA1FB-9189-4F59-A7FD-529D22FA1EB1}" destId="{27F90D14-5B19-44A7-ABE4-73DC65449224}" srcOrd="0" destOrd="0" parTransId="{C6BBDE58-A0C3-4FB2-BA1C-62D9AB24B7C2}" sibTransId="{6AA475A8-7F61-486F-AC1D-F46390EC81FC}"/>
    <dgm:cxn modelId="{33B4F002-2A34-4664-B6C7-C10E8F7DBA2C}" type="presOf" srcId="{1936BB5A-CBBB-430B-B870-9E77B870EC35}" destId="{B8FDAB9A-3110-4135-8C58-219FF1F4B7AD}" srcOrd="0" destOrd="0" presId="urn:microsoft.com/office/officeart/2005/8/layout/target3#1"/>
    <dgm:cxn modelId="{AECBEB2C-D7B1-4F91-93CC-28F4FD8DF9E2}" type="presOf" srcId="{6BF73FEA-9C62-4C5A-BB05-D48F4DD4ADCD}" destId="{B8FDAB9A-3110-4135-8C58-219FF1F4B7AD}" srcOrd="0" destOrd="2" presId="urn:microsoft.com/office/officeart/2005/8/layout/target3#1"/>
    <dgm:cxn modelId="{E52F7728-28D7-484E-B63F-BBD570190B2A}" srcId="{23A8D1CC-5E52-4ACC-8383-0E9A559B168A}" destId="{A4277C19-20CC-4D96-861F-9CCC254D37DD}" srcOrd="1" destOrd="0" parTransId="{B13004AA-C2B8-43C3-BACF-47AF07875AD6}" sibTransId="{5ACFD909-86FF-4404-8B02-B4EC605A87F7}"/>
    <dgm:cxn modelId="{6F699518-18C9-45D1-99E5-A43DF6A0E2CB}" srcId="{23A8D1CC-5E52-4ACC-8383-0E9A559B168A}" destId="{6E2952FC-DC53-4E6A-9C60-F90B0B301E8D}" srcOrd="0" destOrd="0" parTransId="{FD7D062A-62DD-4118-8F10-61D1AE3C7C75}" sibTransId="{7F566A93-33DB-49D7-886F-3A8885A4DE6F}"/>
    <dgm:cxn modelId="{A659CB66-56B2-4270-853A-2277BFB3DE6F}" srcId="{27F90D14-5B19-44A7-ABE4-73DC65449224}" destId="{6BF73FEA-9C62-4C5A-BB05-D48F4DD4ADCD}" srcOrd="2" destOrd="0" parTransId="{C9D1AE30-D811-4801-948A-451DA6D03D57}" sibTransId="{BBF7E12F-9C80-4DFE-83A6-B72AE9395E92}"/>
    <dgm:cxn modelId="{F224C3F6-CAFA-4C53-89E4-0533755D4D01}" type="presOf" srcId="{EBABA1FB-9189-4F59-A7FD-529D22FA1EB1}" destId="{3063752E-8D60-41D0-A18C-1D59E3AFC43B}" srcOrd="0" destOrd="0" presId="urn:microsoft.com/office/officeart/2005/8/layout/target3#1"/>
    <dgm:cxn modelId="{BEF302E2-9902-4A6F-8F17-288CCEABD7BC}" type="presOf" srcId="{5EFD77A9-646C-4A2F-A288-57C96D37D80D}" destId="{87296882-CAE5-4263-B6A5-B57A392A6C3F}" srcOrd="0" destOrd="0" presId="urn:microsoft.com/office/officeart/2005/8/layout/target3#1"/>
    <dgm:cxn modelId="{D6B5681F-FD26-44C3-95C4-8ACAA4C1F1DB}" srcId="{EBABA1FB-9189-4F59-A7FD-529D22FA1EB1}" destId="{23A8D1CC-5E52-4ACC-8383-0E9A559B168A}" srcOrd="1" destOrd="0" parTransId="{B72F1662-53F6-4246-BC65-A0BE426C3AC1}" sibTransId="{9A5620E2-79D7-4239-A8D9-5F0F55018E71}"/>
    <dgm:cxn modelId="{B6EA9A4C-CAF0-45BF-8103-E149BC5FD9DC}" srcId="{5EFD77A9-646C-4A2F-A288-57C96D37D80D}" destId="{7CBD92B5-0C6F-4546-88E2-2C25AF375A94}" srcOrd="4" destOrd="0" parTransId="{A5C6EC9B-9602-46E0-BD5C-DCC93F8A2EC9}" sibTransId="{B7D0FB35-4A92-48F5-858D-F7B665B9FCA9}"/>
    <dgm:cxn modelId="{AF28A9CF-B859-4B82-92DE-AC387AC07BC5}" srcId="{5EFD77A9-646C-4A2F-A288-57C96D37D80D}" destId="{00FDEF01-D8E0-45E6-886A-71DAA98A3CE4}" srcOrd="1" destOrd="0" parTransId="{01B05D8E-E864-4991-BA56-784BF0504C00}" sibTransId="{5F1E9B39-47DE-44EB-A0EE-41F2C99807BE}"/>
    <dgm:cxn modelId="{81F0BB0A-AEEC-4A87-BE94-F70372E9439E}" type="presOf" srcId="{27F90D14-5B19-44A7-ABE4-73DC65449224}" destId="{8FC85D92-502B-4295-AEDE-3D15D2B0F69B}" srcOrd="1" destOrd="0" presId="urn:microsoft.com/office/officeart/2005/8/layout/target3#1"/>
    <dgm:cxn modelId="{A9DF0401-2E99-4FAF-9E8F-507F92BCB9D1}" type="presOf" srcId="{23A8D1CC-5E52-4ACC-8383-0E9A559B168A}" destId="{D08687EA-8368-485B-8C26-A586F707E807}" srcOrd="1" destOrd="0" presId="urn:microsoft.com/office/officeart/2005/8/layout/target3#1"/>
    <dgm:cxn modelId="{56FF7124-3ABD-409C-892C-6F63000BB5F7}" srcId="{27F90D14-5B19-44A7-ABE4-73DC65449224}" destId="{114F5FDF-5692-4CE0-8D1B-ADB114310180}" srcOrd="1" destOrd="0" parTransId="{37666181-898E-4201-A2B4-E964ADC7024A}" sibTransId="{0D4F6DE8-07E7-4C66-9B1B-9D5CF9F3CDAB}"/>
    <dgm:cxn modelId="{33AF91A4-6552-4E4C-9A81-BCFB360D77DE}" type="presParOf" srcId="{3063752E-8D60-41D0-A18C-1D59E3AFC43B}" destId="{1D98FC53-7744-4A2E-A336-1125CB8E107B}" srcOrd="0" destOrd="0" presId="urn:microsoft.com/office/officeart/2005/8/layout/target3#1"/>
    <dgm:cxn modelId="{0C5EE073-4798-43FF-B6B6-C5D948DC5FB1}" type="presParOf" srcId="{3063752E-8D60-41D0-A18C-1D59E3AFC43B}" destId="{6709C493-267B-4306-9999-49FCF006B3E4}" srcOrd="1" destOrd="0" presId="urn:microsoft.com/office/officeart/2005/8/layout/target3#1"/>
    <dgm:cxn modelId="{74F47408-67BB-49A5-9E50-624D4B4A1FBA}" type="presParOf" srcId="{3063752E-8D60-41D0-A18C-1D59E3AFC43B}" destId="{64EB2FB6-A3E3-4546-8D5A-05975039B846}" srcOrd="2" destOrd="0" presId="urn:microsoft.com/office/officeart/2005/8/layout/target3#1"/>
    <dgm:cxn modelId="{95FF8241-DBAA-4F79-8E20-BB22263C4F18}" type="presParOf" srcId="{3063752E-8D60-41D0-A18C-1D59E3AFC43B}" destId="{DEF4D1CA-D31E-4EAC-B283-978A9DC69EA2}" srcOrd="3" destOrd="0" presId="urn:microsoft.com/office/officeart/2005/8/layout/target3#1"/>
    <dgm:cxn modelId="{9977BE87-D3F4-4C8D-A6D3-BA2D40837621}" type="presParOf" srcId="{3063752E-8D60-41D0-A18C-1D59E3AFC43B}" destId="{5582A4CA-418B-4705-BBF6-D566B29F8232}" srcOrd="4" destOrd="0" presId="urn:microsoft.com/office/officeart/2005/8/layout/target3#1"/>
    <dgm:cxn modelId="{2694863D-83C5-4291-B587-763ED17AE6B6}" type="presParOf" srcId="{3063752E-8D60-41D0-A18C-1D59E3AFC43B}" destId="{6557E1FB-DD42-4348-A84C-66333E5EF3BB}" srcOrd="5" destOrd="0" presId="urn:microsoft.com/office/officeart/2005/8/layout/target3#1"/>
    <dgm:cxn modelId="{03B12F91-7B70-4FA0-936A-1BA631A589D0}" type="presParOf" srcId="{3063752E-8D60-41D0-A18C-1D59E3AFC43B}" destId="{EBE497B9-CF36-4243-A340-1B9FF6AD1FF7}" srcOrd="6" destOrd="0" presId="urn:microsoft.com/office/officeart/2005/8/layout/target3#1"/>
    <dgm:cxn modelId="{436857B7-DB7C-438C-BDE1-C32C2B1F4F01}" type="presParOf" srcId="{3063752E-8D60-41D0-A18C-1D59E3AFC43B}" destId="{7B28381C-D737-4C03-8017-A94D57888197}" srcOrd="7" destOrd="0" presId="urn:microsoft.com/office/officeart/2005/8/layout/target3#1"/>
    <dgm:cxn modelId="{D9076D11-DBB3-43C2-9857-49C6BE48F093}" type="presParOf" srcId="{3063752E-8D60-41D0-A18C-1D59E3AFC43B}" destId="{87296882-CAE5-4263-B6A5-B57A392A6C3F}" srcOrd="8" destOrd="0" presId="urn:microsoft.com/office/officeart/2005/8/layout/target3#1"/>
    <dgm:cxn modelId="{2FC21E25-EDC4-4C87-96C7-EF824BA09CD9}" type="presParOf" srcId="{3063752E-8D60-41D0-A18C-1D59E3AFC43B}" destId="{8FC85D92-502B-4295-AEDE-3D15D2B0F69B}" srcOrd="9" destOrd="0" presId="urn:microsoft.com/office/officeart/2005/8/layout/target3#1"/>
    <dgm:cxn modelId="{BAE990B1-816D-4359-9C24-9317231F23F4}" type="presParOf" srcId="{3063752E-8D60-41D0-A18C-1D59E3AFC43B}" destId="{B8FDAB9A-3110-4135-8C58-219FF1F4B7AD}" srcOrd="10" destOrd="0" presId="urn:microsoft.com/office/officeart/2005/8/layout/target3#1"/>
    <dgm:cxn modelId="{598EE554-856F-4E0C-9757-01C91ECFFD29}" type="presParOf" srcId="{3063752E-8D60-41D0-A18C-1D59E3AFC43B}" destId="{D08687EA-8368-485B-8C26-A586F707E807}" srcOrd="11" destOrd="0" presId="urn:microsoft.com/office/officeart/2005/8/layout/target3#1"/>
    <dgm:cxn modelId="{2B9467B0-4634-44C0-91E4-14B5F950E3B6}" type="presParOf" srcId="{3063752E-8D60-41D0-A18C-1D59E3AFC43B}" destId="{92D98D25-4170-4925-B224-8352261BA1A7}" srcOrd="12" destOrd="0" presId="urn:microsoft.com/office/officeart/2005/8/layout/target3#1"/>
    <dgm:cxn modelId="{BAF9E42A-7D7B-4F8C-8A2C-DDB7F38FBEDC}" type="presParOf" srcId="{3063752E-8D60-41D0-A18C-1D59E3AFC43B}" destId="{517C027A-4B1B-4BCA-8818-771AF4581AE3}" srcOrd="13" destOrd="0" presId="urn:microsoft.com/office/officeart/2005/8/layout/target3#1"/>
    <dgm:cxn modelId="{7DC87E97-73B5-4D1F-9E42-C37313B1B0EA}" type="presParOf" srcId="{3063752E-8D60-41D0-A18C-1D59E3AFC43B}" destId="{76D12959-8C2D-4818-BDF7-6C10B36864CA}" srcOrd="14" destOrd="0" presId="urn:microsoft.com/office/officeart/2005/8/layout/targe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88202B-56FE-41FA-A63E-BE3725E7796C}" type="doc">
      <dgm:prSet loTypeId="urn:microsoft.com/office/officeart/2005/8/layout/arrow6#1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DD18912B-8EC9-47CE-81E0-5E172E867D3D}">
      <dgm:prSet phldrT="[Текст]"/>
      <dgm:spPr/>
      <dgm:t>
        <a:bodyPr/>
        <a:lstStyle/>
        <a:p>
          <a:r>
            <a:rPr lang="ru-RU" sz="2200" b="1" dirty="0"/>
            <a:t>       ПРОИЗВОДСТВО</a:t>
          </a:r>
        </a:p>
      </dgm:t>
    </dgm:pt>
    <dgm:pt modelId="{5E1429F1-6E04-4641-9B4C-7E92C956C836}" type="parTrans" cxnId="{128457A0-5612-430C-B01F-F07742AFA590}">
      <dgm:prSet/>
      <dgm:spPr/>
      <dgm:t>
        <a:bodyPr/>
        <a:lstStyle/>
        <a:p>
          <a:endParaRPr lang="ru-RU"/>
        </a:p>
      </dgm:t>
    </dgm:pt>
    <dgm:pt modelId="{DB66202C-3053-4E5C-9283-0E193236EE34}" type="sibTrans" cxnId="{128457A0-5612-430C-B01F-F07742AFA590}">
      <dgm:prSet/>
      <dgm:spPr/>
      <dgm:t>
        <a:bodyPr/>
        <a:lstStyle/>
        <a:p>
          <a:endParaRPr lang="ru-RU"/>
        </a:p>
      </dgm:t>
    </dgm:pt>
    <dgm:pt modelId="{6F010F9F-2299-4BC6-BE7F-FD93D96978EF}">
      <dgm:prSet phldrT="[Текст]" custT="1"/>
      <dgm:spPr/>
      <dgm:t>
        <a:bodyPr/>
        <a:lstStyle/>
        <a:p>
          <a:r>
            <a:rPr lang="ru-RU" sz="1600" dirty="0"/>
            <a:t>Начальник смены </a:t>
          </a:r>
          <a:r>
            <a:rPr lang="ru-RU" sz="1700" b="1" dirty="0"/>
            <a:t>40 000 </a:t>
          </a:r>
          <a:r>
            <a:rPr lang="ru-RU" sz="1600" dirty="0"/>
            <a:t>руб./мес.</a:t>
          </a:r>
        </a:p>
      </dgm:t>
    </dgm:pt>
    <dgm:pt modelId="{27F79CE2-0579-4151-8F35-55B63096D9B7}" type="parTrans" cxnId="{9302CDFC-8E52-40C8-A488-6DEE33E98BF9}">
      <dgm:prSet/>
      <dgm:spPr/>
      <dgm:t>
        <a:bodyPr/>
        <a:lstStyle/>
        <a:p>
          <a:endParaRPr lang="ru-RU"/>
        </a:p>
      </dgm:t>
    </dgm:pt>
    <dgm:pt modelId="{C6391A86-0F81-455E-9DD9-A9BDD41C692C}" type="sibTrans" cxnId="{9302CDFC-8E52-40C8-A488-6DEE33E98BF9}">
      <dgm:prSet/>
      <dgm:spPr/>
      <dgm:t>
        <a:bodyPr/>
        <a:lstStyle/>
        <a:p>
          <a:endParaRPr lang="ru-RU"/>
        </a:p>
      </dgm:t>
    </dgm:pt>
    <dgm:pt modelId="{0C20DFBF-F916-4972-BBA8-9E4890FC7F39}">
      <dgm:prSet phldrT="[Текст]"/>
      <dgm:spPr/>
      <dgm:t>
        <a:bodyPr/>
        <a:lstStyle/>
        <a:p>
          <a:r>
            <a:rPr lang="ru-RU" sz="2200" b="1" dirty="0"/>
            <a:t>     РАЗРАБОТКА</a:t>
          </a:r>
        </a:p>
      </dgm:t>
    </dgm:pt>
    <dgm:pt modelId="{253FA07E-B8F7-4584-AB81-594F72050BB4}" type="parTrans" cxnId="{05247B4E-09D9-4369-BC84-723E25B1E99B}">
      <dgm:prSet/>
      <dgm:spPr/>
      <dgm:t>
        <a:bodyPr/>
        <a:lstStyle/>
        <a:p>
          <a:endParaRPr lang="ru-RU"/>
        </a:p>
      </dgm:t>
    </dgm:pt>
    <dgm:pt modelId="{28BF9107-F022-45E0-9CA9-50A7A3FA812C}" type="sibTrans" cxnId="{05247B4E-09D9-4369-BC84-723E25B1E99B}">
      <dgm:prSet/>
      <dgm:spPr/>
      <dgm:t>
        <a:bodyPr/>
        <a:lstStyle/>
        <a:p>
          <a:endParaRPr lang="ru-RU"/>
        </a:p>
      </dgm:t>
    </dgm:pt>
    <dgm:pt modelId="{E02814A4-8F94-4C32-B3ED-2DBAA6BB7DA2}">
      <dgm:prSet phldrT="[Текст]" custT="1"/>
      <dgm:spPr/>
      <dgm:t>
        <a:bodyPr/>
        <a:lstStyle/>
        <a:p>
          <a:r>
            <a:rPr lang="ru-RU" sz="1600" dirty="0"/>
            <a:t>Начальник участка</a:t>
          </a:r>
          <a:r>
            <a:rPr lang="ru-RU" sz="1700" dirty="0"/>
            <a:t> </a:t>
          </a:r>
          <a:r>
            <a:rPr lang="ru-RU" sz="1700" b="1" dirty="0"/>
            <a:t>57 000 </a:t>
          </a:r>
          <a:r>
            <a:rPr lang="ru-RU" sz="1600" dirty="0"/>
            <a:t>руб./мес</a:t>
          </a:r>
          <a:r>
            <a:rPr lang="ru-RU" sz="1700" dirty="0"/>
            <a:t>.</a:t>
          </a:r>
        </a:p>
      </dgm:t>
    </dgm:pt>
    <dgm:pt modelId="{D6FDA647-BA0D-480D-9EFA-47BE37B43973}" type="parTrans" cxnId="{7163C940-5B8A-4688-B47C-7AA5BF76B090}">
      <dgm:prSet/>
      <dgm:spPr/>
      <dgm:t>
        <a:bodyPr/>
        <a:lstStyle/>
        <a:p>
          <a:endParaRPr lang="ru-RU"/>
        </a:p>
      </dgm:t>
    </dgm:pt>
    <dgm:pt modelId="{DB5D2BC4-B7F8-4B4A-BA9B-DBDAF5BED9D9}" type="sibTrans" cxnId="{7163C940-5B8A-4688-B47C-7AA5BF76B090}">
      <dgm:prSet/>
      <dgm:spPr/>
      <dgm:t>
        <a:bodyPr/>
        <a:lstStyle/>
        <a:p>
          <a:endParaRPr lang="ru-RU"/>
        </a:p>
      </dgm:t>
    </dgm:pt>
    <dgm:pt modelId="{0E7C15EF-74F5-47A2-9C19-9D4490255C27}">
      <dgm:prSet phldrT="[Текст]" custT="1"/>
      <dgm:spPr/>
      <dgm:t>
        <a:bodyPr/>
        <a:lstStyle/>
        <a:p>
          <a:r>
            <a:rPr lang="ru-RU" sz="1600" dirty="0"/>
            <a:t>Ведущий химик, ведущий технолог              </a:t>
          </a:r>
          <a:r>
            <a:rPr lang="ru-RU" sz="1600" b="1" dirty="0"/>
            <a:t>55 000 - 63 000</a:t>
          </a:r>
          <a:r>
            <a:rPr lang="ru-RU" sz="1600" dirty="0"/>
            <a:t> руб./мес.</a:t>
          </a:r>
        </a:p>
      </dgm:t>
    </dgm:pt>
    <dgm:pt modelId="{5A5D0AC3-84F0-4C25-AB6B-48123766F9B9}" type="parTrans" cxnId="{7DC468FA-6288-4E62-A706-0762E96594FA}">
      <dgm:prSet/>
      <dgm:spPr/>
      <dgm:t>
        <a:bodyPr/>
        <a:lstStyle/>
        <a:p>
          <a:endParaRPr lang="ru-RU"/>
        </a:p>
      </dgm:t>
    </dgm:pt>
    <dgm:pt modelId="{297311C1-990C-4ADA-8C5A-0D7187F71BA5}" type="sibTrans" cxnId="{7DC468FA-6288-4E62-A706-0762E96594FA}">
      <dgm:prSet/>
      <dgm:spPr/>
      <dgm:t>
        <a:bodyPr/>
        <a:lstStyle/>
        <a:p>
          <a:endParaRPr lang="ru-RU"/>
        </a:p>
      </dgm:t>
    </dgm:pt>
    <dgm:pt modelId="{8B22650F-C05C-4719-B8FD-3F49052AF93E}">
      <dgm:prSet phldrT="[Текст]" custT="1"/>
      <dgm:spPr/>
      <dgm:t>
        <a:bodyPr/>
        <a:lstStyle/>
        <a:p>
          <a:r>
            <a:rPr lang="ru-RU" sz="1600" dirty="0"/>
            <a:t>Химик, технолог </a:t>
          </a:r>
          <a:r>
            <a:rPr lang="ru-RU" sz="1600" b="1" dirty="0"/>
            <a:t>47 000 - 53 000</a:t>
          </a:r>
          <a:r>
            <a:rPr lang="ru-RU" sz="1600" dirty="0"/>
            <a:t> руб./мес.</a:t>
          </a:r>
        </a:p>
      </dgm:t>
    </dgm:pt>
    <dgm:pt modelId="{AF2D2E1F-396F-4780-A3C3-56A9FC5F2E7F}" type="parTrans" cxnId="{AF31DAEB-B674-4731-B335-0FE9F6D5B2DD}">
      <dgm:prSet/>
      <dgm:spPr/>
      <dgm:t>
        <a:bodyPr/>
        <a:lstStyle/>
        <a:p>
          <a:endParaRPr lang="ru-RU"/>
        </a:p>
      </dgm:t>
    </dgm:pt>
    <dgm:pt modelId="{06EDE601-200A-439F-896E-44EA66DA5E28}" type="sibTrans" cxnId="{AF31DAEB-B674-4731-B335-0FE9F6D5B2DD}">
      <dgm:prSet/>
      <dgm:spPr/>
      <dgm:t>
        <a:bodyPr/>
        <a:lstStyle/>
        <a:p>
          <a:endParaRPr lang="ru-RU"/>
        </a:p>
      </dgm:t>
    </dgm:pt>
    <dgm:pt modelId="{935A4778-CC68-40F5-8664-736093E432AB}">
      <dgm:prSet phldrT="[Текст]"/>
      <dgm:spPr/>
      <dgm:t>
        <a:bodyPr/>
        <a:lstStyle/>
        <a:p>
          <a:endParaRPr lang="ru-RU" dirty="0"/>
        </a:p>
      </dgm:t>
    </dgm:pt>
    <dgm:pt modelId="{967CE1D8-702C-49EA-AF19-FD7BB8ECD145}" type="parTrans" cxnId="{6FE5F5BC-CDCE-4297-9B29-1F9722006137}">
      <dgm:prSet/>
      <dgm:spPr/>
      <dgm:t>
        <a:bodyPr/>
        <a:lstStyle/>
        <a:p>
          <a:endParaRPr lang="ru-RU"/>
        </a:p>
      </dgm:t>
    </dgm:pt>
    <dgm:pt modelId="{A935DCA5-1504-45EC-AE0D-A62A67B712CE}" type="sibTrans" cxnId="{6FE5F5BC-CDCE-4297-9B29-1F9722006137}">
      <dgm:prSet/>
      <dgm:spPr/>
      <dgm:t>
        <a:bodyPr/>
        <a:lstStyle/>
        <a:p>
          <a:endParaRPr lang="ru-RU"/>
        </a:p>
      </dgm:t>
    </dgm:pt>
    <dgm:pt modelId="{E07D7F8F-72CE-420F-9F65-0BB7E36AAF4A}">
      <dgm:prSet phldrT="[Текст]" custT="1"/>
      <dgm:spPr/>
      <dgm:t>
        <a:bodyPr/>
        <a:lstStyle/>
        <a:p>
          <a:r>
            <a:rPr lang="ru-RU" sz="1600" dirty="0"/>
            <a:t>Технолог цеха</a:t>
          </a:r>
          <a:r>
            <a:rPr lang="ru-RU" sz="1700" dirty="0"/>
            <a:t> </a:t>
          </a:r>
          <a:r>
            <a:rPr lang="ru-RU" sz="1700" b="1" dirty="0"/>
            <a:t>51 000 </a:t>
          </a:r>
          <a:r>
            <a:rPr lang="ru-RU" sz="1600" dirty="0"/>
            <a:t>руб./мес.</a:t>
          </a:r>
        </a:p>
      </dgm:t>
    </dgm:pt>
    <dgm:pt modelId="{7CA4E419-67F6-43D2-97EA-B352D9D80E3F}" type="parTrans" cxnId="{5373BCCA-942B-4093-85CA-FD6A8DE295A0}">
      <dgm:prSet/>
      <dgm:spPr/>
      <dgm:t>
        <a:bodyPr/>
        <a:lstStyle/>
        <a:p>
          <a:endParaRPr lang="ru-RU"/>
        </a:p>
      </dgm:t>
    </dgm:pt>
    <dgm:pt modelId="{8BEE30CF-997E-4B10-A2F3-9487892BB518}" type="sibTrans" cxnId="{5373BCCA-942B-4093-85CA-FD6A8DE295A0}">
      <dgm:prSet/>
      <dgm:spPr/>
      <dgm:t>
        <a:bodyPr/>
        <a:lstStyle/>
        <a:p>
          <a:endParaRPr lang="ru-RU"/>
        </a:p>
      </dgm:t>
    </dgm:pt>
    <dgm:pt modelId="{EB2411ED-29AE-4CB3-9881-5BA8D9A03E1D}" type="pres">
      <dgm:prSet presAssocID="{C488202B-56FE-41FA-A63E-BE3725E7796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4D475B-A2AF-4A2A-8EA0-A16687887AEA}" type="pres">
      <dgm:prSet presAssocID="{C488202B-56FE-41FA-A63E-BE3725E7796C}" presName="ribbon" presStyleLbl="node1" presStyleIdx="0" presStyleCnt="1" custLinFactNeighborY="2652"/>
      <dgm:spPr>
        <a:solidFill>
          <a:schemeClr val="accent3">
            <a:alpha val="90000"/>
          </a:schemeClr>
        </a:solidFill>
      </dgm:spPr>
    </dgm:pt>
    <dgm:pt modelId="{5C56B8F0-9088-4717-BE45-92A7D0151B22}" type="pres">
      <dgm:prSet presAssocID="{C488202B-56FE-41FA-A63E-BE3725E7796C}" presName="leftArrowText" presStyleLbl="node1" presStyleIdx="0" presStyleCnt="1" custScaleX="117631" custLinFactNeighborX="-4591" custLinFactNeighborY="6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A1181-DEC8-4039-9BB2-30B4320F8FFA}" type="pres">
      <dgm:prSet presAssocID="{C488202B-56FE-41FA-A63E-BE3725E7796C}" presName="rightArrowText" presStyleLbl="node1" presStyleIdx="0" presStyleCnt="1" custScaleX="117561" custLinFactNeighborX="6838" custLinFactNeighborY="27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0B3A53-F6CF-4EE0-B2FD-97A5588B3F1A}" type="presOf" srcId="{E07D7F8F-72CE-420F-9F65-0BB7E36AAF4A}" destId="{5C56B8F0-9088-4717-BE45-92A7D0151B22}" srcOrd="0" destOrd="2" presId="urn:microsoft.com/office/officeart/2005/8/layout/arrow6#1"/>
    <dgm:cxn modelId="{9302CDFC-8E52-40C8-A488-6DEE33E98BF9}" srcId="{DD18912B-8EC9-47CE-81E0-5E172E867D3D}" destId="{6F010F9F-2299-4BC6-BE7F-FD93D96978EF}" srcOrd="2" destOrd="0" parTransId="{27F79CE2-0579-4151-8F35-55B63096D9B7}" sibTransId="{C6391A86-0F81-455E-9DD9-A9BDD41C692C}"/>
    <dgm:cxn modelId="{5373BCCA-942B-4093-85CA-FD6A8DE295A0}" srcId="{DD18912B-8EC9-47CE-81E0-5E172E867D3D}" destId="{E07D7F8F-72CE-420F-9F65-0BB7E36AAF4A}" srcOrd="1" destOrd="0" parTransId="{7CA4E419-67F6-43D2-97EA-B352D9D80E3F}" sibTransId="{8BEE30CF-997E-4B10-A2F3-9487892BB518}"/>
    <dgm:cxn modelId="{5FC811B0-16FC-457C-8066-7E5BC26C57BC}" type="presOf" srcId="{6F010F9F-2299-4BC6-BE7F-FD93D96978EF}" destId="{5C56B8F0-9088-4717-BE45-92A7D0151B22}" srcOrd="0" destOrd="3" presId="urn:microsoft.com/office/officeart/2005/8/layout/arrow6#1"/>
    <dgm:cxn modelId="{A0A66082-EB84-460A-B318-0FAA2F7C9AC0}" type="presOf" srcId="{C488202B-56FE-41FA-A63E-BE3725E7796C}" destId="{EB2411ED-29AE-4CB3-9881-5BA8D9A03E1D}" srcOrd="0" destOrd="0" presId="urn:microsoft.com/office/officeart/2005/8/layout/arrow6#1"/>
    <dgm:cxn modelId="{AF31DAEB-B674-4731-B335-0FE9F6D5B2DD}" srcId="{0C20DFBF-F916-4972-BBA8-9E4890FC7F39}" destId="{8B22650F-C05C-4719-B8FD-3F49052AF93E}" srcOrd="0" destOrd="0" parTransId="{AF2D2E1F-396F-4780-A3C3-56A9FC5F2E7F}" sibTransId="{06EDE601-200A-439F-896E-44EA66DA5E28}"/>
    <dgm:cxn modelId="{7163C940-5B8A-4688-B47C-7AA5BF76B090}" srcId="{DD18912B-8EC9-47CE-81E0-5E172E867D3D}" destId="{E02814A4-8F94-4C32-B3ED-2DBAA6BB7DA2}" srcOrd="0" destOrd="0" parTransId="{D6FDA647-BA0D-480D-9EFA-47BE37B43973}" sibTransId="{DB5D2BC4-B7F8-4B4A-BA9B-DBDAF5BED9D9}"/>
    <dgm:cxn modelId="{A6C11159-37A1-4C86-9DCD-EB102B014165}" type="presOf" srcId="{DD18912B-8EC9-47CE-81E0-5E172E867D3D}" destId="{5C56B8F0-9088-4717-BE45-92A7D0151B22}" srcOrd="0" destOrd="0" presId="urn:microsoft.com/office/officeart/2005/8/layout/arrow6#1"/>
    <dgm:cxn modelId="{05247B4E-09D9-4369-BC84-723E25B1E99B}" srcId="{C488202B-56FE-41FA-A63E-BE3725E7796C}" destId="{0C20DFBF-F916-4972-BBA8-9E4890FC7F39}" srcOrd="1" destOrd="0" parTransId="{253FA07E-B8F7-4584-AB81-594F72050BB4}" sibTransId="{28BF9107-F022-45E0-9CA9-50A7A3FA812C}"/>
    <dgm:cxn modelId="{49F78B1D-3816-42C1-9844-D9FAE4AC95C9}" type="presOf" srcId="{0C20DFBF-F916-4972-BBA8-9E4890FC7F39}" destId="{4B2A1181-DEC8-4039-9BB2-30B4320F8FFA}" srcOrd="0" destOrd="0" presId="urn:microsoft.com/office/officeart/2005/8/layout/arrow6#1"/>
    <dgm:cxn modelId="{128457A0-5612-430C-B01F-F07742AFA590}" srcId="{C488202B-56FE-41FA-A63E-BE3725E7796C}" destId="{DD18912B-8EC9-47CE-81E0-5E172E867D3D}" srcOrd="0" destOrd="0" parTransId="{5E1429F1-6E04-4641-9B4C-7E92C956C836}" sibTransId="{DB66202C-3053-4E5C-9283-0E193236EE34}"/>
    <dgm:cxn modelId="{6FE5F5BC-CDCE-4297-9B29-1F9722006137}" srcId="{C488202B-56FE-41FA-A63E-BE3725E7796C}" destId="{935A4778-CC68-40F5-8664-736093E432AB}" srcOrd="2" destOrd="0" parTransId="{967CE1D8-702C-49EA-AF19-FD7BB8ECD145}" sibTransId="{A935DCA5-1504-45EC-AE0D-A62A67B712CE}"/>
    <dgm:cxn modelId="{6C817910-52C4-42B3-9E75-180845F72C73}" type="presOf" srcId="{E02814A4-8F94-4C32-B3ED-2DBAA6BB7DA2}" destId="{5C56B8F0-9088-4717-BE45-92A7D0151B22}" srcOrd="0" destOrd="1" presId="urn:microsoft.com/office/officeart/2005/8/layout/arrow6#1"/>
    <dgm:cxn modelId="{2677FC6E-D3E0-4C0E-8142-18573588787A}" type="presOf" srcId="{8B22650F-C05C-4719-B8FD-3F49052AF93E}" destId="{4B2A1181-DEC8-4039-9BB2-30B4320F8FFA}" srcOrd="0" destOrd="1" presId="urn:microsoft.com/office/officeart/2005/8/layout/arrow6#1"/>
    <dgm:cxn modelId="{50B7F2D7-A0A3-49AC-8160-D0EDDAF542BA}" type="presOf" srcId="{0E7C15EF-74F5-47A2-9C19-9D4490255C27}" destId="{4B2A1181-DEC8-4039-9BB2-30B4320F8FFA}" srcOrd="0" destOrd="2" presId="urn:microsoft.com/office/officeart/2005/8/layout/arrow6#1"/>
    <dgm:cxn modelId="{7DC468FA-6288-4E62-A706-0762E96594FA}" srcId="{0C20DFBF-F916-4972-BBA8-9E4890FC7F39}" destId="{0E7C15EF-74F5-47A2-9C19-9D4490255C27}" srcOrd="1" destOrd="0" parTransId="{5A5D0AC3-84F0-4C25-AB6B-48123766F9B9}" sibTransId="{297311C1-990C-4ADA-8C5A-0D7187F71BA5}"/>
    <dgm:cxn modelId="{1E67F621-65C1-4DB9-B86A-E148DDCECA98}" type="presParOf" srcId="{EB2411ED-29AE-4CB3-9881-5BA8D9A03E1D}" destId="{6A4D475B-A2AF-4A2A-8EA0-A16687887AEA}" srcOrd="0" destOrd="0" presId="urn:microsoft.com/office/officeart/2005/8/layout/arrow6#1"/>
    <dgm:cxn modelId="{A3AF1D1E-BB83-470E-96C4-B7659911291B}" type="presParOf" srcId="{EB2411ED-29AE-4CB3-9881-5BA8D9A03E1D}" destId="{5C56B8F0-9088-4717-BE45-92A7D0151B22}" srcOrd="1" destOrd="0" presId="urn:microsoft.com/office/officeart/2005/8/layout/arrow6#1"/>
    <dgm:cxn modelId="{5FBAA1A0-A3BD-49FF-9345-FC869B97662A}" type="presParOf" srcId="{EB2411ED-29AE-4CB3-9881-5BA8D9A03E1D}" destId="{4B2A1181-DEC8-4039-9BB2-30B4320F8FFA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62B3B7-3D36-484A-A6F3-A91FEEA76844}" type="doc">
      <dgm:prSet loTypeId="urn:microsoft.com/office/officeart/2005/8/layout/pyramid2" loCatId="pyramid" qsTypeId="urn:microsoft.com/office/officeart/2005/8/quickstyle/3d2#1" qsCatId="3D" csTypeId="urn:microsoft.com/office/officeart/2005/8/colors/accent2_2" csCatId="accent2" phldr="1"/>
      <dgm:spPr/>
    </dgm:pt>
    <dgm:pt modelId="{0E2F9DFF-BECD-4722-83AE-0AB4580D642A}">
      <dgm:prSet phldrT="[Текст]"/>
      <dgm:spPr/>
      <dgm:t>
        <a:bodyPr/>
        <a:lstStyle/>
        <a:p>
          <a:r>
            <a:rPr lang="ru-RU" dirty="0"/>
            <a:t>Начальник участка</a:t>
          </a:r>
        </a:p>
      </dgm:t>
    </dgm:pt>
    <dgm:pt modelId="{25FC4BFE-FA89-4B00-AFCF-E94321996C37}" type="parTrans" cxnId="{D695AE86-CA38-4427-BC38-4FDDBCC38BA7}">
      <dgm:prSet/>
      <dgm:spPr/>
      <dgm:t>
        <a:bodyPr/>
        <a:lstStyle/>
        <a:p>
          <a:endParaRPr lang="ru-RU"/>
        </a:p>
      </dgm:t>
    </dgm:pt>
    <dgm:pt modelId="{B2F19BA5-2F43-4C3E-9E74-18B8E1EEFEC2}" type="sibTrans" cxnId="{D695AE86-CA38-4427-BC38-4FDDBCC38BA7}">
      <dgm:prSet/>
      <dgm:spPr/>
      <dgm:t>
        <a:bodyPr/>
        <a:lstStyle/>
        <a:p>
          <a:endParaRPr lang="ru-RU"/>
        </a:p>
      </dgm:t>
    </dgm:pt>
    <dgm:pt modelId="{6498ECE9-CD01-4741-BFC2-8ABA7D116194}">
      <dgm:prSet phldrT="[Текст]"/>
      <dgm:spPr/>
      <dgm:t>
        <a:bodyPr/>
        <a:lstStyle/>
        <a:p>
          <a:r>
            <a:rPr lang="ru-RU" dirty="0"/>
            <a:t>Начальник смены</a:t>
          </a:r>
        </a:p>
      </dgm:t>
    </dgm:pt>
    <dgm:pt modelId="{46255798-6AD6-473F-8375-CD6EE36F56B2}" type="parTrans" cxnId="{D76B723C-86A7-4AE9-ABAD-8E9F7C525089}">
      <dgm:prSet/>
      <dgm:spPr/>
      <dgm:t>
        <a:bodyPr/>
        <a:lstStyle/>
        <a:p>
          <a:endParaRPr lang="ru-RU"/>
        </a:p>
      </dgm:t>
    </dgm:pt>
    <dgm:pt modelId="{DA243C3E-5330-4BE1-A4CB-E5ADDD4277DC}" type="sibTrans" cxnId="{D76B723C-86A7-4AE9-ABAD-8E9F7C525089}">
      <dgm:prSet/>
      <dgm:spPr/>
      <dgm:t>
        <a:bodyPr/>
        <a:lstStyle/>
        <a:p>
          <a:endParaRPr lang="ru-RU"/>
        </a:p>
      </dgm:t>
    </dgm:pt>
    <dgm:pt modelId="{0701FFAD-0217-477C-BA7C-CCBBC5B95E45}">
      <dgm:prSet phldrT="[Текст]"/>
      <dgm:spPr/>
      <dgm:t>
        <a:bodyPr/>
        <a:lstStyle/>
        <a:p>
          <a:r>
            <a:rPr lang="ru-RU" dirty="0"/>
            <a:t>Аппаратчик</a:t>
          </a:r>
        </a:p>
      </dgm:t>
    </dgm:pt>
    <dgm:pt modelId="{0FFFCA5B-840B-4CEB-9893-DEBB08937D64}" type="parTrans" cxnId="{1F93F31A-C9D9-4CC0-AF72-CFF3985A686E}">
      <dgm:prSet/>
      <dgm:spPr/>
      <dgm:t>
        <a:bodyPr/>
        <a:lstStyle/>
        <a:p>
          <a:endParaRPr lang="ru-RU"/>
        </a:p>
      </dgm:t>
    </dgm:pt>
    <dgm:pt modelId="{E0DAA55B-BDD4-4CB7-B5E2-F723D7174A5A}" type="sibTrans" cxnId="{1F93F31A-C9D9-4CC0-AF72-CFF3985A686E}">
      <dgm:prSet/>
      <dgm:spPr/>
      <dgm:t>
        <a:bodyPr/>
        <a:lstStyle/>
        <a:p>
          <a:endParaRPr lang="ru-RU"/>
        </a:p>
      </dgm:t>
    </dgm:pt>
    <dgm:pt modelId="{7C04EE43-1E29-4575-B459-79D2B5E2F5B9}">
      <dgm:prSet phldrT="[Текст]"/>
      <dgm:spPr/>
      <dgm:t>
        <a:bodyPr/>
        <a:lstStyle/>
        <a:p>
          <a:r>
            <a:rPr lang="ru-RU" dirty="0"/>
            <a:t>Начальник цеха</a:t>
          </a:r>
        </a:p>
      </dgm:t>
    </dgm:pt>
    <dgm:pt modelId="{80BCEB16-F8D0-4A0B-956A-E58146B9F73C}" type="parTrans" cxnId="{5FD62317-5089-45CD-A063-4BDA91D1B950}">
      <dgm:prSet/>
      <dgm:spPr/>
      <dgm:t>
        <a:bodyPr/>
        <a:lstStyle/>
        <a:p>
          <a:endParaRPr lang="ru-RU"/>
        </a:p>
      </dgm:t>
    </dgm:pt>
    <dgm:pt modelId="{F4BA0956-8E09-4552-BBB7-970C2136A91F}" type="sibTrans" cxnId="{5FD62317-5089-45CD-A063-4BDA91D1B950}">
      <dgm:prSet/>
      <dgm:spPr/>
      <dgm:t>
        <a:bodyPr/>
        <a:lstStyle/>
        <a:p>
          <a:endParaRPr lang="ru-RU"/>
        </a:p>
      </dgm:t>
    </dgm:pt>
    <dgm:pt modelId="{043B6475-62A7-4CC5-9B6C-2D679631C96D}">
      <dgm:prSet phldrT="[Текст]"/>
      <dgm:spPr/>
      <dgm:t>
        <a:bodyPr/>
        <a:lstStyle/>
        <a:p>
          <a:r>
            <a:rPr lang="ru-RU" dirty="0"/>
            <a:t>Директор по производству</a:t>
          </a:r>
        </a:p>
      </dgm:t>
    </dgm:pt>
    <dgm:pt modelId="{5B65751C-FCA6-4A90-B917-CB4E1D0D0396}" type="parTrans" cxnId="{EC34737B-24AE-42EE-94E7-1362CB643985}">
      <dgm:prSet/>
      <dgm:spPr/>
      <dgm:t>
        <a:bodyPr/>
        <a:lstStyle/>
        <a:p>
          <a:endParaRPr lang="ru-RU"/>
        </a:p>
      </dgm:t>
    </dgm:pt>
    <dgm:pt modelId="{3074A706-FE33-448C-8FD6-06CC7F78290A}" type="sibTrans" cxnId="{EC34737B-24AE-42EE-94E7-1362CB643985}">
      <dgm:prSet/>
      <dgm:spPr/>
      <dgm:t>
        <a:bodyPr/>
        <a:lstStyle/>
        <a:p>
          <a:endParaRPr lang="ru-RU"/>
        </a:p>
      </dgm:t>
    </dgm:pt>
    <dgm:pt modelId="{A259EE6D-B324-42AE-AAA7-BE59B29B5A8B}">
      <dgm:prSet phldrT="[Текст]"/>
      <dgm:spPr/>
      <dgm:t>
        <a:bodyPr/>
        <a:lstStyle/>
        <a:p>
          <a:r>
            <a:rPr lang="ru-RU" dirty="0"/>
            <a:t>Укладчик</a:t>
          </a:r>
        </a:p>
      </dgm:t>
    </dgm:pt>
    <dgm:pt modelId="{CE751896-D244-4F5F-80A7-5E76159BB67D}" type="parTrans" cxnId="{1750D577-9B60-4D00-BBA6-9E2A699F5023}">
      <dgm:prSet/>
      <dgm:spPr/>
      <dgm:t>
        <a:bodyPr/>
        <a:lstStyle/>
        <a:p>
          <a:endParaRPr lang="ru-RU"/>
        </a:p>
      </dgm:t>
    </dgm:pt>
    <dgm:pt modelId="{07A55713-B8E5-4E0F-972C-F241E3D3FB79}" type="sibTrans" cxnId="{1750D577-9B60-4D00-BBA6-9E2A699F5023}">
      <dgm:prSet/>
      <dgm:spPr/>
      <dgm:t>
        <a:bodyPr/>
        <a:lstStyle/>
        <a:p>
          <a:endParaRPr lang="ru-RU"/>
        </a:p>
      </dgm:t>
    </dgm:pt>
    <dgm:pt modelId="{568DBC89-5E55-4EA2-A11B-7C74F5FE15FF}" type="pres">
      <dgm:prSet presAssocID="{8362B3B7-3D36-484A-A6F3-A91FEEA76844}" presName="compositeShape" presStyleCnt="0">
        <dgm:presLayoutVars>
          <dgm:dir/>
          <dgm:resizeHandles/>
        </dgm:presLayoutVars>
      </dgm:prSet>
      <dgm:spPr/>
    </dgm:pt>
    <dgm:pt modelId="{FCEE68BE-480C-4F76-B568-8241EAEA7846}" type="pres">
      <dgm:prSet presAssocID="{8362B3B7-3D36-484A-A6F3-A91FEEA76844}" presName="pyramid" presStyleLbl="node1" presStyleIdx="0" presStyleCnt="1" custLinFactNeighborX="-6254" custLinFactNeighborY="1894"/>
      <dgm:spPr/>
    </dgm:pt>
    <dgm:pt modelId="{94309CCA-BA64-4D2C-9D47-CAD50514716A}" type="pres">
      <dgm:prSet presAssocID="{8362B3B7-3D36-484A-A6F3-A91FEEA76844}" presName="theList" presStyleCnt="0"/>
      <dgm:spPr/>
    </dgm:pt>
    <dgm:pt modelId="{CAECE160-6D09-45AD-96F2-535BE563841F}" type="pres">
      <dgm:prSet presAssocID="{043B6475-62A7-4CC5-9B6C-2D679631C96D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CFA2F-C5B4-4BBD-AB30-5379096388F1}" type="pres">
      <dgm:prSet presAssocID="{043B6475-62A7-4CC5-9B6C-2D679631C96D}" presName="aSpace" presStyleCnt="0"/>
      <dgm:spPr/>
    </dgm:pt>
    <dgm:pt modelId="{75099FEF-47FC-47AE-B388-ABF35522A848}" type="pres">
      <dgm:prSet presAssocID="{7C04EE43-1E29-4575-B459-79D2B5E2F5B9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9F2E36-FD86-4B69-80E1-7AD6B1978470}" type="pres">
      <dgm:prSet presAssocID="{7C04EE43-1E29-4575-B459-79D2B5E2F5B9}" presName="aSpace" presStyleCnt="0"/>
      <dgm:spPr/>
    </dgm:pt>
    <dgm:pt modelId="{532BC611-4640-4F1E-A27B-83B62D10019C}" type="pres">
      <dgm:prSet presAssocID="{0E2F9DFF-BECD-4722-83AE-0AB4580D642A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3BE7B-09E9-4447-B54B-E7B043DD7A44}" type="pres">
      <dgm:prSet presAssocID="{0E2F9DFF-BECD-4722-83AE-0AB4580D642A}" presName="aSpace" presStyleCnt="0"/>
      <dgm:spPr/>
    </dgm:pt>
    <dgm:pt modelId="{DF50F4D6-B07A-4E66-8BB3-DEFC9EC39157}" type="pres">
      <dgm:prSet presAssocID="{6498ECE9-CD01-4741-BFC2-8ABA7D116194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6C50DF-17C3-4526-A41A-1BD11EB5F83D}" type="pres">
      <dgm:prSet presAssocID="{6498ECE9-CD01-4741-BFC2-8ABA7D116194}" presName="aSpace" presStyleCnt="0"/>
      <dgm:spPr/>
    </dgm:pt>
    <dgm:pt modelId="{C23AAAAA-1C98-41EA-95E8-6508132C4F02}" type="pres">
      <dgm:prSet presAssocID="{0701FFAD-0217-477C-BA7C-CCBBC5B95E45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7E8AFA-B2E4-4E2C-90B0-F4655E15B9BE}" type="pres">
      <dgm:prSet presAssocID="{0701FFAD-0217-477C-BA7C-CCBBC5B95E45}" presName="aSpace" presStyleCnt="0"/>
      <dgm:spPr/>
    </dgm:pt>
    <dgm:pt modelId="{EDD1DBB4-1961-4EC3-9056-5BD05964BFB4}" type="pres">
      <dgm:prSet presAssocID="{A259EE6D-B324-42AE-AAA7-BE59B29B5A8B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64504C-B83F-4442-A805-A1982BAF894A}" type="pres">
      <dgm:prSet presAssocID="{A259EE6D-B324-42AE-AAA7-BE59B29B5A8B}" presName="aSpace" presStyleCnt="0"/>
      <dgm:spPr/>
    </dgm:pt>
  </dgm:ptLst>
  <dgm:cxnLst>
    <dgm:cxn modelId="{1750D577-9B60-4D00-BBA6-9E2A699F5023}" srcId="{8362B3B7-3D36-484A-A6F3-A91FEEA76844}" destId="{A259EE6D-B324-42AE-AAA7-BE59B29B5A8B}" srcOrd="5" destOrd="0" parTransId="{CE751896-D244-4F5F-80A7-5E76159BB67D}" sibTransId="{07A55713-B8E5-4E0F-972C-F241E3D3FB79}"/>
    <dgm:cxn modelId="{D76B723C-86A7-4AE9-ABAD-8E9F7C525089}" srcId="{8362B3B7-3D36-484A-A6F3-A91FEEA76844}" destId="{6498ECE9-CD01-4741-BFC2-8ABA7D116194}" srcOrd="3" destOrd="0" parTransId="{46255798-6AD6-473F-8375-CD6EE36F56B2}" sibTransId="{DA243C3E-5330-4BE1-A4CB-E5ADDD4277DC}"/>
    <dgm:cxn modelId="{D695AE86-CA38-4427-BC38-4FDDBCC38BA7}" srcId="{8362B3B7-3D36-484A-A6F3-A91FEEA76844}" destId="{0E2F9DFF-BECD-4722-83AE-0AB4580D642A}" srcOrd="2" destOrd="0" parTransId="{25FC4BFE-FA89-4B00-AFCF-E94321996C37}" sibTransId="{B2F19BA5-2F43-4C3E-9E74-18B8E1EEFEC2}"/>
    <dgm:cxn modelId="{5FD62317-5089-45CD-A063-4BDA91D1B950}" srcId="{8362B3B7-3D36-484A-A6F3-A91FEEA76844}" destId="{7C04EE43-1E29-4575-B459-79D2B5E2F5B9}" srcOrd="1" destOrd="0" parTransId="{80BCEB16-F8D0-4A0B-956A-E58146B9F73C}" sibTransId="{F4BA0956-8E09-4552-BBB7-970C2136A91F}"/>
    <dgm:cxn modelId="{1F93F31A-C9D9-4CC0-AF72-CFF3985A686E}" srcId="{8362B3B7-3D36-484A-A6F3-A91FEEA76844}" destId="{0701FFAD-0217-477C-BA7C-CCBBC5B95E45}" srcOrd="4" destOrd="0" parTransId="{0FFFCA5B-840B-4CEB-9893-DEBB08937D64}" sibTransId="{E0DAA55B-BDD4-4CB7-B5E2-F723D7174A5A}"/>
    <dgm:cxn modelId="{D31762FE-D420-47D8-AF2D-1F0599CC41C1}" type="presOf" srcId="{A259EE6D-B324-42AE-AAA7-BE59B29B5A8B}" destId="{EDD1DBB4-1961-4EC3-9056-5BD05964BFB4}" srcOrd="0" destOrd="0" presId="urn:microsoft.com/office/officeart/2005/8/layout/pyramid2"/>
    <dgm:cxn modelId="{ED04C73B-5F6D-46A8-996D-93532158CEAC}" type="presOf" srcId="{043B6475-62A7-4CC5-9B6C-2D679631C96D}" destId="{CAECE160-6D09-45AD-96F2-535BE563841F}" srcOrd="0" destOrd="0" presId="urn:microsoft.com/office/officeart/2005/8/layout/pyramid2"/>
    <dgm:cxn modelId="{5557B0B9-E3F0-4E06-BED4-F12FA8FECE8B}" type="presOf" srcId="{6498ECE9-CD01-4741-BFC2-8ABA7D116194}" destId="{DF50F4D6-B07A-4E66-8BB3-DEFC9EC39157}" srcOrd="0" destOrd="0" presId="urn:microsoft.com/office/officeart/2005/8/layout/pyramid2"/>
    <dgm:cxn modelId="{EC34737B-24AE-42EE-94E7-1362CB643985}" srcId="{8362B3B7-3D36-484A-A6F3-A91FEEA76844}" destId="{043B6475-62A7-4CC5-9B6C-2D679631C96D}" srcOrd="0" destOrd="0" parTransId="{5B65751C-FCA6-4A90-B917-CB4E1D0D0396}" sibTransId="{3074A706-FE33-448C-8FD6-06CC7F78290A}"/>
    <dgm:cxn modelId="{CF0A24A5-3B54-4207-ADF6-9E52FAEC32AC}" type="presOf" srcId="{0E2F9DFF-BECD-4722-83AE-0AB4580D642A}" destId="{532BC611-4640-4F1E-A27B-83B62D10019C}" srcOrd="0" destOrd="0" presId="urn:microsoft.com/office/officeart/2005/8/layout/pyramid2"/>
    <dgm:cxn modelId="{DB30035D-36E6-4DC1-85AD-DB882A4FC304}" type="presOf" srcId="{8362B3B7-3D36-484A-A6F3-A91FEEA76844}" destId="{568DBC89-5E55-4EA2-A11B-7C74F5FE15FF}" srcOrd="0" destOrd="0" presId="urn:microsoft.com/office/officeart/2005/8/layout/pyramid2"/>
    <dgm:cxn modelId="{BDE57383-7469-41AA-9178-4C1ADBD62D48}" type="presOf" srcId="{7C04EE43-1E29-4575-B459-79D2B5E2F5B9}" destId="{75099FEF-47FC-47AE-B388-ABF35522A848}" srcOrd="0" destOrd="0" presId="urn:microsoft.com/office/officeart/2005/8/layout/pyramid2"/>
    <dgm:cxn modelId="{A368795E-E4DE-46D3-B6C3-F8949350A87A}" type="presOf" srcId="{0701FFAD-0217-477C-BA7C-CCBBC5B95E45}" destId="{C23AAAAA-1C98-41EA-95E8-6508132C4F02}" srcOrd="0" destOrd="0" presId="urn:microsoft.com/office/officeart/2005/8/layout/pyramid2"/>
    <dgm:cxn modelId="{DD6298F5-32C7-4565-8010-1D1FB88CE068}" type="presParOf" srcId="{568DBC89-5E55-4EA2-A11B-7C74F5FE15FF}" destId="{FCEE68BE-480C-4F76-B568-8241EAEA7846}" srcOrd="0" destOrd="0" presId="urn:microsoft.com/office/officeart/2005/8/layout/pyramid2"/>
    <dgm:cxn modelId="{B1534441-7262-4759-9D49-29B17B9F7619}" type="presParOf" srcId="{568DBC89-5E55-4EA2-A11B-7C74F5FE15FF}" destId="{94309CCA-BA64-4D2C-9D47-CAD50514716A}" srcOrd="1" destOrd="0" presId="urn:microsoft.com/office/officeart/2005/8/layout/pyramid2"/>
    <dgm:cxn modelId="{3F6B21C0-3B3D-44DA-B80F-EC7D4D6F5741}" type="presParOf" srcId="{94309CCA-BA64-4D2C-9D47-CAD50514716A}" destId="{CAECE160-6D09-45AD-96F2-535BE563841F}" srcOrd="0" destOrd="0" presId="urn:microsoft.com/office/officeart/2005/8/layout/pyramid2"/>
    <dgm:cxn modelId="{8E3E0526-A286-43D8-8C17-483174D16A83}" type="presParOf" srcId="{94309CCA-BA64-4D2C-9D47-CAD50514716A}" destId="{364CFA2F-C5B4-4BBD-AB30-5379096388F1}" srcOrd="1" destOrd="0" presId="urn:microsoft.com/office/officeart/2005/8/layout/pyramid2"/>
    <dgm:cxn modelId="{3374D177-7918-451F-A7FC-8EF040A77348}" type="presParOf" srcId="{94309CCA-BA64-4D2C-9D47-CAD50514716A}" destId="{75099FEF-47FC-47AE-B388-ABF35522A848}" srcOrd="2" destOrd="0" presId="urn:microsoft.com/office/officeart/2005/8/layout/pyramid2"/>
    <dgm:cxn modelId="{AD382A6F-3884-4CEF-9CD3-7DB1808F88A0}" type="presParOf" srcId="{94309CCA-BA64-4D2C-9D47-CAD50514716A}" destId="{899F2E36-FD86-4B69-80E1-7AD6B1978470}" srcOrd="3" destOrd="0" presId="urn:microsoft.com/office/officeart/2005/8/layout/pyramid2"/>
    <dgm:cxn modelId="{63E25A1D-FA40-449E-B271-0554A5390E6F}" type="presParOf" srcId="{94309CCA-BA64-4D2C-9D47-CAD50514716A}" destId="{532BC611-4640-4F1E-A27B-83B62D10019C}" srcOrd="4" destOrd="0" presId="urn:microsoft.com/office/officeart/2005/8/layout/pyramid2"/>
    <dgm:cxn modelId="{A987D622-F895-4A15-8695-D1D46DBFF0E6}" type="presParOf" srcId="{94309CCA-BA64-4D2C-9D47-CAD50514716A}" destId="{1A33BE7B-09E9-4447-B54B-E7B043DD7A44}" srcOrd="5" destOrd="0" presId="urn:microsoft.com/office/officeart/2005/8/layout/pyramid2"/>
    <dgm:cxn modelId="{C7DC304F-B142-4D19-A50C-71FAEDAD8DE7}" type="presParOf" srcId="{94309CCA-BA64-4D2C-9D47-CAD50514716A}" destId="{DF50F4D6-B07A-4E66-8BB3-DEFC9EC39157}" srcOrd="6" destOrd="0" presId="urn:microsoft.com/office/officeart/2005/8/layout/pyramid2"/>
    <dgm:cxn modelId="{16C72B27-8068-40C2-BC48-D343A6D1F771}" type="presParOf" srcId="{94309CCA-BA64-4D2C-9D47-CAD50514716A}" destId="{0D6C50DF-17C3-4526-A41A-1BD11EB5F83D}" srcOrd="7" destOrd="0" presId="urn:microsoft.com/office/officeart/2005/8/layout/pyramid2"/>
    <dgm:cxn modelId="{F38CAF67-3600-46E6-8C25-B56BC5D26410}" type="presParOf" srcId="{94309CCA-BA64-4D2C-9D47-CAD50514716A}" destId="{C23AAAAA-1C98-41EA-95E8-6508132C4F02}" srcOrd="8" destOrd="0" presId="urn:microsoft.com/office/officeart/2005/8/layout/pyramid2"/>
    <dgm:cxn modelId="{8EC4D27A-7C3A-419A-A4B1-2F7A782496E2}" type="presParOf" srcId="{94309CCA-BA64-4D2C-9D47-CAD50514716A}" destId="{977E8AFA-B2E4-4E2C-90B0-F4655E15B9BE}" srcOrd="9" destOrd="0" presId="urn:microsoft.com/office/officeart/2005/8/layout/pyramid2"/>
    <dgm:cxn modelId="{A06F60AB-A0D8-4EEC-A286-4C6D7C570D1E}" type="presParOf" srcId="{94309CCA-BA64-4D2C-9D47-CAD50514716A}" destId="{EDD1DBB4-1961-4EC3-9056-5BD05964BFB4}" srcOrd="10" destOrd="0" presId="urn:microsoft.com/office/officeart/2005/8/layout/pyramid2"/>
    <dgm:cxn modelId="{7F98B14E-3B72-40D0-AACA-35D784586E27}" type="presParOf" srcId="{94309CCA-BA64-4D2C-9D47-CAD50514716A}" destId="{D064504C-B83F-4442-A805-A1982BAF894A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62B3B7-3D36-484A-A6F3-A91FEEA76844}" type="doc">
      <dgm:prSet loTypeId="urn:microsoft.com/office/officeart/2005/8/layout/pyramid2" loCatId="pyramid" qsTypeId="urn:microsoft.com/office/officeart/2005/8/quickstyle/3d2#2" qsCatId="3D" csTypeId="urn:microsoft.com/office/officeart/2005/8/colors/accent2_2" csCatId="accent2" phldr="1"/>
      <dgm:spPr/>
    </dgm:pt>
    <dgm:pt modelId="{0E2F9DFF-BECD-4722-83AE-0AB4580D642A}">
      <dgm:prSet phldrT="[Текст]" custT="1"/>
      <dgm:spPr/>
      <dgm:t>
        <a:bodyPr/>
        <a:lstStyle/>
        <a:p>
          <a:r>
            <a:rPr lang="ru-RU" sz="1300"/>
            <a:t>Начальник группы</a:t>
          </a:r>
          <a:endParaRPr lang="ru-RU" sz="1300" dirty="0"/>
        </a:p>
      </dgm:t>
    </dgm:pt>
    <dgm:pt modelId="{25FC4BFE-FA89-4B00-AFCF-E94321996C37}" type="parTrans" cxnId="{D695AE86-CA38-4427-BC38-4FDDBCC38BA7}">
      <dgm:prSet/>
      <dgm:spPr/>
      <dgm:t>
        <a:bodyPr/>
        <a:lstStyle/>
        <a:p>
          <a:endParaRPr lang="ru-RU"/>
        </a:p>
      </dgm:t>
    </dgm:pt>
    <dgm:pt modelId="{B2F19BA5-2F43-4C3E-9E74-18B8E1EEFEC2}" type="sibTrans" cxnId="{D695AE86-CA38-4427-BC38-4FDDBCC38BA7}">
      <dgm:prSet/>
      <dgm:spPr/>
      <dgm:t>
        <a:bodyPr/>
        <a:lstStyle/>
        <a:p>
          <a:endParaRPr lang="ru-RU"/>
        </a:p>
      </dgm:t>
    </dgm:pt>
    <dgm:pt modelId="{6498ECE9-CD01-4741-BFC2-8ABA7D116194}">
      <dgm:prSet phldrT="[Текст]" custT="1"/>
      <dgm:spPr/>
      <dgm:t>
        <a:bodyPr/>
        <a:lstStyle/>
        <a:p>
          <a:r>
            <a:rPr lang="ru-RU" sz="1200" dirty="0"/>
            <a:t>Ведущий химик/микробиолог/технолог</a:t>
          </a:r>
        </a:p>
      </dgm:t>
    </dgm:pt>
    <dgm:pt modelId="{46255798-6AD6-473F-8375-CD6EE36F56B2}" type="parTrans" cxnId="{D76B723C-86A7-4AE9-ABAD-8E9F7C525089}">
      <dgm:prSet/>
      <dgm:spPr/>
      <dgm:t>
        <a:bodyPr/>
        <a:lstStyle/>
        <a:p>
          <a:endParaRPr lang="ru-RU"/>
        </a:p>
      </dgm:t>
    </dgm:pt>
    <dgm:pt modelId="{DA243C3E-5330-4BE1-A4CB-E5ADDD4277DC}" type="sibTrans" cxnId="{D76B723C-86A7-4AE9-ABAD-8E9F7C525089}">
      <dgm:prSet/>
      <dgm:spPr/>
      <dgm:t>
        <a:bodyPr/>
        <a:lstStyle/>
        <a:p>
          <a:endParaRPr lang="ru-RU"/>
        </a:p>
      </dgm:t>
    </dgm:pt>
    <dgm:pt modelId="{0701FFAD-0217-477C-BA7C-CCBBC5B95E45}">
      <dgm:prSet phldrT="[Текст]"/>
      <dgm:spPr/>
      <dgm:t>
        <a:bodyPr/>
        <a:lstStyle/>
        <a:p>
          <a:r>
            <a:rPr lang="ru-RU" dirty="0"/>
            <a:t>Химик/Микробиолог/Технолог</a:t>
          </a:r>
        </a:p>
      </dgm:t>
    </dgm:pt>
    <dgm:pt modelId="{0FFFCA5B-840B-4CEB-9893-DEBB08937D64}" type="parTrans" cxnId="{1F93F31A-C9D9-4CC0-AF72-CFF3985A686E}">
      <dgm:prSet/>
      <dgm:spPr/>
      <dgm:t>
        <a:bodyPr/>
        <a:lstStyle/>
        <a:p>
          <a:endParaRPr lang="ru-RU"/>
        </a:p>
      </dgm:t>
    </dgm:pt>
    <dgm:pt modelId="{E0DAA55B-BDD4-4CB7-B5E2-F723D7174A5A}" type="sibTrans" cxnId="{1F93F31A-C9D9-4CC0-AF72-CFF3985A686E}">
      <dgm:prSet/>
      <dgm:spPr/>
      <dgm:t>
        <a:bodyPr/>
        <a:lstStyle/>
        <a:p>
          <a:endParaRPr lang="ru-RU"/>
        </a:p>
      </dgm:t>
    </dgm:pt>
    <dgm:pt modelId="{7C04EE43-1E29-4575-B459-79D2B5E2F5B9}">
      <dgm:prSet phldrT="[Текст]" custT="1"/>
      <dgm:spPr/>
      <dgm:t>
        <a:bodyPr/>
        <a:lstStyle/>
        <a:p>
          <a:r>
            <a:rPr lang="ru-RU" sz="1300"/>
            <a:t>Руководитель лаборатории</a:t>
          </a:r>
          <a:endParaRPr lang="ru-RU" sz="1300" dirty="0"/>
        </a:p>
      </dgm:t>
    </dgm:pt>
    <dgm:pt modelId="{80BCEB16-F8D0-4A0B-956A-E58146B9F73C}" type="parTrans" cxnId="{5FD62317-5089-45CD-A063-4BDA91D1B950}">
      <dgm:prSet/>
      <dgm:spPr/>
      <dgm:t>
        <a:bodyPr/>
        <a:lstStyle/>
        <a:p>
          <a:endParaRPr lang="ru-RU"/>
        </a:p>
      </dgm:t>
    </dgm:pt>
    <dgm:pt modelId="{F4BA0956-8E09-4552-BBB7-970C2136A91F}" type="sibTrans" cxnId="{5FD62317-5089-45CD-A063-4BDA91D1B950}">
      <dgm:prSet/>
      <dgm:spPr/>
      <dgm:t>
        <a:bodyPr/>
        <a:lstStyle/>
        <a:p>
          <a:endParaRPr lang="ru-RU"/>
        </a:p>
      </dgm:t>
    </dgm:pt>
    <dgm:pt modelId="{043B6475-62A7-4CC5-9B6C-2D679631C96D}">
      <dgm:prSet phldrT="[Текст]" custT="1"/>
      <dgm:spPr/>
      <dgm:t>
        <a:bodyPr/>
        <a:lstStyle/>
        <a:p>
          <a:r>
            <a:rPr lang="ru-RU" sz="1300" dirty="0"/>
            <a:t>Директор </a:t>
          </a:r>
          <a:r>
            <a:rPr lang="ru-RU" sz="1300"/>
            <a:t>по разработке</a:t>
          </a:r>
          <a:endParaRPr lang="ru-RU" sz="1300" dirty="0"/>
        </a:p>
      </dgm:t>
    </dgm:pt>
    <dgm:pt modelId="{5B65751C-FCA6-4A90-B917-CB4E1D0D0396}" type="parTrans" cxnId="{EC34737B-24AE-42EE-94E7-1362CB643985}">
      <dgm:prSet/>
      <dgm:spPr/>
      <dgm:t>
        <a:bodyPr/>
        <a:lstStyle/>
        <a:p>
          <a:endParaRPr lang="ru-RU"/>
        </a:p>
      </dgm:t>
    </dgm:pt>
    <dgm:pt modelId="{3074A706-FE33-448C-8FD6-06CC7F78290A}" type="sibTrans" cxnId="{EC34737B-24AE-42EE-94E7-1362CB643985}">
      <dgm:prSet/>
      <dgm:spPr/>
      <dgm:t>
        <a:bodyPr/>
        <a:lstStyle/>
        <a:p>
          <a:endParaRPr lang="ru-RU"/>
        </a:p>
      </dgm:t>
    </dgm:pt>
    <dgm:pt modelId="{A259EE6D-B324-42AE-AAA7-BE59B29B5A8B}">
      <dgm:prSet phldrT="[Текст]" custT="1"/>
      <dgm:spPr/>
      <dgm:t>
        <a:bodyPr/>
        <a:lstStyle/>
        <a:p>
          <a:r>
            <a:rPr lang="ru-RU" sz="1300" dirty="0"/>
            <a:t>Лаборант </a:t>
          </a:r>
        </a:p>
      </dgm:t>
    </dgm:pt>
    <dgm:pt modelId="{CE751896-D244-4F5F-80A7-5E76159BB67D}" type="parTrans" cxnId="{1750D577-9B60-4D00-BBA6-9E2A699F5023}">
      <dgm:prSet/>
      <dgm:spPr/>
      <dgm:t>
        <a:bodyPr/>
        <a:lstStyle/>
        <a:p>
          <a:endParaRPr lang="ru-RU"/>
        </a:p>
      </dgm:t>
    </dgm:pt>
    <dgm:pt modelId="{07A55713-B8E5-4E0F-972C-F241E3D3FB79}" type="sibTrans" cxnId="{1750D577-9B60-4D00-BBA6-9E2A699F5023}">
      <dgm:prSet/>
      <dgm:spPr/>
      <dgm:t>
        <a:bodyPr/>
        <a:lstStyle/>
        <a:p>
          <a:endParaRPr lang="ru-RU"/>
        </a:p>
      </dgm:t>
    </dgm:pt>
    <dgm:pt modelId="{568DBC89-5E55-4EA2-A11B-7C74F5FE15FF}" type="pres">
      <dgm:prSet presAssocID="{8362B3B7-3D36-484A-A6F3-A91FEEA76844}" presName="compositeShape" presStyleCnt="0">
        <dgm:presLayoutVars>
          <dgm:dir/>
          <dgm:resizeHandles/>
        </dgm:presLayoutVars>
      </dgm:prSet>
      <dgm:spPr/>
    </dgm:pt>
    <dgm:pt modelId="{FCEE68BE-480C-4F76-B568-8241EAEA7846}" type="pres">
      <dgm:prSet presAssocID="{8362B3B7-3D36-484A-A6F3-A91FEEA76844}" presName="pyramid" presStyleLbl="node1" presStyleIdx="0" presStyleCnt="1" custLinFactNeighborX="14431" custLinFactNeighborY="541"/>
      <dgm:spPr/>
    </dgm:pt>
    <dgm:pt modelId="{94309CCA-BA64-4D2C-9D47-CAD50514716A}" type="pres">
      <dgm:prSet presAssocID="{8362B3B7-3D36-484A-A6F3-A91FEEA76844}" presName="theList" presStyleCnt="0"/>
      <dgm:spPr/>
    </dgm:pt>
    <dgm:pt modelId="{CAECE160-6D09-45AD-96F2-535BE563841F}" type="pres">
      <dgm:prSet presAssocID="{043B6475-62A7-4CC5-9B6C-2D679631C96D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CFA2F-C5B4-4BBD-AB30-5379096388F1}" type="pres">
      <dgm:prSet presAssocID="{043B6475-62A7-4CC5-9B6C-2D679631C96D}" presName="aSpace" presStyleCnt="0"/>
      <dgm:spPr/>
    </dgm:pt>
    <dgm:pt modelId="{75099FEF-47FC-47AE-B388-ABF35522A848}" type="pres">
      <dgm:prSet presAssocID="{7C04EE43-1E29-4575-B459-79D2B5E2F5B9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9F2E36-FD86-4B69-80E1-7AD6B1978470}" type="pres">
      <dgm:prSet presAssocID="{7C04EE43-1E29-4575-B459-79D2B5E2F5B9}" presName="aSpace" presStyleCnt="0"/>
      <dgm:spPr/>
    </dgm:pt>
    <dgm:pt modelId="{532BC611-4640-4F1E-A27B-83B62D10019C}" type="pres">
      <dgm:prSet presAssocID="{0E2F9DFF-BECD-4722-83AE-0AB4580D642A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3BE7B-09E9-4447-B54B-E7B043DD7A44}" type="pres">
      <dgm:prSet presAssocID="{0E2F9DFF-BECD-4722-83AE-0AB4580D642A}" presName="aSpace" presStyleCnt="0"/>
      <dgm:spPr/>
    </dgm:pt>
    <dgm:pt modelId="{DF50F4D6-B07A-4E66-8BB3-DEFC9EC39157}" type="pres">
      <dgm:prSet presAssocID="{6498ECE9-CD01-4741-BFC2-8ABA7D116194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6C50DF-17C3-4526-A41A-1BD11EB5F83D}" type="pres">
      <dgm:prSet presAssocID="{6498ECE9-CD01-4741-BFC2-8ABA7D116194}" presName="aSpace" presStyleCnt="0"/>
      <dgm:spPr/>
    </dgm:pt>
    <dgm:pt modelId="{C23AAAAA-1C98-41EA-95E8-6508132C4F02}" type="pres">
      <dgm:prSet presAssocID="{0701FFAD-0217-477C-BA7C-CCBBC5B95E45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7E8AFA-B2E4-4E2C-90B0-F4655E15B9BE}" type="pres">
      <dgm:prSet presAssocID="{0701FFAD-0217-477C-BA7C-CCBBC5B95E45}" presName="aSpace" presStyleCnt="0"/>
      <dgm:spPr/>
    </dgm:pt>
    <dgm:pt modelId="{EDD1DBB4-1961-4EC3-9056-5BD05964BFB4}" type="pres">
      <dgm:prSet presAssocID="{A259EE6D-B324-42AE-AAA7-BE59B29B5A8B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64504C-B83F-4442-A805-A1982BAF894A}" type="pres">
      <dgm:prSet presAssocID="{A259EE6D-B324-42AE-AAA7-BE59B29B5A8B}" presName="aSpace" presStyleCnt="0"/>
      <dgm:spPr/>
    </dgm:pt>
  </dgm:ptLst>
  <dgm:cxnLst>
    <dgm:cxn modelId="{D76B723C-86A7-4AE9-ABAD-8E9F7C525089}" srcId="{8362B3B7-3D36-484A-A6F3-A91FEEA76844}" destId="{6498ECE9-CD01-4741-BFC2-8ABA7D116194}" srcOrd="3" destOrd="0" parTransId="{46255798-6AD6-473F-8375-CD6EE36F56B2}" sibTransId="{DA243C3E-5330-4BE1-A4CB-E5ADDD4277DC}"/>
    <dgm:cxn modelId="{EC34737B-24AE-42EE-94E7-1362CB643985}" srcId="{8362B3B7-3D36-484A-A6F3-A91FEEA76844}" destId="{043B6475-62A7-4CC5-9B6C-2D679631C96D}" srcOrd="0" destOrd="0" parTransId="{5B65751C-FCA6-4A90-B917-CB4E1D0D0396}" sibTransId="{3074A706-FE33-448C-8FD6-06CC7F78290A}"/>
    <dgm:cxn modelId="{DA13D1DC-9F08-4D42-AA16-A8A6E587E59B}" type="presOf" srcId="{043B6475-62A7-4CC5-9B6C-2D679631C96D}" destId="{CAECE160-6D09-45AD-96F2-535BE563841F}" srcOrd="0" destOrd="0" presId="urn:microsoft.com/office/officeart/2005/8/layout/pyramid2"/>
    <dgm:cxn modelId="{D695AE86-CA38-4427-BC38-4FDDBCC38BA7}" srcId="{8362B3B7-3D36-484A-A6F3-A91FEEA76844}" destId="{0E2F9DFF-BECD-4722-83AE-0AB4580D642A}" srcOrd="2" destOrd="0" parTransId="{25FC4BFE-FA89-4B00-AFCF-E94321996C37}" sibTransId="{B2F19BA5-2F43-4C3E-9E74-18B8E1EEFEC2}"/>
    <dgm:cxn modelId="{45A8D9B4-35F9-497D-91F3-02E1481171DB}" type="presOf" srcId="{8362B3B7-3D36-484A-A6F3-A91FEEA76844}" destId="{568DBC89-5E55-4EA2-A11B-7C74F5FE15FF}" srcOrd="0" destOrd="0" presId="urn:microsoft.com/office/officeart/2005/8/layout/pyramid2"/>
    <dgm:cxn modelId="{06AD7B7A-8D9F-4F20-BFC7-1BD38790C57F}" type="presOf" srcId="{6498ECE9-CD01-4741-BFC2-8ABA7D116194}" destId="{DF50F4D6-B07A-4E66-8BB3-DEFC9EC39157}" srcOrd="0" destOrd="0" presId="urn:microsoft.com/office/officeart/2005/8/layout/pyramid2"/>
    <dgm:cxn modelId="{1F93F31A-C9D9-4CC0-AF72-CFF3985A686E}" srcId="{8362B3B7-3D36-484A-A6F3-A91FEEA76844}" destId="{0701FFAD-0217-477C-BA7C-CCBBC5B95E45}" srcOrd="4" destOrd="0" parTransId="{0FFFCA5B-840B-4CEB-9893-DEBB08937D64}" sibTransId="{E0DAA55B-BDD4-4CB7-B5E2-F723D7174A5A}"/>
    <dgm:cxn modelId="{865321B9-7638-480B-A54B-4F13759AF245}" type="presOf" srcId="{0701FFAD-0217-477C-BA7C-CCBBC5B95E45}" destId="{C23AAAAA-1C98-41EA-95E8-6508132C4F02}" srcOrd="0" destOrd="0" presId="urn:microsoft.com/office/officeart/2005/8/layout/pyramid2"/>
    <dgm:cxn modelId="{2CD2483F-572C-41F6-A530-2788850CB6C9}" type="presOf" srcId="{0E2F9DFF-BECD-4722-83AE-0AB4580D642A}" destId="{532BC611-4640-4F1E-A27B-83B62D10019C}" srcOrd="0" destOrd="0" presId="urn:microsoft.com/office/officeart/2005/8/layout/pyramid2"/>
    <dgm:cxn modelId="{F7D4F73A-DB27-4F8B-8552-F152C5FBD2C0}" type="presOf" srcId="{7C04EE43-1E29-4575-B459-79D2B5E2F5B9}" destId="{75099FEF-47FC-47AE-B388-ABF35522A848}" srcOrd="0" destOrd="0" presId="urn:microsoft.com/office/officeart/2005/8/layout/pyramid2"/>
    <dgm:cxn modelId="{5FD62317-5089-45CD-A063-4BDA91D1B950}" srcId="{8362B3B7-3D36-484A-A6F3-A91FEEA76844}" destId="{7C04EE43-1E29-4575-B459-79D2B5E2F5B9}" srcOrd="1" destOrd="0" parTransId="{80BCEB16-F8D0-4A0B-956A-E58146B9F73C}" sibTransId="{F4BA0956-8E09-4552-BBB7-970C2136A91F}"/>
    <dgm:cxn modelId="{E3A5901E-12FB-4701-A5BC-1EE817CCA512}" type="presOf" srcId="{A259EE6D-B324-42AE-AAA7-BE59B29B5A8B}" destId="{EDD1DBB4-1961-4EC3-9056-5BD05964BFB4}" srcOrd="0" destOrd="0" presId="urn:microsoft.com/office/officeart/2005/8/layout/pyramid2"/>
    <dgm:cxn modelId="{1750D577-9B60-4D00-BBA6-9E2A699F5023}" srcId="{8362B3B7-3D36-484A-A6F3-A91FEEA76844}" destId="{A259EE6D-B324-42AE-AAA7-BE59B29B5A8B}" srcOrd="5" destOrd="0" parTransId="{CE751896-D244-4F5F-80A7-5E76159BB67D}" sibTransId="{07A55713-B8E5-4E0F-972C-F241E3D3FB79}"/>
    <dgm:cxn modelId="{76BBD70C-0694-4731-BF19-713A9F52E336}" type="presParOf" srcId="{568DBC89-5E55-4EA2-A11B-7C74F5FE15FF}" destId="{FCEE68BE-480C-4F76-B568-8241EAEA7846}" srcOrd="0" destOrd="0" presId="urn:microsoft.com/office/officeart/2005/8/layout/pyramid2"/>
    <dgm:cxn modelId="{1F1C62B7-A628-4365-966A-9212FB1CC134}" type="presParOf" srcId="{568DBC89-5E55-4EA2-A11B-7C74F5FE15FF}" destId="{94309CCA-BA64-4D2C-9D47-CAD50514716A}" srcOrd="1" destOrd="0" presId="urn:microsoft.com/office/officeart/2005/8/layout/pyramid2"/>
    <dgm:cxn modelId="{4CA9D927-8148-47EA-B687-1A4C85E4AFE2}" type="presParOf" srcId="{94309CCA-BA64-4D2C-9D47-CAD50514716A}" destId="{CAECE160-6D09-45AD-96F2-535BE563841F}" srcOrd="0" destOrd="0" presId="urn:microsoft.com/office/officeart/2005/8/layout/pyramid2"/>
    <dgm:cxn modelId="{EB01C45B-D5A4-4986-8008-E2FFFA28AE68}" type="presParOf" srcId="{94309CCA-BA64-4D2C-9D47-CAD50514716A}" destId="{364CFA2F-C5B4-4BBD-AB30-5379096388F1}" srcOrd="1" destOrd="0" presId="urn:microsoft.com/office/officeart/2005/8/layout/pyramid2"/>
    <dgm:cxn modelId="{239830A9-ADB7-4116-82DD-B4651A0C32C6}" type="presParOf" srcId="{94309CCA-BA64-4D2C-9D47-CAD50514716A}" destId="{75099FEF-47FC-47AE-B388-ABF35522A848}" srcOrd="2" destOrd="0" presId="urn:microsoft.com/office/officeart/2005/8/layout/pyramid2"/>
    <dgm:cxn modelId="{E617B2DF-7B6E-4356-88E3-571B369C04AC}" type="presParOf" srcId="{94309CCA-BA64-4D2C-9D47-CAD50514716A}" destId="{899F2E36-FD86-4B69-80E1-7AD6B1978470}" srcOrd="3" destOrd="0" presId="urn:microsoft.com/office/officeart/2005/8/layout/pyramid2"/>
    <dgm:cxn modelId="{99F72012-1470-49D4-994F-DAD0DBC5D268}" type="presParOf" srcId="{94309CCA-BA64-4D2C-9D47-CAD50514716A}" destId="{532BC611-4640-4F1E-A27B-83B62D10019C}" srcOrd="4" destOrd="0" presId="urn:microsoft.com/office/officeart/2005/8/layout/pyramid2"/>
    <dgm:cxn modelId="{56C35A3C-B602-4860-B1D0-B7D59466FCAF}" type="presParOf" srcId="{94309CCA-BA64-4D2C-9D47-CAD50514716A}" destId="{1A33BE7B-09E9-4447-B54B-E7B043DD7A44}" srcOrd="5" destOrd="0" presId="urn:microsoft.com/office/officeart/2005/8/layout/pyramid2"/>
    <dgm:cxn modelId="{CF5D873F-03FC-429E-B22C-B126B4EB4354}" type="presParOf" srcId="{94309CCA-BA64-4D2C-9D47-CAD50514716A}" destId="{DF50F4D6-B07A-4E66-8BB3-DEFC9EC39157}" srcOrd="6" destOrd="0" presId="urn:microsoft.com/office/officeart/2005/8/layout/pyramid2"/>
    <dgm:cxn modelId="{CB376FE6-C16A-49AE-B901-4A4AA201E8AF}" type="presParOf" srcId="{94309CCA-BA64-4D2C-9D47-CAD50514716A}" destId="{0D6C50DF-17C3-4526-A41A-1BD11EB5F83D}" srcOrd="7" destOrd="0" presId="urn:microsoft.com/office/officeart/2005/8/layout/pyramid2"/>
    <dgm:cxn modelId="{DA7C02B0-4762-4568-88B6-D75EAABC4F28}" type="presParOf" srcId="{94309CCA-BA64-4D2C-9D47-CAD50514716A}" destId="{C23AAAAA-1C98-41EA-95E8-6508132C4F02}" srcOrd="8" destOrd="0" presId="urn:microsoft.com/office/officeart/2005/8/layout/pyramid2"/>
    <dgm:cxn modelId="{21060513-EDFB-467D-AFD4-A732D18F46D2}" type="presParOf" srcId="{94309CCA-BA64-4D2C-9D47-CAD50514716A}" destId="{977E8AFA-B2E4-4E2C-90B0-F4655E15B9BE}" srcOrd="9" destOrd="0" presId="urn:microsoft.com/office/officeart/2005/8/layout/pyramid2"/>
    <dgm:cxn modelId="{5DDB6C96-5F12-461D-AD74-6A882B37DA17}" type="presParOf" srcId="{94309CCA-BA64-4D2C-9D47-CAD50514716A}" destId="{EDD1DBB4-1961-4EC3-9056-5BD05964BFB4}" srcOrd="10" destOrd="0" presId="urn:microsoft.com/office/officeart/2005/8/layout/pyramid2"/>
    <dgm:cxn modelId="{63A53522-59E1-4899-BE85-42B99CAB91FE}" type="presParOf" srcId="{94309CCA-BA64-4D2C-9D47-CAD50514716A}" destId="{D064504C-B83F-4442-A805-A1982BAF894A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8FC53-7744-4A2E-A336-1125CB8E107B}">
      <dsp:nvSpPr>
        <dsp:cNvPr id="0" name=""/>
        <dsp:cNvSpPr/>
      </dsp:nvSpPr>
      <dsp:spPr>
        <a:xfrm>
          <a:off x="0" y="0"/>
          <a:ext cx="4653549" cy="465354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4EB2FB6-A3E3-4546-8D5A-05975039B846}">
      <dsp:nvSpPr>
        <dsp:cNvPr id="0" name=""/>
        <dsp:cNvSpPr/>
      </dsp:nvSpPr>
      <dsp:spPr>
        <a:xfrm>
          <a:off x="2286016" y="0"/>
          <a:ext cx="8690449" cy="4653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/>
            <a:t>Производство</a:t>
          </a:r>
        </a:p>
      </dsp:txBody>
      <dsp:txXfrm>
        <a:off x="2286016" y="0"/>
        <a:ext cx="4345224" cy="1396048"/>
      </dsp:txXfrm>
    </dsp:sp>
    <dsp:sp modelId="{5582A4CA-418B-4705-BBF6-D566B29F8232}">
      <dsp:nvSpPr>
        <dsp:cNvPr id="0" name=""/>
        <dsp:cNvSpPr/>
      </dsp:nvSpPr>
      <dsp:spPr>
        <a:xfrm>
          <a:off x="814362" y="1396048"/>
          <a:ext cx="3024823" cy="302482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57E1FB-DD42-4348-A84C-66333E5EF3BB}">
      <dsp:nvSpPr>
        <dsp:cNvPr id="0" name=""/>
        <dsp:cNvSpPr/>
      </dsp:nvSpPr>
      <dsp:spPr>
        <a:xfrm>
          <a:off x="2286016" y="1428746"/>
          <a:ext cx="8690449" cy="30248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/>
            <a:t>Контроль качества</a:t>
          </a:r>
        </a:p>
      </dsp:txBody>
      <dsp:txXfrm>
        <a:off x="2286016" y="1428746"/>
        <a:ext cx="4345224" cy="1396097"/>
      </dsp:txXfrm>
    </dsp:sp>
    <dsp:sp modelId="{7B28381C-D737-4C03-8017-A94D57888197}">
      <dsp:nvSpPr>
        <dsp:cNvPr id="0" name=""/>
        <dsp:cNvSpPr/>
      </dsp:nvSpPr>
      <dsp:spPr>
        <a:xfrm>
          <a:off x="1628750" y="2792145"/>
          <a:ext cx="1396048" cy="139604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7296882-CAE5-4263-B6A5-B57A392A6C3F}">
      <dsp:nvSpPr>
        <dsp:cNvPr id="0" name=""/>
        <dsp:cNvSpPr/>
      </dsp:nvSpPr>
      <dsp:spPr>
        <a:xfrm>
          <a:off x="2286016" y="2786100"/>
          <a:ext cx="8690449" cy="13960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/>
            <a:t>R&amp;D</a:t>
          </a:r>
          <a:endParaRPr lang="ru-RU" sz="4100" kern="1200" dirty="0"/>
        </a:p>
      </dsp:txBody>
      <dsp:txXfrm>
        <a:off x="2286016" y="2786100"/>
        <a:ext cx="4345224" cy="1396048"/>
      </dsp:txXfrm>
    </dsp:sp>
    <dsp:sp modelId="{B8FDAB9A-3110-4135-8C58-219FF1F4B7AD}">
      <dsp:nvSpPr>
        <dsp:cNvPr id="0" name=""/>
        <dsp:cNvSpPr/>
      </dsp:nvSpPr>
      <dsp:spPr>
        <a:xfrm>
          <a:off x="6671999" y="0"/>
          <a:ext cx="4345224" cy="1396048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Начальник смены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Технолог цеха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Начальник участка</a:t>
          </a:r>
        </a:p>
      </dsp:txBody>
      <dsp:txXfrm>
        <a:off x="6671999" y="0"/>
        <a:ext cx="4345224" cy="1396048"/>
      </dsp:txXfrm>
    </dsp:sp>
    <dsp:sp modelId="{92D98D25-4170-4925-B224-8352261BA1A7}">
      <dsp:nvSpPr>
        <dsp:cNvPr id="0" name=""/>
        <dsp:cNvSpPr/>
      </dsp:nvSpPr>
      <dsp:spPr>
        <a:xfrm>
          <a:off x="6671999" y="1396048"/>
          <a:ext cx="4345224" cy="139609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Химик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Хроматографист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Контролер</a:t>
          </a:r>
        </a:p>
      </dsp:txBody>
      <dsp:txXfrm>
        <a:off x="6671999" y="1396048"/>
        <a:ext cx="4345224" cy="1396097"/>
      </dsp:txXfrm>
    </dsp:sp>
    <dsp:sp modelId="{76D12959-8C2D-4818-BDF7-6C10B36864CA}">
      <dsp:nvSpPr>
        <dsp:cNvPr id="0" name=""/>
        <dsp:cNvSpPr/>
      </dsp:nvSpPr>
      <dsp:spPr>
        <a:xfrm>
          <a:off x="6671999" y="2792145"/>
          <a:ext cx="4345224" cy="1396048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700" kern="1200" dirty="0"/>
            <a:t>Технолог-разработчик ГЛС и АФС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700" kern="1200" dirty="0"/>
            <a:t>Химик-синтетик, ведущий химик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700" kern="1200" dirty="0"/>
            <a:t>Специалист по</a:t>
          </a:r>
          <a:r>
            <a:rPr lang="en-US" sz="1700" kern="1200" dirty="0"/>
            <a:t> </a:t>
          </a:r>
          <a:r>
            <a:rPr lang="ru-RU" sz="1700" kern="1200" dirty="0"/>
            <a:t>хемо- и биоинформатике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700" kern="1200" dirty="0"/>
            <a:t>Химик-аналитик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700" kern="1200" dirty="0"/>
            <a:t>Хроматографист</a:t>
          </a:r>
        </a:p>
      </dsp:txBody>
      <dsp:txXfrm>
        <a:off x="6671999" y="2792145"/>
        <a:ext cx="4345224" cy="1396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D475B-A2AF-4A2A-8EA0-A16687887AEA}">
      <dsp:nvSpPr>
        <dsp:cNvPr id="0" name=""/>
        <dsp:cNvSpPr/>
      </dsp:nvSpPr>
      <dsp:spPr>
        <a:xfrm>
          <a:off x="0" y="500084"/>
          <a:ext cx="9429815" cy="3771926"/>
        </a:xfrm>
        <a:prstGeom prst="leftRightRibbon">
          <a:avLst/>
        </a:prstGeom>
        <a:solidFill>
          <a:schemeClr val="accent3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6B8F0-9088-4717-BE45-92A7D0151B22}">
      <dsp:nvSpPr>
        <dsp:cNvPr id="0" name=""/>
        <dsp:cNvSpPr/>
      </dsp:nvSpPr>
      <dsp:spPr>
        <a:xfrm>
          <a:off x="714389" y="1071562"/>
          <a:ext cx="3660487" cy="184824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/>
            <a:t>       ПРОИЗВОДСТВО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Начальник участка</a:t>
          </a:r>
          <a:r>
            <a:rPr lang="ru-RU" sz="1700" kern="1200" dirty="0"/>
            <a:t> </a:t>
          </a:r>
          <a:r>
            <a:rPr lang="ru-RU" sz="1700" b="1" kern="1200" dirty="0"/>
            <a:t>57 000 </a:t>
          </a:r>
          <a:r>
            <a:rPr lang="ru-RU" sz="1600" kern="1200" dirty="0"/>
            <a:t>руб./мес</a:t>
          </a:r>
          <a:r>
            <a:rPr lang="ru-RU" sz="1700" kern="1200" dirty="0"/>
            <a:t>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Технолог цеха</a:t>
          </a:r>
          <a:r>
            <a:rPr lang="ru-RU" sz="1700" kern="1200" dirty="0"/>
            <a:t> </a:t>
          </a:r>
          <a:r>
            <a:rPr lang="ru-RU" sz="1700" b="1" kern="1200" dirty="0"/>
            <a:t>51 000 </a:t>
          </a:r>
          <a:r>
            <a:rPr lang="ru-RU" sz="1600" kern="1200" dirty="0"/>
            <a:t>руб./мес.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Начальник смены </a:t>
          </a:r>
          <a:r>
            <a:rPr lang="ru-RU" sz="1700" b="1" kern="1200" dirty="0"/>
            <a:t>40 000 </a:t>
          </a:r>
          <a:r>
            <a:rPr lang="ru-RU" sz="1600" kern="1200" dirty="0"/>
            <a:t>руб./мес.</a:t>
          </a:r>
        </a:p>
      </dsp:txBody>
      <dsp:txXfrm>
        <a:off x="714389" y="1071562"/>
        <a:ext cx="3660487" cy="1848243"/>
      </dsp:txXfrm>
    </dsp:sp>
    <dsp:sp modelId="{4B2A1181-DEC8-4039-9BB2-30B4320F8FFA}">
      <dsp:nvSpPr>
        <dsp:cNvPr id="0" name=""/>
        <dsp:cNvSpPr/>
      </dsp:nvSpPr>
      <dsp:spPr>
        <a:xfrm>
          <a:off x="4643470" y="1714512"/>
          <a:ext cx="4323456" cy="184824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/>
            <a:t>     РАЗРАБОТКА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Химик, технолог </a:t>
          </a:r>
          <a:r>
            <a:rPr lang="ru-RU" sz="1600" b="1" kern="1200" dirty="0"/>
            <a:t>47 000 - 53 000</a:t>
          </a:r>
          <a:r>
            <a:rPr lang="ru-RU" sz="1600" kern="1200" dirty="0"/>
            <a:t> руб./мес.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Ведущий химик, ведущий технолог              </a:t>
          </a:r>
          <a:r>
            <a:rPr lang="ru-RU" sz="1600" b="1" kern="1200" dirty="0"/>
            <a:t>55 000 - 63 000</a:t>
          </a:r>
          <a:r>
            <a:rPr lang="ru-RU" sz="1600" kern="1200" dirty="0"/>
            <a:t> руб./мес.</a:t>
          </a:r>
        </a:p>
      </dsp:txBody>
      <dsp:txXfrm>
        <a:off x="4643470" y="1714512"/>
        <a:ext cx="4323456" cy="18482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EE68BE-480C-4F76-B568-8241EAEA7846}">
      <dsp:nvSpPr>
        <dsp:cNvPr id="0" name=""/>
        <dsp:cNvSpPr/>
      </dsp:nvSpPr>
      <dsp:spPr>
        <a:xfrm>
          <a:off x="0" y="0"/>
          <a:ext cx="4021087" cy="4223658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ECE160-6D09-45AD-96F2-535BE563841F}">
      <dsp:nvSpPr>
        <dsp:cNvPr id="0" name=""/>
        <dsp:cNvSpPr/>
      </dsp:nvSpPr>
      <dsp:spPr>
        <a:xfrm>
          <a:off x="2010543" y="424634"/>
          <a:ext cx="2613707" cy="4999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Директор по производству</a:t>
          </a:r>
        </a:p>
      </dsp:txBody>
      <dsp:txXfrm>
        <a:off x="2034947" y="449038"/>
        <a:ext cx="2564899" cy="451101"/>
      </dsp:txXfrm>
    </dsp:sp>
    <dsp:sp modelId="{75099FEF-47FC-47AE-B388-ABF35522A848}">
      <dsp:nvSpPr>
        <dsp:cNvPr id="0" name=""/>
        <dsp:cNvSpPr/>
      </dsp:nvSpPr>
      <dsp:spPr>
        <a:xfrm>
          <a:off x="2010543" y="987032"/>
          <a:ext cx="2613707" cy="4999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Начальник цеха</a:t>
          </a:r>
        </a:p>
      </dsp:txBody>
      <dsp:txXfrm>
        <a:off x="2034947" y="1011436"/>
        <a:ext cx="2564899" cy="451101"/>
      </dsp:txXfrm>
    </dsp:sp>
    <dsp:sp modelId="{532BC611-4640-4F1E-A27B-83B62D10019C}">
      <dsp:nvSpPr>
        <dsp:cNvPr id="0" name=""/>
        <dsp:cNvSpPr/>
      </dsp:nvSpPr>
      <dsp:spPr>
        <a:xfrm>
          <a:off x="2010543" y="1549430"/>
          <a:ext cx="2613707" cy="4999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Начальник участка</a:t>
          </a:r>
        </a:p>
      </dsp:txBody>
      <dsp:txXfrm>
        <a:off x="2034947" y="1573834"/>
        <a:ext cx="2564899" cy="451101"/>
      </dsp:txXfrm>
    </dsp:sp>
    <dsp:sp modelId="{DF50F4D6-B07A-4E66-8BB3-DEFC9EC39157}">
      <dsp:nvSpPr>
        <dsp:cNvPr id="0" name=""/>
        <dsp:cNvSpPr/>
      </dsp:nvSpPr>
      <dsp:spPr>
        <a:xfrm>
          <a:off x="2010543" y="2111829"/>
          <a:ext cx="2613707" cy="4999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Начальник смены</a:t>
          </a:r>
        </a:p>
      </dsp:txBody>
      <dsp:txXfrm>
        <a:off x="2034947" y="2136233"/>
        <a:ext cx="2564899" cy="451101"/>
      </dsp:txXfrm>
    </dsp:sp>
    <dsp:sp modelId="{C23AAAAA-1C98-41EA-95E8-6508132C4F02}">
      <dsp:nvSpPr>
        <dsp:cNvPr id="0" name=""/>
        <dsp:cNvSpPr/>
      </dsp:nvSpPr>
      <dsp:spPr>
        <a:xfrm>
          <a:off x="2010543" y="2674227"/>
          <a:ext cx="2613707" cy="4999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Аппаратчик</a:t>
          </a:r>
        </a:p>
      </dsp:txBody>
      <dsp:txXfrm>
        <a:off x="2034947" y="2698631"/>
        <a:ext cx="2564899" cy="451101"/>
      </dsp:txXfrm>
    </dsp:sp>
    <dsp:sp modelId="{EDD1DBB4-1961-4EC3-9056-5BD05964BFB4}">
      <dsp:nvSpPr>
        <dsp:cNvPr id="0" name=""/>
        <dsp:cNvSpPr/>
      </dsp:nvSpPr>
      <dsp:spPr>
        <a:xfrm>
          <a:off x="2010543" y="3236625"/>
          <a:ext cx="2613707" cy="4999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Укладчик</a:t>
          </a:r>
        </a:p>
      </dsp:txBody>
      <dsp:txXfrm>
        <a:off x="2034947" y="3261029"/>
        <a:ext cx="2564899" cy="4511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EE68BE-480C-4F76-B568-8241EAEA7846}">
      <dsp:nvSpPr>
        <dsp:cNvPr id="0" name=""/>
        <dsp:cNvSpPr/>
      </dsp:nvSpPr>
      <dsp:spPr>
        <a:xfrm>
          <a:off x="580283" y="0"/>
          <a:ext cx="4021087" cy="4223658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ECE160-6D09-45AD-96F2-535BE563841F}">
      <dsp:nvSpPr>
        <dsp:cNvPr id="0" name=""/>
        <dsp:cNvSpPr/>
      </dsp:nvSpPr>
      <dsp:spPr>
        <a:xfrm>
          <a:off x="2010543" y="424634"/>
          <a:ext cx="2613707" cy="4999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Директор </a:t>
          </a:r>
          <a:r>
            <a:rPr lang="ru-RU" sz="1300" kern="1200"/>
            <a:t>по разработке</a:t>
          </a:r>
          <a:endParaRPr lang="ru-RU" sz="1300" kern="1200" dirty="0"/>
        </a:p>
      </dsp:txBody>
      <dsp:txXfrm>
        <a:off x="2034947" y="449038"/>
        <a:ext cx="2564899" cy="451101"/>
      </dsp:txXfrm>
    </dsp:sp>
    <dsp:sp modelId="{75099FEF-47FC-47AE-B388-ABF35522A848}">
      <dsp:nvSpPr>
        <dsp:cNvPr id="0" name=""/>
        <dsp:cNvSpPr/>
      </dsp:nvSpPr>
      <dsp:spPr>
        <a:xfrm>
          <a:off x="2010543" y="987032"/>
          <a:ext cx="2613707" cy="4999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/>
            <a:t>Руководитель лаборатории</a:t>
          </a:r>
          <a:endParaRPr lang="ru-RU" sz="1300" kern="1200" dirty="0"/>
        </a:p>
      </dsp:txBody>
      <dsp:txXfrm>
        <a:off x="2034947" y="1011436"/>
        <a:ext cx="2564899" cy="451101"/>
      </dsp:txXfrm>
    </dsp:sp>
    <dsp:sp modelId="{532BC611-4640-4F1E-A27B-83B62D10019C}">
      <dsp:nvSpPr>
        <dsp:cNvPr id="0" name=""/>
        <dsp:cNvSpPr/>
      </dsp:nvSpPr>
      <dsp:spPr>
        <a:xfrm>
          <a:off x="2010543" y="1549430"/>
          <a:ext cx="2613707" cy="4999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/>
            <a:t>Начальник группы</a:t>
          </a:r>
          <a:endParaRPr lang="ru-RU" sz="1300" kern="1200" dirty="0"/>
        </a:p>
      </dsp:txBody>
      <dsp:txXfrm>
        <a:off x="2034947" y="1573834"/>
        <a:ext cx="2564899" cy="451101"/>
      </dsp:txXfrm>
    </dsp:sp>
    <dsp:sp modelId="{DF50F4D6-B07A-4E66-8BB3-DEFC9EC39157}">
      <dsp:nvSpPr>
        <dsp:cNvPr id="0" name=""/>
        <dsp:cNvSpPr/>
      </dsp:nvSpPr>
      <dsp:spPr>
        <a:xfrm>
          <a:off x="2010543" y="2111829"/>
          <a:ext cx="2613707" cy="4999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Ведущий химик/микробиолог/технолог</a:t>
          </a:r>
        </a:p>
      </dsp:txBody>
      <dsp:txXfrm>
        <a:off x="2034947" y="2136233"/>
        <a:ext cx="2564899" cy="451101"/>
      </dsp:txXfrm>
    </dsp:sp>
    <dsp:sp modelId="{C23AAAAA-1C98-41EA-95E8-6508132C4F02}">
      <dsp:nvSpPr>
        <dsp:cNvPr id="0" name=""/>
        <dsp:cNvSpPr/>
      </dsp:nvSpPr>
      <dsp:spPr>
        <a:xfrm>
          <a:off x="2010543" y="2674227"/>
          <a:ext cx="2613707" cy="4999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Химик/Микробиолог/Технолог</a:t>
          </a:r>
        </a:p>
      </dsp:txBody>
      <dsp:txXfrm>
        <a:off x="2034947" y="2698631"/>
        <a:ext cx="2564899" cy="451101"/>
      </dsp:txXfrm>
    </dsp:sp>
    <dsp:sp modelId="{EDD1DBB4-1961-4EC3-9056-5BD05964BFB4}">
      <dsp:nvSpPr>
        <dsp:cNvPr id="0" name=""/>
        <dsp:cNvSpPr/>
      </dsp:nvSpPr>
      <dsp:spPr>
        <a:xfrm>
          <a:off x="2010543" y="3236625"/>
          <a:ext cx="2613707" cy="4999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Лаборант </a:t>
          </a:r>
        </a:p>
      </dsp:txBody>
      <dsp:txXfrm>
        <a:off x="2034947" y="3261029"/>
        <a:ext cx="2564899" cy="451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#1">
  <dgm:title val=""/>
  <dgm:desc val=""/>
  <dgm:catLst>
    <dgm:cat type="relationship" pri="113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126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6083E-CD58-488D-A62A-BFF9265A3818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792D7-2726-4306-899E-1EDF95BF8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470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0C1B758-D2F5-406C-B9DD-E6035AD238AB}" type="datetimeFigureOut">
              <a:rPr lang="ru-RU"/>
              <a:pPr>
                <a:defRPr/>
              </a:pPr>
              <a:t>31.03.2022</a:t>
            </a:fld>
            <a:endParaRPr lang="ru-RU"/>
          </a:p>
        </p:txBody>
      </p:sp>
      <p:sp>
        <p:nvSpPr>
          <p:cNvPr id="6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3BA5D26-CB29-4676-A13C-6BB65EF8E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482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М_Заголовок и текст_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26"/>
          <p:cNvSpPr>
            <a:spLocks noGrp="1"/>
          </p:cNvSpPr>
          <p:nvPr userDrawn="1">
            <p:ph type="body" sz="quarter" idx="12"/>
          </p:nvPr>
        </p:nvSpPr>
        <p:spPr bwMode="auto">
          <a:xfrm>
            <a:off x="520974" y="1700808"/>
            <a:ext cx="9393175" cy="3888432"/>
          </a:xfrm>
        </p:spPr>
        <p:txBody>
          <a:bodyPr>
            <a:normAutofit/>
          </a:bodyPr>
          <a:lstStyle>
            <a:lvl1pPr marL="228600" indent="-228600">
              <a:buClr>
                <a:srgbClr val="916F64"/>
              </a:buClr>
              <a:buFont typeface="Wingdings"/>
              <a:buChar char="§"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-228600">
              <a:buClr>
                <a:srgbClr val="916F64"/>
              </a:buClr>
              <a:buFont typeface="Wingdings"/>
              <a:buChar char="§"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1143000" indent="-228600">
              <a:buClr>
                <a:srgbClr val="916F64"/>
              </a:buClr>
              <a:buFont typeface="Wingdings"/>
              <a:buChar char="§"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600200" indent="-228600">
              <a:buClr>
                <a:srgbClr val="916F64"/>
              </a:buClr>
              <a:buFont typeface="Wingdings"/>
              <a:buChar char="§"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2057400" indent="-228600">
              <a:buClr>
                <a:srgbClr val="916F64"/>
              </a:buClr>
              <a:buFont typeface="Wingdings"/>
              <a:buChar char="§"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13"/>
          </p:nvPr>
        </p:nvSpPr>
        <p:spPr bwMode="auto"/>
        <p:txBody>
          <a:bodyPr/>
          <a:lstStyle/>
          <a:p>
            <a:pPr>
              <a:defRPr/>
            </a:pPr>
            <a:fld id="{3AB581D2-385B-4ED3-A3AF-A78E6BE35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3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7929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М_Заголовок и текст_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>
            <a:normAutofit/>
          </a:bodyPr>
          <a:lstStyle>
            <a:lvl1pPr>
              <a:defRPr lang="ru-RU" sz="2800" b="1" spc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AB581D2-385B-4ED3-A3AF-A78E6BE35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1"/>
          </p:nvPr>
        </p:nvSpPr>
        <p:spPr bwMode="auto">
          <a:xfrm>
            <a:off x="3383279" y="1616075"/>
            <a:ext cx="7712075" cy="40830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3092394" y="871955"/>
            <a:ext cx="7245270" cy="339508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B7B3A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М_Заголовок и текст_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6"/>
          <p:cNvSpPr/>
          <p:nvPr userDrawn="1"/>
        </p:nvSpPr>
        <p:spPr bwMode="auto">
          <a:xfrm>
            <a:off x="11364594" y="6125542"/>
            <a:ext cx="468313" cy="449372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endParaRPr lang="ru-RU" sz="1600">
              <a:solidFill>
                <a:srgbClr val="473D3B"/>
              </a:solidFill>
              <a:latin typeface="Montserrat Light"/>
            </a:endParaRPr>
          </a:p>
        </p:txBody>
      </p:sp>
      <p:pic>
        <p:nvPicPr>
          <p:cNvPr id="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0" y="0"/>
            <a:ext cx="2266951" cy="6858000"/>
          </a:xfrm>
          <a:prstGeom prst="rect">
            <a:avLst/>
          </a:prstGeom>
        </p:spPr>
      </p:pic>
      <p:sp>
        <p:nvSpPr>
          <p:cNvPr id="6" name="Прямоугольник 15"/>
          <p:cNvSpPr/>
          <p:nvPr userDrawn="1"/>
        </p:nvSpPr>
        <p:spPr bwMode="auto">
          <a:xfrm rot="10800000">
            <a:off x="-23883" y="-7424"/>
            <a:ext cx="2297852" cy="6865423"/>
          </a:xfrm>
          <a:prstGeom prst="rect">
            <a:avLst/>
          </a:prstGeom>
          <a:gradFill>
            <a:gsLst>
              <a:gs pos="0">
                <a:srgbClr val="762F29">
                  <a:alpha val="83000"/>
                </a:srgbClr>
              </a:gs>
              <a:gs pos="62000">
                <a:srgbClr val="B7B3AF">
                  <a:alpha val="88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16"/>
          <p:cNvSpPr/>
          <p:nvPr userDrawn="1"/>
        </p:nvSpPr>
        <p:spPr bwMode="auto">
          <a:xfrm>
            <a:off x="-23883" y="944563"/>
            <a:ext cx="634124" cy="115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Рисунок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579" t="7240" r="19072" b="42150"/>
          <a:stretch/>
        </p:blipFill>
        <p:spPr bwMode="auto">
          <a:xfrm rot="10800000">
            <a:off x="-48127" y="3158527"/>
            <a:ext cx="2322094" cy="3699471"/>
          </a:xfrm>
          <a:prstGeom prst="rect">
            <a:avLst/>
          </a:prstGeom>
        </p:spPr>
      </p:pic>
      <p:sp>
        <p:nvSpPr>
          <p:cNvPr id="9" name="Прямоугольник 41"/>
          <p:cNvSpPr/>
          <p:nvPr userDrawn="1"/>
        </p:nvSpPr>
        <p:spPr bwMode="auto">
          <a:xfrm>
            <a:off x="641269" y="1484312"/>
            <a:ext cx="10711863" cy="4357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16000" sx="106000" sy="106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Текст 26"/>
          <p:cNvSpPr>
            <a:spLocks noGrp="1"/>
          </p:cNvSpPr>
          <p:nvPr>
            <p:ph type="body" sz="quarter" idx="13"/>
          </p:nvPr>
        </p:nvSpPr>
        <p:spPr bwMode="auto">
          <a:xfrm>
            <a:off x="952501" y="1754188"/>
            <a:ext cx="10039349" cy="3813175"/>
          </a:xfrm>
        </p:spPr>
        <p:txBody>
          <a:bodyPr>
            <a:normAutofit/>
          </a:bodyPr>
          <a:lstStyle>
            <a:lvl1pPr marL="228600" indent="-228600">
              <a:buClr>
                <a:srgbClr val="916F64"/>
              </a:buClr>
              <a:buFont typeface="Wingdings"/>
              <a:buChar char="§"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-228600">
              <a:buClr>
                <a:srgbClr val="916F64"/>
              </a:buClr>
              <a:buFont typeface="Wingdings"/>
              <a:buChar char="§"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1143000" indent="-228600">
              <a:buClr>
                <a:srgbClr val="916F64"/>
              </a:buClr>
              <a:buFont typeface="Wingdings"/>
              <a:buChar char="§"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600200" indent="-228600">
              <a:buClr>
                <a:srgbClr val="916F64"/>
              </a:buClr>
              <a:buFont typeface="Wingdings"/>
              <a:buChar char="§"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2057400" indent="-228600">
              <a:buClr>
                <a:srgbClr val="916F64"/>
              </a:buClr>
              <a:buFont typeface="Wingdings"/>
              <a:buChar char="§"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4"/>
          </p:nvPr>
        </p:nvSpPr>
        <p:spPr bwMode="auto">
          <a:xfrm>
            <a:off x="11383001" y="6163660"/>
            <a:ext cx="451116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AB581D2-385B-4ED3-A3AF-A78E6BE35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3092394" y="871955"/>
            <a:ext cx="7245270" cy="339508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50423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 dirty="0"/>
              <a:t>Образец подзаголовка</a:t>
            </a:r>
            <a:endParaRPr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3065122" y="0"/>
            <a:ext cx="8288677" cy="883529"/>
          </a:xfrm>
        </p:spPr>
        <p:txBody>
          <a:bodyPr>
            <a:normAutofit/>
          </a:bodyPr>
          <a:lstStyle>
            <a:lvl1pPr>
              <a:defRPr lang="ru-RU" sz="2800" b="1" spc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grpSp>
        <p:nvGrpSpPr>
          <p:cNvPr id="17" name="Группа 22"/>
          <p:cNvGrpSpPr/>
          <p:nvPr userDrawn="1"/>
        </p:nvGrpSpPr>
        <p:grpSpPr bwMode="auto">
          <a:xfrm>
            <a:off x="11096178" y="1202649"/>
            <a:ext cx="554211" cy="834656"/>
            <a:chOff x="482674" y="540526"/>
            <a:chExt cx="1765004" cy="2658139"/>
          </a:xfrm>
          <a:solidFill>
            <a:srgbClr val="F8283C"/>
          </a:solidFill>
        </p:grpSpPr>
        <p:sp>
          <p:nvSpPr>
            <p:cNvPr id="18" name="Прямоугольник 23"/>
            <p:cNvSpPr/>
            <p:nvPr/>
          </p:nvSpPr>
          <p:spPr bwMode="auto">
            <a:xfrm>
              <a:off x="482674" y="540526"/>
              <a:ext cx="882502" cy="882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Прямоугольник 24"/>
            <p:cNvSpPr/>
            <p:nvPr/>
          </p:nvSpPr>
          <p:spPr bwMode="auto">
            <a:xfrm>
              <a:off x="1365176" y="1433661"/>
              <a:ext cx="882502" cy="882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Прямоугольник 25"/>
            <p:cNvSpPr/>
            <p:nvPr/>
          </p:nvSpPr>
          <p:spPr bwMode="auto">
            <a:xfrm>
              <a:off x="482674" y="2316163"/>
              <a:ext cx="882502" cy="882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43" name="Группа 15">
            <a:extLst>
              <a:ext uri="{FF2B5EF4-FFF2-40B4-BE49-F238E27FC236}">
                <a16:creationId xmlns:a16="http://schemas.microsoft.com/office/drawing/2014/main" xmlns="" id="{4D59FD45-C6F4-4C34-953D-4C54E10DA562}"/>
              </a:ext>
            </a:extLst>
          </p:cNvPr>
          <p:cNvGrpSpPr/>
          <p:nvPr userDrawn="1"/>
        </p:nvGrpSpPr>
        <p:grpSpPr bwMode="auto">
          <a:xfrm>
            <a:off x="3184970" y="1290132"/>
            <a:ext cx="2729189" cy="0"/>
            <a:chOff x="4259263" y="1311403"/>
            <a:chExt cx="2729189" cy="0"/>
          </a:xfrm>
        </p:grpSpPr>
        <p:cxnSp>
          <p:nvCxnSpPr>
            <p:cNvPr id="44" name="Прямая соединительная линия 16">
              <a:extLst>
                <a:ext uri="{FF2B5EF4-FFF2-40B4-BE49-F238E27FC236}">
                  <a16:creationId xmlns:a16="http://schemas.microsoft.com/office/drawing/2014/main" xmlns="" id="{8D33FE6E-527B-44FD-9041-8A11A404CC7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259263" y="1311403"/>
              <a:ext cx="1368423" cy="0"/>
            </a:xfrm>
            <a:prstGeom prst="line">
              <a:avLst/>
            </a:prstGeom>
            <a:ln w="19050">
              <a:solidFill>
                <a:srgbClr val="5042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17">
              <a:extLst>
                <a:ext uri="{FF2B5EF4-FFF2-40B4-BE49-F238E27FC236}">
                  <a16:creationId xmlns:a16="http://schemas.microsoft.com/office/drawing/2014/main" xmlns="" id="{DA55CCD3-C2CA-4854-847A-AC0491B8318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620029" y="1311403"/>
              <a:ext cx="1368423" cy="0"/>
            </a:xfrm>
            <a:prstGeom prst="line">
              <a:avLst/>
            </a:prstGeom>
            <a:ln w="19050">
              <a:solidFill>
                <a:srgbClr val="B7B3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0216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М_Заголовок, текст и изображение_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1"/>
          <p:cNvSpPr/>
          <p:nvPr userDrawn="1"/>
        </p:nvSpPr>
        <p:spPr bwMode="auto">
          <a:xfrm>
            <a:off x="641269" y="1484312"/>
            <a:ext cx="10747456" cy="4357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16000" sx="106000" sy="106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Рисунок 3"/>
          <p:cNvSpPr>
            <a:spLocks noGrp="1"/>
          </p:cNvSpPr>
          <p:nvPr>
            <p:ph type="pic" sz="quarter" idx="12"/>
          </p:nvPr>
        </p:nvSpPr>
        <p:spPr bwMode="auto">
          <a:xfrm>
            <a:off x="887413" y="1758950"/>
            <a:ext cx="3813175" cy="38131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rgbClr val="ABBFC5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Текст 26"/>
          <p:cNvSpPr>
            <a:spLocks noGrp="1"/>
          </p:cNvSpPr>
          <p:nvPr>
            <p:ph type="body" sz="quarter" idx="13"/>
          </p:nvPr>
        </p:nvSpPr>
        <p:spPr bwMode="auto">
          <a:xfrm>
            <a:off x="5047487" y="1754188"/>
            <a:ext cx="6011037" cy="3813175"/>
          </a:xfrm>
        </p:spPr>
        <p:txBody>
          <a:bodyPr>
            <a:normAutofit/>
          </a:bodyPr>
          <a:lstStyle>
            <a:lvl1pPr marL="228600" indent="-228600">
              <a:buClr>
                <a:srgbClr val="916F64"/>
              </a:buClr>
              <a:buFont typeface="Wingdings"/>
              <a:buChar char="§"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-228600">
              <a:buClr>
                <a:srgbClr val="916F64"/>
              </a:buClr>
              <a:buFont typeface="Wingdings"/>
              <a:buChar char="§"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1143000" indent="-228600">
              <a:buClr>
                <a:srgbClr val="916F64"/>
              </a:buClr>
              <a:buFont typeface="Wingdings"/>
              <a:buChar char="§"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600200" indent="-228600">
              <a:buClr>
                <a:srgbClr val="916F64"/>
              </a:buClr>
              <a:buFont typeface="Wingdings"/>
              <a:buChar char="§"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2057400" indent="-228600">
              <a:buClr>
                <a:srgbClr val="916F64"/>
              </a:buClr>
              <a:buFont typeface="Wingdings"/>
              <a:buChar char="§"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4"/>
          </p:nvPr>
        </p:nvSpPr>
        <p:spPr bwMode="auto">
          <a:xfrm>
            <a:off x="11383001" y="6163660"/>
            <a:ext cx="451116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AB581D2-385B-4ED3-A3AF-A78E6BE35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3092394" y="871955"/>
            <a:ext cx="7245270" cy="339508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B7B3A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3065122" y="0"/>
            <a:ext cx="8288677" cy="883529"/>
          </a:xfrm>
        </p:spPr>
        <p:txBody>
          <a:bodyPr>
            <a:normAutofit/>
          </a:bodyPr>
          <a:lstStyle>
            <a:lvl1pPr>
              <a:defRPr lang="ru-RU" sz="2800" b="1" spc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grpSp>
        <p:nvGrpSpPr>
          <p:cNvPr id="17" name="Группа 4"/>
          <p:cNvGrpSpPr/>
          <p:nvPr userDrawn="1"/>
        </p:nvGrpSpPr>
        <p:grpSpPr bwMode="auto">
          <a:xfrm>
            <a:off x="1450649" y="1206023"/>
            <a:ext cx="554211" cy="834656"/>
            <a:chOff x="482674" y="540526"/>
            <a:chExt cx="1765004" cy="2658139"/>
          </a:xfrm>
          <a:solidFill>
            <a:srgbClr val="F8283C"/>
          </a:solidFill>
        </p:grpSpPr>
        <p:sp>
          <p:nvSpPr>
            <p:cNvPr id="18" name="Прямоугольник 5"/>
            <p:cNvSpPr/>
            <p:nvPr/>
          </p:nvSpPr>
          <p:spPr bwMode="auto">
            <a:xfrm>
              <a:off x="482674" y="540526"/>
              <a:ext cx="882502" cy="882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Прямоугольник 6"/>
            <p:cNvSpPr/>
            <p:nvPr/>
          </p:nvSpPr>
          <p:spPr bwMode="auto">
            <a:xfrm>
              <a:off x="1365176" y="1433661"/>
              <a:ext cx="882502" cy="882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Прямоугольник 7"/>
            <p:cNvSpPr/>
            <p:nvPr/>
          </p:nvSpPr>
          <p:spPr bwMode="auto">
            <a:xfrm>
              <a:off x="482674" y="2316163"/>
              <a:ext cx="882502" cy="882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М_Заголовок и изображение_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 bwMode="auto">
          <a:xfrm>
            <a:off x="641269" y="1484312"/>
            <a:ext cx="10711863" cy="4357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AB581D2-385B-4ED3-A3AF-A78E6BE35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xmlns="" id="{00684F98-A222-4C0A-A957-50067CF782D6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3092394" y="871955"/>
            <a:ext cx="7245270" cy="339508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50423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 dirty="0"/>
              <a:t>Образец подзаголовка</a:t>
            </a:r>
            <a:endParaRPr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>
          <a:xfrm>
            <a:off x="911424" y="1763713"/>
            <a:ext cx="10153451" cy="3825527"/>
          </a:xfrm>
        </p:spPr>
        <p:txBody>
          <a:bodyPr/>
          <a:lstStyle/>
          <a:p>
            <a:endParaRPr lang="ru-RU"/>
          </a:p>
        </p:txBody>
      </p:sp>
      <p:grpSp>
        <p:nvGrpSpPr>
          <p:cNvPr id="7" name="Группа 4"/>
          <p:cNvGrpSpPr/>
          <p:nvPr userDrawn="1"/>
        </p:nvGrpSpPr>
        <p:grpSpPr bwMode="auto">
          <a:xfrm>
            <a:off x="1450649" y="1206023"/>
            <a:ext cx="554211" cy="834656"/>
            <a:chOff x="482674" y="540526"/>
            <a:chExt cx="1765004" cy="2658139"/>
          </a:xfrm>
          <a:solidFill>
            <a:srgbClr val="F8283C"/>
          </a:solidFill>
        </p:grpSpPr>
        <p:sp>
          <p:nvSpPr>
            <p:cNvPr id="8" name="Прямоугольник 5"/>
            <p:cNvSpPr/>
            <p:nvPr/>
          </p:nvSpPr>
          <p:spPr bwMode="auto">
            <a:xfrm>
              <a:off x="482674" y="540526"/>
              <a:ext cx="882502" cy="882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Прямоугольник 6"/>
            <p:cNvSpPr/>
            <p:nvPr/>
          </p:nvSpPr>
          <p:spPr bwMode="auto">
            <a:xfrm>
              <a:off x="1365176" y="1433661"/>
              <a:ext cx="882502" cy="882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Прямоугольник 7"/>
            <p:cNvSpPr/>
            <p:nvPr/>
          </p:nvSpPr>
          <p:spPr bwMode="auto">
            <a:xfrm>
              <a:off x="482674" y="2316163"/>
              <a:ext cx="882502" cy="882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15500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ПМ_Заголовок и изображение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Рисунок 2"/>
          <p:cNvSpPr>
            <a:spLocks noGrp="1"/>
          </p:cNvSpPr>
          <p:nvPr>
            <p:ph type="pic" sz="quarter" idx="12"/>
          </p:nvPr>
        </p:nvSpPr>
        <p:spPr bwMode="auto">
          <a:xfrm>
            <a:off x="530225" y="1605254"/>
            <a:ext cx="10833100" cy="417885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42924" y="-35431"/>
            <a:ext cx="10515600" cy="907385"/>
          </a:xfrm>
        </p:spPr>
        <p:txBody>
          <a:bodyPr anchor="b" anchorCtr="0">
            <a:normAutofit/>
          </a:bodyPr>
          <a:lstStyle>
            <a:lvl1pPr>
              <a:defRPr sz="2800" b="1" spc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529555" y="871955"/>
            <a:ext cx="10503569" cy="31512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400">
                <a:solidFill>
                  <a:srgbClr val="50423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3"/>
          </p:nvPr>
        </p:nvSpPr>
        <p:spPr bwMode="auto"/>
        <p:txBody>
          <a:bodyPr/>
          <a:lstStyle>
            <a:lvl1pPr>
              <a:defRPr>
                <a:solidFill>
                  <a:srgbClr val="50423F"/>
                </a:solidFill>
              </a:defRPr>
            </a:lvl1pPr>
          </a:lstStyle>
          <a:p>
            <a:pPr>
              <a:defRPr/>
            </a:pPr>
            <a:fld id="{3AB581D2-385B-4ED3-A3AF-A78E6BE35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оугольник 14"/>
          <p:cNvSpPr/>
          <p:nvPr userDrawn="1"/>
        </p:nvSpPr>
        <p:spPr bwMode="auto">
          <a:xfrm>
            <a:off x="-7968" y="943479"/>
            <a:ext cx="369016" cy="115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87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Промомед_титул_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FE85D16-7EB3-4FF8-8802-EB1BCCD599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31787"/>
            <a:ext cx="11357358" cy="6167009"/>
          </a:xfrm>
          <a:prstGeom prst="rect">
            <a:avLst/>
          </a:prstGeom>
        </p:spPr>
      </p:pic>
      <p:sp>
        <p:nvSpPr>
          <p:cNvPr id="5" name="Прямоугольник 17"/>
          <p:cNvSpPr/>
          <p:nvPr userDrawn="1"/>
        </p:nvSpPr>
        <p:spPr bwMode="auto">
          <a:xfrm rot="10800000">
            <a:off x="5546360" y="3846088"/>
            <a:ext cx="6645638" cy="1565324"/>
          </a:xfrm>
          <a:prstGeom prst="rect">
            <a:avLst/>
          </a:prstGeom>
          <a:gradFill>
            <a:gsLst>
              <a:gs pos="0">
                <a:srgbClr val="83544C">
                  <a:alpha val="91000"/>
                </a:srgbClr>
              </a:gs>
              <a:gs pos="20000">
                <a:srgbClr val="8D6C65">
                  <a:alpha val="89000"/>
                </a:srgbClr>
              </a:gs>
              <a:gs pos="78000">
                <a:srgbClr val="AAA2A0">
                  <a:alpha val="9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18"/>
          <p:cNvSpPr/>
          <p:nvPr userDrawn="1"/>
        </p:nvSpPr>
        <p:spPr bwMode="auto">
          <a:xfrm>
            <a:off x="300038" y="908050"/>
            <a:ext cx="11891961" cy="90417"/>
          </a:xfrm>
          <a:prstGeom prst="rect">
            <a:avLst/>
          </a:prstGeom>
          <a:solidFill>
            <a:srgbClr val="F82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E31E24"/>
              </a:solidFill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6649169" y="5697441"/>
            <a:ext cx="5008899" cy="47882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Montserra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grpSp>
        <p:nvGrpSpPr>
          <p:cNvPr id="8" name="Группа 21"/>
          <p:cNvGrpSpPr/>
          <p:nvPr userDrawn="1"/>
        </p:nvGrpSpPr>
        <p:grpSpPr bwMode="auto">
          <a:xfrm>
            <a:off x="10690052" y="3292682"/>
            <a:ext cx="554211" cy="834656"/>
            <a:chOff x="482674" y="540526"/>
            <a:chExt cx="1765004" cy="2658139"/>
          </a:xfrm>
          <a:solidFill>
            <a:srgbClr val="F8283C"/>
          </a:solidFill>
        </p:grpSpPr>
        <p:sp>
          <p:nvSpPr>
            <p:cNvPr id="9" name="Прямоугольник 22"/>
            <p:cNvSpPr/>
            <p:nvPr/>
          </p:nvSpPr>
          <p:spPr bwMode="auto">
            <a:xfrm>
              <a:off x="482674" y="540526"/>
              <a:ext cx="882502" cy="882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Прямоугольник 23"/>
            <p:cNvSpPr/>
            <p:nvPr/>
          </p:nvSpPr>
          <p:spPr bwMode="auto">
            <a:xfrm>
              <a:off x="1365176" y="1433661"/>
              <a:ext cx="882502" cy="882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Прямоугольник 24"/>
            <p:cNvSpPr/>
            <p:nvPr/>
          </p:nvSpPr>
          <p:spPr bwMode="auto">
            <a:xfrm>
              <a:off x="482674" y="2316163"/>
              <a:ext cx="882502" cy="882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6631413" y="4024108"/>
            <a:ext cx="5008899" cy="908160"/>
          </a:xfrm>
        </p:spPr>
        <p:txBody>
          <a:bodyPr anchor="b"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Montserra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13" name="Рисунок 14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753179" y="1893068"/>
            <a:ext cx="1911293" cy="51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24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Промомед_обложка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012" y="744641"/>
            <a:ext cx="11365827" cy="6121456"/>
          </a:xfrm>
          <a:prstGeom prst="rect">
            <a:avLst/>
          </a:prstGeom>
        </p:spPr>
      </p:pic>
      <p:sp>
        <p:nvSpPr>
          <p:cNvPr id="6" name="Прямоугольник 20"/>
          <p:cNvSpPr/>
          <p:nvPr userDrawn="1"/>
        </p:nvSpPr>
        <p:spPr bwMode="auto">
          <a:xfrm>
            <a:off x="300038" y="908050"/>
            <a:ext cx="11891961" cy="90417"/>
          </a:xfrm>
          <a:prstGeom prst="rect">
            <a:avLst/>
          </a:prstGeom>
          <a:solidFill>
            <a:srgbClr val="F82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" name="Рисунок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757127" y="1878480"/>
            <a:ext cx="1891348" cy="518908"/>
          </a:xfrm>
          <a:prstGeom prst="rect">
            <a:avLst/>
          </a:prstGeom>
        </p:spPr>
      </p:pic>
      <p:sp>
        <p:nvSpPr>
          <p:cNvPr id="13" name="Прямоугольник 26"/>
          <p:cNvSpPr/>
          <p:nvPr userDrawn="1"/>
        </p:nvSpPr>
        <p:spPr bwMode="auto">
          <a:xfrm rot="10800000">
            <a:off x="5546359" y="3573016"/>
            <a:ext cx="6645639" cy="1565268"/>
          </a:xfrm>
          <a:prstGeom prst="rect">
            <a:avLst/>
          </a:prstGeom>
          <a:gradFill>
            <a:gsLst>
              <a:gs pos="0">
                <a:srgbClr val="83544C">
                  <a:alpha val="91000"/>
                </a:srgbClr>
              </a:gs>
              <a:gs pos="20000">
                <a:srgbClr val="8D6C65">
                  <a:alpha val="89000"/>
                </a:srgbClr>
              </a:gs>
              <a:gs pos="78000">
                <a:srgbClr val="AAA2A0">
                  <a:alpha val="9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7" name="Группа 21"/>
          <p:cNvGrpSpPr/>
          <p:nvPr userDrawn="1"/>
        </p:nvGrpSpPr>
        <p:grpSpPr bwMode="auto">
          <a:xfrm>
            <a:off x="10690052" y="3292682"/>
            <a:ext cx="554211" cy="834656"/>
            <a:chOff x="482674" y="540526"/>
            <a:chExt cx="1765004" cy="2658139"/>
          </a:xfrm>
          <a:solidFill>
            <a:srgbClr val="F8283C"/>
          </a:solidFill>
        </p:grpSpPr>
        <p:sp>
          <p:nvSpPr>
            <p:cNvPr id="8" name="Прямоугольник 22"/>
            <p:cNvSpPr/>
            <p:nvPr/>
          </p:nvSpPr>
          <p:spPr bwMode="auto">
            <a:xfrm>
              <a:off x="482674" y="540526"/>
              <a:ext cx="882502" cy="882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Прямоугольник 23"/>
            <p:cNvSpPr/>
            <p:nvPr/>
          </p:nvSpPr>
          <p:spPr bwMode="auto">
            <a:xfrm>
              <a:off x="1365176" y="1433661"/>
              <a:ext cx="882502" cy="882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Прямоугольник 24"/>
            <p:cNvSpPr/>
            <p:nvPr/>
          </p:nvSpPr>
          <p:spPr bwMode="auto">
            <a:xfrm>
              <a:off x="482674" y="2316163"/>
              <a:ext cx="882502" cy="882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6631413" y="3833736"/>
            <a:ext cx="5008899" cy="908160"/>
          </a:xfrm>
        </p:spPr>
        <p:txBody>
          <a:bodyPr anchor="b"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Montserra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90139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М_Заголовок и текст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30224" y="0"/>
            <a:ext cx="10515600" cy="871954"/>
          </a:xfrm>
        </p:spPr>
        <p:txBody>
          <a:bodyPr anchor="b" anchorCtr="0">
            <a:normAutofit/>
          </a:bodyPr>
          <a:lstStyle>
            <a:lvl1pPr>
              <a:defRPr sz="2800" b="1" spc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529555" y="871955"/>
            <a:ext cx="10503569" cy="396806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400">
                <a:solidFill>
                  <a:srgbClr val="50423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3"/>
          </p:nvPr>
        </p:nvSpPr>
        <p:spPr bwMode="auto"/>
        <p:txBody>
          <a:bodyPr/>
          <a:lstStyle>
            <a:lvl1pPr>
              <a:defRPr>
                <a:solidFill>
                  <a:srgbClr val="50423F"/>
                </a:solidFill>
              </a:defRPr>
            </a:lvl1pPr>
          </a:lstStyle>
          <a:p>
            <a:pPr>
              <a:defRPr/>
            </a:pPr>
            <a:fld id="{3AB581D2-385B-4ED3-A3AF-A78E6BE35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14"/>
          <p:cNvSpPr/>
          <p:nvPr userDrawn="1"/>
        </p:nvSpPr>
        <p:spPr bwMode="auto">
          <a:xfrm>
            <a:off x="-7968" y="943479"/>
            <a:ext cx="369016" cy="115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4"/>
          </p:nvPr>
        </p:nvSpPr>
        <p:spPr bwMode="auto">
          <a:xfrm>
            <a:off x="517525" y="1612900"/>
            <a:ext cx="10828044" cy="42037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БХ_Заголовок и текст_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26"/>
          <p:cNvSpPr>
            <a:spLocks noGrp="1"/>
          </p:cNvSpPr>
          <p:nvPr userDrawn="1">
            <p:ph type="body" sz="quarter" idx="12"/>
          </p:nvPr>
        </p:nvSpPr>
        <p:spPr bwMode="auto">
          <a:xfrm>
            <a:off x="520974" y="1623786"/>
            <a:ext cx="9393175" cy="3890963"/>
          </a:xfrm>
        </p:spPr>
        <p:txBody>
          <a:bodyPr>
            <a:normAutofit/>
          </a:bodyPr>
          <a:lstStyle>
            <a:lvl1pPr marL="228600" indent="-228600">
              <a:buClr>
                <a:srgbClr val="916F64"/>
              </a:buClr>
              <a:buFont typeface="Wingdings"/>
              <a:buChar char="§"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-228600">
              <a:buClr>
                <a:srgbClr val="916F64"/>
              </a:buClr>
              <a:buFont typeface="Wingdings"/>
              <a:buChar char="§"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1143000" indent="-228600">
              <a:buClr>
                <a:srgbClr val="916F64"/>
              </a:buClr>
              <a:buFont typeface="Wingdings"/>
              <a:buChar char="§"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600200" indent="-228600">
              <a:buClr>
                <a:srgbClr val="916F64"/>
              </a:buClr>
              <a:buFont typeface="Wingdings"/>
              <a:buChar char="§"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2057400" indent="-228600">
              <a:buClr>
                <a:srgbClr val="916F64"/>
              </a:buClr>
              <a:buFont typeface="Wingdings"/>
              <a:buChar char="§"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525689" y="871955"/>
            <a:ext cx="7245270" cy="339508"/>
          </a:xfrm>
        </p:spPr>
        <p:txBody>
          <a:bodyPr>
            <a:normAutofit/>
          </a:bodyPr>
          <a:lstStyle>
            <a:lvl1pPr marL="0" indent="0" algn="l">
              <a:buNone/>
              <a:defRPr lang="ru-RU" sz="1400">
                <a:solidFill>
                  <a:srgbClr val="50423F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13"/>
          </p:nvPr>
        </p:nvSpPr>
        <p:spPr bwMode="auto"/>
        <p:txBody>
          <a:bodyPr/>
          <a:lstStyle/>
          <a:p>
            <a:pPr>
              <a:defRPr/>
            </a:pPr>
            <a:fld id="{3AB581D2-385B-4ED3-A3AF-A78E6BE35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3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82001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Биохимик_Шмуцтитул_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Группа 2"/>
          <p:cNvGrpSpPr/>
          <p:nvPr userDrawn="1"/>
        </p:nvGrpSpPr>
        <p:grpSpPr bwMode="auto">
          <a:xfrm>
            <a:off x="-15612" y="-1"/>
            <a:ext cx="3923583" cy="3541853"/>
            <a:chOff x="-15612" y="-1"/>
            <a:chExt cx="3923583" cy="3541853"/>
          </a:xfrm>
        </p:grpSpPr>
        <p:sp>
          <p:nvSpPr>
            <p:cNvPr id="5" name="Прямоугольник 13"/>
            <p:cNvSpPr/>
            <p:nvPr userDrawn="1"/>
          </p:nvSpPr>
          <p:spPr bwMode="auto">
            <a:xfrm>
              <a:off x="391283" y="1095512"/>
              <a:ext cx="3516688" cy="3835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Прямоугольник 1"/>
            <p:cNvSpPr/>
            <p:nvPr userDrawn="1"/>
          </p:nvSpPr>
          <p:spPr bwMode="auto">
            <a:xfrm>
              <a:off x="-15612" y="-1"/>
              <a:ext cx="474561" cy="35418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7" name="Рисунок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29851" y="1488492"/>
            <a:ext cx="10764589" cy="4359659"/>
          </a:xfrm>
          <a:prstGeom prst="rect">
            <a:avLst/>
          </a:prstGeom>
        </p:spPr>
      </p:pic>
      <p:sp>
        <p:nvSpPr>
          <p:cNvPr id="9" name="Номер слайда 1"/>
          <p:cNvSpPr>
            <a:spLocks noGrp="1"/>
          </p:cNvSpPr>
          <p:nvPr>
            <p:ph type="sldNum" sz="quarter" idx="10"/>
          </p:nvPr>
        </p:nvSpPr>
        <p:spPr bwMode="auto">
          <a:xfrm>
            <a:off x="11387623" y="6165989"/>
            <a:ext cx="452271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619BDB5-C2AB-4627-8861-46BECA95A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28"/>
          <p:cNvSpPr/>
          <p:nvPr userDrawn="1"/>
        </p:nvSpPr>
        <p:spPr bwMode="auto">
          <a:xfrm>
            <a:off x="-889" y="2730349"/>
            <a:ext cx="6645638" cy="1565324"/>
          </a:xfrm>
          <a:prstGeom prst="rect">
            <a:avLst/>
          </a:prstGeom>
          <a:gradFill>
            <a:gsLst>
              <a:gs pos="0">
                <a:srgbClr val="83544C">
                  <a:alpha val="91000"/>
                </a:srgbClr>
              </a:gs>
              <a:gs pos="20000">
                <a:srgbClr val="8D6C65">
                  <a:alpha val="89000"/>
                </a:srgbClr>
              </a:gs>
              <a:gs pos="78000">
                <a:srgbClr val="AAA2A0">
                  <a:alpha val="9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108176" y="4571216"/>
            <a:ext cx="5008899" cy="47882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Montserra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1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1090420" y="2897883"/>
            <a:ext cx="5008899" cy="908160"/>
          </a:xfrm>
        </p:spPr>
        <p:txBody>
          <a:bodyPr anchor="b"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Montserra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7" name="Прямоугольник 18"/>
          <p:cNvSpPr/>
          <p:nvPr userDrawn="1"/>
        </p:nvSpPr>
        <p:spPr bwMode="auto">
          <a:xfrm>
            <a:off x="641267" y="908050"/>
            <a:ext cx="11550731" cy="107949"/>
          </a:xfrm>
          <a:prstGeom prst="rect">
            <a:avLst/>
          </a:prstGeom>
          <a:solidFill>
            <a:srgbClr val="F82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8" name="Группа 21"/>
          <p:cNvGrpSpPr/>
          <p:nvPr userDrawn="1"/>
        </p:nvGrpSpPr>
        <p:grpSpPr bwMode="auto">
          <a:xfrm>
            <a:off x="5147801" y="2170336"/>
            <a:ext cx="554211" cy="834656"/>
            <a:chOff x="482674" y="540526"/>
            <a:chExt cx="1765004" cy="2658139"/>
          </a:xfrm>
          <a:solidFill>
            <a:srgbClr val="F8283C"/>
          </a:solidFill>
        </p:grpSpPr>
        <p:sp>
          <p:nvSpPr>
            <p:cNvPr id="19" name="Прямоугольник 22"/>
            <p:cNvSpPr/>
            <p:nvPr/>
          </p:nvSpPr>
          <p:spPr bwMode="auto">
            <a:xfrm>
              <a:off x="482674" y="540526"/>
              <a:ext cx="882502" cy="882502"/>
            </a:xfrm>
            <a:prstGeom prst="rect">
              <a:avLst/>
            </a:prstGeom>
            <a:solidFill>
              <a:srgbClr val="F828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Прямоугольник 24"/>
            <p:cNvSpPr/>
            <p:nvPr/>
          </p:nvSpPr>
          <p:spPr bwMode="auto">
            <a:xfrm>
              <a:off x="1365176" y="1433661"/>
              <a:ext cx="882502" cy="882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Прямоугольник 26"/>
            <p:cNvSpPr/>
            <p:nvPr/>
          </p:nvSpPr>
          <p:spPr bwMode="auto">
            <a:xfrm>
              <a:off x="482674" y="2316163"/>
              <a:ext cx="882502" cy="882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М_Заголовок и изображение_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Рисунок 2"/>
          <p:cNvSpPr>
            <a:spLocks noGrp="1"/>
          </p:cNvSpPr>
          <p:nvPr>
            <p:ph type="pic" sz="quarter" idx="12"/>
          </p:nvPr>
        </p:nvSpPr>
        <p:spPr bwMode="auto">
          <a:xfrm>
            <a:off x="623888" y="1779339"/>
            <a:ext cx="10434636" cy="378326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527015" y="871955"/>
            <a:ext cx="10503569" cy="324798"/>
          </a:xfrm>
        </p:spPr>
        <p:txBody>
          <a:bodyPr anchor="t" anchorCtr="0">
            <a:norm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Clr>
                <a:srgbClr val="916F64"/>
              </a:buClr>
              <a:buFont typeface="Wingdings"/>
              <a:buNone/>
              <a:defRPr lang="ru-RU" sz="1400">
                <a:solidFill>
                  <a:srgbClr val="50423F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 dirty="0"/>
              <a:t>Образец подзаголовка</a:t>
            </a:r>
            <a:endParaRPr dirty="0"/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13"/>
          </p:nvPr>
        </p:nvSpPr>
        <p:spPr bwMode="auto"/>
        <p:txBody>
          <a:bodyPr/>
          <a:lstStyle/>
          <a:p>
            <a:pPr>
              <a:defRPr/>
            </a:pPr>
            <a:fld id="{3AB581D2-385B-4ED3-A3AF-A78E6BE35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3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79002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БХ_Заголовок и текст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30224" y="0"/>
            <a:ext cx="10515600" cy="871954"/>
          </a:xfrm>
        </p:spPr>
        <p:txBody>
          <a:bodyPr anchor="b" anchorCtr="0">
            <a:normAutofit/>
          </a:bodyPr>
          <a:lstStyle>
            <a:lvl1pPr>
              <a:defRPr sz="2800" b="1" spc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529555" y="871954"/>
            <a:ext cx="10503569" cy="418177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400">
                <a:solidFill>
                  <a:srgbClr val="50423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3"/>
          </p:nvPr>
        </p:nvSpPr>
        <p:spPr bwMode="auto"/>
        <p:txBody>
          <a:bodyPr/>
          <a:lstStyle>
            <a:lvl1pPr>
              <a:defRPr>
                <a:solidFill>
                  <a:srgbClr val="50423F"/>
                </a:solidFill>
              </a:defRPr>
            </a:lvl1pPr>
          </a:lstStyle>
          <a:p>
            <a:pPr>
              <a:defRPr/>
            </a:pPr>
            <a:fld id="{3AB581D2-385B-4ED3-A3AF-A78E6BE35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14"/>
          <p:cNvSpPr/>
          <p:nvPr userDrawn="1"/>
        </p:nvSpPr>
        <p:spPr bwMode="auto">
          <a:xfrm>
            <a:off x="-7968" y="943479"/>
            <a:ext cx="369016" cy="115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4"/>
          </p:nvPr>
        </p:nvSpPr>
        <p:spPr bwMode="auto">
          <a:xfrm>
            <a:off x="517525" y="1612900"/>
            <a:ext cx="10828044" cy="42037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ПМ_Заголовок и изображение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Рисунок 2"/>
          <p:cNvSpPr>
            <a:spLocks noGrp="1"/>
          </p:cNvSpPr>
          <p:nvPr>
            <p:ph type="pic" sz="quarter" idx="12"/>
          </p:nvPr>
        </p:nvSpPr>
        <p:spPr bwMode="auto">
          <a:xfrm>
            <a:off x="530225" y="1605254"/>
            <a:ext cx="10833100" cy="417885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42924" y="-35431"/>
            <a:ext cx="10515600" cy="907385"/>
          </a:xfrm>
        </p:spPr>
        <p:txBody>
          <a:bodyPr anchor="b" anchorCtr="0">
            <a:normAutofit/>
          </a:bodyPr>
          <a:lstStyle>
            <a:lvl1pPr>
              <a:defRPr sz="2800" b="1" spc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529555" y="871955"/>
            <a:ext cx="10503569" cy="31512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400">
                <a:solidFill>
                  <a:srgbClr val="50423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 dirty="0"/>
              <a:t>Образец подзаголовка</a:t>
            </a:r>
            <a:endParaRPr dirty="0"/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3"/>
          </p:nvPr>
        </p:nvSpPr>
        <p:spPr bwMode="auto"/>
        <p:txBody>
          <a:bodyPr/>
          <a:lstStyle>
            <a:lvl1pPr>
              <a:defRPr>
                <a:solidFill>
                  <a:srgbClr val="50423F"/>
                </a:solidFill>
              </a:defRPr>
            </a:lvl1pPr>
          </a:lstStyle>
          <a:p>
            <a:pPr>
              <a:defRPr/>
            </a:pPr>
            <a:fld id="{3AB581D2-385B-4ED3-A3AF-A78E6BE35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оугольник 14"/>
          <p:cNvSpPr/>
          <p:nvPr userDrawn="1"/>
        </p:nvSpPr>
        <p:spPr bwMode="auto">
          <a:xfrm>
            <a:off x="-7968" y="943479"/>
            <a:ext cx="369016" cy="115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023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БХ_Заголовок, текст и изображение_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Рисунок 3"/>
          <p:cNvSpPr>
            <a:spLocks noGrp="1"/>
          </p:cNvSpPr>
          <p:nvPr>
            <p:ph type="pic" sz="quarter" idx="14"/>
          </p:nvPr>
        </p:nvSpPr>
        <p:spPr bwMode="auto">
          <a:xfrm>
            <a:off x="5053644" y="1752875"/>
            <a:ext cx="6004880" cy="381174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rgbClr val="ABBFC5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Текст 26"/>
          <p:cNvSpPr>
            <a:spLocks noGrp="1"/>
          </p:cNvSpPr>
          <p:nvPr>
            <p:ph type="body" sz="quarter" idx="13"/>
          </p:nvPr>
        </p:nvSpPr>
        <p:spPr bwMode="auto">
          <a:xfrm>
            <a:off x="613925" y="1754188"/>
            <a:ext cx="4109520" cy="3813175"/>
          </a:xfrm>
        </p:spPr>
        <p:txBody>
          <a:bodyPr>
            <a:normAutofit/>
          </a:bodyPr>
          <a:lstStyle>
            <a:lvl1pPr marL="228600" indent="-228600">
              <a:buClr>
                <a:srgbClr val="916F64"/>
              </a:buClr>
              <a:buFont typeface="Wingdings"/>
              <a:buChar char="§"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-228600">
              <a:buClr>
                <a:srgbClr val="916F64"/>
              </a:buClr>
              <a:buFont typeface="Wingdings"/>
              <a:buChar char="§"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1143000" indent="-228600">
              <a:buClr>
                <a:srgbClr val="916F64"/>
              </a:buClr>
              <a:buFont typeface="Wingdings"/>
              <a:buChar char="§"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600200" indent="-228600">
              <a:buClr>
                <a:srgbClr val="916F64"/>
              </a:buClr>
              <a:buFont typeface="Wingdings"/>
              <a:buChar char="§"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2057400" indent="-228600">
              <a:buClr>
                <a:srgbClr val="916F64"/>
              </a:buClr>
              <a:buFont typeface="Wingdings"/>
              <a:buChar char="§"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30903" y="-24544"/>
            <a:ext cx="7245270" cy="907385"/>
          </a:xfrm>
        </p:spPr>
        <p:txBody>
          <a:bodyPr anchor="b" anchorCtr="0">
            <a:normAutofit/>
          </a:bodyPr>
          <a:lstStyle>
            <a:lvl1pPr>
              <a:defRPr sz="2800" b="1" spc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542935" y="871955"/>
            <a:ext cx="7245270" cy="339508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B7B3A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12" name="Номер слайда 1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3AB581D2-385B-4ED3-A3AF-A78E6BE35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852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ПМ_Заголовок и изображение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Рисунок 2"/>
          <p:cNvSpPr>
            <a:spLocks noGrp="1"/>
          </p:cNvSpPr>
          <p:nvPr>
            <p:ph type="pic" sz="quarter" idx="12"/>
          </p:nvPr>
        </p:nvSpPr>
        <p:spPr bwMode="auto">
          <a:xfrm>
            <a:off x="530225" y="1605254"/>
            <a:ext cx="10833100" cy="417885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42924" y="-35431"/>
            <a:ext cx="10515600" cy="907385"/>
          </a:xfrm>
        </p:spPr>
        <p:txBody>
          <a:bodyPr anchor="b" anchorCtr="0">
            <a:normAutofit/>
          </a:bodyPr>
          <a:lstStyle>
            <a:lvl1pPr>
              <a:defRPr sz="2800" b="1" spc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529555" y="871954"/>
            <a:ext cx="10503569" cy="418177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400">
                <a:solidFill>
                  <a:srgbClr val="50423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3"/>
          </p:nvPr>
        </p:nvSpPr>
        <p:spPr bwMode="auto"/>
        <p:txBody>
          <a:bodyPr/>
          <a:lstStyle>
            <a:lvl1pPr>
              <a:defRPr>
                <a:solidFill>
                  <a:srgbClr val="50423F"/>
                </a:solidFill>
              </a:defRPr>
            </a:lvl1pPr>
          </a:lstStyle>
          <a:p>
            <a:pPr>
              <a:defRPr/>
            </a:pPr>
            <a:fld id="{3AB581D2-385B-4ED3-A3AF-A78E6BE35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оугольник 14"/>
          <p:cNvSpPr/>
          <p:nvPr userDrawn="1"/>
        </p:nvSpPr>
        <p:spPr bwMode="auto">
          <a:xfrm>
            <a:off x="-7968" y="943479"/>
            <a:ext cx="369016" cy="115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D396FDA-43E9-42F4-8627-F832DDA3AFC6}"/>
              </a:ext>
            </a:extLst>
          </p:cNvPr>
          <p:cNvSpPr/>
          <p:nvPr userDrawn="1"/>
        </p:nvSpPr>
        <p:spPr>
          <a:xfrm>
            <a:off x="9408368" y="6021288"/>
            <a:ext cx="1800200" cy="57606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0B38E68-D5E8-49BF-84C1-126A44D60B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552384" y="6118856"/>
            <a:ext cx="1584176" cy="42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М_Заголовок, текст и изображение_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3AB581D2-385B-4ED3-A3AF-A78E6BE35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4"/>
          </p:nvPr>
        </p:nvSpPr>
        <p:spPr bwMode="auto">
          <a:xfrm>
            <a:off x="5053644" y="1752875"/>
            <a:ext cx="6004880" cy="381174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rgbClr val="ABBFC5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3"/>
          </p:nvPr>
        </p:nvSpPr>
        <p:spPr bwMode="auto">
          <a:xfrm>
            <a:off x="613925" y="1754188"/>
            <a:ext cx="4109520" cy="3813175"/>
          </a:xfrm>
        </p:spPr>
        <p:txBody>
          <a:bodyPr>
            <a:normAutofit/>
          </a:bodyPr>
          <a:lstStyle>
            <a:lvl1pPr marL="228600" indent="-228600">
              <a:buClr>
                <a:srgbClr val="916F64"/>
              </a:buClr>
              <a:buFont typeface="Wingdings"/>
              <a:buChar char="§"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-228600">
              <a:buClr>
                <a:srgbClr val="916F64"/>
              </a:buClr>
              <a:buFont typeface="Wingdings"/>
              <a:buChar char="§"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1143000" indent="-228600">
              <a:buClr>
                <a:srgbClr val="916F64"/>
              </a:buClr>
              <a:buFont typeface="Wingdings"/>
              <a:buChar char="§"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600200" indent="-228600">
              <a:buClr>
                <a:srgbClr val="916F64"/>
              </a:buClr>
              <a:buFont typeface="Wingdings"/>
              <a:buChar char="§"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2057400" indent="-228600">
              <a:buClr>
                <a:srgbClr val="916F64"/>
              </a:buClr>
              <a:buFont typeface="Wingdings"/>
              <a:buChar char="§"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10147163-A99F-4C2F-AEF1-8793E6BBB93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527015" y="871955"/>
            <a:ext cx="10503569" cy="324798"/>
          </a:xfrm>
        </p:spPr>
        <p:txBody>
          <a:bodyPr anchor="t" anchorCtr="0">
            <a:norm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Clr>
                <a:srgbClr val="916F64"/>
              </a:buClr>
              <a:buFont typeface="Wingdings"/>
              <a:buNone/>
              <a:defRPr lang="ru-RU" sz="1400">
                <a:solidFill>
                  <a:srgbClr val="50423F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 dirty="0"/>
              <a:t>Образец подзаголовка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0860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БХ_Заголовок, текст и изображение_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1"/>
          <p:cNvSpPr/>
          <p:nvPr userDrawn="1"/>
        </p:nvSpPr>
        <p:spPr bwMode="auto">
          <a:xfrm>
            <a:off x="641269" y="1484312"/>
            <a:ext cx="10747456" cy="4357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16000" sx="106000" sy="106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Рисунок 3"/>
          <p:cNvSpPr>
            <a:spLocks noGrp="1"/>
          </p:cNvSpPr>
          <p:nvPr>
            <p:ph type="pic" sz="quarter" idx="12"/>
          </p:nvPr>
        </p:nvSpPr>
        <p:spPr bwMode="auto">
          <a:xfrm>
            <a:off x="887413" y="1758950"/>
            <a:ext cx="3813175" cy="38131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rgbClr val="ABBFC5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Текст 26"/>
          <p:cNvSpPr>
            <a:spLocks noGrp="1"/>
          </p:cNvSpPr>
          <p:nvPr>
            <p:ph type="body" sz="quarter" idx="13"/>
          </p:nvPr>
        </p:nvSpPr>
        <p:spPr bwMode="auto">
          <a:xfrm>
            <a:off x="5047487" y="1754188"/>
            <a:ext cx="6011037" cy="3813175"/>
          </a:xfrm>
        </p:spPr>
        <p:txBody>
          <a:bodyPr>
            <a:normAutofit/>
          </a:bodyPr>
          <a:lstStyle>
            <a:lvl1pPr marL="228600" indent="-228600">
              <a:buClr>
                <a:srgbClr val="916F64"/>
              </a:buClr>
              <a:buFont typeface="Wingdings"/>
              <a:buChar char="§"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-228600">
              <a:buClr>
                <a:srgbClr val="916F64"/>
              </a:buClr>
              <a:buFont typeface="Wingdings"/>
              <a:buChar char="§"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1143000" indent="-228600">
              <a:buClr>
                <a:srgbClr val="916F64"/>
              </a:buClr>
              <a:buFont typeface="Wingdings"/>
              <a:buChar char="§"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600200" indent="-228600">
              <a:buClr>
                <a:srgbClr val="916F64"/>
              </a:buClr>
              <a:buFont typeface="Wingdings"/>
              <a:buChar char="§"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2057400" indent="-228600">
              <a:buClr>
                <a:srgbClr val="916F64"/>
              </a:buClr>
              <a:buFont typeface="Wingdings"/>
              <a:buChar char="§"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4"/>
          </p:nvPr>
        </p:nvSpPr>
        <p:spPr bwMode="auto">
          <a:xfrm>
            <a:off x="11383001" y="6163660"/>
            <a:ext cx="451116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AB581D2-385B-4ED3-A3AF-A78E6BE35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3092394" y="871955"/>
            <a:ext cx="7245270" cy="339508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B7B3A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3065122" y="0"/>
            <a:ext cx="8288677" cy="883529"/>
          </a:xfrm>
        </p:spPr>
        <p:txBody>
          <a:bodyPr>
            <a:normAutofit/>
          </a:bodyPr>
          <a:lstStyle>
            <a:lvl1pPr>
              <a:defRPr lang="ru-RU" sz="2800" b="1" spc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7539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БХ_Заголовок и текст_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26"/>
          <p:cNvSpPr>
            <a:spLocks noGrp="1"/>
          </p:cNvSpPr>
          <p:nvPr userDrawn="1">
            <p:ph type="body" sz="quarter" idx="12"/>
          </p:nvPr>
        </p:nvSpPr>
        <p:spPr bwMode="auto">
          <a:xfrm>
            <a:off x="520974" y="1623786"/>
            <a:ext cx="9393175" cy="3890963"/>
          </a:xfrm>
        </p:spPr>
        <p:txBody>
          <a:bodyPr>
            <a:normAutofit/>
          </a:bodyPr>
          <a:lstStyle>
            <a:lvl1pPr marL="228600" indent="-228600">
              <a:buClr>
                <a:srgbClr val="916F64"/>
              </a:buClr>
              <a:buFont typeface="Wingdings"/>
              <a:buChar char="§"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-228600">
              <a:buClr>
                <a:srgbClr val="916F64"/>
              </a:buClr>
              <a:buFont typeface="Wingdings"/>
              <a:buChar char="§"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1143000" indent="-228600">
              <a:buClr>
                <a:srgbClr val="916F64"/>
              </a:buClr>
              <a:buFont typeface="Wingdings"/>
              <a:buChar char="§"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600200" indent="-228600">
              <a:buClr>
                <a:srgbClr val="916F64"/>
              </a:buClr>
              <a:buFont typeface="Wingdings"/>
              <a:buChar char="§"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2057400" indent="-228600">
              <a:buClr>
                <a:srgbClr val="916F64"/>
              </a:buClr>
              <a:buFont typeface="Wingdings"/>
              <a:buChar char="§"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525689" y="871955"/>
            <a:ext cx="7245270" cy="339508"/>
          </a:xfrm>
        </p:spPr>
        <p:txBody>
          <a:bodyPr>
            <a:normAutofit/>
          </a:bodyPr>
          <a:lstStyle>
            <a:lvl1pPr marL="0" indent="0" algn="l">
              <a:buNone/>
              <a:defRPr lang="ru-RU" sz="1400">
                <a:solidFill>
                  <a:srgbClr val="50423F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13"/>
          </p:nvPr>
        </p:nvSpPr>
        <p:spPr bwMode="auto"/>
        <p:txBody>
          <a:bodyPr/>
          <a:lstStyle/>
          <a:p>
            <a:pPr>
              <a:defRPr/>
            </a:pPr>
            <a:fld id="{3AB581D2-385B-4ED3-A3AF-A78E6BE35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3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0947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Промомед_титул_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FE85D16-7EB3-4FF8-8802-EB1BCCD599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31787"/>
            <a:ext cx="11357358" cy="6167009"/>
          </a:xfrm>
          <a:prstGeom prst="rect">
            <a:avLst/>
          </a:prstGeom>
        </p:spPr>
      </p:pic>
      <p:sp>
        <p:nvSpPr>
          <p:cNvPr id="5" name="Прямоугольник 17"/>
          <p:cNvSpPr/>
          <p:nvPr userDrawn="1"/>
        </p:nvSpPr>
        <p:spPr bwMode="auto">
          <a:xfrm rot="10800000">
            <a:off x="5546360" y="3846088"/>
            <a:ext cx="6645638" cy="1565324"/>
          </a:xfrm>
          <a:prstGeom prst="rect">
            <a:avLst/>
          </a:prstGeom>
          <a:gradFill>
            <a:gsLst>
              <a:gs pos="0">
                <a:srgbClr val="83544C">
                  <a:alpha val="91000"/>
                </a:srgbClr>
              </a:gs>
              <a:gs pos="20000">
                <a:srgbClr val="8D6C65">
                  <a:alpha val="89000"/>
                </a:srgbClr>
              </a:gs>
              <a:gs pos="78000">
                <a:srgbClr val="AAA2A0">
                  <a:alpha val="9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18"/>
          <p:cNvSpPr/>
          <p:nvPr userDrawn="1"/>
        </p:nvSpPr>
        <p:spPr bwMode="auto">
          <a:xfrm>
            <a:off x="300038" y="908050"/>
            <a:ext cx="11891961" cy="90417"/>
          </a:xfrm>
          <a:prstGeom prst="rect">
            <a:avLst/>
          </a:prstGeom>
          <a:solidFill>
            <a:srgbClr val="F82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E31E24"/>
              </a:solidFill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6649169" y="5697441"/>
            <a:ext cx="5008899" cy="47882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Montserra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grpSp>
        <p:nvGrpSpPr>
          <p:cNvPr id="8" name="Группа 21"/>
          <p:cNvGrpSpPr/>
          <p:nvPr userDrawn="1"/>
        </p:nvGrpSpPr>
        <p:grpSpPr bwMode="auto">
          <a:xfrm>
            <a:off x="10690052" y="3292682"/>
            <a:ext cx="554211" cy="834656"/>
            <a:chOff x="482674" y="540526"/>
            <a:chExt cx="1765004" cy="2658139"/>
          </a:xfrm>
          <a:solidFill>
            <a:srgbClr val="F8283C"/>
          </a:solidFill>
        </p:grpSpPr>
        <p:sp>
          <p:nvSpPr>
            <p:cNvPr id="9" name="Прямоугольник 22"/>
            <p:cNvSpPr/>
            <p:nvPr/>
          </p:nvSpPr>
          <p:spPr bwMode="auto">
            <a:xfrm>
              <a:off x="482674" y="540526"/>
              <a:ext cx="882502" cy="882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Прямоугольник 23"/>
            <p:cNvSpPr/>
            <p:nvPr/>
          </p:nvSpPr>
          <p:spPr bwMode="auto">
            <a:xfrm>
              <a:off x="1365176" y="1433661"/>
              <a:ext cx="882502" cy="882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Прямоугольник 24"/>
            <p:cNvSpPr/>
            <p:nvPr/>
          </p:nvSpPr>
          <p:spPr bwMode="auto">
            <a:xfrm>
              <a:off x="482674" y="2316163"/>
              <a:ext cx="882502" cy="882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6631413" y="4024108"/>
            <a:ext cx="5008899" cy="908160"/>
          </a:xfrm>
        </p:spPr>
        <p:txBody>
          <a:bodyPr anchor="b"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Montserra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13" name="Рисунок 14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753179" y="1893068"/>
            <a:ext cx="1911293" cy="51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49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Промомед_обложка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012" y="744641"/>
            <a:ext cx="11365827" cy="6121456"/>
          </a:xfrm>
          <a:prstGeom prst="rect">
            <a:avLst/>
          </a:prstGeom>
        </p:spPr>
      </p:pic>
      <p:sp>
        <p:nvSpPr>
          <p:cNvPr id="6" name="Прямоугольник 20"/>
          <p:cNvSpPr/>
          <p:nvPr userDrawn="1"/>
        </p:nvSpPr>
        <p:spPr bwMode="auto">
          <a:xfrm>
            <a:off x="300038" y="908050"/>
            <a:ext cx="11891961" cy="90417"/>
          </a:xfrm>
          <a:prstGeom prst="rect">
            <a:avLst/>
          </a:prstGeom>
          <a:solidFill>
            <a:srgbClr val="F82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" name="Рисунок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757127" y="1878480"/>
            <a:ext cx="1891348" cy="518908"/>
          </a:xfrm>
          <a:prstGeom prst="rect">
            <a:avLst/>
          </a:prstGeom>
        </p:spPr>
      </p:pic>
      <p:sp>
        <p:nvSpPr>
          <p:cNvPr id="13" name="Прямоугольник 26"/>
          <p:cNvSpPr/>
          <p:nvPr userDrawn="1"/>
        </p:nvSpPr>
        <p:spPr bwMode="auto">
          <a:xfrm rot="10800000">
            <a:off x="5546359" y="3573016"/>
            <a:ext cx="6645639" cy="1565268"/>
          </a:xfrm>
          <a:prstGeom prst="rect">
            <a:avLst/>
          </a:prstGeom>
          <a:gradFill>
            <a:gsLst>
              <a:gs pos="0">
                <a:srgbClr val="83544C">
                  <a:alpha val="91000"/>
                </a:srgbClr>
              </a:gs>
              <a:gs pos="20000">
                <a:srgbClr val="8D6C65">
                  <a:alpha val="89000"/>
                </a:srgbClr>
              </a:gs>
              <a:gs pos="78000">
                <a:srgbClr val="AAA2A0">
                  <a:alpha val="9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7" name="Группа 21"/>
          <p:cNvGrpSpPr/>
          <p:nvPr userDrawn="1"/>
        </p:nvGrpSpPr>
        <p:grpSpPr bwMode="auto">
          <a:xfrm>
            <a:off x="10690052" y="3292682"/>
            <a:ext cx="554211" cy="834656"/>
            <a:chOff x="482674" y="540526"/>
            <a:chExt cx="1765004" cy="2658139"/>
          </a:xfrm>
          <a:solidFill>
            <a:srgbClr val="F8283C"/>
          </a:solidFill>
        </p:grpSpPr>
        <p:sp>
          <p:nvSpPr>
            <p:cNvPr id="8" name="Прямоугольник 22"/>
            <p:cNvSpPr/>
            <p:nvPr/>
          </p:nvSpPr>
          <p:spPr bwMode="auto">
            <a:xfrm>
              <a:off x="482674" y="540526"/>
              <a:ext cx="882502" cy="882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Прямоугольник 23"/>
            <p:cNvSpPr/>
            <p:nvPr/>
          </p:nvSpPr>
          <p:spPr bwMode="auto">
            <a:xfrm>
              <a:off x="1365176" y="1433661"/>
              <a:ext cx="882502" cy="882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Прямоугольник 24"/>
            <p:cNvSpPr/>
            <p:nvPr/>
          </p:nvSpPr>
          <p:spPr bwMode="auto">
            <a:xfrm>
              <a:off x="482674" y="2316163"/>
              <a:ext cx="882502" cy="882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6631413" y="3833736"/>
            <a:ext cx="5008899" cy="908160"/>
          </a:xfrm>
        </p:spPr>
        <p:txBody>
          <a:bodyPr anchor="b"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Montserra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3809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БХ_Заголовок, текст и изображение_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Рисунок 3"/>
          <p:cNvSpPr>
            <a:spLocks noGrp="1"/>
          </p:cNvSpPr>
          <p:nvPr>
            <p:ph type="pic" sz="quarter" idx="14"/>
          </p:nvPr>
        </p:nvSpPr>
        <p:spPr bwMode="auto">
          <a:xfrm>
            <a:off x="5053644" y="1752875"/>
            <a:ext cx="6004880" cy="381174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rgbClr val="ABBFC5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Текст 26"/>
          <p:cNvSpPr>
            <a:spLocks noGrp="1"/>
          </p:cNvSpPr>
          <p:nvPr>
            <p:ph type="body" sz="quarter" idx="13"/>
          </p:nvPr>
        </p:nvSpPr>
        <p:spPr bwMode="auto">
          <a:xfrm>
            <a:off x="613925" y="1754188"/>
            <a:ext cx="4109520" cy="3813175"/>
          </a:xfrm>
        </p:spPr>
        <p:txBody>
          <a:bodyPr>
            <a:normAutofit/>
          </a:bodyPr>
          <a:lstStyle>
            <a:lvl1pPr marL="228600" indent="-228600">
              <a:buClr>
                <a:srgbClr val="916F64"/>
              </a:buClr>
              <a:buFont typeface="Wingdings"/>
              <a:buChar char="§"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-228600">
              <a:buClr>
                <a:srgbClr val="916F64"/>
              </a:buClr>
              <a:buFont typeface="Wingdings"/>
              <a:buChar char="§"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1143000" indent="-228600">
              <a:buClr>
                <a:srgbClr val="916F64"/>
              </a:buClr>
              <a:buFont typeface="Wingdings"/>
              <a:buChar char="§"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600200" indent="-228600">
              <a:buClr>
                <a:srgbClr val="916F64"/>
              </a:buClr>
              <a:buFont typeface="Wingdings"/>
              <a:buChar char="§"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2057400" indent="-228600">
              <a:buClr>
                <a:srgbClr val="916F64"/>
              </a:buClr>
              <a:buFont typeface="Wingdings"/>
              <a:buChar char="§"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30903" y="-24544"/>
            <a:ext cx="7245270" cy="907385"/>
          </a:xfrm>
        </p:spPr>
        <p:txBody>
          <a:bodyPr anchor="b" anchorCtr="0">
            <a:normAutofit/>
          </a:bodyPr>
          <a:lstStyle>
            <a:lvl1pPr>
              <a:defRPr sz="2800" b="1" spc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542935" y="871955"/>
            <a:ext cx="7245270" cy="339508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B7B3A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12" name="Номер слайда 1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3AB581D2-385B-4ED3-A3AF-A78E6BE35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ПМ_Заголовок и изображение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Рисунок 2"/>
          <p:cNvSpPr>
            <a:spLocks noGrp="1"/>
          </p:cNvSpPr>
          <p:nvPr>
            <p:ph type="pic" sz="quarter" idx="12"/>
          </p:nvPr>
        </p:nvSpPr>
        <p:spPr bwMode="auto">
          <a:xfrm>
            <a:off x="530225" y="1605254"/>
            <a:ext cx="10833100" cy="417885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42924" y="-35431"/>
            <a:ext cx="10515600" cy="907385"/>
          </a:xfrm>
        </p:spPr>
        <p:txBody>
          <a:bodyPr anchor="b" anchorCtr="0">
            <a:normAutofit/>
          </a:bodyPr>
          <a:lstStyle>
            <a:lvl1pPr>
              <a:defRPr sz="2800" b="1" spc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529555" y="871954"/>
            <a:ext cx="10503569" cy="418177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400">
                <a:solidFill>
                  <a:srgbClr val="50423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3"/>
          </p:nvPr>
        </p:nvSpPr>
        <p:spPr bwMode="auto"/>
        <p:txBody>
          <a:bodyPr/>
          <a:lstStyle>
            <a:lvl1pPr>
              <a:defRPr>
                <a:solidFill>
                  <a:srgbClr val="50423F"/>
                </a:solidFill>
              </a:defRPr>
            </a:lvl1pPr>
          </a:lstStyle>
          <a:p>
            <a:pPr>
              <a:defRPr/>
            </a:pPr>
            <a:fld id="{3AB581D2-385B-4ED3-A3AF-A78E6BE35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оугольник 14"/>
          <p:cNvSpPr/>
          <p:nvPr userDrawn="1"/>
        </p:nvSpPr>
        <p:spPr bwMode="auto">
          <a:xfrm>
            <a:off x="-7968" y="943479"/>
            <a:ext cx="369016" cy="115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04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9155478" y="0"/>
            <a:ext cx="3061202" cy="6880854"/>
            <a:chOff x="9155478" y="0"/>
            <a:chExt cx="3061202" cy="6880854"/>
          </a:xfrm>
        </p:grpSpPr>
        <p:pic>
          <p:nvPicPr>
            <p:cNvPr id="19" name="Рисунок 13"/>
            <p:cNvPicPr>
              <a:picLocks noChangeAspect="1"/>
            </p:cNvPicPr>
            <p:nvPr userDrawn="1"/>
          </p:nvPicPr>
          <p:blipFill>
            <a:blip r:embed="rId11"/>
            <a:stretch/>
          </p:blipFill>
          <p:spPr bwMode="auto">
            <a:xfrm>
              <a:off x="9326800" y="0"/>
              <a:ext cx="2865200" cy="6858000"/>
            </a:xfrm>
            <a:prstGeom prst="rect">
              <a:avLst/>
            </a:prstGeom>
          </p:spPr>
        </p:pic>
        <p:sp>
          <p:nvSpPr>
            <p:cNvPr id="20" name="Прямоугольник 14"/>
            <p:cNvSpPr/>
            <p:nvPr userDrawn="1"/>
          </p:nvSpPr>
          <p:spPr bwMode="auto">
            <a:xfrm rot="10800000">
              <a:off x="9326796" y="0"/>
              <a:ext cx="2865203" cy="6858000"/>
            </a:xfrm>
            <a:prstGeom prst="rect">
              <a:avLst/>
            </a:prstGeom>
            <a:gradFill>
              <a:gsLst>
                <a:gs pos="0">
                  <a:srgbClr val="762F29">
                    <a:alpha val="83000"/>
                  </a:srgbClr>
                </a:gs>
                <a:gs pos="62000">
                  <a:srgbClr val="B7B3AF">
                    <a:alpha val="88000"/>
                  </a:srgb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Прямоугольник 18"/>
            <p:cNvSpPr/>
            <p:nvPr userDrawn="1"/>
          </p:nvSpPr>
          <p:spPr bwMode="auto">
            <a:xfrm>
              <a:off x="9155478" y="944564"/>
              <a:ext cx="1642820" cy="1079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2" name="Рисунок 19"/>
            <p:cNvPicPr>
              <a:picLocks noChangeAspect="1"/>
            </p:cNvPicPr>
            <p:nvPr userDrawn="1"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6558" t="7240" r="19072" b="42150"/>
            <a:stretch/>
          </p:blipFill>
          <p:spPr bwMode="auto">
            <a:xfrm rot="10800000">
              <a:off x="9294958" y="3182968"/>
              <a:ext cx="2921722" cy="3697886"/>
            </a:xfrm>
            <a:prstGeom prst="rect">
              <a:avLst/>
            </a:prstGeom>
          </p:spPr>
        </p:pic>
        <p:pic>
          <p:nvPicPr>
            <p:cNvPr id="23" name="Рисунок 31"/>
            <p:cNvPicPr>
              <a:picLocks noChangeAspect="1"/>
            </p:cNvPicPr>
            <p:nvPr userDrawn="1"/>
          </p:nvPicPr>
          <p:blipFill>
            <a:blip r:embed="rId13">
              <a:biLevel thresh="25000"/>
            </a:blip>
            <a:stretch/>
          </p:blipFill>
          <p:spPr bwMode="auto">
            <a:xfrm>
              <a:off x="9549125" y="6124024"/>
              <a:ext cx="1591182" cy="430136"/>
            </a:xfrm>
            <a:prstGeom prst="rect">
              <a:avLst/>
            </a:prstGeom>
          </p:spPr>
        </p:pic>
      </p:grpSp>
      <p:grpSp>
        <p:nvGrpSpPr>
          <p:cNvPr id="8" name="Группа 21"/>
          <p:cNvGrpSpPr/>
          <p:nvPr/>
        </p:nvGrpSpPr>
        <p:grpSpPr bwMode="auto">
          <a:xfrm>
            <a:off x="11369736" y="1193459"/>
            <a:ext cx="554211" cy="834656"/>
            <a:chOff x="482674" y="540526"/>
            <a:chExt cx="1765004" cy="2658139"/>
          </a:xfrm>
          <a:solidFill>
            <a:srgbClr val="F8283C"/>
          </a:solidFill>
        </p:grpSpPr>
        <p:sp>
          <p:nvSpPr>
            <p:cNvPr id="9" name="Прямоугольник 22"/>
            <p:cNvSpPr/>
            <p:nvPr/>
          </p:nvSpPr>
          <p:spPr bwMode="auto">
            <a:xfrm>
              <a:off x="482674" y="540526"/>
              <a:ext cx="882502" cy="882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Прямоугольник 23"/>
            <p:cNvSpPr/>
            <p:nvPr/>
          </p:nvSpPr>
          <p:spPr bwMode="auto">
            <a:xfrm>
              <a:off x="1365176" y="1433661"/>
              <a:ext cx="882502" cy="882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Прямоугольник 24"/>
            <p:cNvSpPr/>
            <p:nvPr/>
          </p:nvSpPr>
          <p:spPr bwMode="auto">
            <a:xfrm>
              <a:off x="482674" y="2316163"/>
              <a:ext cx="882502" cy="882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2" name="Рисунок 25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54816" y="6123080"/>
            <a:ext cx="1592292" cy="428758"/>
          </a:xfrm>
          <a:prstGeom prst="rect">
            <a:avLst/>
          </a:prstGeom>
        </p:spPr>
      </p:pic>
      <p:sp>
        <p:nvSpPr>
          <p:cNvPr id="13" name="Номер слайда 1"/>
          <p:cNvSpPr>
            <a:spLocks noGrp="1"/>
          </p:cNvSpPr>
          <p:nvPr>
            <p:ph type="sldNum" sz="quarter" idx="4"/>
          </p:nvPr>
        </p:nvSpPr>
        <p:spPr bwMode="auto">
          <a:xfrm>
            <a:off x="11370968" y="6218090"/>
            <a:ext cx="55297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AB581D2-385B-4ED3-A3AF-A78E6BE35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Прямоугольник 20"/>
          <p:cNvSpPr/>
          <p:nvPr/>
        </p:nvSpPr>
        <p:spPr bwMode="auto">
          <a:xfrm>
            <a:off x="348610" y="1470665"/>
            <a:ext cx="11019908" cy="43576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16000" sx="106000" sy="106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 bwMode="auto">
          <a:xfrm>
            <a:off x="530680" y="0"/>
            <a:ext cx="10810419" cy="88352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idx="1"/>
          </p:nvPr>
        </p:nvSpPr>
        <p:spPr bwMode="auto">
          <a:xfrm>
            <a:off x="518483" y="1639649"/>
            <a:ext cx="10574147" cy="3949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grpSp>
        <p:nvGrpSpPr>
          <p:cNvPr id="32" name="Группа 15">
            <a:extLst>
              <a:ext uri="{FF2B5EF4-FFF2-40B4-BE49-F238E27FC236}">
                <a16:creationId xmlns:a16="http://schemas.microsoft.com/office/drawing/2014/main" xmlns="" id="{844F0F35-D483-4039-8CE6-6690CD1F9E2E}"/>
              </a:ext>
            </a:extLst>
          </p:cNvPr>
          <p:cNvGrpSpPr/>
          <p:nvPr/>
        </p:nvGrpSpPr>
        <p:grpSpPr bwMode="auto">
          <a:xfrm>
            <a:off x="623888" y="1290132"/>
            <a:ext cx="2729189" cy="0"/>
            <a:chOff x="4259263" y="1311403"/>
            <a:chExt cx="2729189" cy="0"/>
          </a:xfrm>
        </p:grpSpPr>
        <p:cxnSp>
          <p:nvCxnSpPr>
            <p:cNvPr id="33" name="Прямая соединительная линия 16">
              <a:extLst>
                <a:ext uri="{FF2B5EF4-FFF2-40B4-BE49-F238E27FC236}">
                  <a16:creationId xmlns:a16="http://schemas.microsoft.com/office/drawing/2014/main" xmlns="" id="{64924E54-779E-43C2-9E94-7983F90171B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259263" y="1311403"/>
              <a:ext cx="1368423" cy="0"/>
            </a:xfrm>
            <a:prstGeom prst="line">
              <a:avLst/>
            </a:prstGeom>
            <a:ln w="19050">
              <a:solidFill>
                <a:srgbClr val="5042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17">
              <a:extLst>
                <a:ext uri="{FF2B5EF4-FFF2-40B4-BE49-F238E27FC236}">
                  <a16:creationId xmlns:a16="http://schemas.microsoft.com/office/drawing/2014/main" xmlns="" id="{FF0414BA-64B4-4334-9B9F-87B48742DCF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620029" y="1311403"/>
              <a:ext cx="1368423" cy="0"/>
            </a:xfrm>
            <a:prstGeom prst="line">
              <a:avLst/>
            </a:prstGeom>
            <a:ln w="19050">
              <a:solidFill>
                <a:srgbClr val="B7B3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020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726" r:id="rId4"/>
    <p:sldLayoutId id="2147483727" r:id="rId5"/>
    <p:sldLayoutId id="2147483729" r:id="rId6"/>
    <p:sldLayoutId id="2147483733" r:id="rId7"/>
    <p:sldLayoutId id="2147483740" r:id="rId8"/>
    <p:sldLayoutId id="2147483741" r:id="rId9"/>
  </p:sldLayoutIdLst>
  <p:hf hdr="0" dt="0"/>
  <p:txStyles>
    <p:titleStyle>
      <a:lvl1pPr algn="l" defTabSz="914400">
        <a:lnSpc>
          <a:spcPct val="90000"/>
        </a:lnSpc>
        <a:spcBef>
          <a:spcPts val="0"/>
        </a:spcBef>
        <a:buNone/>
        <a:defRPr lang="ru-RU" sz="2800" b="1" spc="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Clr>
          <a:srgbClr val="916F64"/>
        </a:buClr>
        <a:buFont typeface="Wingdings"/>
        <a:buChar char="§"/>
        <a:defRPr lang="ru-RU" sz="1600">
          <a:solidFill>
            <a:srgbClr val="473D3B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Clr>
          <a:srgbClr val="916F64"/>
        </a:buClr>
        <a:buFont typeface="Wingdings"/>
        <a:buChar char="§"/>
        <a:defRPr lang="ru-RU" sz="1600">
          <a:solidFill>
            <a:srgbClr val="473D3B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Clr>
          <a:srgbClr val="916F64"/>
        </a:buClr>
        <a:buFont typeface="Wingdings"/>
        <a:buChar char="§"/>
        <a:defRPr lang="ru-RU" sz="1600">
          <a:solidFill>
            <a:srgbClr val="473D3B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Clr>
          <a:srgbClr val="916F64"/>
        </a:buClr>
        <a:buFont typeface="Wingdings"/>
        <a:buChar char="§"/>
        <a:defRPr lang="ru-RU" sz="1600">
          <a:solidFill>
            <a:srgbClr val="473D3B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Clr>
          <a:srgbClr val="916F64"/>
        </a:buClr>
        <a:buFont typeface="Wingdings"/>
        <a:buChar char="§"/>
        <a:defRPr lang="ru-RU" sz="1600">
          <a:solidFill>
            <a:srgbClr val="473D3B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-48127" y="0"/>
            <a:ext cx="2322095" cy="6857998"/>
            <a:chOff x="-48127" y="0"/>
            <a:chExt cx="2322095" cy="6857998"/>
          </a:xfrm>
        </p:grpSpPr>
        <p:pic>
          <p:nvPicPr>
            <p:cNvPr id="22" name="Рисунок 13"/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0" y="0"/>
              <a:ext cx="2266951" cy="6857998"/>
            </a:xfrm>
            <a:prstGeom prst="rect">
              <a:avLst/>
            </a:prstGeom>
          </p:spPr>
        </p:pic>
        <p:sp>
          <p:nvSpPr>
            <p:cNvPr id="23" name="Прямоугольник 14"/>
            <p:cNvSpPr/>
            <p:nvPr userDrawn="1"/>
          </p:nvSpPr>
          <p:spPr bwMode="auto">
            <a:xfrm rot="10800000">
              <a:off x="-1" y="0"/>
              <a:ext cx="2273969" cy="6857998"/>
            </a:xfrm>
            <a:prstGeom prst="rect">
              <a:avLst/>
            </a:prstGeom>
            <a:gradFill>
              <a:gsLst>
                <a:gs pos="0">
                  <a:srgbClr val="762F29">
                    <a:alpha val="83000"/>
                  </a:srgbClr>
                </a:gs>
                <a:gs pos="62000">
                  <a:srgbClr val="B7B3AF">
                    <a:alpha val="88000"/>
                  </a:srgb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Прямоугольник 18"/>
            <p:cNvSpPr/>
            <p:nvPr userDrawn="1"/>
          </p:nvSpPr>
          <p:spPr bwMode="auto">
            <a:xfrm>
              <a:off x="-23883" y="944563"/>
              <a:ext cx="634124" cy="115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8" name="Рисунок 19"/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6579" t="7240" r="19072" b="42150"/>
            <a:stretch/>
          </p:blipFill>
          <p:spPr bwMode="auto">
            <a:xfrm rot="10800000">
              <a:off x="-48127" y="3158527"/>
              <a:ext cx="2322094" cy="3699471"/>
            </a:xfrm>
            <a:prstGeom prst="rect">
              <a:avLst/>
            </a:prstGeom>
          </p:spPr>
        </p:pic>
      </p:grpSp>
      <p:sp>
        <p:nvSpPr>
          <p:cNvPr id="4" name="Прямоугольник 11"/>
          <p:cNvSpPr/>
          <p:nvPr/>
        </p:nvSpPr>
        <p:spPr bwMode="auto">
          <a:xfrm>
            <a:off x="11364594" y="6125542"/>
            <a:ext cx="468313" cy="449372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endParaRPr lang="ru-RU" sz="1600">
              <a:solidFill>
                <a:srgbClr val="473D3B"/>
              </a:solidFill>
              <a:latin typeface="Montserrat Light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 bwMode="auto">
          <a:xfrm>
            <a:off x="3065122" y="0"/>
            <a:ext cx="8288677" cy="88352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7" name="Номер слайда 7"/>
          <p:cNvSpPr>
            <a:spLocks noGrp="1"/>
          </p:cNvSpPr>
          <p:nvPr>
            <p:ph type="sldNum" sz="quarter" idx="4"/>
          </p:nvPr>
        </p:nvSpPr>
        <p:spPr bwMode="auto">
          <a:xfrm>
            <a:off x="11370969" y="6163660"/>
            <a:ext cx="451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200">
                <a:solidFill>
                  <a:srgbClr val="473D3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B581D2-385B-4ED3-A3AF-A78E6BE35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4" name="Рисунок 19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579" t="7240" r="19072" b="42150"/>
          <a:stretch/>
        </p:blipFill>
        <p:spPr bwMode="auto">
          <a:xfrm rot="10800000">
            <a:off x="-48127" y="3158527"/>
            <a:ext cx="2322094" cy="3699471"/>
          </a:xfrm>
          <a:prstGeom prst="rect">
            <a:avLst/>
          </a:prstGeom>
        </p:spPr>
      </p:pic>
      <p:sp>
        <p:nvSpPr>
          <p:cNvPr id="15" name="Прямоугольник 22"/>
          <p:cNvSpPr/>
          <p:nvPr/>
        </p:nvSpPr>
        <p:spPr bwMode="auto">
          <a:xfrm>
            <a:off x="3186059" y="1484313"/>
            <a:ext cx="8202666" cy="43576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16000" sx="106000" sy="106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6" name="Группа 24"/>
          <p:cNvGrpSpPr/>
          <p:nvPr/>
        </p:nvGrpSpPr>
        <p:grpSpPr bwMode="auto">
          <a:xfrm>
            <a:off x="1450649" y="1202276"/>
            <a:ext cx="554211" cy="834656"/>
            <a:chOff x="482674" y="540526"/>
            <a:chExt cx="1765004" cy="2658139"/>
          </a:xfrm>
          <a:solidFill>
            <a:srgbClr val="F8283C"/>
          </a:solidFill>
        </p:grpSpPr>
        <p:sp>
          <p:nvSpPr>
            <p:cNvPr id="17" name="Прямоугольник 25"/>
            <p:cNvSpPr/>
            <p:nvPr/>
          </p:nvSpPr>
          <p:spPr bwMode="auto">
            <a:xfrm>
              <a:off x="482674" y="540526"/>
              <a:ext cx="882502" cy="882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Прямоугольник 26"/>
            <p:cNvSpPr/>
            <p:nvPr/>
          </p:nvSpPr>
          <p:spPr bwMode="auto">
            <a:xfrm>
              <a:off x="1365176" y="1433661"/>
              <a:ext cx="882502" cy="882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Прямоугольник 27"/>
            <p:cNvSpPr/>
            <p:nvPr/>
          </p:nvSpPr>
          <p:spPr bwMode="auto">
            <a:xfrm>
              <a:off x="482674" y="2316163"/>
              <a:ext cx="882502" cy="8825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0" name="Текст 2"/>
          <p:cNvSpPr>
            <a:spLocks noGrp="1"/>
          </p:cNvSpPr>
          <p:nvPr>
            <p:ph type="body" idx="1"/>
          </p:nvPr>
        </p:nvSpPr>
        <p:spPr bwMode="auto">
          <a:xfrm>
            <a:off x="3379310" y="1608881"/>
            <a:ext cx="7898290" cy="4240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A6046233-00CB-4C43-B7E1-7C984DD994ED}"/>
              </a:ext>
            </a:extLst>
          </p:cNvPr>
          <p:cNvGrpSpPr/>
          <p:nvPr/>
        </p:nvGrpSpPr>
        <p:grpSpPr bwMode="auto">
          <a:xfrm>
            <a:off x="3186059" y="1290132"/>
            <a:ext cx="2729189" cy="0"/>
            <a:chOff x="4259263" y="1311403"/>
            <a:chExt cx="2729189" cy="0"/>
          </a:xfrm>
        </p:grpSpPr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xmlns="" id="{43ABFF6F-988A-4EAA-A744-B2481395F7B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259263" y="1311403"/>
              <a:ext cx="1368423" cy="0"/>
            </a:xfrm>
            <a:prstGeom prst="line">
              <a:avLst/>
            </a:prstGeom>
            <a:ln w="19050">
              <a:solidFill>
                <a:srgbClr val="5042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xmlns="" id="{089015C4-8044-43C5-851E-B0CA61D6184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620029" y="1311403"/>
              <a:ext cx="1368423" cy="0"/>
            </a:xfrm>
            <a:prstGeom prst="line">
              <a:avLst/>
            </a:prstGeom>
            <a:ln w="19050">
              <a:solidFill>
                <a:srgbClr val="B7B3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FF4D0F12-FCD6-4B0B-8079-27C895E5C442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552384" y="6118856"/>
            <a:ext cx="1584176" cy="4288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4" r:id="rId2"/>
    <p:sldLayoutId id="2147483656" r:id="rId3"/>
    <p:sldLayoutId id="2147483675" r:id="rId4"/>
    <p:sldLayoutId id="2147483679" r:id="rId5"/>
    <p:sldLayoutId id="2147483680" r:id="rId6"/>
    <p:sldLayoutId id="2147483683" r:id="rId7"/>
    <p:sldLayoutId id="2147483651" r:id="rId8"/>
    <p:sldLayoutId id="2147483739" r:id="rId9"/>
  </p:sldLayoutIdLst>
  <p:hf hdr="0" dt="0"/>
  <p:txStyles>
    <p:titleStyle>
      <a:lvl1pPr algn="l" defTabSz="914400">
        <a:lnSpc>
          <a:spcPct val="90000"/>
        </a:lnSpc>
        <a:spcBef>
          <a:spcPts val="0"/>
        </a:spcBef>
        <a:buNone/>
        <a:defRPr lang="ru-RU" sz="2800" b="1" spc="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Clr>
          <a:srgbClr val="916F64"/>
        </a:buClr>
        <a:buFont typeface="Wingdings"/>
        <a:buChar char="§"/>
        <a:defRPr lang="ru-RU" sz="1600">
          <a:solidFill>
            <a:srgbClr val="473D3B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Clr>
          <a:srgbClr val="916F64"/>
        </a:buClr>
        <a:buFont typeface="Wingdings"/>
        <a:buChar char="§"/>
        <a:defRPr lang="ru-RU" sz="1600">
          <a:solidFill>
            <a:srgbClr val="473D3B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Clr>
          <a:srgbClr val="916F64"/>
        </a:buClr>
        <a:buFont typeface="Wingdings"/>
        <a:buChar char="§"/>
        <a:defRPr lang="ru-RU" sz="1600">
          <a:solidFill>
            <a:srgbClr val="473D3B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Clr>
          <a:srgbClr val="916F64"/>
        </a:buClr>
        <a:buFont typeface="Wingdings"/>
        <a:buChar char="§"/>
        <a:defRPr lang="ru-RU" sz="1600">
          <a:solidFill>
            <a:srgbClr val="473D3B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Clr>
          <a:srgbClr val="916F64"/>
        </a:buClr>
        <a:buFont typeface="Wingdings"/>
        <a:buChar char="§"/>
        <a:defRPr lang="ru-RU" sz="1600">
          <a:solidFill>
            <a:srgbClr val="473D3B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1"/>
          <p:cNvSpPr/>
          <p:nvPr/>
        </p:nvSpPr>
        <p:spPr bwMode="auto">
          <a:xfrm>
            <a:off x="11364594" y="6125542"/>
            <a:ext cx="468313" cy="449372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endParaRPr lang="ru-RU" sz="1600">
              <a:solidFill>
                <a:srgbClr val="473D3B"/>
              </a:solidFill>
              <a:latin typeface="Montserrat Light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530680" y="0"/>
            <a:ext cx="10810419" cy="88352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 bwMode="auto">
          <a:xfrm>
            <a:off x="518483" y="1608881"/>
            <a:ext cx="10835318" cy="4240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" name="Номер слайда 7"/>
          <p:cNvSpPr>
            <a:spLocks noGrp="1"/>
          </p:cNvSpPr>
          <p:nvPr>
            <p:ph type="sldNum" sz="quarter" idx="4"/>
          </p:nvPr>
        </p:nvSpPr>
        <p:spPr bwMode="auto">
          <a:xfrm>
            <a:off x="11370969" y="6163660"/>
            <a:ext cx="451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200">
                <a:solidFill>
                  <a:srgbClr val="473D3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B581D2-385B-4ED3-A3AF-A78E6BE35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Прямоугольник 40">
            <a:extLst>
              <a:ext uri="{FF2B5EF4-FFF2-40B4-BE49-F238E27FC236}">
                <a16:creationId xmlns:a16="http://schemas.microsoft.com/office/drawing/2014/main" xmlns="" id="{D2616D99-476B-470C-8305-D37AE199F5A5}"/>
              </a:ext>
            </a:extLst>
          </p:cNvPr>
          <p:cNvSpPr/>
          <p:nvPr/>
        </p:nvSpPr>
        <p:spPr bwMode="auto">
          <a:xfrm>
            <a:off x="0" y="0"/>
            <a:ext cx="334528" cy="3429002"/>
          </a:xfrm>
          <a:prstGeom prst="rect">
            <a:avLst/>
          </a:prstGeom>
          <a:gradFill flip="none" rotWithShape="1">
            <a:gsLst>
              <a:gs pos="3000">
                <a:srgbClr val="E0D1D1"/>
              </a:gs>
              <a:gs pos="30000">
                <a:srgbClr val="948A8A"/>
              </a:gs>
              <a:gs pos="57000">
                <a:srgbClr val="50423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BCF8E73-39C7-4389-822D-2D586E7BFE01}"/>
              </a:ext>
            </a:extLst>
          </p:cNvPr>
          <p:cNvSpPr/>
          <p:nvPr/>
        </p:nvSpPr>
        <p:spPr bwMode="auto">
          <a:xfrm>
            <a:off x="0" y="943479"/>
            <a:ext cx="369016" cy="115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45934C74-A369-4D2E-9789-04FD1FDFE6BE}"/>
              </a:ext>
            </a:extLst>
          </p:cNvPr>
          <p:cNvGrpSpPr/>
          <p:nvPr/>
        </p:nvGrpSpPr>
        <p:grpSpPr bwMode="auto">
          <a:xfrm>
            <a:off x="623888" y="1290132"/>
            <a:ext cx="2729189" cy="0"/>
            <a:chOff x="4259263" y="1311403"/>
            <a:chExt cx="2729189" cy="0"/>
          </a:xfrm>
        </p:grpSpPr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xmlns="" id="{BD2EAE3A-693D-4ACF-B293-203C7CBB961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259263" y="1311403"/>
              <a:ext cx="1368423" cy="0"/>
            </a:xfrm>
            <a:prstGeom prst="line">
              <a:avLst/>
            </a:prstGeom>
            <a:ln w="19050">
              <a:solidFill>
                <a:srgbClr val="5042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xmlns="" id="{0B1CE88B-9E46-49B4-960E-966B3E50B2D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620029" y="1311403"/>
              <a:ext cx="1368423" cy="0"/>
            </a:xfrm>
            <a:prstGeom prst="line">
              <a:avLst/>
            </a:prstGeom>
            <a:ln w="19050">
              <a:solidFill>
                <a:srgbClr val="B7B3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FF4D0F12-FCD6-4B0B-8079-27C895E5C44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552384" y="6118856"/>
            <a:ext cx="1584176" cy="4288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718" r:id="rId3"/>
    <p:sldLayoutId id="2147483724" r:id="rId4"/>
    <p:sldLayoutId id="2147483742" r:id="rId5"/>
  </p:sldLayoutIdLst>
  <p:hf hdr="0" dt="0"/>
  <p:txStyles>
    <p:titleStyle>
      <a:lvl1pPr algn="l" defTabSz="914400">
        <a:lnSpc>
          <a:spcPct val="90000"/>
        </a:lnSpc>
        <a:spcBef>
          <a:spcPts val="0"/>
        </a:spcBef>
        <a:buNone/>
        <a:defRPr lang="ru-RU" sz="2800" b="1" spc="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Clr>
          <a:srgbClr val="916F64"/>
        </a:buClr>
        <a:buFont typeface="Wingdings"/>
        <a:buChar char="§"/>
        <a:defRPr lang="ru-RU" sz="1600">
          <a:solidFill>
            <a:srgbClr val="473D3B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Clr>
          <a:srgbClr val="916F64"/>
        </a:buClr>
        <a:buFont typeface="Wingdings"/>
        <a:buChar char="§"/>
        <a:defRPr lang="ru-RU" sz="1600">
          <a:solidFill>
            <a:srgbClr val="473D3B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Clr>
          <a:srgbClr val="916F64"/>
        </a:buClr>
        <a:buFont typeface="Wingdings"/>
        <a:buChar char="§"/>
        <a:defRPr lang="ru-RU" sz="1600">
          <a:solidFill>
            <a:srgbClr val="473D3B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Clr>
          <a:srgbClr val="916F64"/>
        </a:buClr>
        <a:buFont typeface="Wingdings"/>
        <a:buChar char="§"/>
        <a:defRPr lang="ru-RU" sz="1600">
          <a:solidFill>
            <a:srgbClr val="473D3B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Clr>
          <a:srgbClr val="916F64"/>
        </a:buClr>
        <a:buFont typeface="Wingdings"/>
        <a:buChar char="§"/>
        <a:defRPr lang="ru-RU" sz="1600">
          <a:solidFill>
            <a:srgbClr val="473D3B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chart" Target="../charts/chart1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video" Target="../media/media1.mp4"/><Relationship Id="rId16" Type="http://schemas.openxmlformats.org/officeDocument/2006/relationships/image" Target="../media/image21.png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chart" Target="../charts/chart2.xml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2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3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одзаголовок 4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ru-RU" dirty="0"/>
              <a:t>2022</a:t>
            </a:r>
            <a:endParaRPr dirty="0"/>
          </a:p>
        </p:txBody>
      </p:sp>
      <p:sp>
        <p:nvSpPr>
          <p:cNvPr id="5" name="Заголовок 3"/>
          <p:cNvSpPr>
            <a:spLocks noGrp="1"/>
          </p:cNvSpPr>
          <p:nvPr>
            <p:ph type="ctr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dirty="0"/>
              <a:t>ДОБРО ПОЖАЛОВАТЬ</a:t>
            </a:r>
            <a:br>
              <a:rPr lang="ru-RU" dirty="0"/>
            </a:br>
            <a:r>
              <a:rPr lang="ru-RU" dirty="0"/>
              <a:t>на «Биохимик»!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80F405A8-FC5E-4D2C-97C9-1C6D16686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АСПИРАНТУРА</a:t>
            </a:r>
            <a:endParaRPr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747F01D-380F-4693-B0B4-4583BEEF24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D619BDB5-C2AB-4627-8861-46BECA95A7F4}" type="slidenum">
              <a:rPr lang="ru-RU" smtClean="0"/>
              <a:pPr algn="ctr"/>
              <a:t>10</a:t>
            </a:fld>
            <a:endParaRPr lang="ru-RU" dirty="0"/>
          </a:p>
        </p:txBody>
      </p:sp>
      <p:pic>
        <p:nvPicPr>
          <p:cNvPr id="9" name="Рисунок 8" descr="A64A2290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7096132" y="1428736"/>
            <a:ext cx="4264799" cy="442915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8" name="Текст 3">
            <a:extLst>
              <a:ext uri="{FF2B5EF4-FFF2-40B4-BE49-F238E27FC236}">
                <a16:creationId xmlns:a16="http://schemas.microsoft.com/office/drawing/2014/main" xmlns="" id="{243D76AB-3F4F-463F-82ED-B1F25BC47DA9}"/>
              </a:ext>
            </a:extLst>
          </p:cNvPr>
          <p:cNvSpPr txBox="1">
            <a:spLocks/>
          </p:cNvSpPr>
          <p:nvPr/>
        </p:nvSpPr>
        <p:spPr>
          <a:xfrm>
            <a:off x="380960" y="1428736"/>
            <a:ext cx="6643734" cy="44291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ПОДДЕРЖКА ИНИЦИАТИВЫ СОТРУДНИКОВ ПО ЗАЩИТЕ КАНДИДАТСКИХ ДИССЕРТАЦИЙ:</a:t>
            </a:r>
          </a:p>
          <a:p>
            <a:pPr lvl="1">
              <a:spcAft>
                <a:spcPts val="600"/>
              </a:spcAft>
              <a:buClr>
                <a:srgbClr val="8B7D72"/>
              </a:buClr>
              <a:buFont typeface="Wingdings" panose="05000000000000000000" pitchFamily="2" charset="2"/>
              <a:buChar char="§"/>
            </a:pPr>
            <a:endParaRPr lang="ru-RU" sz="2000" dirty="0">
              <a:solidFill>
                <a:srgbClr val="473D3B"/>
              </a:solidFill>
            </a:endParaRPr>
          </a:p>
          <a:p>
            <a:pPr lvl="1">
              <a:spcAft>
                <a:spcPts val="600"/>
              </a:spcAft>
              <a:buClr>
                <a:srgbClr val="8B7D7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473D3B"/>
                </a:solidFill>
              </a:rPr>
              <a:t>Сотрудничество с ведущими ВУЗами России</a:t>
            </a:r>
          </a:p>
          <a:p>
            <a:pPr lvl="1">
              <a:spcAft>
                <a:spcPts val="600"/>
              </a:spcAft>
              <a:buClr>
                <a:srgbClr val="8B7D7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473D3B"/>
                </a:solidFill>
              </a:rPr>
              <a:t>Полная оплата обучения (3 года) </a:t>
            </a:r>
          </a:p>
          <a:p>
            <a:pPr lvl="1">
              <a:spcAft>
                <a:spcPts val="600"/>
              </a:spcAft>
              <a:buClr>
                <a:srgbClr val="8B7D7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473D3B"/>
                </a:solidFill>
              </a:rPr>
              <a:t>Гибкий график работы с сохранением 100% зарплаты</a:t>
            </a:r>
          </a:p>
          <a:p>
            <a:pPr lvl="1">
              <a:spcAft>
                <a:spcPts val="600"/>
              </a:spcAft>
              <a:buClr>
                <a:srgbClr val="8B7D7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473D3B"/>
                </a:solidFill>
              </a:rPr>
              <a:t>Стипендия ежемесячно во время обучения 15 000</a:t>
            </a:r>
          </a:p>
          <a:p>
            <a:pPr lvl="1">
              <a:spcAft>
                <a:spcPts val="600"/>
              </a:spcAft>
              <a:buClr>
                <a:srgbClr val="8B7D7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473D3B"/>
                </a:solidFill>
              </a:rPr>
              <a:t>Премия после успешной защиты 300 000</a:t>
            </a:r>
          </a:p>
          <a:p>
            <a:pPr lvl="1">
              <a:spcAft>
                <a:spcPts val="600"/>
              </a:spcAft>
              <a:buClr>
                <a:srgbClr val="8B7D7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473D3B"/>
                </a:solidFill>
              </a:rPr>
              <a:t>Ежемесячная надбавка за степень 20 000</a:t>
            </a:r>
          </a:p>
          <a:p>
            <a:pPr lvl="1">
              <a:spcAft>
                <a:spcPts val="600"/>
              </a:spcAft>
              <a:buClr>
                <a:srgbClr val="8B7D7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473D3B"/>
                </a:solidFill>
              </a:rPr>
              <a:t>Гарантированный карьерный рост</a:t>
            </a:r>
          </a:p>
          <a:p>
            <a:pPr lvl="1">
              <a:spcAft>
                <a:spcPts val="600"/>
              </a:spcAft>
              <a:buClr>
                <a:srgbClr val="8B7D7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473D3B"/>
                </a:solidFill>
              </a:rPr>
              <a:t>Субсидирование ипотечных платежей</a:t>
            </a:r>
          </a:p>
          <a:p>
            <a:pPr lvl="1">
              <a:spcAft>
                <a:spcPts val="600"/>
              </a:spcAft>
              <a:buClr>
                <a:srgbClr val="8B7D72"/>
              </a:buClr>
              <a:buFont typeface="Wingdings" panose="05000000000000000000" pitchFamily="2" charset="2"/>
              <a:buChar char="§"/>
            </a:pPr>
            <a:endParaRPr lang="ru-RU" sz="1800" dirty="0">
              <a:solidFill>
                <a:srgbClr val="473D3B"/>
              </a:solidFill>
            </a:endParaRPr>
          </a:p>
          <a:p>
            <a:pPr lvl="1">
              <a:spcAft>
                <a:spcPts val="600"/>
              </a:spcAft>
              <a:buClr>
                <a:srgbClr val="8B7D72"/>
              </a:buClr>
              <a:buFont typeface="Wingdings" panose="05000000000000000000" pitchFamily="2" charset="2"/>
              <a:buChar char="§"/>
            </a:pPr>
            <a:endParaRPr lang="ru-RU" sz="2000" dirty="0">
              <a:solidFill>
                <a:srgbClr val="473D3B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1800" b="1" dirty="0">
              <a:solidFill>
                <a:srgbClr val="473D3B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1800" b="1" dirty="0">
              <a:solidFill>
                <a:srgbClr val="473D3B"/>
              </a:solidFill>
            </a:endParaRPr>
          </a:p>
        </p:txBody>
      </p:sp>
      <p:sp>
        <p:nvSpPr>
          <p:cNvPr id="10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23836" y="928670"/>
            <a:ext cx="10503569" cy="324798"/>
          </a:xfrm>
        </p:spPr>
        <p:txBody>
          <a:bodyPr>
            <a:noAutofit/>
          </a:bodyPr>
          <a:lstStyle/>
          <a:p>
            <a:r>
              <a:rPr sz="1800">
                <a:solidFill>
                  <a:schemeClr val="tx1"/>
                </a:solidFill>
              </a:rPr>
              <a:t>Продолжение обучения</a:t>
            </a:r>
            <a:endParaRPr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29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80F405A8-FC5E-4D2C-97C9-1C6D16686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Актуальные вакансии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747F01D-380F-4693-B0B4-4583BEEF24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D619BDB5-C2AB-4627-8861-46BECA95A7F4}" type="slidenum">
              <a:rPr lang="ru-RU" smtClean="0"/>
              <a:pPr algn="ctr"/>
              <a:t>11</a:t>
            </a:fld>
            <a:endParaRPr lang="ru-RU" dirty="0"/>
          </a:p>
        </p:txBody>
      </p:sp>
      <p:pic>
        <p:nvPicPr>
          <p:cNvPr id="9" name="Рисунок 8" descr="A64A2290.jpg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tretch>
            <a:fillRect/>
          </a:stretch>
        </p:blipFill>
        <p:spPr>
          <a:xfrm>
            <a:off x="397984" y="1628800"/>
            <a:ext cx="5879632" cy="3811746"/>
          </a:xfrm>
        </p:spPr>
      </p:pic>
      <p:sp>
        <p:nvSpPr>
          <p:cNvPr id="8" name="Текст 3">
            <a:extLst>
              <a:ext uri="{FF2B5EF4-FFF2-40B4-BE49-F238E27FC236}">
                <a16:creationId xmlns:a16="http://schemas.microsoft.com/office/drawing/2014/main" xmlns="" id="{243D76AB-3F4F-463F-82ED-B1F25BC47DA9}"/>
              </a:ext>
            </a:extLst>
          </p:cNvPr>
          <p:cNvSpPr txBox="1">
            <a:spLocks/>
          </p:cNvSpPr>
          <p:nvPr/>
        </p:nvSpPr>
        <p:spPr>
          <a:xfrm>
            <a:off x="6238876" y="1428736"/>
            <a:ext cx="5180917" cy="42862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ru-RU" sz="1800" b="1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ДИРЕКЦИЯ ПО РАЗРАБОТКЕ НОВЫХ ПРЕПАРАТОВ ЖДЁТ:</a:t>
            </a:r>
          </a:p>
          <a:p>
            <a:pPr lvl="1">
              <a:spcAft>
                <a:spcPts val="600"/>
              </a:spcAft>
              <a:buClr>
                <a:srgbClr val="8B7D7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473D3B"/>
                </a:solidFill>
              </a:rPr>
              <a:t>химиков-синтетиков</a:t>
            </a:r>
          </a:p>
          <a:p>
            <a:pPr lvl="1">
              <a:spcAft>
                <a:spcPts val="600"/>
              </a:spcAft>
              <a:buClr>
                <a:srgbClr val="8B7D7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473D3B"/>
                </a:solidFill>
              </a:rPr>
              <a:t>химиков-аналитиков</a:t>
            </a:r>
          </a:p>
          <a:p>
            <a:pPr lvl="1">
              <a:spcAft>
                <a:spcPts val="600"/>
              </a:spcAft>
              <a:buClr>
                <a:srgbClr val="8B7D7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473D3B"/>
                </a:solidFill>
              </a:rPr>
              <a:t>хемоинформатиков</a:t>
            </a:r>
          </a:p>
          <a:p>
            <a:pPr lvl="1">
              <a:spcAft>
                <a:spcPts val="600"/>
              </a:spcAft>
              <a:buClr>
                <a:srgbClr val="8B7D7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473D3B"/>
                </a:solidFill>
              </a:rPr>
              <a:t>биоинформатиков</a:t>
            </a:r>
          </a:p>
          <a:p>
            <a:pPr lvl="1">
              <a:spcAft>
                <a:spcPts val="600"/>
              </a:spcAft>
              <a:buClr>
                <a:srgbClr val="8B7D72"/>
              </a:buCl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473D3B"/>
                </a:solidFill>
              </a:rPr>
              <a:t>…и многих других!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1800" b="1" dirty="0">
              <a:solidFill>
                <a:srgbClr val="473D3B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1800" b="1" dirty="0">
              <a:solidFill>
                <a:srgbClr val="473D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29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96066" y="3857628"/>
            <a:ext cx="5008899" cy="908160"/>
          </a:xfrm>
        </p:spPr>
        <p:txBody>
          <a:bodyPr/>
          <a:lstStyle/>
          <a:p>
            <a:r>
              <a:t>ПРИСОЕДИНЯЙСЯ!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02" y="1000108"/>
            <a:ext cx="2682779" cy="257176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23836" y="3429000"/>
            <a:ext cx="2714644" cy="5715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bg1"/>
                </a:solidFill>
                <a:latin typeface="Montserrat"/>
                <a:ea typeface="+mj-ea"/>
                <a:cs typeface="+mj-cs"/>
              </a:rPr>
              <a:t>Сайт ГК Промомед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670" y="4143380"/>
            <a:ext cx="2653845" cy="2571768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238876" y="5357826"/>
            <a:ext cx="2714644" cy="5715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Мы </a:t>
            </a:r>
            <a:r>
              <a:rPr kumimoji="0" lang="ru-RU" sz="2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вКонтакте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9096396" y="1000108"/>
            <a:ext cx="2714644" cy="5715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07828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0">
            <a:extLst>
              <a:ext uri="{FF2B5EF4-FFF2-40B4-BE49-F238E27FC236}">
                <a16:creationId xmlns:a16="http://schemas.microsoft.com/office/drawing/2014/main" xmlns="" id="{F66A35D0-3710-4894-8377-A8DB0AE19373}"/>
              </a:ext>
            </a:extLst>
          </p:cNvPr>
          <p:cNvSpPr/>
          <p:nvPr/>
        </p:nvSpPr>
        <p:spPr bwMode="auto">
          <a:xfrm>
            <a:off x="0" y="-152478"/>
            <a:ext cx="12192000" cy="7010478"/>
          </a:xfrm>
          <a:prstGeom prst="rect">
            <a:avLst/>
          </a:prstGeom>
          <a:gradFill flip="none" rotWithShape="1">
            <a:gsLst>
              <a:gs pos="0">
                <a:srgbClr val="AE9F90"/>
              </a:gs>
              <a:gs pos="100000">
                <a:srgbClr val="50423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E95DFFE5-1B71-40A0-B624-B99A3D739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9388826" y="-148049"/>
            <a:ext cx="2781472" cy="5533458"/>
          </a:xfrm>
          <a:prstGeom prst="rect">
            <a:avLst/>
          </a:prstGeom>
        </p:spPr>
      </p:pic>
      <p:sp>
        <p:nvSpPr>
          <p:cNvPr id="43" name="Прямоугольник 14">
            <a:extLst>
              <a:ext uri="{FF2B5EF4-FFF2-40B4-BE49-F238E27FC236}">
                <a16:creationId xmlns:a16="http://schemas.microsoft.com/office/drawing/2014/main" xmlns="" id="{CD073926-8477-4E17-A136-8C86FCF4ECD9}"/>
              </a:ext>
            </a:extLst>
          </p:cNvPr>
          <p:cNvSpPr/>
          <p:nvPr/>
        </p:nvSpPr>
        <p:spPr bwMode="auto">
          <a:xfrm>
            <a:off x="-7968" y="943479"/>
            <a:ext cx="369016" cy="115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0777FCCC-8B65-44CE-AA88-1BFE66F18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4" y="0"/>
            <a:ext cx="10515600" cy="907385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ПРОДУКТОВЫЙ ПОРТФЕЛЬ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3EEFC76-A7E9-4291-8A51-87E64BB5FD6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AB581D2-385B-4ED3-A3AF-A78E6BE35342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449637B8-857D-471E-B321-BC555226524F}"/>
              </a:ext>
            </a:extLst>
          </p:cNvPr>
          <p:cNvSpPr txBox="1">
            <a:spLocks/>
          </p:cNvSpPr>
          <p:nvPr/>
        </p:nvSpPr>
        <p:spPr>
          <a:xfrm>
            <a:off x="519796" y="1510690"/>
            <a:ext cx="10832417" cy="11388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 smtClean="0">
                <a:solidFill>
                  <a:schemeClr val="bg1"/>
                </a:solidFill>
              </a:rPr>
              <a:t>Биохимик (в составе ГК </a:t>
            </a:r>
            <a:r>
              <a:rPr lang="ru-RU" sz="1400" b="1" dirty="0">
                <a:solidFill>
                  <a:schemeClr val="bg1"/>
                </a:solidFill>
              </a:rPr>
              <a:t>«Промомед</a:t>
            </a:r>
            <a:r>
              <a:rPr lang="ru-RU" sz="1400" b="1" dirty="0" smtClean="0">
                <a:solidFill>
                  <a:schemeClr val="bg1"/>
                </a:solidFill>
              </a:rPr>
              <a:t>») </a:t>
            </a:r>
            <a:r>
              <a:rPr lang="ru-RU" sz="1400" b="1" dirty="0">
                <a:solidFill>
                  <a:schemeClr val="bg1"/>
                </a:solidFill>
              </a:rPr>
              <a:t>разрабатывает, производит и продвигает современные лекарственные препараты, фокусируя свои усилия на повышении эффективности и улучшении профиля безопасности терапии наиболее опасных заболеваний.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/>
                </a:solidFill>
              </a:rPr>
              <a:t>Портфель компании ежегодно расширяется. </a:t>
            </a:r>
            <a:endParaRPr lang="ru-RU" sz="1000" dirty="0">
              <a:solidFill>
                <a:schemeClr val="bg1"/>
              </a:solidFill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C0FEF479-6BE3-48F6-8281-40E6AE0C7C45}"/>
              </a:ext>
            </a:extLst>
          </p:cNvPr>
          <p:cNvGrpSpPr/>
          <p:nvPr/>
        </p:nvGrpSpPr>
        <p:grpSpPr>
          <a:xfrm>
            <a:off x="623888" y="5126524"/>
            <a:ext cx="4762198" cy="522729"/>
            <a:chOff x="623888" y="3933056"/>
            <a:chExt cx="4762198" cy="522729"/>
          </a:xfrm>
        </p:grpSpPr>
        <p:grpSp>
          <p:nvGrpSpPr>
            <p:cNvPr id="9" name="Рисунок 2">
              <a:extLst>
                <a:ext uri="{FF2B5EF4-FFF2-40B4-BE49-F238E27FC236}">
                  <a16:creationId xmlns:a16="http://schemas.microsoft.com/office/drawing/2014/main" xmlns="" id="{B655D7AD-DBC2-47C3-8C19-4CC40F4892E6}"/>
                </a:ext>
              </a:extLst>
            </p:cNvPr>
            <p:cNvGrpSpPr/>
            <p:nvPr/>
          </p:nvGrpSpPr>
          <p:grpSpPr bwMode="auto">
            <a:xfrm>
              <a:off x="623888" y="3933056"/>
              <a:ext cx="547689" cy="522729"/>
              <a:chOff x="760578" y="4035134"/>
              <a:chExt cx="547689" cy="522729"/>
            </a:xfrm>
            <a:solidFill>
              <a:schemeClr val="bg1"/>
            </a:solidFill>
          </p:grpSpPr>
          <p:sp>
            <p:nvSpPr>
              <p:cNvPr id="11" name="Полилиния: фигура 232">
                <a:extLst>
                  <a:ext uri="{FF2B5EF4-FFF2-40B4-BE49-F238E27FC236}">
                    <a16:creationId xmlns:a16="http://schemas.microsoft.com/office/drawing/2014/main" xmlns="" id="{6897A914-4C3B-4FB3-AE28-6A56EAD3BBDF}"/>
                  </a:ext>
                </a:extLst>
              </p:cNvPr>
              <p:cNvSpPr/>
              <p:nvPr/>
            </p:nvSpPr>
            <p:spPr bwMode="auto">
              <a:xfrm>
                <a:off x="822130" y="4114850"/>
                <a:ext cx="87931" cy="78409"/>
              </a:xfrm>
              <a:custGeom>
                <a:avLst/>
                <a:gdLst>
                  <a:gd name="connsiteX0" fmla="*/ 37685 w 87931"/>
                  <a:gd name="connsiteY0" fmla="*/ 15682 h 78409"/>
                  <a:gd name="connsiteX1" fmla="*/ 15702 w 87931"/>
                  <a:gd name="connsiteY1" fmla="*/ 38551 h 78409"/>
                  <a:gd name="connsiteX2" fmla="*/ 37685 w 87931"/>
                  <a:gd name="connsiteY2" fmla="*/ 61421 h 78409"/>
                  <a:gd name="connsiteX3" fmla="*/ 72858 w 87931"/>
                  <a:gd name="connsiteY3" fmla="*/ 61421 h 78409"/>
                  <a:gd name="connsiteX4" fmla="*/ 72858 w 87931"/>
                  <a:gd name="connsiteY4" fmla="*/ 15028 h 78409"/>
                  <a:gd name="connsiteX5" fmla="*/ 37685 w 87931"/>
                  <a:gd name="connsiteY5" fmla="*/ 15028 h 78409"/>
                  <a:gd name="connsiteX6" fmla="*/ 80395 w 87931"/>
                  <a:gd name="connsiteY6" fmla="*/ 78409 h 78409"/>
                  <a:gd name="connsiteX7" fmla="*/ 37685 w 87931"/>
                  <a:gd name="connsiteY7" fmla="*/ 78409 h 78409"/>
                  <a:gd name="connsiteX8" fmla="*/ 0 w 87931"/>
                  <a:gd name="connsiteY8" fmla="*/ 39205 h 78409"/>
                  <a:gd name="connsiteX9" fmla="*/ 37685 w 87931"/>
                  <a:gd name="connsiteY9" fmla="*/ 0 h 78409"/>
                  <a:gd name="connsiteX10" fmla="*/ 80395 w 87931"/>
                  <a:gd name="connsiteY10" fmla="*/ 0 h 78409"/>
                  <a:gd name="connsiteX11" fmla="*/ 87932 w 87931"/>
                  <a:gd name="connsiteY11" fmla="*/ 7841 h 78409"/>
                  <a:gd name="connsiteX12" fmla="*/ 87932 w 87931"/>
                  <a:gd name="connsiteY12" fmla="*/ 69915 h 78409"/>
                  <a:gd name="connsiteX13" fmla="*/ 80395 w 87931"/>
                  <a:gd name="connsiteY13" fmla="*/ 77756 h 78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931" h="78409" extrusionOk="0">
                    <a:moveTo>
                      <a:pt x="37685" y="15682"/>
                    </a:moveTo>
                    <a:cubicBezTo>
                      <a:pt x="25751" y="15682"/>
                      <a:pt x="15702" y="26136"/>
                      <a:pt x="15702" y="38551"/>
                    </a:cubicBezTo>
                    <a:cubicBezTo>
                      <a:pt x="15702" y="50966"/>
                      <a:pt x="25751" y="61421"/>
                      <a:pt x="37685" y="61421"/>
                    </a:cubicBezTo>
                    <a:lnTo>
                      <a:pt x="72858" y="61421"/>
                    </a:lnTo>
                    <a:lnTo>
                      <a:pt x="72858" y="15028"/>
                    </a:lnTo>
                    <a:lnTo>
                      <a:pt x="37685" y="15028"/>
                    </a:lnTo>
                    <a:close/>
                    <a:moveTo>
                      <a:pt x="80395" y="78409"/>
                    </a:moveTo>
                    <a:lnTo>
                      <a:pt x="37685" y="78409"/>
                    </a:lnTo>
                    <a:cubicBezTo>
                      <a:pt x="16958" y="78409"/>
                      <a:pt x="0" y="60767"/>
                      <a:pt x="0" y="39205"/>
                    </a:cubicBezTo>
                    <a:cubicBezTo>
                      <a:pt x="0" y="17642"/>
                      <a:pt x="16958" y="0"/>
                      <a:pt x="37685" y="0"/>
                    </a:cubicBezTo>
                    <a:lnTo>
                      <a:pt x="80395" y="0"/>
                    </a:lnTo>
                    <a:cubicBezTo>
                      <a:pt x="84791" y="0"/>
                      <a:pt x="87932" y="3920"/>
                      <a:pt x="87932" y="7841"/>
                    </a:cubicBezTo>
                    <a:lnTo>
                      <a:pt x="87932" y="69915"/>
                    </a:lnTo>
                    <a:cubicBezTo>
                      <a:pt x="87932" y="74489"/>
                      <a:pt x="84163" y="77756"/>
                      <a:pt x="80395" y="77756"/>
                    </a:cubicBezTo>
                    <a:close/>
                  </a:path>
                </a:pathLst>
              </a:custGeom>
              <a:grpFill/>
              <a:ln w="62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Полилиния: фигура 233">
                <a:extLst>
                  <a:ext uri="{FF2B5EF4-FFF2-40B4-BE49-F238E27FC236}">
                    <a16:creationId xmlns:a16="http://schemas.microsoft.com/office/drawing/2014/main" xmlns="" id="{D873BAD0-97C7-4ED3-9E7E-4A37204A8762}"/>
                  </a:ext>
                </a:extLst>
              </p:cNvPr>
              <p:cNvSpPr/>
              <p:nvPr/>
            </p:nvSpPr>
            <p:spPr bwMode="auto">
              <a:xfrm>
                <a:off x="895616" y="4115503"/>
                <a:ext cx="87931" cy="78409"/>
              </a:xfrm>
              <a:custGeom>
                <a:avLst/>
                <a:gdLst>
                  <a:gd name="connsiteX0" fmla="*/ 15074 w 87931"/>
                  <a:gd name="connsiteY0" fmla="*/ 61421 h 78409"/>
                  <a:gd name="connsiteX1" fmla="*/ 50247 w 87931"/>
                  <a:gd name="connsiteY1" fmla="*/ 61421 h 78409"/>
                  <a:gd name="connsiteX2" fmla="*/ 72230 w 87931"/>
                  <a:gd name="connsiteY2" fmla="*/ 38551 h 78409"/>
                  <a:gd name="connsiteX3" fmla="*/ 50247 w 87931"/>
                  <a:gd name="connsiteY3" fmla="*/ 15682 h 78409"/>
                  <a:gd name="connsiteX4" fmla="*/ 15074 w 87931"/>
                  <a:gd name="connsiteY4" fmla="*/ 15682 h 78409"/>
                  <a:gd name="connsiteX5" fmla="*/ 15074 w 87931"/>
                  <a:gd name="connsiteY5" fmla="*/ 62074 h 78409"/>
                  <a:gd name="connsiteX6" fmla="*/ 50247 w 87931"/>
                  <a:gd name="connsiteY6" fmla="*/ 77756 h 78409"/>
                  <a:gd name="connsiteX7" fmla="*/ 7537 w 87931"/>
                  <a:gd name="connsiteY7" fmla="*/ 77756 h 78409"/>
                  <a:gd name="connsiteX8" fmla="*/ 0 w 87931"/>
                  <a:gd name="connsiteY8" fmla="*/ 69915 h 78409"/>
                  <a:gd name="connsiteX9" fmla="*/ 0 w 87931"/>
                  <a:gd name="connsiteY9" fmla="*/ 7841 h 78409"/>
                  <a:gd name="connsiteX10" fmla="*/ 7537 w 87931"/>
                  <a:gd name="connsiteY10" fmla="*/ 0 h 78409"/>
                  <a:gd name="connsiteX11" fmla="*/ 50247 w 87931"/>
                  <a:gd name="connsiteY11" fmla="*/ 0 h 78409"/>
                  <a:gd name="connsiteX12" fmla="*/ 87932 w 87931"/>
                  <a:gd name="connsiteY12" fmla="*/ 39205 h 78409"/>
                  <a:gd name="connsiteX13" fmla="*/ 50247 w 87931"/>
                  <a:gd name="connsiteY13" fmla="*/ 78409 h 78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931" h="78409" extrusionOk="0">
                    <a:moveTo>
                      <a:pt x="15074" y="61421"/>
                    </a:moveTo>
                    <a:lnTo>
                      <a:pt x="50247" y="61421"/>
                    </a:lnTo>
                    <a:cubicBezTo>
                      <a:pt x="62180" y="61421"/>
                      <a:pt x="72230" y="50966"/>
                      <a:pt x="72230" y="38551"/>
                    </a:cubicBezTo>
                    <a:cubicBezTo>
                      <a:pt x="72230" y="26136"/>
                      <a:pt x="62180" y="15682"/>
                      <a:pt x="50247" y="15682"/>
                    </a:cubicBezTo>
                    <a:lnTo>
                      <a:pt x="15074" y="15682"/>
                    </a:lnTo>
                    <a:lnTo>
                      <a:pt x="15074" y="62074"/>
                    </a:lnTo>
                    <a:close/>
                    <a:moveTo>
                      <a:pt x="50247" y="77756"/>
                    </a:moveTo>
                    <a:lnTo>
                      <a:pt x="7537" y="77756"/>
                    </a:lnTo>
                    <a:cubicBezTo>
                      <a:pt x="3140" y="77756"/>
                      <a:pt x="0" y="73835"/>
                      <a:pt x="0" y="69915"/>
                    </a:cubicBezTo>
                    <a:lnTo>
                      <a:pt x="0" y="7841"/>
                    </a:lnTo>
                    <a:cubicBezTo>
                      <a:pt x="0" y="3267"/>
                      <a:pt x="3769" y="0"/>
                      <a:pt x="7537" y="0"/>
                    </a:cubicBezTo>
                    <a:lnTo>
                      <a:pt x="50247" y="0"/>
                    </a:lnTo>
                    <a:cubicBezTo>
                      <a:pt x="70974" y="0"/>
                      <a:pt x="87932" y="17642"/>
                      <a:pt x="87932" y="39205"/>
                    </a:cubicBezTo>
                    <a:cubicBezTo>
                      <a:pt x="87932" y="60767"/>
                      <a:pt x="70974" y="78409"/>
                      <a:pt x="50247" y="78409"/>
                    </a:cubicBezTo>
                    <a:close/>
                  </a:path>
                </a:pathLst>
              </a:custGeom>
              <a:grpFill/>
              <a:ln w="62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Полилиния: фигура 234">
                <a:extLst>
                  <a:ext uri="{FF2B5EF4-FFF2-40B4-BE49-F238E27FC236}">
                    <a16:creationId xmlns:a16="http://schemas.microsoft.com/office/drawing/2014/main" xmlns="" id="{088F5E68-D1AD-4DC2-ABC3-5AD8C939CEE4}"/>
                  </a:ext>
                </a:extLst>
              </p:cNvPr>
              <p:cNvSpPr/>
              <p:nvPr/>
            </p:nvSpPr>
            <p:spPr bwMode="auto">
              <a:xfrm>
                <a:off x="822130" y="4257947"/>
                <a:ext cx="87931" cy="78409"/>
              </a:xfrm>
              <a:custGeom>
                <a:avLst/>
                <a:gdLst>
                  <a:gd name="connsiteX0" fmla="*/ 37685 w 87931"/>
                  <a:gd name="connsiteY0" fmla="*/ 15682 h 78409"/>
                  <a:gd name="connsiteX1" fmla="*/ 15702 w 87931"/>
                  <a:gd name="connsiteY1" fmla="*/ 38551 h 78409"/>
                  <a:gd name="connsiteX2" fmla="*/ 37685 w 87931"/>
                  <a:gd name="connsiteY2" fmla="*/ 61421 h 78409"/>
                  <a:gd name="connsiteX3" fmla="*/ 72858 w 87931"/>
                  <a:gd name="connsiteY3" fmla="*/ 61421 h 78409"/>
                  <a:gd name="connsiteX4" fmla="*/ 72858 w 87931"/>
                  <a:gd name="connsiteY4" fmla="*/ 15028 h 78409"/>
                  <a:gd name="connsiteX5" fmla="*/ 37685 w 87931"/>
                  <a:gd name="connsiteY5" fmla="*/ 15028 h 78409"/>
                  <a:gd name="connsiteX6" fmla="*/ 80395 w 87931"/>
                  <a:gd name="connsiteY6" fmla="*/ 78409 h 78409"/>
                  <a:gd name="connsiteX7" fmla="*/ 37685 w 87931"/>
                  <a:gd name="connsiteY7" fmla="*/ 78409 h 78409"/>
                  <a:gd name="connsiteX8" fmla="*/ 0 w 87931"/>
                  <a:gd name="connsiteY8" fmla="*/ 39205 h 78409"/>
                  <a:gd name="connsiteX9" fmla="*/ 37685 w 87931"/>
                  <a:gd name="connsiteY9" fmla="*/ 0 h 78409"/>
                  <a:gd name="connsiteX10" fmla="*/ 80395 w 87931"/>
                  <a:gd name="connsiteY10" fmla="*/ 0 h 78409"/>
                  <a:gd name="connsiteX11" fmla="*/ 87932 w 87931"/>
                  <a:gd name="connsiteY11" fmla="*/ 7841 h 78409"/>
                  <a:gd name="connsiteX12" fmla="*/ 87932 w 87931"/>
                  <a:gd name="connsiteY12" fmla="*/ 69915 h 78409"/>
                  <a:gd name="connsiteX13" fmla="*/ 80395 w 87931"/>
                  <a:gd name="connsiteY13" fmla="*/ 77756 h 78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931" h="78409" extrusionOk="0">
                    <a:moveTo>
                      <a:pt x="37685" y="15682"/>
                    </a:moveTo>
                    <a:cubicBezTo>
                      <a:pt x="25751" y="15682"/>
                      <a:pt x="15702" y="26136"/>
                      <a:pt x="15702" y="38551"/>
                    </a:cubicBezTo>
                    <a:cubicBezTo>
                      <a:pt x="15702" y="50966"/>
                      <a:pt x="25751" y="61421"/>
                      <a:pt x="37685" y="61421"/>
                    </a:cubicBezTo>
                    <a:lnTo>
                      <a:pt x="72858" y="61421"/>
                    </a:lnTo>
                    <a:lnTo>
                      <a:pt x="72858" y="15028"/>
                    </a:lnTo>
                    <a:lnTo>
                      <a:pt x="37685" y="15028"/>
                    </a:lnTo>
                    <a:close/>
                    <a:moveTo>
                      <a:pt x="80395" y="78409"/>
                    </a:moveTo>
                    <a:lnTo>
                      <a:pt x="37685" y="78409"/>
                    </a:lnTo>
                    <a:cubicBezTo>
                      <a:pt x="16958" y="78409"/>
                      <a:pt x="0" y="60767"/>
                      <a:pt x="0" y="39205"/>
                    </a:cubicBezTo>
                    <a:cubicBezTo>
                      <a:pt x="0" y="17642"/>
                      <a:pt x="16958" y="0"/>
                      <a:pt x="37685" y="0"/>
                    </a:cubicBezTo>
                    <a:lnTo>
                      <a:pt x="80395" y="0"/>
                    </a:lnTo>
                    <a:cubicBezTo>
                      <a:pt x="84791" y="0"/>
                      <a:pt x="87932" y="3920"/>
                      <a:pt x="87932" y="7841"/>
                    </a:cubicBezTo>
                    <a:lnTo>
                      <a:pt x="87932" y="69915"/>
                    </a:lnTo>
                    <a:cubicBezTo>
                      <a:pt x="87932" y="74489"/>
                      <a:pt x="84163" y="77756"/>
                      <a:pt x="80395" y="77756"/>
                    </a:cubicBezTo>
                    <a:close/>
                  </a:path>
                </a:pathLst>
              </a:custGeom>
              <a:grpFill/>
              <a:ln w="62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Полилиния: фигура 235">
                <a:extLst>
                  <a:ext uri="{FF2B5EF4-FFF2-40B4-BE49-F238E27FC236}">
                    <a16:creationId xmlns:a16="http://schemas.microsoft.com/office/drawing/2014/main" xmlns="" id="{43B3431E-4123-4BFB-9BBB-456E732DA039}"/>
                  </a:ext>
                </a:extLst>
              </p:cNvPr>
              <p:cNvSpPr/>
              <p:nvPr/>
            </p:nvSpPr>
            <p:spPr bwMode="auto">
              <a:xfrm>
                <a:off x="895616" y="4257947"/>
                <a:ext cx="87931" cy="78409"/>
              </a:xfrm>
              <a:custGeom>
                <a:avLst/>
                <a:gdLst>
                  <a:gd name="connsiteX0" fmla="*/ 15074 w 87931"/>
                  <a:gd name="connsiteY0" fmla="*/ 61421 h 78409"/>
                  <a:gd name="connsiteX1" fmla="*/ 50247 w 87931"/>
                  <a:gd name="connsiteY1" fmla="*/ 61421 h 78409"/>
                  <a:gd name="connsiteX2" fmla="*/ 72230 w 87931"/>
                  <a:gd name="connsiteY2" fmla="*/ 38551 h 78409"/>
                  <a:gd name="connsiteX3" fmla="*/ 50247 w 87931"/>
                  <a:gd name="connsiteY3" fmla="*/ 15682 h 78409"/>
                  <a:gd name="connsiteX4" fmla="*/ 15074 w 87931"/>
                  <a:gd name="connsiteY4" fmla="*/ 15682 h 78409"/>
                  <a:gd name="connsiteX5" fmla="*/ 15074 w 87931"/>
                  <a:gd name="connsiteY5" fmla="*/ 62074 h 78409"/>
                  <a:gd name="connsiteX6" fmla="*/ 50247 w 87931"/>
                  <a:gd name="connsiteY6" fmla="*/ 77756 h 78409"/>
                  <a:gd name="connsiteX7" fmla="*/ 7537 w 87931"/>
                  <a:gd name="connsiteY7" fmla="*/ 77756 h 78409"/>
                  <a:gd name="connsiteX8" fmla="*/ 0 w 87931"/>
                  <a:gd name="connsiteY8" fmla="*/ 69915 h 78409"/>
                  <a:gd name="connsiteX9" fmla="*/ 0 w 87931"/>
                  <a:gd name="connsiteY9" fmla="*/ 7841 h 78409"/>
                  <a:gd name="connsiteX10" fmla="*/ 7537 w 87931"/>
                  <a:gd name="connsiteY10" fmla="*/ 0 h 78409"/>
                  <a:gd name="connsiteX11" fmla="*/ 50247 w 87931"/>
                  <a:gd name="connsiteY11" fmla="*/ 0 h 78409"/>
                  <a:gd name="connsiteX12" fmla="*/ 87932 w 87931"/>
                  <a:gd name="connsiteY12" fmla="*/ 39205 h 78409"/>
                  <a:gd name="connsiteX13" fmla="*/ 50247 w 87931"/>
                  <a:gd name="connsiteY13" fmla="*/ 78409 h 78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931" h="78409" extrusionOk="0">
                    <a:moveTo>
                      <a:pt x="15074" y="61421"/>
                    </a:moveTo>
                    <a:lnTo>
                      <a:pt x="50247" y="61421"/>
                    </a:lnTo>
                    <a:cubicBezTo>
                      <a:pt x="62180" y="61421"/>
                      <a:pt x="72230" y="50966"/>
                      <a:pt x="72230" y="38551"/>
                    </a:cubicBezTo>
                    <a:cubicBezTo>
                      <a:pt x="72230" y="26136"/>
                      <a:pt x="62180" y="15682"/>
                      <a:pt x="50247" y="15682"/>
                    </a:cubicBezTo>
                    <a:lnTo>
                      <a:pt x="15074" y="15682"/>
                    </a:lnTo>
                    <a:lnTo>
                      <a:pt x="15074" y="62074"/>
                    </a:lnTo>
                    <a:close/>
                    <a:moveTo>
                      <a:pt x="50247" y="77756"/>
                    </a:moveTo>
                    <a:lnTo>
                      <a:pt x="7537" y="77756"/>
                    </a:lnTo>
                    <a:cubicBezTo>
                      <a:pt x="3140" y="77756"/>
                      <a:pt x="0" y="73835"/>
                      <a:pt x="0" y="69915"/>
                    </a:cubicBezTo>
                    <a:lnTo>
                      <a:pt x="0" y="7841"/>
                    </a:lnTo>
                    <a:cubicBezTo>
                      <a:pt x="0" y="3267"/>
                      <a:pt x="3769" y="0"/>
                      <a:pt x="7537" y="0"/>
                    </a:cubicBezTo>
                    <a:lnTo>
                      <a:pt x="50247" y="0"/>
                    </a:lnTo>
                    <a:cubicBezTo>
                      <a:pt x="70974" y="0"/>
                      <a:pt x="87932" y="17642"/>
                      <a:pt x="87932" y="39205"/>
                    </a:cubicBezTo>
                    <a:cubicBezTo>
                      <a:pt x="87932" y="60767"/>
                      <a:pt x="70974" y="78409"/>
                      <a:pt x="50247" y="78409"/>
                    </a:cubicBezTo>
                    <a:close/>
                  </a:path>
                </a:pathLst>
              </a:custGeom>
              <a:grpFill/>
              <a:ln w="62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Полилиния: фигура 236">
                <a:extLst>
                  <a:ext uri="{FF2B5EF4-FFF2-40B4-BE49-F238E27FC236}">
                    <a16:creationId xmlns:a16="http://schemas.microsoft.com/office/drawing/2014/main" xmlns="" id="{E04D36A3-EBD0-4173-8A4C-72FF8F4CC869}"/>
                  </a:ext>
                </a:extLst>
              </p:cNvPr>
              <p:cNvSpPr/>
              <p:nvPr/>
            </p:nvSpPr>
            <p:spPr bwMode="auto">
              <a:xfrm>
                <a:off x="822130" y="4400390"/>
                <a:ext cx="87931" cy="78409"/>
              </a:xfrm>
              <a:custGeom>
                <a:avLst/>
                <a:gdLst>
                  <a:gd name="connsiteX0" fmla="*/ 37685 w 87931"/>
                  <a:gd name="connsiteY0" fmla="*/ 15682 h 78409"/>
                  <a:gd name="connsiteX1" fmla="*/ 15702 w 87931"/>
                  <a:gd name="connsiteY1" fmla="*/ 38551 h 78409"/>
                  <a:gd name="connsiteX2" fmla="*/ 37685 w 87931"/>
                  <a:gd name="connsiteY2" fmla="*/ 61421 h 78409"/>
                  <a:gd name="connsiteX3" fmla="*/ 72858 w 87931"/>
                  <a:gd name="connsiteY3" fmla="*/ 61421 h 78409"/>
                  <a:gd name="connsiteX4" fmla="*/ 72858 w 87931"/>
                  <a:gd name="connsiteY4" fmla="*/ 15028 h 78409"/>
                  <a:gd name="connsiteX5" fmla="*/ 37685 w 87931"/>
                  <a:gd name="connsiteY5" fmla="*/ 15028 h 78409"/>
                  <a:gd name="connsiteX6" fmla="*/ 80395 w 87931"/>
                  <a:gd name="connsiteY6" fmla="*/ 78409 h 78409"/>
                  <a:gd name="connsiteX7" fmla="*/ 37685 w 87931"/>
                  <a:gd name="connsiteY7" fmla="*/ 78409 h 78409"/>
                  <a:gd name="connsiteX8" fmla="*/ 0 w 87931"/>
                  <a:gd name="connsiteY8" fmla="*/ 39205 h 78409"/>
                  <a:gd name="connsiteX9" fmla="*/ 37685 w 87931"/>
                  <a:gd name="connsiteY9" fmla="*/ 0 h 78409"/>
                  <a:gd name="connsiteX10" fmla="*/ 80395 w 87931"/>
                  <a:gd name="connsiteY10" fmla="*/ 0 h 78409"/>
                  <a:gd name="connsiteX11" fmla="*/ 87932 w 87931"/>
                  <a:gd name="connsiteY11" fmla="*/ 7841 h 78409"/>
                  <a:gd name="connsiteX12" fmla="*/ 87932 w 87931"/>
                  <a:gd name="connsiteY12" fmla="*/ 70568 h 78409"/>
                  <a:gd name="connsiteX13" fmla="*/ 80395 w 87931"/>
                  <a:gd name="connsiteY13" fmla="*/ 78409 h 78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931" h="78409" extrusionOk="0">
                    <a:moveTo>
                      <a:pt x="37685" y="15682"/>
                    </a:moveTo>
                    <a:cubicBezTo>
                      <a:pt x="25751" y="15682"/>
                      <a:pt x="15702" y="26136"/>
                      <a:pt x="15702" y="38551"/>
                    </a:cubicBezTo>
                    <a:cubicBezTo>
                      <a:pt x="15702" y="50966"/>
                      <a:pt x="25751" y="61421"/>
                      <a:pt x="37685" y="61421"/>
                    </a:cubicBezTo>
                    <a:lnTo>
                      <a:pt x="72858" y="61421"/>
                    </a:lnTo>
                    <a:lnTo>
                      <a:pt x="72858" y="15028"/>
                    </a:lnTo>
                    <a:lnTo>
                      <a:pt x="37685" y="15028"/>
                    </a:lnTo>
                    <a:close/>
                    <a:moveTo>
                      <a:pt x="80395" y="78409"/>
                    </a:moveTo>
                    <a:lnTo>
                      <a:pt x="37685" y="78409"/>
                    </a:lnTo>
                    <a:cubicBezTo>
                      <a:pt x="16958" y="78409"/>
                      <a:pt x="0" y="60767"/>
                      <a:pt x="0" y="39205"/>
                    </a:cubicBezTo>
                    <a:cubicBezTo>
                      <a:pt x="0" y="17642"/>
                      <a:pt x="16958" y="0"/>
                      <a:pt x="37685" y="0"/>
                    </a:cubicBezTo>
                    <a:lnTo>
                      <a:pt x="80395" y="0"/>
                    </a:lnTo>
                    <a:cubicBezTo>
                      <a:pt x="84791" y="0"/>
                      <a:pt x="87932" y="3920"/>
                      <a:pt x="87932" y="7841"/>
                    </a:cubicBezTo>
                    <a:lnTo>
                      <a:pt x="87932" y="70568"/>
                    </a:lnTo>
                    <a:cubicBezTo>
                      <a:pt x="87932" y="75142"/>
                      <a:pt x="84163" y="78409"/>
                      <a:pt x="80395" y="78409"/>
                    </a:cubicBezTo>
                    <a:close/>
                  </a:path>
                </a:pathLst>
              </a:custGeom>
              <a:grpFill/>
              <a:ln w="62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Полилиния: фигура 237">
                <a:extLst>
                  <a:ext uri="{FF2B5EF4-FFF2-40B4-BE49-F238E27FC236}">
                    <a16:creationId xmlns:a16="http://schemas.microsoft.com/office/drawing/2014/main" xmlns="" id="{65BD1CA8-66F5-4061-BCB9-957AEB058579}"/>
                  </a:ext>
                </a:extLst>
              </p:cNvPr>
              <p:cNvSpPr/>
              <p:nvPr/>
            </p:nvSpPr>
            <p:spPr bwMode="auto">
              <a:xfrm>
                <a:off x="895616" y="4400390"/>
                <a:ext cx="87931" cy="78409"/>
              </a:xfrm>
              <a:custGeom>
                <a:avLst/>
                <a:gdLst>
                  <a:gd name="connsiteX0" fmla="*/ 15074 w 87931"/>
                  <a:gd name="connsiteY0" fmla="*/ 62074 h 78409"/>
                  <a:gd name="connsiteX1" fmla="*/ 50247 w 87931"/>
                  <a:gd name="connsiteY1" fmla="*/ 62074 h 78409"/>
                  <a:gd name="connsiteX2" fmla="*/ 72230 w 87931"/>
                  <a:gd name="connsiteY2" fmla="*/ 39205 h 78409"/>
                  <a:gd name="connsiteX3" fmla="*/ 50247 w 87931"/>
                  <a:gd name="connsiteY3" fmla="*/ 16335 h 78409"/>
                  <a:gd name="connsiteX4" fmla="*/ 15074 w 87931"/>
                  <a:gd name="connsiteY4" fmla="*/ 16335 h 78409"/>
                  <a:gd name="connsiteX5" fmla="*/ 15074 w 87931"/>
                  <a:gd name="connsiteY5" fmla="*/ 62727 h 78409"/>
                  <a:gd name="connsiteX6" fmla="*/ 50247 w 87931"/>
                  <a:gd name="connsiteY6" fmla="*/ 78409 h 78409"/>
                  <a:gd name="connsiteX7" fmla="*/ 7537 w 87931"/>
                  <a:gd name="connsiteY7" fmla="*/ 78409 h 78409"/>
                  <a:gd name="connsiteX8" fmla="*/ 0 w 87931"/>
                  <a:gd name="connsiteY8" fmla="*/ 70568 h 78409"/>
                  <a:gd name="connsiteX9" fmla="*/ 0 w 87931"/>
                  <a:gd name="connsiteY9" fmla="*/ 7841 h 78409"/>
                  <a:gd name="connsiteX10" fmla="*/ 7537 w 87931"/>
                  <a:gd name="connsiteY10" fmla="*/ 0 h 78409"/>
                  <a:gd name="connsiteX11" fmla="*/ 50247 w 87931"/>
                  <a:gd name="connsiteY11" fmla="*/ 0 h 78409"/>
                  <a:gd name="connsiteX12" fmla="*/ 87932 w 87931"/>
                  <a:gd name="connsiteY12" fmla="*/ 39205 h 78409"/>
                  <a:gd name="connsiteX13" fmla="*/ 50247 w 87931"/>
                  <a:gd name="connsiteY13" fmla="*/ 78409 h 78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931" h="78409" extrusionOk="0">
                    <a:moveTo>
                      <a:pt x="15074" y="62074"/>
                    </a:moveTo>
                    <a:lnTo>
                      <a:pt x="50247" y="62074"/>
                    </a:lnTo>
                    <a:cubicBezTo>
                      <a:pt x="62180" y="62074"/>
                      <a:pt x="72230" y="51619"/>
                      <a:pt x="72230" y="39205"/>
                    </a:cubicBezTo>
                    <a:cubicBezTo>
                      <a:pt x="72230" y="26790"/>
                      <a:pt x="62180" y="16335"/>
                      <a:pt x="50247" y="16335"/>
                    </a:cubicBezTo>
                    <a:lnTo>
                      <a:pt x="15074" y="16335"/>
                    </a:lnTo>
                    <a:lnTo>
                      <a:pt x="15074" y="62727"/>
                    </a:lnTo>
                    <a:close/>
                    <a:moveTo>
                      <a:pt x="50247" y="78409"/>
                    </a:moveTo>
                    <a:lnTo>
                      <a:pt x="7537" y="78409"/>
                    </a:lnTo>
                    <a:cubicBezTo>
                      <a:pt x="3140" y="78409"/>
                      <a:pt x="0" y="74489"/>
                      <a:pt x="0" y="70568"/>
                    </a:cubicBezTo>
                    <a:lnTo>
                      <a:pt x="0" y="7841"/>
                    </a:lnTo>
                    <a:cubicBezTo>
                      <a:pt x="0" y="3267"/>
                      <a:pt x="3769" y="0"/>
                      <a:pt x="7537" y="0"/>
                    </a:cubicBezTo>
                    <a:lnTo>
                      <a:pt x="50247" y="0"/>
                    </a:lnTo>
                    <a:cubicBezTo>
                      <a:pt x="70974" y="0"/>
                      <a:pt x="87932" y="17642"/>
                      <a:pt x="87932" y="39205"/>
                    </a:cubicBezTo>
                    <a:cubicBezTo>
                      <a:pt x="87932" y="60767"/>
                      <a:pt x="70974" y="78409"/>
                      <a:pt x="50247" y="78409"/>
                    </a:cubicBezTo>
                    <a:close/>
                  </a:path>
                </a:pathLst>
              </a:custGeom>
              <a:grpFill/>
              <a:ln w="62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Полилиния: фигура 238">
                <a:extLst>
                  <a:ext uri="{FF2B5EF4-FFF2-40B4-BE49-F238E27FC236}">
                    <a16:creationId xmlns:a16="http://schemas.microsoft.com/office/drawing/2014/main" xmlns="" id="{53A47FFA-D731-4DF8-B0C1-7AFAF6520780}"/>
                  </a:ext>
                </a:extLst>
              </p:cNvPr>
              <p:cNvSpPr/>
              <p:nvPr/>
            </p:nvSpPr>
            <p:spPr bwMode="auto">
              <a:xfrm>
                <a:off x="1085297" y="4114850"/>
                <a:ext cx="87931" cy="78409"/>
              </a:xfrm>
              <a:custGeom>
                <a:avLst/>
                <a:gdLst>
                  <a:gd name="connsiteX0" fmla="*/ 37685 w 87931"/>
                  <a:gd name="connsiteY0" fmla="*/ 15682 h 78409"/>
                  <a:gd name="connsiteX1" fmla="*/ 15702 w 87931"/>
                  <a:gd name="connsiteY1" fmla="*/ 38551 h 78409"/>
                  <a:gd name="connsiteX2" fmla="*/ 37685 w 87931"/>
                  <a:gd name="connsiteY2" fmla="*/ 61421 h 78409"/>
                  <a:gd name="connsiteX3" fmla="*/ 72858 w 87931"/>
                  <a:gd name="connsiteY3" fmla="*/ 61421 h 78409"/>
                  <a:gd name="connsiteX4" fmla="*/ 72858 w 87931"/>
                  <a:gd name="connsiteY4" fmla="*/ 15028 h 78409"/>
                  <a:gd name="connsiteX5" fmla="*/ 37685 w 87931"/>
                  <a:gd name="connsiteY5" fmla="*/ 15028 h 78409"/>
                  <a:gd name="connsiteX6" fmla="*/ 80395 w 87931"/>
                  <a:gd name="connsiteY6" fmla="*/ 78409 h 78409"/>
                  <a:gd name="connsiteX7" fmla="*/ 37685 w 87931"/>
                  <a:gd name="connsiteY7" fmla="*/ 78409 h 78409"/>
                  <a:gd name="connsiteX8" fmla="*/ 0 w 87931"/>
                  <a:gd name="connsiteY8" fmla="*/ 39205 h 78409"/>
                  <a:gd name="connsiteX9" fmla="*/ 37685 w 87931"/>
                  <a:gd name="connsiteY9" fmla="*/ 0 h 78409"/>
                  <a:gd name="connsiteX10" fmla="*/ 80395 w 87931"/>
                  <a:gd name="connsiteY10" fmla="*/ 0 h 78409"/>
                  <a:gd name="connsiteX11" fmla="*/ 87932 w 87931"/>
                  <a:gd name="connsiteY11" fmla="*/ 7841 h 78409"/>
                  <a:gd name="connsiteX12" fmla="*/ 87932 w 87931"/>
                  <a:gd name="connsiteY12" fmla="*/ 69915 h 78409"/>
                  <a:gd name="connsiteX13" fmla="*/ 80395 w 87931"/>
                  <a:gd name="connsiteY13" fmla="*/ 77756 h 78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931" h="78409" extrusionOk="0">
                    <a:moveTo>
                      <a:pt x="37685" y="15682"/>
                    </a:moveTo>
                    <a:cubicBezTo>
                      <a:pt x="25751" y="15682"/>
                      <a:pt x="15702" y="26136"/>
                      <a:pt x="15702" y="38551"/>
                    </a:cubicBezTo>
                    <a:cubicBezTo>
                      <a:pt x="15702" y="50966"/>
                      <a:pt x="25751" y="61421"/>
                      <a:pt x="37685" y="61421"/>
                    </a:cubicBezTo>
                    <a:lnTo>
                      <a:pt x="72858" y="61421"/>
                    </a:lnTo>
                    <a:lnTo>
                      <a:pt x="72858" y="15028"/>
                    </a:lnTo>
                    <a:lnTo>
                      <a:pt x="37685" y="15028"/>
                    </a:lnTo>
                    <a:close/>
                    <a:moveTo>
                      <a:pt x="80395" y="78409"/>
                    </a:moveTo>
                    <a:lnTo>
                      <a:pt x="37685" y="78409"/>
                    </a:lnTo>
                    <a:cubicBezTo>
                      <a:pt x="16958" y="78409"/>
                      <a:pt x="0" y="60767"/>
                      <a:pt x="0" y="39205"/>
                    </a:cubicBezTo>
                    <a:cubicBezTo>
                      <a:pt x="0" y="17642"/>
                      <a:pt x="16958" y="0"/>
                      <a:pt x="37685" y="0"/>
                    </a:cubicBezTo>
                    <a:lnTo>
                      <a:pt x="80395" y="0"/>
                    </a:lnTo>
                    <a:cubicBezTo>
                      <a:pt x="84791" y="0"/>
                      <a:pt x="87932" y="3920"/>
                      <a:pt x="87932" y="7841"/>
                    </a:cubicBezTo>
                    <a:lnTo>
                      <a:pt x="87932" y="69915"/>
                    </a:lnTo>
                    <a:cubicBezTo>
                      <a:pt x="87932" y="74489"/>
                      <a:pt x="84163" y="77756"/>
                      <a:pt x="80395" y="77756"/>
                    </a:cubicBezTo>
                    <a:close/>
                  </a:path>
                </a:pathLst>
              </a:custGeom>
              <a:grpFill/>
              <a:ln w="62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Полилиния: фигура 239">
                <a:extLst>
                  <a:ext uri="{FF2B5EF4-FFF2-40B4-BE49-F238E27FC236}">
                    <a16:creationId xmlns:a16="http://schemas.microsoft.com/office/drawing/2014/main" xmlns="" id="{6F19DE24-2DD8-4FAE-BDAB-9C02E290258E}"/>
                  </a:ext>
                </a:extLst>
              </p:cNvPr>
              <p:cNvSpPr/>
              <p:nvPr/>
            </p:nvSpPr>
            <p:spPr bwMode="auto">
              <a:xfrm>
                <a:off x="1158783" y="4115503"/>
                <a:ext cx="87931" cy="78409"/>
              </a:xfrm>
              <a:custGeom>
                <a:avLst/>
                <a:gdLst>
                  <a:gd name="connsiteX0" fmla="*/ 15074 w 87931"/>
                  <a:gd name="connsiteY0" fmla="*/ 61421 h 78409"/>
                  <a:gd name="connsiteX1" fmla="*/ 50247 w 87931"/>
                  <a:gd name="connsiteY1" fmla="*/ 61421 h 78409"/>
                  <a:gd name="connsiteX2" fmla="*/ 72230 w 87931"/>
                  <a:gd name="connsiteY2" fmla="*/ 38551 h 78409"/>
                  <a:gd name="connsiteX3" fmla="*/ 50247 w 87931"/>
                  <a:gd name="connsiteY3" fmla="*/ 15682 h 78409"/>
                  <a:gd name="connsiteX4" fmla="*/ 15074 w 87931"/>
                  <a:gd name="connsiteY4" fmla="*/ 15682 h 78409"/>
                  <a:gd name="connsiteX5" fmla="*/ 15074 w 87931"/>
                  <a:gd name="connsiteY5" fmla="*/ 62074 h 78409"/>
                  <a:gd name="connsiteX6" fmla="*/ 50247 w 87931"/>
                  <a:gd name="connsiteY6" fmla="*/ 77756 h 78409"/>
                  <a:gd name="connsiteX7" fmla="*/ 7537 w 87931"/>
                  <a:gd name="connsiteY7" fmla="*/ 77756 h 78409"/>
                  <a:gd name="connsiteX8" fmla="*/ 0 w 87931"/>
                  <a:gd name="connsiteY8" fmla="*/ 69915 h 78409"/>
                  <a:gd name="connsiteX9" fmla="*/ 0 w 87931"/>
                  <a:gd name="connsiteY9" fmla="*/ 7841 h 78409"/>
                  <a:gd name="connsiteX10" fmla="*/ 7537 w 87931"/>
                  <a:gd name="connsiteY10" fmla="*/ 0 h 78409"/>
                  <a:gd name="connsiteX11" fmla="*/ 50247 w 87931"/>
                  <a:gd name="connsiteY11" fmla="*/ 0 h 78409"/>
                  <a:gd name="connsiteX12" fmla="*/ 87932 w 87931"/>
                  <a:gd name="connsiteY12" fmla="*/ 39205 h 78409"/>
                  <a:gd name="connsiteX13" fmla="*/ 50247 w 87931"/>
                  <a:gd name="connsiteY13" fmla="*/ 78409 h 78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931" h="78409" extrusionOk="0">
                    <a:moveTo>
                      <a:pt x="15074" y="61421"/>
                    </a:moveTo>
                    <a:lnTo>
                      <a:pt x="50247" y="61421"/>
                    </a:lnTo>
                    <a:cubicBezTo>
                      <a:pt x="62180" y="61421"/>
                      <a:pt x="72230" y="50966"/>
                      <a:pt x="72230" y="38551"/>
                    </a:cubicBezTo>
                    <a:cubicBezTo>
                      <a:pt x="72230" y="26136"/>
                      <a:pt x="62180" y="15682"/>
                      <a:pt x="50247" y="15682"/>
                    </a:cubicBezTo>
                    <a:lnTo>
                      <a:pt x="15074" y="15682"/>
                    </a:lnTo>
                    <a:lnTo>
                      <a:pt x="15074" y="62074"/>
                    </a:lnTo>
                    <a:close/>
                    <a:moveTo>
                      <a:pt x="50247" y="77756"/>
                    </a:moveTo>
                    <a:lnTo>
                      <a:pt x="7537" y="77756"/>
                    </a:lnTo>
                    <a:cubicBezTo>
                      <a:pt x="3140" y="77756"/>
                      <a:pt x="0" y="73835"/>
                      <a:pt x="0" y="69915"/>
                    </a:cubicBezTo>
                    <a:lnTo>
                      <a:pt x="0" y="7841"/>
                    </a:lnTo>
                    <a:cubicBezTo>
                      <a:pt x="0" y="3267"/>
                      <a:pt x="3769" y="0"/>
                      <a:pt x="7537" y="0"/>
                    </a:cubicBezTo>
                    <a:lnTo>
                      <a:pt x="50247" y="0"/>
                    </a:lnTo>
                    <a:cubicBezTo>
                      <a:pt x="70974" y="0"/>
                      <a:pt x="87932" y="17642"/>
                      <a:pt x="87932" y="39205"/>
                    </a:cubicBezTo>
                    <a:cubicBezTo>
                      <a:pt x="87932" y="60767"/>
                      <a:pt x="70974" y="78409"/>
                      <a:pt x="50247" y="78409"/>
                    </a:cubicBezTo>
                    <a:close/>
                  </a:path>
                </a:pathLst>
              </a:custGeom>
              <a:grpFill/>
              <a:ln w="62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Полилиния: фигура 240">
                <a:extLst>
                  <a:ext uri="{FF2B5EF4-FFF2-40B4-BE49-F238E27FC236}">
                    <a16:creationId xmlns:a16="http://schemas.microsoft.com/office/drawing/2014/main" xmlns="" id="{1C4FAECE-285F-4697-BE51-CFC3DAEDC39B}"/>
                  </a:ext>
                </a:extLst>
              </p:cNvPr>
              <p:cNvSpPr/>
              <p:nvPr/>
            </p:nvSpPr>
            <p:spPr bwMode="auto">
              <a:xfrm>
                <a:off x="1085297" y="4257947"/>
                <a:ext cx="87931" cy="78409"/>
              </a:xfrm>
              <a:custGeom>
                <a:avLst/>
                <a:gdLst>
                  <a:gd name="connsiteX0" fmla="*/ 37685 w 87931"/>
                  <a:gd name="connsiteY0" fmla="*/ 15682 h 78409"/>
                  <a:gd name="connsiteX1" fmla="*/ 15702 w 87931"/>
                  <a:gd name="connsiteY1" fmla="*/ 38551 h 78409"/>
                  <a:gd name="connsiteX2" fmla="*/ 37685 w 87931"/>
                  <a:gd name="connsiteY2" fmla="*/ 61421 h 78409"/>
                  <a:gd name="connsiteX3" fmla="*/ 72858 w 87931"/>
                  <a:gd name="connsiteY3" fmla="*/ 61421 h 78409"/>
                  <a:gd name="connsiteX4" fmla="*/ 72858 w 87931"/>
                  <a:gd name="connsiteY4" fmla="*/ 15028 h 78409"/>
                  <a:gd name="connsiteX5" fmla="*/ 37685 w 87931"/>
                  <a:gd name="connsiteY5" fmla="*/ 15028 h 78409"/>
                  <a:gd name="connsiteX6" fmla="*/ 80395 w 87931"/>
                  <a:gd name="connsiteY6" fmla="*/ 78409 h 78409"/>
                  <a:gd name="connsiteX7" fmla="*/ 37685 w 87931"/>
                  <a:gd name="connsiteY7" fmla="*/ 78409 h 78409"/>
                  <a:gd name="connsiteX8" fmla="*/ 0 w 87931"/>
                  <a:gd name="connsiteY8" fmla="*/ 39205 h 78409"/>
                  <a:gd name="connsiteX9" fmla="*/ 37685 w 87931"/>
                  <a:gd name="connsiteY9" fmla="*/ 0 h 78409"/>
                  <a:gd name="connsiteX10" fmla="*/ 80395 w 87931"/>
                  <a:gd name="connsiteY10" fmla="*/ 0 h 78409"/>
                  <a:gd name="connsiteX11" fmla="*/ 87932 w 87931"/>
                  <a:gd name="connsiteY11" fmla="*/ 7841 h 78409"/>
                  <a:gd name="connsiteX12" fmla="*/ 87932 w 87931"/>
                  <a:gd name="connsiteY12" fmla="*/ 69915 h 78409"/>
                  <a:gd name="connsiteX13" fmla="*/ 80395 w 87931"/>
                  <a:gd name="connsiteY13" fmla="*/ 77756 h 78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931" h="78409" extrusionOk="0">
                    <a:moveTo>
                      <a:pt x="37685" y="15682"/>
                    </a:moveTo>
                    <a:cubicBezTo>
                      <a:pt x="25751" y="15682"/>
                      <a:pt x="15702" y="26136"/>
                      <a:pt x="15702" y="38551"/>
                    </a:cubicBezTo>
                    <a:cubicBezTo>
                      <a:pt x="15702" y="50966"/>
                      <a:pt x="25751" y="61421"/>
                      <a:pt x="37685" y="61421"/>
                    </a:cubicBezTo>
                    <a:lnTo>
                      <a:pt x="72858" y="61421"/>
                    </a:lnTo>
                    <a:lnTo>
                      <a:pt x="72858" y="15028"/>
                    </a:lnTo>
                    <a:lnTo>
                      <a:pt x="37685" y="15028"/>
                    </a:lnTo>
                    <a:close/>
                    <a:moveTo>
                      <a:pt x="80395" y="78409"/>
                    </a:moveTo>
                    <a:lnTo>
                      <a:pt x="37685" y="78409"/>
                    </a:lnTo>
                    <a:cubicBezTo>
                      <a:pt x="16958" y="78409"/>
                      <a:pt x="0" y="60767"/>
                      <a:pt x="0" y="39205"/>
                    </a:cubicBezTo>
                    <a:cubicBezTo>
                      <a:pt x="0" y="17642"/>
                      <a:pt x="16958" y="0"/>
                      <a:pt x="37685" y="0"/>
                    </a:cubicBezTo>
                    <a:lnTo>
                      <a:pt x="80395" y="0"/>
                    </a:lnTo>
                    <a:cubicBezTo>
                      <a:pt x="84791" y="0"/>
                      <a:pt x="87932" y="3920"/>
                      <a:pt x="87932" y="7841"/>
                    </a:cubicBezTo>
                    <a:lnTo>
                      <a:pt x="87932" y="69915"/>
                    </a:lnTo>
                    <a:cubicBezTo>
                      <a:pt x="87932" y="74489"/>
                      <a:pt x="84163" y="77756"/>
                      <a:pt x="80395" y="77756"/>
                    </a:cubicBezTo>
                    <a:close/>
                  </a:path>
                </a:pathLst>
              </a:custGeom>
              <a:grpFill/>
              <a:ln w="62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Полилиния: фигура 241">
                <a:extLst>
                  <a:ext uri="{FF2B5EF4-FFF2-40B4-BE49-F238E27FC236}">
                    <a16:creationId xmlns:a16="http://schemas.microsoft.com/office/drawing/2014/main" xmlns="" id="{820AABE3-9598-4642-A02C-3ED2FB75070B}"/>
                  </a:ext>
                </a:extLst>
              </p:cNvPr>
              <p:cNvSpPr/>
              <p:nvPr/>
            </p:nvSpPr>
            <p:spPr bwMode="auto">
              <a:xfrm>
                <a:off x="1158783" y="4257947"/>
                <a:ext cx="87931" cy="78409"/>
              </a:xfrm>
              <a:custGeom>
                <a:avLst/>
                <a:gdLst>
                  <a:gd name="connsiteX0" fmla="*/ 15074 w 87931"/>
                  <a:gd name="connsiteY0" fmla="*/ 61421 h 78409"/>
                  <a:gd name="connsiteX1" fmla="*/ 50247 w 87931"/>
                  <a:gd name="connsiteY1" fmla="*/ 61421 h 78409"/>
                  <a:gd name="connsiteX2" fmla="*/ 72230 w 87931"/>
                  <a:gd name="connsiteY2" fmla="*/ 38551 h 78409"/>
                  <a:gd name="connsiteX3" fmla="*/ 50247 w 87931"/>
                  <a:gd name="connsiteY3" fmla="*/ 15682 h 78409"/>
                  <a:gd name="connsiteX4" fmla="*/ 15074 w 87931"/>
                  <a:gd name="connsiteY4" fmla="*/ 15682 h 78409"/>
                  <a:gd name="connsiteX5" fmla="*/ 15074 w 87931"/>
                  <a:gd name="connsiteY5" fmla="*/ 62074 h 78409"/>
                  <a:gd name="connsiteX6" fmla="*/ 50247 w 87931"/>
                  <a:gd name="connsiteY6" fmla="*/ 77756 h 78409"/>
                  <a:gd name="connsiteX7" fmla="*/ 7537 w 87931"/>
                  <a:gd name="connsiteY7" fmla="*/ 77756 h 78409"/>
                  <a:gd name="connsiteX8" fmla="*/ 0 w 87931"/>
                  <a:gd name="connsiteY8" fmla="*/ 69915 h 78409"/>
                  <a:gd name="connsiteX9" fmla="*/ 0 w 87931"/>
                  <a:gd name="connsiteY9" fmla="*/ 7841 h 78409"/>
                  <a:gd name="connsiteX10" fmla="*/ 7537 w 87931"/>
                  <a:gd name="connsiteY10" fmla="*/ 0 h 78409"/>
                  <a:gd name="connsiteX11" fmla="*/ 50247 w 87931"/>
                  <a:gd name="connsiteY11" fmla="*/ 0 h 78409"/>
                  <a:gd name="connsiteX12" fmla="*/ 87932 w 87931"/>
                  <a:gd name="connsiteY12" fmla="*/ 39205 h 78409"/>
                  <a:gd name="connsiteX13" fmla="*/ 50247 w 87931"/>
                  <a:gd name="connsiteY13" fmla="*/ 78409 h 78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931" h="78409" extrusionOk="0">
                    <a:moveTo>
                      <a:pt x="15074" y="61421"/>
                    </a:moveTo>
                    <a:lnTo>
                      <a:pt x="50247" y="61421"/>
                    </a:lnTo>
                    <a:cubicBezTo>
                      <a:pt x="62180" y="61421"/>
                      <a:pt x="72230" y="50966"/>
                      <a:pt x="72230" y="38551"/>
                    </a:cubicBezTo>
                    <a:cubicBezTo>
                      <a:pt x="72230" y="26136"/>
                      <a:pt x="62180" y="15682"/>
                      <a:pt x="50247" y="15682"/>
                    </a:cubicBezTo>
                    <a:lnTo>
                      <a:pt x="15074" y="15682"/>
                    </a:lnTo>
                    <a:lnTo>
                      <a:pt x="15074" y="62074"/>
                    </a:lnTo>
                    <a:close/>
                    <a:moveTo>
                      <a:pt x="50247" y="77756"/>
                    </a:moveTo>
                    <a:lnTo>
                      <a:pt x="7537" y="77756"/>
                    </a:lnTo>
                    <a:cubicBezTo>
                      <a:pt x="3140" y="77756"/>
                      <a:pt x="0" y="73835"/>
                      <a:pt x="0" y="69915"/>
                    </a:cubicBezTo>
                    <a:lnTo>
                      <a:pt x="0" y="7841"/>
                    </a:lnTo>
                    <a:cubicBezTo>
                      <a:pt x="0" y="3267"/>
                      <a:pt x="3769" y="0"/>
                      <a:pt x="7537" y="0"/>
                    </a:cubicBezTo>
                    <a:lnTo>
                      <a:pt x="50247" y="0"/>
                    </a:lnTo>
                    <a:cubicBezTo>
                      <a:pt x="70974" y="0"/>
                      <a:pt x="87932" y="17642"/>
                      <a:pt x="87932" y="39205"/>
                    </a:cubicBezTo>
                    <a:cubicBezTo>
                      <a:pt x="87932" y="60767"/>
                      <a:pt x="70974" y="78409"/>
                      <a:pt x="50247" y="78409"/>
                    </a:cubicBezTo>
                    <a:close/>
                  </a:path>
                </a:pathLst>
              </a:custGeom>
              <a:grpFill/>
              <a:ln w="62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Полилиния: фигура 242">
                <a:extLst>
                  <a:ext uri="{FF2B5EF4-FFF2-40B4-BE49-F238E27FC236}">
                    <a16:creationId xmlns:a16="http://schemas.microsoft.com/office/drawing/2014/main" xmlns="" id="{77529229-C78E-441E-BFDF-FE2F54D2688F}"/>
                  </a:ext>
                </a:extLst>
              </p:cNvPr>
              <p:cNvSpPr/>
              <p:nvPr/>
            </p:nvSpPr>
            <p:spPr bwMode="auto">
              <a:xfrm>
                <a:off x="1085297" y="4400390"/>
                <a:ext cx="87931" cy="78409"/>
              </a:xfrm>
              <a:custGeom>
                <a:avLst/>
                <a:gdLst>
                  <a:gd name="connsiteX0" fmla="*/ 37685 w 87931"/>
                  <a:gd name="connsiteY0" fmla="*/ 15682 h 78409"/>
                  <a:gd name="connsiteX1" fmla="*/ 15702 w 87931"/>
                  <a:gd name="connsiteY1" fmla="*/ 38551 h 78409"/>
                  <a:gd name="connsiteX2" fmla="*/ 37685 w 87931"/>
                  <a:gd name="connsiteY2" fmla="*/ 61421 h 78409"/>
                  <a:gd name="connsiteX3" fmla="*/ 72858 w 87931"/>
                  <a:gd name="connsiteY3" fmla="*/ 61421 h 78409"/>
                  <a:gd name="connsiteX4" fmla="*/ 72858 w 87931"/>
                  <a:gd name="connsiteY4" fmla="*/ 15028 h 78409"/>
                  <a:gd name="connsiteX5" fmla="*/ 37685 w 87931"/>
                  <a:gd name="connsiteY5" fmla="*/ 15028 h 78409"/>
                  <a:gd name="connsiteX6" fmla="*/ 80395 w 87931"/>
                  <a:gd name="connsiteY6" fmla="*/ 78409 h 78409"/>
                  <a:gd name="connsiteX7" fmla="*/ 37685 w 87931"/>
                  <a:gd name="connsiteY7" fmla="*/ 78409 h 78409"/>
                  <a:gd name="connsiteX8" fmla="*/ 0 w 87931"/>
                  <a:gd name="connsiteY8" fmla="*/ 39205 h 78409"/>
                  <a:gd name="connsiteX9" fmla="*/ 37685 w 87931"/>
                  <a:gd name="connsiteY9" fmla="*/ 0 h 78409"/>
                  <a:gd name="connsiteX10" fmla="*/ 80395 w 87931"/>
                  <a:gd name="connsiteY10" fmla="*/ 0 h 78409"/>
                  <a:gd name="connsiteX11" fmla="*/ 87932 w 87931"/>
                  <a:gd name="connsiteY11" fmla="*/ 7841 h 78409"/>
                  <a:gd name="connsiteX12" fmla="*/ 87932 w 87931"/>
                  <a:gd name="connsiteY12" fmla="*/ 70568 h 78409"/>
                  <a:gd name="connsiteX13" fmla="*/ 80395 w 87931"/>
                  <a:gd name="connsiteY13" fmla="*/ 78409 h 78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931" h="78409" extrusionOk="0">
                    <a:moveTo>
                      <a:pt x="37685" y="15682"/>
                    </a:moveTo>
                    <a:cubicBezTo>
                      <a:pt x="25751" y="15682"/>
                      <a:pt x="15702" y="26136"/>
                      <a:pt x="15702" y="38551"/>
                    </a:cubicBezTo>
                    <a:cubicBezTo>
                      <a:pt x="15702" y="50966"/>
                      <a:pt x="25751" y="61421"/>
                      <a:pt x="37685" y="61421"/>
                    </a:cubicBezTo>
                    <a:lnTo>
                      <a:pt x="72858" y="61421"/>
                    </a:lnTo>
                    <a:lnTo>
                      <a:pt x="72858" y="15028"/>
                    </a:lnTo>
                    <a:lnTo>
                      <a:pt x="37685" y="15028"/>
                    </a:lnTo>
                    <a:close/>
                    <a:moveTo>
                      <a:pt x="80395" y="78409"/>
                    </a:moveTo>
                    <a:lnTo>
                      <a:pt x="37685" y="78409"/>
                    </a:lnTo>
                    <a:cubicBezTo>
                      <a:pt x="16958" y="78409"/>
                      <a:pt x="0" y="60767"/>
                      <a:pt x="0" y="39205"/>
                    </a:cubicBezTo>
                    <a:cubicBezTo>
                      <a:pt x="0" y="17642"/>
                      <a:pt x="16958" y="0"/>
                      <a:pt x="37685" y="0"/>
                    </a:cubicBezTo>
                    <a:lnTo>
                      <a:pt x="80395" y="0"/>
                    </a:lnTo>
                    <a:cubicBezTo>
                      <a:pt x="84791" y="0"/>
                      <a:pt x="87932" y="3920"/>
                      <a:pt x="87932" y="7841"/>
                    </a:cubicBezTo>
                    <a:lnTo>
                      <a:pt x="87932" y="70568"/>
                    </a:lnTo>
                    <a:cubicBezTo>
                      <a:pt x="87932" y="75142"/>
                      <a:pt x="84163" y="78409"/>
                      <a:pt x="80395" y="78409"/>
                    </a:cubicBezTo>
                    <a:close/>
                  </a:path>
                </a:pathLst>
              </a:custGeom>
              <a:grpFill/>
              <a:ln w="62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Полилиния: фигура 243">
                <a:extLst>
                  <a:ext uri="{FF2B5EF4-FFF2-40B4-BE49-F238E27FC236}">
                    <a16:creationId xmlns:a16="http://schemas.microsoft.com/office/drawing/2014/main" xmlns="" id="{7029FC01-C0D4-4EEF-9AF7-56A95B31FB22}"/>
                  </a:ext>
                </a:extLst>
              </p:cNvPr>
              <p:cNvSpPr/>
              <p:nvPr/>
            </p:nvSpPr>
            <p:spPr bwMode="auto">
              <a:xfrm>
                <a:off x="1158783" y="4400390"/>
                <a:ext cx="87931" cy="78409"/>
              </a:xfrm>
              <a:custGeom>
                <a:avLst/>
                <a:gdLst>
                  <a:gd name="connsiteX0" fmla="*/ 15074 w 87931"/>
                  <a:gd name="connsiteY0" fmla="*/ 62074 h 78409"/>
                  <a:gd name="connsiteX1" fmla="*/ 50247 w 87931"/>
                  <a:gd name="connsiteY1" fmla="*/ 62074 h 78409"/>
                  <a:gd name="connsiteX2" fmla="*/ 72230 w 87931"/>
                  <a:gd name="connsiteY2" fmla="*/ 39205 h 78409"/>
                  <a:gd name="connsiteX3" fmla="*/ 50247 w 87931"/>
                  <a:gd name="connsiteY3" fmla="*/ 16335 h 78409"/>
                  <a:gd name="connsiteX4" fmla="*/ 15074 w 87931"/>
                  <a:gd name="connsiteY4" fmla="*/ 16335 h 78409"/>
                  <a:gd name="connsiteX5" fmla="*/ 15074 w 87931"/>
                  <a:gd name="connsiteY5" fmla="*/ 62727 h 78409"/>
                  <a:gd name="connsiteX6" fmla="*/ 50247 w 87931"/>
                  <a:gd name="connsiteY6" fmla="*/ 78409 h 78409"/>
                  <a:gd name="connsiteX7" fmla="*/ 7537 w 87931"/>
                  <a:gd name="connsiteY7" fmla="*/ 78409 h 78409"/>
                  <a:gd name="connsiteX8" fmla="*/ 0 w 87931"/>
                  <a:gd name="connsiteY8" fmla="*/ 70568 h 78409"/>
                  <a:gd name="connsiteX9" fmla="*/ 0 w 87931"/>
                  <a:gd name="connsiteY9" fmla="*/ 7841 h 78409"/>
                  <a:gd name="connsiteX10" fmla="*/ 7537 w 87931"/>
                  <a:gd name="connsiteY10" fmla="*/ 0 h 78409"/>
                  <a:gd name="connsiteX11" fmla="*/ 50247 w 87931"/>
                  <a:gd name="connsiteY11" fmla="*/ 0 h 78409"/>
                  <a:gd name="connsiteX12" fmla="*/ 87932 w 87931"/>
                  <a:gd name="connsiteY12" fmla="*/ 39205 h 78409"/>
                  <a:gd name="connsiteX13" fmla="*/ 50247 w 87931"/>
                  <a:gd name="connsiteY13" fmla="*/ 78409 h 78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931" h="78409" extrusionOk="0">
                    <a:moveTo>
                      <a:pt x="15074" y="62074"/>
                    </a:moveTo>
                    <a:lnTo>
                      <a:pt x="50247" y="62074"/>
                    </a:lnTo>
                    <a:cubicBezTo>
                      <a:pt x="62180" y="62074"/>
                      <a:pt x="72230" y="51619"/>
                      <a:pt x="72230" y="39205"/>
                    </a:cubicBezTo>
                    <a:cubicBezTo>
                      <a:pt x="72230" y="26790"/>
                      <a:pt x="62180" y="16335"/>
                      <a:pt x="50247" y="16335"/>
                    </a:cubicBezTo>
                    <a:lnTo>
                      <a:pt x="15074" y="16335"/>
                    </a:lnTo>
                    <a:lnTo>
                      <a:pt x="15074" y="62727"/>
                    </a:lnTo>
                    <a:close/>
                    <a:moveTo>
                      <a:pt x="50247" y="78409"/>
                    </a:moveTo>
                    <a:lnTo>
                      <a:pt x="7537" y="78409"/>
                    </a:lnTo>
                    <a:cubicBezTo>
                      <a:pt x="3140" y="78409"/>
                      <a:pt x="0" y="74489"/>
                      <a:pt x="0" y="70568"/>
                    </a:cubicBezTo>
                    <a:lnTo>
                      <a:pt x="0" y="7841"/>
                    </a:lnTo>
                    <a:cubicBezTo>
                      <a:pt x="0" y="3267"/>
                      <a:pt x="3769" y="0"/>
                      <a:pt x="7537" y="0"/>
                    </a:cubicBezTo>
                    <a:lnTo>
                      <a:pt x="50247" y="0"/>
                    </a:lnTo>
                    <a:cubicBezTo>
                      <a:pt x="70974" y="0"/>
                      <a:pt x="87932" y="17642"/>
                      <a:pt x="87932" y="39205"/>
                    </a:cubicBezTo>
                    <a:cubicBezTo>
                      <a:pt x="87932" y="60767"/>
                      <a:pt x="70974" y="78409"/>
                      <a:pt x="50247" y="78409"/>
                    </a:cubicBezTo>
                    <a:close/>
                  </a:path>
                </a:pathLst>
              </a:custGeom>
              <a:grpFill/>
              <a:ln w="62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Полилиния: фигура 244">
                <a:extLst>
                  <a:ext uri="{FF2B5EF4-FFF2-40B4-BE49-F238E27FC236}">
                    <a16:creationId xmlns:a16="http://schemas.microsoft.com/office/drawing/2014/main" xmlns="" id="{A2265B37-F551-42CE-94E8-E17FA345C61E}"/>
                  </a:ext>
                </a:extLst>
              </p:cNvPr>
              <p:cNvSpPr/>
              <p:nvPr/>
            </p:nvSpPr>
            <p:spPr bwMode="auto">
              <a:xfrm>
                <a:off x="760578" y="4035134"/>
                <a:ext cx="547689" cy="522729"/>
              </a:xfrm>
              <a:custGeom>
                <a:avLst/>
                <a:gdLst>
                  <a:gd name="connsiteX0" fmla="*/ 32032 w 547689"/>
                  <a:gd name="connsiteY0" fmla="*/ 16335 h 522729"/>
                  <a:gd name="connsiteX1" fmla="*/ 15702 w 547689"/>
                  <a:gd name="connsiteY1" fmla="*/ 33324 h 522729"/>
                  <a:gd name="connsiteX2" fmla="*/ 15702 w 547689"/>
                  <a:gd name="connsiteY2" fmla="*/ 489405 h 522729"/>
                  <a:gd name="connsiteX3" fmla="*/ 32032 w 547689"/>
                  <a:gd name="connsiteY3" fmla="*/ 506394 h 522729"/>
                  <a:gd name="connsiteX4" fmla="*/ 515657 w 547689"/>
                  <a:gd name="connsiteY4" fmla="*/ 506394 h 522729"/>
                  <a:gd name="connsiteX5" fmla="*/ 531988 w 547689"/>
                  <a:gd name="connsiteY5" fmla="*/ 489405 h 522729"/>
                  <a:gd name="connsiteX6" fmla="*/ 531988 w 547689"/>
                  <a:gd name="connsiteY6" fmla="*/ 33324 h 522729"/>
                  <a:gd name="connsiteX7" fmla="*/ 515657 w 547689"/>
                  <a:gd name="connsiteY7" fmla="*/ 16335 h 522729"/>
                  <a:gd name="connsiteX8" fmla="*/ 32032 w 547689"/>
                  <a:gd name="connsiteY8" fmla="*/ 16335 h 522729"/>
                  <a:gd name="connsiteX9" fmla="*/ 515657 w 547689"/>
                  <a:gd name="connsiteY9" fmla="*/ 522729 h 522729"/>
                  <a:gd name="connsiteX10" fmla="*/ 32032 w 547689"/>
                  <a:gd name="connsiteY10" fmla="*/ 522729 h 522729"/>
                  <a:gd name="connsiteX11" fmla="*/ 0 w 547689"/>
                  <a:gd name="connsiteY11" fmla="*/ 489405 h 522729"/>
                  <a:gd name="connsiteX12" fmla="*/ 0 w 547689"/>
                  <a:gd name="connsiteY12" fmla="*/ 33324 h 522729"/>
                  <a:gd name="connsiteX13" fmla="*/ 32032 w 547689"/>
                  <a:gd name="connsiteY13" fmla="*/ 0 h 522729"/>
                  <a:gd name="connsiteX14" fmla="*/ 515657 w 547689"/>
                  <a:gd name="connsiteY14" fmla="*/ 0 h 522729"/>
                  <a:gd name="connsiteX15" fmla="*/ 547690 w 547689"/>
                  <a:gd name="connsiteY15" fmla="*/ 33324 h 522729"/>
                  <a:gd name="connsiteX16" fmla="*/ 547690 w 547689"/>
                  <a:gd name="connsiteY16" fmla="*/ 489405 h 522729"/>
                  <a:gd name="connsiteX17" fmla="*/ 515657 w 547689"/>
                  <a:gd name="connsiteY17" fmla="*/ 522729 h 522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47689" h="522729" extrusionOk="0">
                    <a:moveTo>
                      <a:pt x="32032" y="16335"/>
                    </a:moveTo>
                    <a:cubicBezTo>
                      <a:pt x="23239" y="16335"/>
                      <a:pt x="15702" y="24176"/>
                      <a:pt x="15702" y="33324"/>
                    </a:cubicBezTo>
                    <a:lnTo>
                      <a:pt x="15702" y="489405"/>
                    </a:lnTo>
                    <a:cubicBezTo>
                      <a:pt x="15702" y="498553"/>
                      <a:pt x="23239" y="506394"/>
                      <a:pt x="32032" y="506394"/>
                    </a:cubicBezTo>
                    <a:lnTo>
                      <a:pt x="515657" y="506394"/>
                    </a:lnTo>
                    <a:cubicBezTo>
                      <a:pt x="524451" y="506394"/>
                      <a:pt x="531988" y="498553"/>
                      <a:pt x="531988" y="489405"/>
                    </a:cubicBezTo>
                    <a:lnTo>
                      <a:pt x="531988" y="33324"/>
                    </a:lnTo>
                    <a:cubicBezTo>
                      <a:pt x="531988" y="24176"/>
                      <a:pt x="524451" y="16335"/>
                      <a:pt x="515657" y="16335"/>
                    </a:cubicBezTo>
                    <a:lnTo>
                      <a:pt x="32032" y="16335"/>
                    </a:lnTo>
                    <a:close/>
                    <a:moveTo>
                      <a:pt x="515657" y="522729"/>
                    </a:moveTo>
                    <a:lnTo>
                      <a:pt x="32032" y="522729"/>
                    </a:lnTo>
                    <a:cubicBezTo>
                      <a:pt x="14446" y="522729"/>
                      <a:pt x="0" y="507701"/>
                      <a:pt x="0" y="489405"/>
                    </a:cubicBezTo>
                    <a:lnTo>
                      <a:pt x="0" y="33324"/>
                    </a:lnTo>
                    <a:cubicBezTo>
                      <a:pt x="0" y="15028"/>
                      <a:pt x="14446" y="0"/>
                      <a:pt x="32032" y="0"/>
                    </a:cubicBezTo>
                    <a:lnTo>
                      <a:pt x="515657" y="0"/>
                    </a:lnTo>
                    <a:cubicBezTo>
                      <a:pt x="533244" y="0"/>
                      <a:pt x="547690" y="15028"/>
                      <a:pt x="547690" y="33324"/>
                    </a:cubicBezTo>
                    <a:lnTo>
                      <a:pt x="547690" y="489405"/>
                    </a:lnTo>
                    <a:cubicBezTo>
                      <a:pt x="547690" y="507701"/>
                      <a:pt x="533244" y="522729"/>
                      <a:pt x="515657" y="522729"/>
                    </a:cubicBezTo>
                    <a:close/>
                  </a:path>
                </a:pathLst>
              </a:custGeom>
              <a:grpFill/>
              <a:ln w="62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Полилиния: фигура 245">
                <a:extLst>
                  <a:ext uri="{FF2B5EF4-FFF2-40B4-BE49-F238E27FC236}">
                    <a16:creationId xmlns:a16="http://schemas.microsoft.com/office/drawing/2014/main" xmlns="" id="{17E8C696-EA95-46CF-AE31-26A5BBF4A2FB}"/>
                  </a:ext>
                </a:extLst>
              </p:cNvPr>
              <p:cNvSpPr/>
              <p:nvPr/>
            </p:nvSpPr>
            <p:spPr bwMode="auto">
              <a:xfrm>
                <a:off x="1026257" y="4100475"/>
                <a:ext cx="15702" cy="67301"/>
              </a:xfrm>
              <a:custGeom>
                <a:avLst/>
                <a:gdLst>
                  <a:gd name="connsiteX0" fmla="*/ 0 w 15702"/>
                  <a:gd name="connsiteY0" fmla="*/ 67301 h 67301"/>
                  <a:gd name="connsiteX1" fmla="*/ 15702 w 15702"/>
                  <a:gd name="connsiteY1" fmla="*/ 67301 h 67301"/>
                  <a:gd name="connsiteX2" fmla="*/ 15702 w 15702"/>
                  <a:gd name="connsiteY2" fmla="*/ 0 h 67301"/>
                  <a:gd name="connsiteX3" fmla="*/ 0 w 15702"/>
                  <a:gd name="connsiteY3" fmla="*/ 0 h 67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02" h="67301" extrusionOk="0">
                    <a:moveTo>
                      <a:pt x="0" y="67301"/>
                    </a:moveTo>
                    <a:lnTo>
                      <a:pt x="15702" y="67301"/>
                    </a:lnTo>
                    <a:lnTo>
                      <a:pt x="1570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2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Полилиния: фигура 246">
                <a:extLst>
                  <a:ext uri="{FF2B5EF4-FFF2-40B4-BE49-F238E27FC236}">
                    <a16:creationId xmlns:a16="http://schemas.microsoft.com/office/drawing/2014/main" xmlns="" id="{F53B4388-7692-434C-9126-065021B919EC}"/>
                  </a:ext>
                </a:extLst>
              </p:cNvPr>
              <p:cNvSpPr/>
              <p:nvPr/>
            </p:nvSpPr>
            <p:spPr bwMode="auto">
              <a:xfrm>
                <a:off x="1026257" y="4212208"/>
                <a:ext cx="15702" cy="67301"/>
              </a:xfrm>
              <a:custGeom>
                <a:avLst/>
                <a:gdLst>
                  <a:gd name="connsiteX0" fmla="*/ 0 w 15702"/>
                  <a:gd name="connsiteY0" fmla="*/ 67301 h 67301"/>
                  <a:gd name="connsiteX1" fmla="*/ 15702 w 15702"/>
                  <a:gd name="connsiteY1" fmla="*/ 67301 h 67301"/>
                  <a:gd name="connsiteX2" fmla="*/ 15702 w 15702"/>
                  <a:gd name="connsiteY2" fmla="*/ 0 h 67301"/>
                  <a:gd name="connsiteX3" fmla="*/ 0 w 15702"/>
                  <a:gd name="connsiteY3" fmla="*/ 0 h 67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02" h="67301" extrusionOk="0">
                    <a:moveTo>
                      <a:pt x="0" y="67301"/>
                    </a:moveTo>
                    <a:lnTo>
                      <a:pt x="15702" y="67301"/>
                    </a:lnTo>
                    <a:lnTo>
                      <a:pt x="1570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2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Полилиния: фигура 247">
                <a:extLst>
                  <a:ext uri="{FF2B5EF4-FFF2-40B4-BE49-F238E27FC236}">
                    <a16:creationId xmlns:a16="http://schemas.microsoft.com/office/drawing/2014/main" xmlns="" id="{C22D0B34-427C-4B10-BF74-9F7931DFABDF}"/>
                  </a:ext>
                </a:extLst>
              </p:cNvPr>
              <p:cNvSpPr/>
              <p:nvPr/>
            </p:nvSpPr>
            <p:spPr bwMode="auto">
              <a:xfrm>
                <a:off x="1026257" y="4323941"/>
                <a:ext cx="15702" cy="66647"/>
              </a:xfrm>
              <a:custGeom>
                <a:avLst/>
                <a:gdLst>
                  <a:gd name="connsiteX0" fmla="*/ 0 w 15702"/>
                  <a:gd name="connsiteY0" fmla="*/ 66648 h 66647"/>
                  <a:gd name="connsiteX1" fmla="*/ 15702 w 15702"/>
                  <a:gd name="connsiteY1" fmla="*/ 66648 h 66647"/>
                  <a:gd name="connsiteX2" fmla="*/ 15702 w 15702"/>
                  <a:gd name="connsiteY2" fmla="*/ 0 h 66647"/>
                  <a:gd name="connsiteX3" fmla="*/ 0 w 15702"/>
                  <a:gd name="connsiteY3" fmla="*/ 0 h 66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02" h="66647" extrusionOk="0">
                    <a:moveTo>
                      <a:pt x="0" y="66648"/>
                    </a:moveTo>
                    <a:lnTo>
                      <a:pt x="15702" y="66648"/>
                    </a:lnTo>
                    <a:lnTo>
                      <a:pt x="1570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2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Полилиния: фигура 248">
                <a:extLst>
                  <a:ext uri="{FF2B5EF4-FFF2-40B4-BE49-F238E27FC236}">
                    <a16:creationId xmlns:a16="http://schemas.microsoft.com/office/drawing/2014/main" xmlns="" id="{F0522EA3-F29C-4F34-A498-22F054422941}"/>
                  </a:ext>
                </a:extLst>
              </p:cNvPr>
              <p:cNvSpPr/>
              <p:nvPr/>
            </p:nvSpPr>
            <p:spPr bwMode="auto">
              <a:xfrm>
                <a:off x="1026257" y="4435021"/>
                <a:ext cx="15702" cy="67301"/>
              </a:xfrm>
              <a:custGeom>
                <a:avLst/>
                <a:gdLst>
                  <a:gd name="connsiteX0" fmla="*/ 0 w 15702"/>
                  <a:gd name="connsiteY0" fmla="*/ 67301 h 67301"/>
                  <a:gd name="connsiteX1" fmla="*/ 15702 w 15702"/>
                  <a:gd name="connsiteY1" fmla="*/ 67301 h 67301"/>
                  <a:gd name="connsiteX2" fmla="*/ 15702 w 15702"/>
                  <a:gd name="connsiteY2" fmla="*/ 0 h 67301"/>
                  <a:gd name="connsiteX3" fmla="*/ 0 w 15702"/>
                  <a:gd name="connsiteY3" fmla="*/ 0 h 67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02" h="67301" extrusionOk="0">
                    <a:moveTo>
                      <a:pt x="0" y="67301"/>
                    </a:moveTo>
                    <a:lnTo>
                      <a:pt x="15702" y="67301"/>
                    </a:lnTo>
                    <a:lnTo>
                      <a:pt x="1570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2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8" name="Текст 8">
              <a:extLst>
                <a:ext uri="{FF2B5EF4-FFF2-40B4-BE49-F238E27FC236}">
                  <a16:creationId xmlns:a16="http://schemas.microsoft.com/office/drawing/2014/main" xmlns="" id="{1F715268-32B9-41A8-90A2-05685052D00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31743" y="4049098"/>
              <a:ext cx="1246336" cy="32604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>
                <a:lnSpc>
                  <a:spcPct val="90000"/>
                </a:lnSpc>
                <a:spcBef>
                  <a:spcPts val="1000"/>
                </a:spcBef>
                <a:buClr>
                  <a:srgbClr val="916F64"/>
                </a:buClr>
                <a:buFont typeface="Wingdings"/>
                <a:buChar char="§"/>
                <a:defRPr lang="ru-RU" sz="1600">
                  <a:solidFill>
                    <a:srgbClr val="473D3B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>
                <a:lnSpc>
                  <a:spcPct val="90000"/>
                </a:lnSpc>
                <a:spcBef>
                  <a:spcPts val="500"/>
                </a:spcBef>
                <a:buClr>
                  <a:srgbClr val="916F64"/>
                </a:buClr>
                <a:buFont typeface="Wingdings"/>
                <a:buChar char="§"/>
                <a:defRPr lang="ru-RU" sz="1600">
                  <a:solidFill>
                    <a:srgbClr val="473D3B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>
                <a:lnSpc>
                  <a:spcPct val="90000"/>
                </a:lnSpc>
                <a:spcBef>
                  <a:spcPts val="500"/>
                </a:spcBef>
                <a:buClr>
                  <a:srgbClr val="916F64"/>
                </a:buClr>
                <a:buFont typeface="Wingdings"/>
                <a:buChar char="§"/>
                <a:defRPr lang="ru-RU" sz="1600">
                  <a:solidFill>
                    <a:srgbClr val="473D3B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>
                <a:lnSpc>
                  <a:spcPct val="90000"/>
                </a:lnSpc>
                <a:spcBef>
                  <a:spcPts val="500"/>
                </a:spcBef>
                <a:buClr>
                  <a:srgbClr val="916F64"/>
                </a:buClr>
                <a:buFont typeface="Wingdings"/>
                <a:buChar char="§"/>
                <a:defRPr lang="ru-RU" sz="1600">
                  <a:solidFill>
                    <a:srgbClr val="473D3B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>
                <a:lnSpc>
                  <a:spcPct val="90000"/>
                </a:lnSpc>
                <a:spcBef>
                  <a:spcPts val="500"/>
                </a:spcBef>
                <a:buClr>
                  <a:srgbClr val="916F64"/>
                </a:buClr>
                <a:buFont typeface="Wingdings"/>
                <a:buChar char="§"/>
                <a:defRPr lang="ru-RU" sz="1600">
                  <a:solidFill>
                    <a:srgbClr val="473D3B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70000"/>
                </a:lnSpc>
                <a:buNone/>
              </a:pPr>
              <a:r>
                <a:rPr lang="ru-RU" sz="3200" b="1" dirty="0">
                  <a:solidFill>
                    <a:schemeClr val="bg1"/>
                  </a:solidFill>
                </a:rPr>
                <a:t>&gt;180</a:t>
              </a:r>
            </a:p>
            <a:p>
              <a:pPr marL="0" indent="0">
                <a:lnSpc>
                  <a:spcPct val="70000"/>
                </a:lnSpc>
                <a:buNone/>
              </a:pPr>
              <a:endParaRPr lang="ru-RU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F1151B04-7146-4B9E-AD15-FABC3754A702}"/>
                </a:ext>
              </a:extLst>
            </p:cNvPr>
            <p:cNvSpPr txBox="1"/>
            <p:nvPr/>
          </p:nvSpPr>
          <p:spPr bwMode="auto">
            <a:xfrm>
              <a:off x="2590181" y="3966512"/>
              <a:ext cx="2795905" cy="424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200" dirty="0">
                  <a:solidFill>
                    <a:schemeClr val="bg1"/>
                  </a:solidFill>
                </a:rPr>
                <a:t>наименований лекарственных препаратов в портфеле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xmlns="" id="{278338E6-889A-4976-A390-340744AB4FF8}"/>
              </a:ext>
            </a:extLst>
          </p:cNvPr>
          <p:cNvGrpSpPr/>
          <p:nvPr/>
        </p:nvGrpSpPr>
        <p:grpSpPr>
          <a:xfrm>
            <a:off x="6064531" y="5006737"/>
            <a:ext cx="5503581" cy="922262"/>
            <a:chOff x="211003" y="4970658"/>
            <a:chExt cx="5503581" cy="922262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xmlns="" id="{FAABC662-4CFC-4F55-9A6F-763EA5C4AAB2}"/>
                </a:ext>
              </a:extLst>
            </p:cNvPr>
            <p:cNvGrpSpPr/>
            <p:nvPr/>
          </p:nvGrpSpPr>
          <p:grpSpPr>
            <a:xfrm>
              <a:off x="1336754" y="5152015"/>
              <a:ext cx="4377830" cy="646331"/>
              <a:chOff x="7252818" y="5946223"/>
              <a:chExt cx="4377830" cy="646331"/>
            </a:xfrm>
          </p:grpSpPr>
          <p:sp>
            <p:nvSpPr>
              <p:cNvPr id="31" name="Текст 8">
                <a:extLst>
                  <a:ext uri="{FF2B5EF4-FFF2-40B4-BE49-F238E27FC236}">
                    <a16:creationId xmlns:a16="http://schemas.microsoft.com/office/drawing/2014/main" xmlns="" id="{5004794E-7A2C-4F5D-B3DD-A13F7D33D0A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252818" y="6018364"/>
                <a:ext cx="2899549" cy="32604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>
                  <a:lnSpc>
                    <a:spcPct val="90000"/>
                  </a:lnSpc>
                  <a:spcBef>
                    <a:spcPts val="1000"/>
                  </a:spcBef>
                  <a:buClr>
                    <a:srgbClr val="916F64"/>
                  </a:buClr>
                  <a:buFont typeface="Wingdings"/>
                  <a:buChar char="§"/>
                  <a:defRPr lang="ru-RU" sz="1600">
                    <a:solidFill>
                      <a:srgbClr val="473D3B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>
                  <a:lnSpc>
                    <a:spcPct val="90000"/>
                  </a:lnSpc>
                  <a:spcBef>
                    <a:spcPts val="500"/>
                  </a:spcBef>
                  <a:buClr>
                    <a:srgbClr val="916F64"/>
                  </a:buClr>
                  <a:buFont typeface="Wingdings"/>
                  <a:buChar char="§"/>
                  <a:defRPr lang="ru-RU" sz="1600">
                    <a:solidFill>
                      <a:srgbClr val="473D3B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>
                  <a:lnSpc>
                    <a:spcPct val="90000"/>
                  </a:lnSpc>
                  <a:spcBef>
                    <a:spcPts val="500"/>
                  </a:spcBef>
                  <a:buClr>
                    <a:srgbClr val="916F64"/>
                  </a:buClr>
                  <a:buFont typeface="Wingdings"/>
                  <a:buChar char="§"/>
                  <a:defRPr lang="ru-RU" sz="1600">
                    <a:solidFill>
                      <a:srgbClr val="473D3B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>
                  <a:lnSpc>
                    <a:spcPct val="90000"/>
                  </a:lnSpc>
                  <a:spcBef>
                    <a:spcPts val="500"/>
                  </a:spcBef>
                  <a:buClr>
                    <a:srgbClr val="916F64"/>
                  </a:buClr>
                  <a:buFont typeface="Wingdings"/>
                  <a:buChar char="§"/>
                  <a:defRPr lang="ru-RU" sz="1600">
                    <a:solidFill>
                      <a:srgbClr val="473D3B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>
                  <a:lnSpc>
                    <a:spcPct val="90000"/>
                  </a:lnSpc>
                  <a:spcBef>
                    <a:spcPts val="500"/>
                  </a:spcBef>
                  <a:buClr>
                    <a:srgbClr val="916F64"/>
                  </a:buClr>
                  <a:buFont typeface="Wingdings"/>
                  <a:buChar char="§"/>
                  <a:defRPr lang="ru-RU" sz="1600">
                    <a:solidFill>
                      <a:srgbClr val="473D3B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70000"/>
                  </a:lnSpc>
                  <a:buNone/>
                </a:pPr>
                <a:r>
                  <a:rPr lang="ru-RU" sz="2800" b="1" dirty="0">
                    <a:solidFill>
                      <a:schemeClr val="bg1"/>
                    </a:solidFill>
                  </a:rPr>
                  <a:t> 80%</a:t>
                </a:r>
              </a:p>
              <a:p>
                <a:pPr marL="0" indent="0">
                  <a:lnSpc>
                    <a:spcPct val="70000"/>
                  </a:lnSpc>
                  <a:buNone/>
                </a:pPr>
                <a:endParaRPr lang="ru-RU" sz="2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1ED289E1-FEE1-4B51-BC66-7E2CFFD5574A}"/>
                  </a:ext>
                </a:extLst>
              </p:cNvPr>
              <p:cNvSpPr txBox="1"/>
              <p:nvPr/>
            </p:nvSpPr>
            <p:spPr bwMode="auto">
              <a:xfrm>
                <a:off x="8439020" y="5946223"/>
                <a:ext cx="319162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solidFill>
                      <a:schemeClr val="bg1"/>
                    </a:solidFill>
                  </a:rPr>
                  <a:t>входят в перечень жизненно необходимых и важнейших лекарственных препаратов </a:t>
                </a:r>
                <a:r>
                  <a:rPr lang="ru-RU" sz="1200" i="1" dirty="0">
                    <a:solidFill>
                      <a:schemeClr val="bg1"/>
                    </a:solidFill>
                  </a:rPr>
                  <a:t>(ЖНВЛП)</a:t>
                </a:r>
              </a:p>
            </p:txBody>
          </p:sp>
        </p:grpSp>
        <p:graphicFrame>
          <p:nvGraphicFramePr>
            <p:cNvPr id="33" name="Диаграмма 27">
              <a:extLst>
                <a:ext uri="{FF2B5EF4-FFF2-40B4-BE49-F238E27FC236}">
                  <a16:creationId xmlns:a16="http://schemas.microsoft.com/office/drawing/2014/main" xmlns="" id="{E0485938-A0FB-4016-A949-8F896C51E2A5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11003" y="4970658"/>
            <a:ext cx="1367149" cy="9222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21A5F308-7582-4C53-AF77-F4848F8E97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54816" y="6123080"/>
            <a:ext cx="1592292" cy="428758"/>
          </a:xfrm>
          <a:prstGeom prst="rect">
            <a:avLst/>
          </a:prstGeom>
        </p:spPr>
      </p:pic>
      <p:grpSp>
        <p:nvGrpSpPr>
          <p:cNvPr id="52" name="Группа 15">
            <a:extLst>
              <a:ext uri="{FF2B5EF4-FFF2-40B4-BE49-F238E27FC236}">
                <a16:creationId xmlns:a16="http://schemas.microsoft.com/office/drawing/2014/main" xmlns="" id="{D8C75501-C866-4AD8-ADEF-F644829A774F}"/>
              </a:ext>
            </a:extLst>
          </p:cNvPr>
          <p:cNvGrpSpPr/>
          <p:nvPr/>
        </p:nvGrpSpPr>
        <p:grpSpPr bwMode="auto">
          <a:xfrm>
            <a:off x="623888" y="1340768"/>
            <a:ext cx="2729189" cy="0"/>
            <a:chOff x="4259263" y="1311403"/>
            <a:chExt cx="2729189" cy="0"/>
          </a:xfrm>
        </p:grpSpPr>
        <p:cxnSp>
          <p:nvCxnSpPr>
            <p:cNvPr id="54" name="Прямая соединительная линия 16">
              <a:extLst>
                <a:ext uri="{FF2B5EF4-FFF2-40B4-BE49-F238E27FC236}">
                  <a16:creationId xmlns:a16="http://schemas.microsoft.com/office/drawing/2014/main" xmlns="" id="{088B39BD-4D6A-4B4A-9A8A-9DF2EBC6C2B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259263" y="1311403"/>
              <a:ext cx="1368423" cy="0"/>
            </a:xfrm>
            <a:prstGeom prst="line">
              <a:avLst/>
            </a:prstGeom>
            <a:ln w="19050">
              <a:solidFill>
                <a:srgbClr val="F828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17">
              <a:extLst>
                <a:ext uri="{FF2B5EF4-FFF2-40B4-BE49-F238E27FC236}">
                  <a16:creationId xmlns:a16="http://schemas.microsoft.com/office/drawing/2014/main" xmlns="" id="{74E015AA-EC96-45C2-B91B-3F935ADFAB0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620029" y="1311403"/>
              <a:ext cx="1368423" cy="0"/>
            </a:xfrm>
            <a:prstGeom prst="line">
              <a:avLst/>
            </a:prstGeom>
            <a:ln w="19050">
              <a:solidFill>
                <a:srgbClr val="B7B3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xmlns="" id="{522205FD-F480-495B-8787-FFFA75D5BD86}"/>
              </a:ext>
            </a:extLst>
          </p:cNvPr>
          <p:cNvGrpSpPr/>
          <p:nvPr/>
        </p:nvGrpSpPr>
        <p:grpSpPr>
          <a:xfrm>
            <a:off x="4664102" y="2647870"/>
            <a:ext cx="2651007" cy="631814"/>
            <a:chOff x="3695453" y="2647870"/>
            <a:chExt cx="2651007" cy="631814"/>
          </a:xfrm>
        </p:grpSpPr>
        <p:sp>
          <p:nvSpPr>
            <p:cNvPr id="58" name="Прямоугольник 56">
              <a:extLst>
                <a:ext uri="{FF2B5EF4-FFF2-40B4-BE49-F238E27FC236}">
                  <a16:creationId xmlns:a16="http://schemas.microsoft.com/office/drawing/2014/main" xmlns="" id="{DDC66F74-0DE5-4F91-96AA-C3D34A5A6B23}"/>
                </a:ext>
              </a:extLst>
            </p:cNvPr>
            <p:cNvSpPr/>
            <p:nvPr/>
          </p:nvSpPr>
          <p:spPr bwMode="auto">
            <a:xfrm rot="16199999">
              <a:off x="4705050" y="1638273"/>
              <a:ext cx="631814" cy="2651007"/>
            </a:xfrm>
            <a:prstGeom prst="rect">
              <a:avLst/>
            </a:prstGeom>
            <a:solidFill>
              <a:srgbClr val="F8283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dirty="0">
                <a:solidFill>
                  <a:srgbClr val="B7B3AF"/>
                </a:solidFill>
              </a:endParaRPr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xmlns="" id="{FB3AA461-2798-4B19-ABE8-5A6C6E1D3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0881" y="2751024"/>
              <a:ext cx="1582732" cy="395683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xmlns="" id="{CF95454D-BD09-45A5-AB23-3A3030ABC717}"/>
              </a:ext>
            </a:extLst>
          </p:cNvPr>
          <p:cNvGrpSpPr/>
          <p:nvPr/>
        </p:nvGrpSpPr>
        <p:grpSpPr>
          <a:xfrm>
            <a:off x="1404117" y="2647871"/>
            <a:ext cx="2651008" cy="2163386"/>
            <a:chOff x="1821650" y="2647871"/>
            <a:chExt cx="2651008" cy="2163386"/>
          </a:xfrm>
        </p:grpSpPr>
        <p:sp>
          <p:nvSpPr>
            <p:cNvPr id="75" name="Прямоугольник 56">
              <a:extLst>
                <a:ext uri="{FF2B5EF4-FFF2-40B4-BE49-F238E27FC236}">
                  <a16:creationId xmlns:a16="http://schemas.microsoft.com/office/drawing/2014/main" xmlns="" id="{C9033F6F-393E-4C02-870E-D317DB50395F}"/>
                </a:ext>
              </a:extLst>
            </p:cNvPr>
            <p:cNvSpPr/>
            <p:nvPr/>
          </p:nvSpPr>
          <p:spPr bwMode="auto">
            <a:xfrm rot="16199999">
              <a:off x="2839302" y="1646328"/>
              <a:ext cx="631814" cy="2634899"/>
            </a:xfrm>
            <a:prstGeom prst="rect">
              <a:avLst/>
            </a:prstGeom>
            <a:solidFill>
              <a:srgbClr val="F8283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dirty="0">
                <a:solidFill>
                  <a:srgbClr val="B7B3AF"/>
                </a:solidFill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93D30E9B-0A06-4DE0-8353-876609A1D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7562" y="2806693"/>
              <a:ext cx="1711731" cy="347696"/>
            </a:xfrm>
            <a:prstGeom prst="rect">
              <a:avLst/>
            </a:prstGeom>
          </p:spPr>
        </p:pic>
        <p:sp>
          <p:nvSpPr>
            <p:cNvPr id="63" name="Прямоугольник 56">
              <a:extLst>
                <a:ext uri="{FF2B5EF4-FFF2-40B4-BE49-F238E27FC236}">
                  <a16:creationId xmlns:a16="http://schemas.microsoft.com/office/drawing/2014/main" xmlns="" id="{9F086837-7100-45F0-AEC9-5FB9DD019A50}"/>
                </a:ext>
              </a:extLst>
            </p:cNvPr>
            <p:cNvSpPr/>
            <p:nvPr/>
          </p:nvSpPr>
          <p:spPr bwMode="auto">
            <a:xfrm rot="16199999">
              <a:off x="2839302" y="2412113"/>
              <a:ext cx="631814" cy="2634899"/>
            </a:xfrm>
            <a:prstGeom prst="rect">
              <a:avLst/>
            </a:prstGeom>
            <a:solidFill>
              <a:srgbClr val="F8283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dirty="0">
                <a:solidFill>
                  <a:srgbClr val="B7B3AF"/>
                </a:solidFill>
              </a:endParaRPr>
            </a:p>
          </p:txBody>
        </p:sp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xmlns="" id="{5EF7F4F3-D0F5-4BAB-B226-51CB6BD229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7" t="7802" r="22123" b="78091"/>
            <a:stretch/>
          </p:blipFill>
          <p:spPr>
            <a:xfrm>
              <a:off x="2192375" y="3597427"/>
              <a:ext cx="1944386" cy="269599"/>
            </a:xfrm>
            <a:prstGeom prst="rect">
              <a:avLst/>
            </a:prstGeom>
          </p:spPr>
        </p:pic>
        <p:sp>
          <p:nvSpPr>
            <p:cNvPr id="78" name="Прямоугольник 56">
              <a:extLst>
                <a:ext uri="{FF2B5EF4-FFF2-40B4-BE49-F238E27FC236}">
                  <a16:creationId xmlns:a16="http://schemas.microsoft.com/office/drawing/2014/main" xmlns="" id="{9AC28876-64E1-4334-9494-7798158255AB}"/>
                </a:ext>
              </a:extLst>
            </p:cNvPr>
            <p:cNvSpPr/>
            <p:nvPr/>
          </p:nvSpPr>
          <p:spPr bwMode="auto">
            <a:xfrm rot="16199999">
              <a:off x="2831247" y="3169846"/>
              <a:ext cx="631814" cy="2651007"/>
            </a:xfrm>
            <a:prstGeom prst="rect">
              <a:avLst/>
            </a:prstGeom>
            <a:solidFill>
              <a:srgbClr val="F8283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dirty="0">
                <a:solidFill>
                  <a:srgbClr val="B7B3AF"/>
                </a:solidFill>
              </a:endParaRP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xmlns="" id="{957A8192-A22E-4772-A4BC-26C3B8339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844" y="4346609"/>
              <a:ext cx="1809449" cy="256275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xmlns="" id="{B1041F1A-80D4-471F-943D-D8B3FA45F73C}"/>
              </a:ext>
            </a:extLst>
          </p:cNvPr>
          <p:cNvGrpSpPr/>
          <p:nvPr/>
        </p:nvGrpSpPr>
        <p:grpSpPr>
          <a:xfrm>
            <a:off x="7896461" y="2647869"/>
            <a:ext cx="2647561" cy="2167526"/>
            <a:chOff x="7696911" y="2647869"/>
            <a:chExt cx="2647561" cy="2167526"/>
          </a:xfrm>
        </p:grpSpPr>
        <p:sp>
          <p:nvSpPr>
            <p:cNvPr id="61" name="Прямоугольник 56">
              <a:extLst>
                <a:ext uri="{FF2B5EF4-FFF2-40B4-BE49-F238E27FC236}">
                  <a16:creationId xmlns:a16="http://schemas.microsoft.com/office/drawing/2014/main" xmlns="" id="{AE752A54-ADD7-4894-BE74-6B0E48EF41D3}"/>
                </a:ext>
              </a:extLst>
            </p:cNvPr>
            <p:cNvSpPr/>
            <p:nvPr/>
          </p:nvSpPr>
          <p:spPr bwMode="auto">
            <a:xfrm rot="16199999">
              <a:off x="8704784" y="3175708"/>
              <a:ext cx="631814" cy="2647560"/>
            </a:xfrm>
            <a:prstGeom prst="rect">
              <a:avLst/>
            </a:prstGeom>
            <a:solidFill>
              <a:srgbClr val="F8283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dirty="0">
                <a:solidFill>
                  <a:srgbClr val="B7B3AF"/>
                </a:solidFill>
              </a:endParaRPr>
            </a:p>
          </p:txBody>
        </p:sp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xmlns="" id="{17C14175-20CD-4D92-B0DC-44532177C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750" y="4179438"/>
              <a:ext cx="1870884" cy="596033"/>
            </a:xfrm>
            <a:prstGeom prst="rect">
              <a:avLst/>
            </a:prstGeom>
          </p:spPr>
        </p:pic>
        <p:sp>
          <p:nvSpPr>
            <p:cNvPr id="60" name="Прямоугольник 56">
              <a:extLst>
                <a:ext uri="{FF2B5EF4-FFF2-40B4-BE49-F238E27FC236}">
                  <a16:creationId xmlns:a16="http://schemas.microsoft.com/office/drawing/2014/main" xmlns="" id="{994D682A-332A-4E6B-9317-033DE41E2BD6}"/>
                </a:ext>
              </a:extLst>
            </p:cNvPr>
            <p:cNvSpPr/>
            <p:nvPr/>
          </p:nvSpPr>
          <p:spPr bwMode="auto">
            <a:xfrm rot="16199999">
              <a:off x="8704785" y="1639996"/>
              <a:ext cx="631814" cy="2647560"/>
            </a:xfrm>
            <a:prstGeom prst="rect">
              <a:avLst/>
            </a:prstGeom>
            <a:solidFill>
              <a:srgbClr val="F8283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dirty="0">
                <a:solidFill>
                  <a:srgbClr val="B7B3AF"/>
                </a:solidFill>
              </a:endParaRPr>
            </a:p>
          </p:txBody>
        </p:sp>
        <p:sp>
          <p:nvSpPr>
            <p:cNvPr id="67" name="Прямоугольник 56">
              <a:extLst>
                <a:ext uri="{FF2B5EF4-FFF2-40B4-BE49-F238E27FC236}">
                  <a16:creationId xmlns:a16="http://schemas.microsoft.com/office/drawing/2014/main" xmlns="" id="{D7306A2C-9782-4D03-94CA-C737531056DE}"/>
                </a:ext>
              </a:extLst>
            </p:cNvPr>
            <p:cNvSpPr/>
            <p:nvPr/>
          </p:nvSpPr>
          <p:spPr bwMode="auto">
            <a:xfrm rot="16199999">
              <a:off x="8704785" y="2405781"/>
              <a:ext cx="631814" cy="2647560"/>
            </a:xfrm>
            <a:prstGeom prst="rect">
              <a:avLst/>
            </a:prstGeom>
            <a:solidFill>
              <a:srgbClr val="F8283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dirty="0">
                <a:solidFill>
                  <a:srgbClr val="B7B3AF"/>
                </a:solidFill>
              </a:endParaRPr>
            </a:p>
          </p:txBody>
        </p:sp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xmlns="" id="{DC5F4B79-0067-4C86-89B3-E9B08A855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1287" y="3591402"/>
              <a:ext cx="1717885" cy="275387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xmlns="" id="{3F93E566-A3C0-4DF4-93E5-6583975ED787}"/>
              </a:ext>
            </a:extLst>
          </p:cNvPr>
          <p:cNvGrpSpPr/>
          <p:nvPr/>
        </p:nvGrpSpPr>
        <p:grpSpPr>
          <a:xfrm>
            <a:off x="4664103" y="4179440"/>
            <a:ext cx="2651006" cy="631814"/>
            <a:chOff x="3695454" y="4179440"/>
            <a:chExt cx="2651006" cy="631814"/>
          </a:xfrm>
        </p:grpSpPr>
        <p:sp>
          <p:nvSpPr>
            <p:cNvPr id="76" name="Прямоугольник 56">
              <a:extLst>
                <a:ext uri="{FF2B5EF4-FFF2-40B4-BE49-F238E27FC236}">
                  <a16:creationId xmlns:a16="http://schemas.microsoft.com/office/drawing/2014/main" xmlns="" id="{CC5A6ED1-0154-4B1E-AF1A-6A3BF4909987}"/>
                </a:ext>
              </a:extLst>
            </p:cNvPr>
            <p:cNvSpPr/>
            <p:nvPr/>
          </p:nvSpPr>
          <p:spPr bwMode="auto">
            <a:xfrm rot="16199999">
              <a:off x="4705050" y="3169844"/>
              <a:ext cx="631814" cy="2651006"/>
            </a:xfrm>
            <a:prstGeom prst="rect">
              <a:avLst/>
            </a:prstGeom>
            <a:solidFill>
              <a:srgbClr val="F8283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dirty="0">
                <a:solidFill>
                  <a:srgbClr val="B7B3AF"/>
                </a:solidFill>
              </a:endParaRPr>
            </a:p>
          </p:txBody>
        </p:sp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xmlns="" id="{67B0DF71-4EB0-41CC-9E8D-DBE9E901DE39}"/>
                </a:ext>
              </a:extLst>
            </p:cNvPr>
            <p:cNvGrpSpPr/>
            <p:nvPr/>
          </p:nvGrpSpPr>
          <p:grpSpPr>
            <a:xfrm>
              <a:off x="4270946" y="4305750"/>
              <a:ext cx="1486219" cy="335229"/>
              <a:chOff x="5359612" y="4308292"/>
              <a:chExt cx="1486219" cy="335229"/>
            </a:xfrm>
          </p:grpSpPr>
          <p:pic>
            <p:nvPicPr>
              <p:cNvPr id="53" name="Рисунок 52">
                <a:extLst>
                  <a:ext uri="{FF2B5EF4-FFF2-40B4-BE49-F238E27FC236}">
                    <a16:creationId xmlns:a16="http://schemas.microsoft.com/office/drawing/2014/main" xmlns="" id="{76DC35E8-1C02-486A-B303-40B01FC8AE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914"/>
              <a:stretch/>
            </p:blipFill>
            <p:spPr>
              <a:xfrm>
                <a:off x="5359612" y="4346605"/>
                <a:ext cx="1418557" cy="296916"/>
              </a:xfrm>
              <a:prstGeom prst="rect">
                <a:avLst/>
              </a:prstGeom>
            </p:spPr>
          </p:pic>
          <p:pic>
            <p:nvPicPr>
              <p:cNvPr id="79" name="Рисунок 78">
                <a:extLst>
                  <a:ext uri="{FF2B5EF4-FFF2-40B4-BE49-F238E27FC236}">
                    <a16:creationId xmlns:a16="http://schemas.microsoft.com/office/drawing/2014/main" xmlns="" id="{D707CEF2-1091-48A7-90D3-FBA044451D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228" b="45997"/>
              <a:stretch/>
            </p:blipFill>
            <p:spPr>
              <a:xfrm>
                <a:off x="6710507" y="4308292"/>
                <a:ext cx="135324" cy="132659"/>
              </a:xfrm>
              <a:prstGeom prst="rect">
                <a:avLst/>
              </a:prstGeom>
            </p:spPr>
          </p:pic>
        </p:grp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xmlns="" id="{1CB451D3-CD46-4489-BC7D-96E1C4C91C8B}"/>
              </a:ext>
            </a:extLst>
          </p:cNvPr>
          <p:cNvGrpSpPr/>
          <p:nvPr/>
        </p:nvGrpSpPr>
        <p:grpSpPr>
          <a:xfrm>
            <a:off x="4680210" y="3413655"/>
            <a:ext cx="2634899" cy="631814"/>
            <a:chOff x="3711561" y="3413655"/>
            <a:chExt cx="2634899" cy="631814"/>
          </a:xfrm>
        </p:grpSpPr>
        <p:sp>
          <p:nvSpPr>
            <p:cNvPr id="64" name="Прямоугольник 56">
              <a:extLst>
                <a:ext uri="{FF2B5EF4-FFF2-40B4-BE49-F238E27FC236}">
                  <a16:creationId xmlns:a16="http://schemas.microsoft.com/office/drawing/2014/main" xmlns="" id="{54C970F7-CC07-47E6-8A20-8D1AEE5FA78B}"/>
                </a:ext>
              </a:extLst>
            </p:cNvPr>
            <p:cNvSpPr/>
            <p:nvPr/>
          </p:nvSpPr>
          <p:spPr bwMode="auto">
            <a:xfrm rot="16199999">
              <a:off x="4713104" y="2412112"/>
              <a:ext cx="631814" cy="2634899"/>
            </a:xfrm>
            <a:prstGeom prst="rect">
              <a:avLst/>
            </a:prstGeom>
            <a:solidFill>
              <a:srgbClr val="F8283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dirty="0">
                <a:solidFill>
                  <a:srgbClr val="B7B3AF"/>
                </a:solidFill>
              </a:endParaRPr>
            </a:p>
          </p:txBody>
        </p:sp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xmlns="" id="{88F3BB63-EE52-4012-85D6-467430B00F73}"/>
                </a:ext>
              </a:extLst>
            </p:cNvPr>
            <p:cNvGrpSpPr/>
            <p:nvPr/>
          </p:nvGrpSpPr>
          <p:grpSpPr>
            <a:xfrm>
              <a:off x="4408419" y="3547052"/>
              <a:ext cx="1289858" cy="279996"/>
              <a:chOff x="5500524" y="3547052"/>
              <a:chExt cx="1289858" cy="279996"/>
            </a:xfrm>
          </p:grpSpPr>
          <p:pic>
            <p:nvPicPr>
              <p:cNvPr id="72" name="Рисунок 71">
                <a:extLst>
                  <a:ext uri="{FF2B5EF4-FFF2-40B4-BE49-F238E27FC236}">
                    <a16:creationId xmlns:a16="http://schemas.microsoft.com/office/drawing/2014/main" xmlns="" id="{3EC5B79A-9FE4-4DA4-9E3C-EE9AF0A09D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0524" y="3607157"/>
                <a:ext cx="1128014" cy="219891"/>
              </a:xfrm>
              <a:prstGeom prst="rect">
                <a:avLst/>
              </a:prstGeom>
            </p:spPr>
          </p:pic>
          <p:pic>
            <p:nvPicPr>
              <p:cNvPr id="80" name="Рисунок 79">
                <a:extLst>
                  <a:ext uri="{FF2B5EF4-FFF2-40B4-BE49-F238E27FC236}">
                    <a16:creationId xmlns:a16="http://schemas.microsoft.com/office/drawing/2014/main" xmlns="" id="{3B3D98BA-6B01-4717-8919-4D05C6AE97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228" b="45997"/>
              <a:stretch/>
            </p:blipFill>
            <p:spPr>
              <a:xfrm>
                <a:off x="6655058" y="3547052"/>
                <a:ext cx="135324" cy="132659"/>
              </a:xfrm>
              <a:prstGeom prst="rect">
                <a:avLst/>
              </a:prstGeom>
            </p:spPr>
          </p:pic>
        </p:grpSp>
      </p:grpSp>
      <p:sp>
        <p:nvSpPr>
          <p:cNvPr id="70" name="Текст 8">
            <a:extLst>
              <a:ext uri="{FF2B5EF4-FFF2-40B4-BE49-F238E27FC236}">
                <a16:creationId xmlns:a16="http://schemas.microsoft.com/office/drawing/2014/main" xmlns="" id="{99E3A123-4CEC-4591-B4BA-30CED0CA8AA9}"/>
              </a:ext>
            </a:extLst>
          </p:cNvPr>
          <p:cNvSpPr txBox="1">
            <a:spLocks/>
          </p:cNvSpPr>
          <p:nvPr/>
        </p:nvSpPr>
        <p:spPr bwMode="auto">
          <a:xfrm>
            <a:off x="1349048" y="5909752"/>
            <a:ext cx="1246336" cy="3260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Clr>
                <a:srgbClr val="916F64"/>
              </a:buClr>
              <a:buFont typeface="Wingdings"/>
              <a:buChar char="§"/>
              <a:defRPr lang="ru-RU" sz="1600">
                <a:solidFill>
                  <a:srgbClr val="473D3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>
                <a:srgbClr val="916F64"/>
              </a:buClr>
              <a:buFont typeface="Wingdings"/>
              <a:buChar char="§"/>
              <a:defRPr lang="ru-RU" sz="1600">
                <a:solidFill>
                  <a:srgbClr val="473D3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Clr>
                <a:srgbClr val="916F64"/>
              </a:buClr>
              <a:buFont typeface="Wingdings"/>
              <a:buChar char="§"/>
              <a:defRPr lang="ru-RU" sz="1600">
                <a:solidFill>
                  <a:srgbClr val="473D3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Clr>
                <a:srgbClr val="916F64"/>
              </a:buClr>
              <a:buFont typeface="Wingdings"/>
              <a:buChar char="§"/>
              <a:defRPr lang="ru-RU" sz="1600">
                <a:solidFill>
                  <a:srgbClr val="473D3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Clr>
                <a:srgbClr val="916F64"/>
              </a:buClr>
              <a:buFont typeface="Wingdings"/>
              <a:buChar char="§"/>
              <a:defRPr lang="ru-RU" sz="1600">
                <a:solidFill>
                  <a:srgbClr val="473D3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ru-RU" sz="3200" b="1" dirty="0">
                <a:solidFill>
                  <a:schemeClr val="bg1"/>
                </a:solidFill>
              </a:rPr>
              <a:t>&gt;170</a:t>
            </a:r>
          </a:p>
          <a:p>
            <a:pPr marL="0" indent="0">
              <a:lnSpc>
                <a:spcPct val="70000"/>
              </a:lnSpc>
              <a:buNone/>
            </a:pP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A7EF505C-ADCD-40D6-99CC-54A98BF876ED}"/>
              </a:ext>
            </a:extLst>
          </p:cNvPr>
          <p:cNvSpPr txBox="1"/>
          <p:nvPr/>
        </p:nvSpPr>
        <p:spPr bwMode="auto">
          <a:xfrm>
            <a:off x="2427930" y="5870151"/>
            <a:ext cx="3030561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bg1"/>
                </a:solidFill>
              </a:rPr>
              <a:t>Новых препаратов на разной стадии разработки и регистрации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8167702" y="2786058"/>
            <a:ext cx="221457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Эсперавир</a:t>
            </a:r>
            <a:r>
              <a:rPr lang="ru-RU" baseline="30000" dirty="0" smtClean="0"/>
              <a:t>®</a:t>
            </a:r>
            <a:endParaRPr lang="ru-RU" baseline="30000" dirty="0"/>
          </a:p>
        </p:txBody>
      </p:sp>
    </p:spTree>
    <p:extLst>
      <p:ext uri="{BB962C8B-B14F-4D97-AF65-F5344CB8AC3E}">
        <p14:creationId xmlns:p14="http://schemas.microsoft.com/office/powerpoint/2010/main" val="353871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0">
            <a:extLst>
              <a:ext uri="{FF2B5EF4-FFF2-40B4-BE49-F238E27FC236}">
                <a16:creationId xmlns:a16="http://schemas.microsoft.com/office/drawing/2014/main" xmlns="" id="{F66A35D0-3710-4894-8377-A8DB0AE19373}"/>
              </a:ext>
            </a:extLst>
          </p:cNvPr>
          <p:cNvSpPr/>
          <p:nvPr/>
        </p:nvSpPr>
        <p:spPr bwMode="auto">
          <a:xfrm>
            <a:off x="0" y="-152478"/>
            <a:ext cx="12192000" cy="7010478"/>
          </a:xfrm>
          <a:prstGeom prst="rect">
            <a:avLst/>
          </a:prstGeom>
          <a:gradFill flip="none" rotWithShape="1">
            <a:gsLst>
              <a:gs pos="0">
                <a:srgbClr val="AE9F90"/>
              </a:gs>
              <a:gs pos="100000">
                <a:srgbClr val="50423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E95DFFE5-1B71-40A0-B624-B99A3D7391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9388826" y="-148049"/>
            <a:ext cx="2781472" cy="5533458"/>
          </a:xfrm>
          <a:prstGeom prst="rect">
            <a:avLst/>
          </a:prstGeom>
        </p:spPr>
      </p:pic>
      <p:sp>
        <p:nvSpPr>
          <p:cNvPr id="43" name="Прямоугольник 14">
            <a:extLst>
              <a:ext uri="{FF2B5EF4-FFF2-40B4-BE49-F238E27FC236}">
                <a16:creationId xmlns:a16="http://schemas.microsoft.com/office/drawing/2014/main" xmlns="" id="{CD073926-8477-4E17-A136-8C86FCF4ECD9}"/>
              </a:ext>
            </a:extLst>
          </p:cNvPr>
          <p:cNvSpPr/>
          <p:nvPr/>
        </p:nvSpPr>
        <p:spPr bwMode="auto">
          <a:xfrm>
            <a:off x="-7968" y="943479"/>
            <a:ext cx="369016" cy="115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0777FCCC-8B65-44CE-AA88-1BFE66F18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4" y="0"/>
            <a:ext cx="10515600" cy="907385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ПРОДУКТОВЫЙ ПОРТФЕЛЬ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3EEFC76-A7E9-4291-8A51-87E64BB5FD6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AB581D2-385B-4ED3-A3AF-A78E6BE35342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449637B8-857D-471E-B321-BC555226524F}"/>
              </a:ext>
            </a:extLst>
          </p:cNvPr>
          <p:cNvSpPr txBox="1">
            <a:spLocks/>
          </p:cNvSpPr>
          <p:nvPr/>
        </p:nvSpPr>
        <p:spPr>
          <a:xfrm>
            <a:off x="519796" y="1510690"/>
            <a:ext cx="10832417" cy="11388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chemeClr val="bg1"/>
                </a:solidFill>
              </a:rPr>
              <a:t>Биохимик (в составе ГК «Промомед») разрабатывает, производит и продвигает современные лекарственные препараты, фокусируя свои усилия на повышении эффективности и улучшении профиля безопасности терапии наиболее опасных заболеваний.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/>
                </a:solidFill>
              </a:rPr>
              <a:t>Портфель компании ежегодно расширяется. </a:t>
            </a:r>
            <a:endParaRPr lang="ru-RU" sz="1000" dirty="0">
              <a:solidFill>
                <a:schemeClr val="bg1"/>
              </a:solidFill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C0FEF479-6BE3-48F6-8281-40E6AE0C7C45}"/>
              </a:ext>
            </a:extLst>
          </p:cNvPr>
          <p:cNvGrpSpPr/>
          <p:nvPr/>
        </p:nvGrpSpPr>
        <p:grpSpPr>
          <a:xfrm>
            <a:off x="623888" y="5126524"/>
            <a:ext cx="4762198" cy="522729"/>
            <a:chOff x="623888" y="3933056"/>
            <a:chExt cx="4762198" cy="522729"/>
          </a:xfrm>
        </p:grpSpPr>
        <p:grpSp>
          <p:nvGrpSpPr>
            <p:cNvPr id="9" name="Рисунок 2">
              <a:extLst>
                <a:ext uri="{FF2B5EF4-FFF2-40B4-BE49-F238E27FC236}">
                  <a16:creationId xmlns:a16="http://schemas.microsoft.com/office/drawing/2014/main" xmlns="" id="{B655D7AD-DBC2-47C3-8C19-4CC40F4892E6}"/>
                </a:ext>
              </a:extLst>
            </p:cNvPr>
            <p:cNvGrpSpPr/>
            <p:nvPr/>
          </p:nvGrpSpPr>
          <p:grpSpPr bwMode="auto">
            <a:xfrm>
              <a:off x="623888" y="3933056"/>
              <a:ext cx="547689" cy="522729"/>
              <a:chOff x="760578" y="4035134"/>
              <a:chExt cx="547689" cy="522729"/>
            </a:xfrm>
            <a:solidFill>
              <a:schemeClr val="bg1"/>
            </a:solidFill>
          </p:grpSpPr>
          <p:sp>
            <p:nvSpPr>
              <p:cNvPr id="11" name="Полилиния: фигура 232">
                <a:extLst>
                  <a:ext uri="{FF2B5EF4-FFF2-40B4-BE49-F238E27FC236}">
                    <a16:creationId xmlns:a16="http://schemas.microsoft.com/office/drawing/2014/main" xmlns="" id="{6897A914-4C3B-4FB3-AE28-6A56EAD3BBDF}"/>
                  </a:ext>
                </a:extLst>
              </p:cNvPr>
              <p:cNvSpPr/>
              <p:nvPr/>
            </p:nvSpPr>
            <p:spPr bwMode="auto">
              <a:xfrm>
                <a:off x="822130" y="4114850"/>
                <a:ext cx="87931" cy="78409"/>
              </a:xfrm>
              <a:custGeom>
                <a:avLst/>
                <a:gdLst>
                  <a:gd name="connsiteX0" fmla="*/ 37685 w 87931"/>
                  <a:gd name="connsiteY0" fmla="*/ 15682 h 78409"/>
                  <a:gd name="connsiteX1" fmla="*/ 15702 w 87931"/>
                  <a:gd name="connsiteY1" fmla="*/ 38551 h 78409"/>
                  <a:gd name="connsiteX2" fmla="*/ 37685 w 87931"/>
                  <a:gd name="connsiteY2" fmla="*/ 61421 h 78409"/>
                  <a:gd name="connsiteX3" fmla="*/ 72858 w 87931"/>
                  <a:gd name="connsiteY3" fmla="*/ 61421 h 78409"/>
                  <a:gd name="connsiteX4" fmla="*/ 72858 w 87931"/>
                  <a:gd name="connsiteY4" fmla="*/ 15028 h 78409"/>
                  <a:gd name="connsiteX5" fmla="*/ 37685 w 87931"/>
                  <a:gd name="connsiteY5" fmla="*/ 15028 h 78409"/>
                  <a:gd name="connsiteX6" fmla="*/ 80395 w 87931"/>
                  <a:gd name="connsiteY6" fmla="*/ 78409 h 78409"/>
                  <a:gd name="connsiteX7" fmla="*/ 37685 w 87931"/>
                  <a:gd name="connsiteY7" fmla="*/ 78409 h 78409"/>
                  <a:gd name="connsiteX8" fmla="*/ 0 w 87931"/>
                  <a:gd name="connsiteY8" fmla="*/ 39205 h 78409"/>
                  <a:gd name="connsiteX9" fmla="*/ 37685 w 87931"/>
                  <a:gd name="connsiteY9" fmla="*/ 0 h 78409"/>
                  <a:gd name="connsiteX10" fmla="*/ 80395 w 87931"/>
                  <a:gd name="connsiteY10" fmla="*/ 0 h 78409"/>
                  <a:gd name="connsiteX11" fmla="*/ 87932 w 87931"/>
                  <a:gd name="connsiteY11" fmla="*/ 7841 h 78409"/>
                  <a:gd name="connsiteX12" fmla="*/ 87932 w 87931"/>
                  <a:gd name="connsiteY12" fmla="*/ 69915 h 78409"/>
                  <a:gd name="connsiteX13" fmla="*/ 80395 w 87931"/>
                  <a:gd name="connsiteY13" fmla="*/ 77756 h 78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931" h="78409" extrusionOk="0">
                    <a:moveTo>
                      <a:pt x="37685" y="15682"/>
                    </a:moveTo>
                    <a:cubicBezTo>
                      <a:pt x="25751" y="15682"/>
                      <a:pt x="15702" y="26136"/>
                      <a:pt x="15702" y="38551"/>
                    </a:cubicBezTo>
                    <a:cubicBezTo>
                      <a:pt x="15702" y="50966"/>
                      <a:pt x="25751" y="61421"/>
                      <a:pt x="37685" y="61421"/>
                    </a:cubicBezTo>
                    <a:lnTo>
                      <a:pt x="72858" y="61421"/>
                    </a:lnTo>
                    <a:lnTo>
                      <a:pt x="72858" y="15028"/>
                    </a:lnTo>
                    <a:lnTo>
                      <a:pt x="37685" y="15028"/>
                    </a:lnTo>
                    <a:close/>
                    <a:moveTo>
                      <a:pt x="80395" y="78409"/>
                    </a:moveTo>
                    <a:lnTo>
                      <a:pt x="37685" y="78409"/>
                    </a:lnTo>
                    <a:cubicBezTo>
                      <a:pt x="16958" y="78409"/>
                      <a:pt x="0" y="60767"/>
                      <a:pt x="0" y="39205"/>
                    </a:cubicBezTo>
                    <a:cubicBezTo>
                      <a:pt x="0" y="17642"/>
                      <a:pt x="16958" y="0"/>
                      <a:pt x="37685" y="0"/>
                    </a:cubicBezTo>
                    <a:lnTo>
                      <a:pt x="80395" y="0"/>
                    </a:lnTo>
                    <a:cubicBezTo>
                      <a:pt x="84791" y="0"/>
                      <a:pt x="87932" y="3920"/>
                      <a:pt x="87932" y="7841"/>
                    </a:cubicBezTo>
                    <a:lnTo>
                      <a:pt x="87932" y="69915"/>
                    </a:lnTo>
                    <a:cubicBezTo>
                      <a:pt x="87932" y="74489"/>
                      <a:pt x="84163" y="77756"/>
                      <a:pt x="80395" y="77756"/>
                    </a:cubicBezTo>
                    <a:close/>
                  </a:path>
                </a:pathLst>
              </a:custGeom>
              <a:grpFill/>
              <a:ln w="62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Полилиния: фигура 233">
                <a:extLst>
                  <a:ext uri="{FF2B5EF4-FFF2-40B4-BE49-F238E27FC236}">
                    <a16:creationId xmlns:a16="http://schemas.microsoft.com/office/drawing/2014/main" xmlns="" id="{D873BAD0-97C7-4ED3-9E7E-4A37204A8762}"/>
                  </a:ext>
                </a:extLst>
              </p:cNvPr>
              <p:cNvSpPr/>
              <p:nvPr/>
            </p:nvSpPr>
            <p:spPr bwMode="auto">
              <a:xfrm>
                <a:off x="895616" y="4115503"/>
                <a:ext cx="87931" cy="78409"/>
              </a:xfrm>
              <a:custGeom>
                <a:avLst/>
                <a:gdLst>
                  <a:gd name="connsiteX0" fmla="*/ 15074 w 87931"/>
                  <a:gd name="connsiteY0" fmla="*/ 61421 h 78409"/>
                  <a:gd name="connsiteX1" fmla="*/ 50247 w 87931"/>
                  <a:gd name="connsiteY1" fmla="*/ 61421 h 78409"/>
                  <a:gd name="connsiteX2" fmla="*/ 72230 w 87931"/>
                  <a:gd name="connsiteY2" fmla="*/ 38551 h 78409"/>
                  <a:gd name="connsiteX3" fmla="*/ 50247 w 87931"/>
                  <a:gd name="connsiteY3" fmla="*/ 15682 h 78409"/>
                  <a:gd name="connsiteX4" fmla="*/ 15074 w 87931"/>
                  <a:gd name="connsiteY4" fmla="*/ 15682 h 78409"/>
                  <a:gd name="connsiteX5" fmla="*/ 15074 w 87931"/>
                  <a:gd name="connsiteY5" fmla="*/ 62074 h 78409"/>
                  <a:gd name="connsiteX6" fmla="*/ 50247 w 87931"/>
                  <a:gd name="connsiteY6" fmla="*/ 77756 h 78409"/>
                  <a:gd name="connsiteX7" fmla="*/ 7537 w 87931"/>
                  <a:gd name="connsiteY7" fmla="*/ 77756 h 78409"/>
                  <a:gd name="connsiteX8" fmla="*/ 0 w 87931"/>
                  <a:gd name="connsiteY8" fmla="*/ 69915 h 78409"/>
                  <a:gd name="connsiteX9" fmla="*/ 0 w 87931"/>
                  <a:gd name="connsiteY9" fmla="*/ 7841 h 78409"/>
                  <a:gd name="connsiteX10" fmla="*/ 7537 w 87931"/>
                  <a:gd name="connsiteY10" fmla="*/ 0 h 78409"/>
                  <a:gd name="connsiteX11" fmla="*/ 50247 w 87931"/>
                  <a:gd name="connsiteY11" fmla="*/ 0 h 78409"/>
                  <a:gd name="connsiteX12" fmla="*/ 87932 w 87931"/>
                  <a:gd name="connsiteY12" fmla="*/ 39205 h 78409"/>
                  <a:gd name="connsiteX13" fmla="*/ 50247 w 87931"/>
                  <a:gd name="connsiteY13" fmla="*/ 78409 h 78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931" h="78409" extrusionOk="0">
                    <a:moveTo>
                      <a:pt x="15074" y="61421"/>
                    </a:moveTo>
                    <a:lnTo>
                      <a:pt x="50247" y="61421"/>
                    </a:lnTo>
                    <a:cubicBezTo>
                      <a:pt x="62180" y="61421"/>
                      <a:pt x="72230" y="50966"/>
                      <a:pt x="72230" y="38551"/>
                    </a:cubicBezTo>
                    <a:cubicBezTo>
                      <a:pt x="72230" y="26136"/>
                      <a:pt x="62180" y="15682"/>
                      <a:pt x="50247" y="15682"/>
                    </a:cubicBezTo>
                    <a:lnTo>
                      <a:pt x="15074" y="15682"/>
                    </a:lnTo>
                    <a:lnTo>
                      <a:pt x="15074" y="62074"/>
                    </a:lnTo>
                    <a:close/>
                    <a:moveTo>
                      <a:pt x="50247" y="77756"/>
                    </a:moveTo>
                    <a:lnTo>
                      <a:pt x="7537" y="77756"/>
                    </a:lnTo>
                    <a:cubicBezTo>
                      <a:pt x="3140" y="77756"/>
                      <a:pt x="0" y="73835"/>
                      <a:pt x="0" y="69915"/>
                    </a:cubicBezTo>
                    <a:lnTo>
                      <a:pt x="0" y="7841"/>
                    </a:lnTo>
                    <a:cubicBezTo>
                      <a:pt x="0" y="3267"/>
                      <a:pt x="3769" y="0"/>
                      <a:pt x="7537" y="0"/>
                    </a:cubicBezTo>
                    <a:lnTo>
                      <a:pt x="50247" y="0"/>
                    </a:lnTo>
                    <a:cubicBezTo>
                      <a:pt x="70974" y="0"/>
                      <a:pt x="87932" y="17642"/>
                      <a:pt x="87932" y="39205"/>
                    </a:cubicBezTo>
                    <a:cubicBezTo>
                      <a:pt x="87932" y="60767"/>
                      <a:pt x="70974" y="78409"/>
                      <a:pt x="50247" y="78409"/>
                    </a:cubicBezTo>
                    <a:close/>
                  </a:path>
                </a:pathLst>
              </a:custGeom>
              <a:grpFill/>
              <a:ln w="62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Полилиния: фигура 234">
                <a:extLst>
                  <a:ext uri="{FF2B5EF4-FFF2-40B4-BE49-F238E27FC236}">
                    <a16:creationId xmlns:a16="http://schemas.microsoft.com/office/drawing/2014/main" xmlns="" id="{088F5E68-D1AD-4DC2-ABC3-5AD8C939CEE4}"/>
                  </a:ext>
                </a:extLst>
              </p:cNvPr>
              <p:cNvSpPr/>
              <p:nvPr/>
            </p:nvSpPr>
            <p:spPr bwMode="auto">
              <a:xfrm>
                <a:off x="822130" y="4257947"/>
                <a:ext cx="87931" cy="78409"/>
              </a:xfrm>
              <a:custGeom>
                <a:avLst/>
                <a:gdLst>
                  <a:gd name="connsiteX0" fmla="*/ 37685 w 87931"/>
                  <a:gd name="connsiteY0" fmla="*/ 15682 h 78409"/>
                  <a:gd name="connsiteX1" fmla="*/ 15702 w 87931"/>
                  <a:gd name="connsiteY1" fmla="*/ 38551 h 78409"/>
                  <a:gd name="connsiteX2" fmla="*/ 37685 w 87931"/>
                  <a:gd name="connsiteY2" fmla="*/ 61421 h 78409"/>
                  <a:gd name="connsiteX3" fmla="*/ 72858 w 87931"/>
                  <a:gd name="connsiteY3" fmla="*/ 61421 h 78409"/>
                  <a:gd name="connsiteX4" fmla="*/ 72858 w 87931"/>
                  <a:gd name="connsiteY4" fmla="*/ 15028 h 78409"/>
                  <a:gd name="connsiteX5" fmla="*/ 37685 w 87931"/>
                  <a:gd name="connsiteY5" fmla="*/ 15028 h 78409"/>
                  <a:gd name="connsiteX6" fmla="*/ 80395 w 87931"/>
                  <a:gd name="connsiteY6" fmla="*/ 78409 h 78409"/>
                  <a:gd name="connsiteX7" fmla="*/ 37685 w 87931"/>
                  <a:gd name="connsiteY7" fmla="*/ 78409 h 78409"/>
                  <a:gd name="connsiteX8" fmla="*/ 0 w 87931"/>
                  <a:gd name="connsiteY8" fmla="*/ 39205 h 78409"/>
                  <a:gd name="connsiteX9" fmla="*/ 37685 w 87931"/>
                  <a:gd name="connsiteY9" fmla="*/ 0 h 78409"/>
                  <a:gd name="connsiteX10" fmla="*/ 80395 w 87931"/>
                  <a:gd name="connsiteY10" fmla="*/ 0 h 78409"/>
                  <a:gd name="connsiteX11" fmla="*/ 87932 w 87931"/>
                  <a:gd name="connsiteY11" fmla="*/ 7841 h 78409"/>
                  <a:gd name="connsiteX12" fmla="*/ 87932 w 87931"/>
                  <a:gd name="connsiteY12" fmla="*/ 69915 h 78409"/>
                  <a:gd name="connsiteX13" fmla="*/ 80395 w 87931"/>
                  <a:gd name="connsiteY13" fmla="*/ 77756 h 78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931" h="78409" extrusionOk="0">
                    <a:moveTo>
                      <a:pt x="37685" y="15682"/>
                    </a:moveTo>
                    <a:cubicBezTo>
                      <a:pt x="25751" y="15682"/>
                      <a:pt x="15702" y="26136"/>
                      <a:pt x="15702" y="38551"/>
                    </a:cubicBezTo>
                    <a:cubicBezTo>
                      <a:pt x="15702" y="50966"/>
                      <a:pt x="25751" y="61421"/>
                      <a:pt x="37685" y="61421"/>
                    </a:cubicBezTo>
                    <a:lnTo>
                      <a:pt x="72858" y="61421"/>
                    </a:lnTo>
                    <a:lnTo>
                      <a:pt x="72858" y="15028"/>
                    </a:lnTo>
                    <a:lnTo>
                      <a:pt x="37685" y="15028"/>
                    </a:lnTo>
                    <a:close/>
                    <a:moveTo>
                      <a:pt x="80395" y="78409"/>
                    </a:moveTo>
                    <a:lnTo>
                      <a:pt x="37685" y="78409"/>
                    </a:lnTo>
                    <a:cubicBezTo>
                      <a:pt x="16958" y="78409"/>
                      <a:pt x="0" y="60767"/>
                      <a:pt x="0" y="39205"/>
                    </a:cubicBezTo>
                    <a:cubicBezTo>
                      <a:pt x="0" y="17642"/>
                      <a:pt x="16958" y="0"/>
                      <a:pt x="37685" y="0"/>
                    </a:cubicBezTo>
                    <a:lnTo>
                      <a:pt x="80395" y="0"/>
                    </a:lnTo>
                    <a:cubicBezTo>
                      <a:pt x="84791" y="0"/>
                      <a:pt x="87932" y="3920"/>
                      <a:pt x="87932" y="7841"/>
                    </a:cubicBezTo>
                    <a:lnTo>
                      <a:pt x="87932" y="69915"/>
                    </a:lnTo>
                    <a:cubicBezTo>
                      <a:pt x="87932" y="74489"/>
                      <a:pt x="84163" y="77756"/>
                      <a:pt x="80395" y="77756"/>
                    </a:cubicBezTo>
                    <a:close/>
                  </a:path>
                </a:pathLst>
              </a:custGeom>
              <a:grpFill/>
              <a:ln w="62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Полилиния: фигура 235">
                <a:extLst>
                  <a:ext uri="{FF2B5EF4-FFF2-40B4-BE49-F238E27FC236}">
                    <a16:creationId xmlns:a16="http://schemas.microsoft.com/office/drawing/2014/main" xmlns="" id="{43B3431E-4123-4BFB-9BBB-456E732DA039}"/>
                  </a:ext>
                </a:extLst>
              </p:cNvPr>
              <p:cNvSpPr/>
              <p:nvPr/>
            </p:nvSpPr>
            <p:spPr bwMode="auto">
              <a:xfrm>
                <a:off x="895616" y="4257947"/>
                <a:ext cx="87931" cy="78409"/>
              </a:xfrm>
              <a:custGeom>
                <a:avLst/>
                <a:gdLst>
                  <a:gd name="connsiteX0" fmla="*/ 15074 w 87931"/>
                  <a:gd name="connsiteY0" fmla="*/ 61421 h 78409"/>
                  <a:gd name="connsiteX1" fmla="*/ 50247 w 87931"/>
                  <a:gd name="connsiteY1" fmla="*/ 61421 h 78409"/>
                  <a:gd name="connsiteX2" fmla="*/ 72230 w 87931"/>
                  <a:gd name="connsiteY2" fmla="*/ 38551 h 78409"/>
                  <a:gd name="connsiteX3" fmla="*/ 50247 w 87931"/>
                  <a:gd name="connsiteY3" fmla="*/ 15682 h 78409"/>
                  <a:gd name="connsiteX4" fmla="*/ 15074 w 87931"/>
                  <a:gd name="connsiteY4" fmla="*/ 15682 h 78409"/>
                  <a:gd name="connsiteX5" fmla="*/ 15074 w 87931"/>
                  <a:gd name="connsiteY5" fmla="*/ 62074 h 78409"/>
                  <a:gd name="connsiteX6" fmla="*/ 50247 w 87931"/>
                  <a:gd name="connsiteY6" fmla="*/ 77756 h 78409"/>
                  <a:gd name="connsiteX7" fmla="*/ 7537 w 87931"/>
                  <a:gd name="connsiteY7" fmla="*/ 77756 h 78409"/>
                  <a:gd name="connsiteX8" fmla="*/ 0 w 87931"/>
                  <a:gd name="connsiteY8" fmla="*/ 69915 h 78409"/>
                  <a:gd name="connsiteX9" fmla="*/ 0 w 87931"/>
                  <a:gd name="connsiteY9" fmla="*/ 7841 h 78409"/>
                  <a:gd name="connsiteX10" fmla="*/ 7537 w 87931"/>
                  <a:gd name="connsiteY10" fmla="*/ 0 h 78409"/>
                  <a:gd name="connsiteX11" fmla="*/ 50247 w 87931"/>
                  <a:gd name="connsiteY11" fmla="*/ 0 h 78409"/>
                  <a:gd name="connsiteX12" fmla="*/ 87932 w 87931"/>
                  <a:gd name="connsiteY12" fmla="*/ 39205 h 78409"/>
                  <a:gd name="connsiteX13" fmla="*/ 50247 w 87931"/>
                  <a:gd name="connsiteY13" fmla="*/ 78409 h 78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931" h="78409" extrusionOk="0">
                    <a:moveTo>
                      <a:pt x="15074" y="61421"/>
                    </a:moveTo>
                    <a:lnTo>
                      <a:pt x="50247" y="61421"/>
                    </a:lnTo>
                    <a:cubicBezTo>
                      <a:pt x="62180" y="61421"/>
                      <a:pt x="72230" y="50966"/>
                      <a:pt x="72230" y="38551"/>
                    </a:cubicBezTo>
                    <a:cubicBezTo>
                      <a:pt x="72230" y="26136"/>
                      <a:pt x="62180" y="15682"/>
                      <a:pt x="50247" y="15682"/>
                    </a:cubicBezTo>
                    <a:lnTo>
                      <a:pt x="15074" y="15682"/>
                    </a:lnTo>
                    <a:lnTo>
                      <a:pt x="15074" y="62074"/>
                    </a:lnTo>
                    <a:close/>
                    <a:moveTo>
                      <a:pt x="50247" y="77756"/>
                    </a:moveTo>
                    <a:lnTo>
                      <a:pt x="7537" y="77756"/>
                    </a:lnTo>
                    <a:cubicBezTo>
                      <a:pt x="3140" y="77756"/>
                      <a:pt x="0" y="73835"/>
                      <a:pt x="0" y="69915"/>
                    </a:cubicBezTo>
                    <a:lnTo>
                      <a:pt x="0" y="7841"/>
                    </a:lnTo>
                    <a:cubicBezTo>
                      <a:pt x="0" y="3267"/>
                      <a:pt x="3769" y="0"/>
                      <a:pt x="7537" y="0"/>
                    </a:cubicBezTo>
                    <a:lnTo>
                      <a:pt x="50247" y="0"/>
                    </a:lnTo>
                    <a:cubicBezTo>
                      <a:pt x="70974" y="0"/>
                      <a:pt x="87932" y="17642"/>
                      <a:pt x="87932" y="39205"/>
                    </a:cubicBezTo>
                    <a:cubicBezTo>
                      <a:pt x="87932" y="60767"/>
                      <a:pt x="70974" y="78409"/>
                      <a:pt x="50247" y="78409"/>
                    </a:cubicBezTo>
                    <a:close/>
                  </a:path>
                </a:pathLst>
              </a:custGeom>
              <a:grpFill/>
              <a:ln w="62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Полилиния: фигура 236">
                <a:extLst>
                  <a:ext uri="{FF2B5EF4-FFF2-40B4-BE49-F238E27FC236}">
                    <a16:creationId xmlns:a16="http://schemas.microsoft.com/office/drawing/2014/main" xmlns="" id="{E04D36A3-EBD0-4173-8A4C-72FF8F4CC869}"/>
                  </a:ext>
                </a:extLst>
              </p:cNvPr>
              <p:cNvSpPr/>
              <p:nvPr/>
            </p:nvSpPr>
            <p:spPr bwMode="auto">
              <a:xfrm>
                <a:off x="822130" y="4400390"/>
                <a:ext cx="87931" cy="78409"/>
              </a:xfrm>
              <a:custGeom>
                <a:avLst/>
                <a:gdLst>
                  <a:gd name="connsiteX0" fmla="*/ 37685 w 87931"/>
                  <a:gd name="connsiteY0" fmla="*/ 15682 h 78409"/>
                  <a:gd name="connsiteX1" fmla="*/ 15702 w 87931"/>
                  <a:gd name="connsiteY1" fmla="*/ 38551 h 78409"/>
                  <a:gd name="connsiteX2" fmla="*/ 37685 w 87931"/>
                  <a:gd name="connsiteY2" fmla="*/ 61421 h 78409"/>
                  <a:gd name="connsiteX3" fmla="*/ 72858 w 87931"/>
                  <a:gd name="connsiteY3" fmla="*/ 61421 h 78409"/>
                  <a:gd name="connsiteX4" fmla="*/ 72858 w 87931"/>
                  <a:gd name="connsiteY4" fmla="*/ 15028 h 78409"/>
                  <a:gd name="connsiteX5" fmla="*/ 37685 w 87931"/>
                  <a:gd name="connsiteY5" fmla="*/ 15028 h 78409"/>
                  <a:gd name="connsiteX6" fmla="*/ 80395 w 87931"/>
                  <a:gd name="connsiteY6" fmla="*/ 78409 h 78409"/>
                  <a:gd name="connsiteX7" fmla="*/ 37685 w 87931"/>
                  <a:gd name="connsiteY7" fmla="*/ 78409 h 78409"/>
                  <a:gd name="connsiteX8" fmla="*/ 0 w 87931"/>
                  <a:gd name="connsiteY8" fmla="*/ 39205 h 78409"/>
                  <a:gd name="connsiteX9" fmla="*/ 37685 w 87931"/>
                  <a:gd name="connsiteY9" fmla="*/ 0 h 78409"/>
                  <a:gd name="connsiteX10" fmla="*/ 80395 w 87931"/>
                  <a:gd name="connsiteY10" fmla="*/ 0 h 78409"/>
                  <a:gd name="connsiteX11" fmla="*/ 87932 w 87931"/>
                  <a:gd name="connsiteY11" fmla="*/ 7841 h 78409"/>
                  <a:gd name="connsiteX12" fmla="*/ 87932 w 87931"/>
                  <a:gd name="connsiteY12" fmla="*/ 70568 h 78409"/>
                  <a:gd name="connsiteX13" fmla="*/ 80395 w 87931"/>
                  <a:gd name="connsiteY13" fmla="*/ 78409 h 78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931" h="78409" extrusionOk="0">
                    <a:moveTo>
                      <a:pt x="37685" y="15682"/>
                    </a:moveTo>
                    <a:cubicBezTo>
                      <a:pt x="25751" y="15682"/>
                      <a:pt x="15702" y="26136"/>
                      <a:pt x="15702" y="38551"/>
                    </a:cubicBezTo>
                    <a:cubicBezTo>
                      <a:pt x="15702" y="50966"/>
                      <a:pt x="25751" y="61421"/>
                      <a:pt x="37685" y="61421"/>
                    </a:cubicBezTo>
                    <a:lnTo>
                      <a:pt x="72858" y="61421"/>
                    </a:lnTo>
                    <a:lnTo>
                      <a:pt x="72858" y="15028"/>
                    </a:lnTo>
                    <a:lnTo>
                      <a:pt x="37685" y="15028"/>
                    </a:lnTo>
                    <a:close/>
                    <a:moveTo>
                      <a:pt x="80395" y="78409"/>
                    </a:moveTo>
                    <a:lnTo>
                      <a:pt x="37685" y="78409"/>
                    </a:lnTo>
                    <a:cubicBezTo>
                      <a:pt x="16958" y="78409"/>
                      <a:pt x="0" y="60767"/>
                      <a:pt x="0" y="39205"/>
                    </a:cubicBezTo>
                    <a:cubicBezTo>
                      <a:pt x="0" y="17642"/>
                      <a:pt x="16958" y="0"/>
                      <a:pt x="37685" y="0"/>
                    </a:cubicBezTo>
                    <a:lnTo>
                      <a:pt x="80395" y="0"/>
                    </a:lnTo>
                    <a:cubicBezTo>
                      <a:pt x="84791" y="0"/>
                      <a:pt x="87932" y="3920"/>
                      <a:pt x="87932" y="7841"/>
                    </a:cubicBezTo>
                    <a:lnTo>
                      <a:pt x="87932" y="70568"/>
                    </a:lnTo>
                    <a:cubicBezTo>
                      <a:pt x="87932" y="75142"/>
                      <a:pt x="84163" y="78409"/>
                      <a:pt x="80395" y="78409"/>
                    </a:cubicBezTo>
                    <a:close/>
                  </a:path>
                </a:pathLst>
              </a:custGeom>
              <a:grpFill/>
              <a:ln w="62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Полилиния: фигура 237">
                <a:extLst>
                  <a:ext uri="{FF2B5EF4-FFF2-40B4-BE49-F238E27FC236}">
                    <a16:creationId xmlns:a16="http://schemas.microsoft.com/office/drawing/2014/main" xmlns="" id="{65BD1CA8-66F5-4061-BCB9-957AEB058579}"/>
                  </a:ext>
                </a:extLst>
              </p:cNvPr>
              <p:cNvSpPr/>
              <p:nvPr/>
            </p:nvSpPr>
            <p:spPr bwMode="auto">
              <a:xfrm>
                <a:off x="895616" y="4400390"/>
                <a:ext cx="87931" cy="78409"/>
              </a:xfrm>
              <a:custGeom>
                <a:avLst/>
                <a:gdLst>
                  <a:gd name="connsiteX0" fmla="*/ 15074 w 87931"/>
                  <a:gd name="connsiteY0" fmla="*/ 62074 h 78409"/>
                  <a:gd name="connsiteX1" fmla="*/ 50247 w 87931"/>
                  <a:gd name="connsiteY1" fmla="*/ 62074 h 78409"/>
                  <a:gd name="connsiteX2" fmla="*/ 72230 w 87931"/>
                  <a:gd name="connsiteY2" fmla="*/ 39205 h 78409"/>
                  <a:gd name="connsiteX3" fmla="*/ 50247 w 87931"/>
                  <a:gd name="connsiteY3" fmla="*/ 16335 h 78409"/>
                  <a:gd name="connsiteX4" fmla="*/ 15074 w 87931"/>
                  <a:gd name="connsiteY4" fmla="*/ 16335 h 78409"/>
                  <a:gd name="connsiteX5" fmla="*/ 15074 w 87931"/>
                  <a:gd name="connsiteY5" fmla="*/ 62727 h 78409"/>
                  <a:gd name="connsiteX6" fmla="*/ 50247 w 87931"/>
                  <a:gd name="connsiteY6" fmla="*/ 78409 h 78409"/>
                  <a:gd name="connsiteX7" fmla="*/ 7537 w 87931"/>
                  <a:gd name="connsiteY7" fmla="*/ 78409 h 78409"/>
                  <a:gd name="connsiteX8" fmla="*/ 0 w 87931"/>
                  <a:gd name="connsiteY8" fmla="*/ 70568 h 78409"/>
                  <a:gd name="connsiteX9" fmla="*/ 0 w 87931"/>
                  <a:gd name="connsiteY9" fmla="*/ 7841 h 78409"/>
                  <a:gd name="connsiteX10" fmla="*/ 7537 w 87931"/>
                  <a:gd name="connsiteY10" fmla="*/ 0 h 78409"/>
                  <a:gd name="connsiteX11" fmla="*/ 50247 w 87931"/>
                  <a:gd name="connsiteY11" fmla="*/ 0 h 78409"/>
                  <a:gd name="connsiteX12" fmla="*/ 87932 w 87931"/>
                  <a:gd name="connsiteY12" fmla="*/ 39205 h 78409"/>
                  <a:gd name="connsiteX13" fmla="*/ 50247 w 87931"/>
                  <a:gd name="connsiteY13" fmla="*/ 78409 h 78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931" h="78409" extrusionOk="0">
                    <a:moveTo>
                      <a:pt x="15074" y="62074"/>
                    </a:moveTo>
                    <a:lnTo>
                      <a:pt x="50247" y="62074"/>
                    </a:lnTo>
                    <a:cubicBezTo>
                      <a:pt x="62180" y="62074"/>
                      <a:pt x="72230" y="51619"/>
                      <a:pt x="72230" y="39205"/>
                    </a:cubicBezTo>
                    <a:cubicBezTo>
                      <a:pt x="72230" y="26790"/>
                      <a:pt x="62180" y="16335"/>
                      <a:pt x="50247" y="16335"/>
                    </a:cubicBezTo>
                    <a:lnTo>
                      <a:pt x="15074" y="16335"/>
                    </a:lnTo>
                    <a:lnTo>
                      <a:pt x="15074" y="62727"/>
                    </a:lnTo>
                    <a:close/>
                    <a:moveTo>
                      <a:pt x="50247" y="78409"/>
                    </a:moveTo>
                    <a:lnTo>
                      <a:pt x="7537" y="78409"/>
                    </a:lnTo>
                    <a:cubicBezTo>
                      <a:pt x="3140" y="78409"/>
                      <a:pt x="0" y="74489"/>
                      <a:pt x="0" y="70568"/>
                    </a:cubicBezTo>
                    <a:lnTo>
                      <a:pt x="0" y="7841"/>
                    </a:lnTo>
                    <a:cubicBezTo>
                      <a:pt x="0" y="3267"/>
                      <a:pt x="3769" y="0"/>
                      <a:pt x="7537" y="0"/>
                    </a:cubicBezTo>
                    <a:lnTo>
                      <a:pt x="50247" y="0"/>
                    </a:lnTo>
                    <a:cubicBezTo>
                      <a:pt x="70974" y="0"/>
                      <a:pt x="87932" y="17642"/>
                      <a:pt x="87932" y="39205"/>
                    </a:cubicBezTo>
                    <a:cubicBezTo>
                      <a:pt x="87932" y="60767"/>
                      <a:pt x="70974" y="78409"/>
                      <a:pt x="50247" y="78409"/>
                    </a:cubicBezTo>
                    <a:close/>
                  </a:path>
                </a:pathLst>
              </a:custGeom>
              <a:grpFill/>
              <a:ln w="62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Полилиния: фигура 238">
                <a:extLst>
                  <a:ext uri="{FF2B5EF4-FFF2-40B4-BE49-F238E27FC236}">
                    <a16:creationId xmlns:a16="http://schemas.microsoft.com/office/drawing/2014/main" xmlns="" id="{53A47FFA-D731-4DF8-B0C1-7AFAF6520780}"/>
                  </a:ext>
                </a:extLst>
              </p:cNvPr>
              <p:cNvSpPr/>
              <p:nvPr/>
            </p:nvSpPr>
            <p:spPr bwMode="auto">
              <a:xfrm>
                <a:off x="1085297" y="4114850"/>
                <a:ext cx="87931" cy="78409"/>
              </a:xfrm>
              <a:custGeom>
                <a:avLst/>
                <a:gdLst>
                  <a:gd name="connsiteX0" fmla="*/ 37685 w 87931"/>
                  <a:gd name="connsiteY0" fmla="*/ 15682 h 78409"/>
                  <a:gd name="connsiteX1" fmla="*/ 15702 w 87931"/>
                  <a:gd name="connsiteY1" fmla="*/ 38551 h 78409"/>
                  <a:gd name="connsiteX2" fmla="*/ 37685 w 87931"/>
                  <a:gd name="connsiteY2" fmla="*/ 61421 h 78409"/>
                  <a:gd name="connsiteX3" fmla="*/ 72858 w 87931"/>
                  <a:gd name="connsiteY3" fmla="*/ 61421 h 78409"/>
                  <a:gd name="connsiteX4" fmla="*/ 72858 w 87931"/>
                  <a:gd name="connsiteY4" fmla="*/ 15028 h 78409"/>
                  <a:gd name="connsiteX5" fmla="*/ 37685 w 87931"/>
                  <a:gd name="connsiteY5" fmla="*/ 15028 h 78409"/>
                  <a:gd name="connsiteX6" fmla="*/ 80395 w 87931"/>
                  <a:gd name="connsiteY6" fmla="*/ 78409 h 78409"/>
                  <a:gd name="connsiteX7" fmla="*/ 37685 w 87931"/>
                  <a:gd name="connsiteY7" fmla="*/ 78409 h 78409"/>
                  <a:gd name="connsiteX8" fmla="*/ 0 w 87931"/>
                  <a:gd name="connsiteY8" fmla="*/ 39205 h 78409"/>
                  <a:gd name="connsiteX9" fmla="*/ 37685 w 87931"/>
                  <a:gd name="connsiteY9" fmla="*/ 0 h 78409"/>
                  <a:gd name="connsiteX10" fmla="*/ 80395 w 87931"/>
                  <a:gd name="connsiteY10" fmla="*/ 0 h 78409"/>
                  <a:gd name="connsiteX11" fmla="*/ 87932 w 87931"/>
                  <a:gd name="connsiteY11" fmla="*/ 7841 h 78409"/>
                  <a:gd name="connsiteX12" fmla="*/ 87932 w 87931"/>
                  <a:gd name="connsiteY12" fmla="*/ 69915 h 78409"/>
                  <a:gd name="connsiteX13" fmla="*/ 80395 w 87931"/>
                  <a:gd name="connsiteY13" fmla="*/ 77756 h 78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931" h="78409" extrusionOk="0">
                    <a:moveTo>
                      <a:pt x="37685" y="15682"/>
                    </a:moveTo>
                    <a:cubicBezTo>
                      <a:pt x="25751" y="15682"/>
                      <a:pt x="15702" y="26136"/>
                      <a:pt x="15702" y="38551"/>
                    </a:cubicBezTo>
                    <a:cubicBezTo>
                      <a:pt x="15702" y="50966"/>
                      <a:pt x="25751" y="61421"/>
                      <a:pt x="37685" y="61421"/>
                    </a:cubicBezTo>
                    <a:lnTo>
                      <a:pt x="72858" y="61421"/>
                    </a:lnTo>
                    <a:lnTo>
                      <a:pt x="72858" y="15028"/>
                    </a:lnTo>
                    <a:lnTo>
                      <a:pt x="37685" y="15028"/>
                    </a:lnTo>
                    <a:close/>
                    <a:moveTo>
                      <a:pt x="80395" y="78409"/>
                    </a:moveTo>
                    <a:lnTo>
                      <a:pt x="37685" y="78409"/>
                    </a:lnTo>
                    <a:cubicBezTo>
                      <a:pt x="16958" y="78409"/>
                      <a:pt x="0" y="60767"/>
                      <a:pt x="0" y="39205"/>
                    </a:cubicBezTo>
                    <a:cubicBezTo>
                      <a:pt x="0" y="17642"/>
                      <a:pt x="16958" y="0"/>
                      <a:pt x="37685" y="0"/>
                    </a:cubicBezTo>
                    <a:lnTo>
                      <a:pt x="80395" y="0"/>
                    </a:lnTo>
                    <a:cubicBezTo>
                      <a:pt x="84791" y="0"/>
                      <a:pt x="87932" y="3920"/>
                      <a:pt x="87932" y="7841"/>
                    </a:cubicBezTo>
                    <a:lnTo>
                      <a:pt x="87932" y="69915"/>
                    </a:lnTo>
                    <a:cubicBezTo>
                      <a:pt x="87932" y="74489"/>
                      <a:pt x="84163" y="77756"/>
                      <a:pt x="80395" y="77756"/>
                    </a:cubicBezTo>
                    <a:close/>
                  </a:path>
                </a:pathLst>
              </a:custGeom>
              <a:grpFill/>
              <a:ln w="62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Полилиния: фигура 239">
                <a:extLst>
                  <a:ext uri="{FF2B5EF4-FFF2-40B4-BE49-F238E27FC236}">
                    <a16:creationId xmlns:a16="http://schemas.microsoft.com/office/drawing/2014/main" xmlns="" id="{6F19DE24-2DD8-4FAE-BDAB-9C02E290258E}"/>
                  </a:ext>
                </a:extLst>
              </p:cNvPr>
              <p:cNvSpPr/>
              <p:nvPr/>
            </p:nvSpPr>
            <p:spPr bwMode="auto">
              <a:xfrm>
                <a:off x="1158783" y="4115503"/>
                <a:ext cx="87931" cy="78409"/>
              </a:xfrm>
              <a:custGeom>
                <a:avLst/>
                <a:gdLst>
                  <a:gd name="connsiteX0" fmla="*/ 15074 w 87931"/>
                  <a:gd name="connsiteY0" fmla="*/ 61421 h 78409"/>
                  <a:gd name="connsiteX1" fmla="*/ 50247 w 87931"/>
                  <a:gd name="connsiteY1" fmla="*/ 61421 h 78409"/>
                  <a:gd name="connsiteX2" fmla="*/ 72230 w 87931"/>
                  <a:gd name="connsiteY2" fmla="*/ 38551 h 78409"/>
                  <a:gd name="connsiteX3" fmla="*/ 50247 w 87931"/>
                  <a:gd name="connsiteY3" fmla="*/ 15682 h 78409"/>
                  <a:gd name="connsiteX4" fmla="*/ 15074 w 87931"/>
                  <a:gd name="connsiteY4" fmla="*/ 15682 h 78409"/>
                  <a:gd name="connsiteX5" fmla="*/ 15074 w 87931"/>
                  <a:gd name="connsiteY5" fmla="*/ 62074 h 78409"/>
                  <a:gd name="connsiteX6" fmla="*/ 50247 w 87931"/>
                  <a:gd name="connsiteY6" fmla="*/ 77756 h 78409"/>
                  <a:gd name="connsiteX7" fmla="*/ 7537 w 87931"/>
                  <a:gd name="connsiteY7" fmla="*/ 77756 h 78409"/>
                  <a:gd name="connsiteX8" fmla="*/ 0 w 87931"/>
                  <a:gd name="connsiteY8" fmla="*/ 69915 h 78409"/>
                  <a:gd name="connsiteX9" fmla="*/ 0 w 87931"/>
                  <a:gd name="connsiteY9" fmla="*/ 7841 h 78409"/>
                  <a:gd name="connsiteX10" fmla="*/ 7537 w 87931"/>
                  <a:gd name="connsiteY10" fmla="*/ 0 h 78409"/>
                  <a:gd name="connsiteX11" fmla="*/ 50247 w 87931"/>
                  <a:gd name="connsiteY11" fmla="*/ 0 h 78409"/>
                  <a:gd name="connsiteX12" fmla="*/ 87932 w 87931"/>
                  <a:gd name="connsiteY12" fmla="*/ 39205 h 78409"/>
                  <a:gd name="connsiteX13" fmla="*/ 50247 w 87931"/>
                  <a:gd name="connsiteY13" fmla="*/ 78409 h 78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931" h="78409" extrusionOk="0">
                    <a:moveTo>
                      <a:pt x="15074" y="61421"/>
                    </a:moveTo>
                    <a:lnTo>
                      <a:pt x="50247" y="61421"/>
                    </a:lnTo>
                    <a:cubicBezTo>
                      <a:pt x="62180" y="61421"/>
                      <a:pt x="72230" y="50966"/>
                      <a:pt x="72230" y="38551"/>
                    </a:cubicBezTo>
                    <a:cubicBezTo>
                      <a:pt x="72230" y="26136"/>
                      <a:pt x="62180" y="15682"/>
                      <a:pt x="50247" y="15682"/>
                    </a:cubicBezTo>
                    <a:lnTo>
                      <a:pt x="15074" y="15682"/>
                    </a:lnTo>
                    <a:lnTo>
                      <a:pt x="15074" y="62074"/>
                    </a:lnTo>
                    <a:close/>
                    <a:moveTo>
                      <a:pt x="50247" y="77756"/>
                    </a:moveTo>
                    <a:lnTo>
                      <a:pt x="7537" y="77756"/>
                    </a:lnTo>
                    <a:cubicBezTo>
                      <a:pt x="3140" y="77756"/>
                      <a:pt x="0" y="73835"/>
                      <a:pt x="0" y="69915"/>
                    </a:cubicBezTo>
                    <a:lnTo>
                      <a:pt x="0" y="7841"/>
                    </a:lnTo>
                    <a:cubicBezTo>
                      <a:pt x="0" y="3267"/>
                      <a:pt x="3769" y="0"/>
                      <a:pt x="7537" y="0"/>
                    </a:cubicBezTo>
                    <a:lnTo>
                      <a:pt x="50247" y="0"/>
                    </a:lnTo>
                    <a:cubicBezTo>
                      <a:pt x="70974" y="0"/>
                      <a:pt x="87932" y="17642"/>
                      <a:pt x="87932" y="39205"/>
                    </a:cubicBezTo>
                    <a:cubicBezTo>
                      <a:pt x="87932" y="60767"/>
                      <a:pt x="70974" y="78409"/>
                      <a:pt x="50247" y="78409"/>
                    </a:cubicBezTo>
                    <a:close/>
                  </a:path>
                </a:pathLst>
              </a:custGeom>
              <a:grpFill/>
              <a:ln w="62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Полилиния: фигура 240">
                <a:extLst>
                  <a:ext uri="{FF2B5EF4-FFF2-40B4-BE49-F238E27FC236}">
                    <a16:creationId xmlns:a16="http://schemas.microsoft.com/office/drawing/2014/main" xmlns="" id="{1C4FAECE-285F-4697-BE51-CFC3DAEDC39B}"/>
                  </a:ext>
                </a:extLst>
              </p:cNvPr>
              <p:cNvSpPr/>
              <p:nvPr/>
            </p:nvSpPr>
            <p:spPr bwMode="auto">
              <a:xfrm>
                <a:off x="1085297" y="4257947"/>
                <a:ext cx="87931" cy="78409"/>
              </a:xfrm>
              <a:custGeom>
                <a:avLst/>
                <a:gdLst>
                  <a:gd name="connsiteX0" fmla="*/ 37685 w 87931"/>
                  <a:gd name="connsiteY0" fmla="*/ 15682 h 78409"/>
                  <a:gd name="connsiteX1" fmla="*/ 15702 w 87931"/>
                  <a:gd name="connsiteY1" fmla="*/ 38551 h 78409"/>
                  <a:gd name="connsiteX2" fmla="*/ 37685 w 87931"/>
                  <a:gd name="connsiteY2" fmla="*/ 61421 h 78409"/>
                  <a:gd name="connsiteX3" fmla="*/ 72858 w 87931"/>
                  <a:gd name="connsiteY3" fmla="*/ 61421 h 78409"/>
                  <a:gd name="connsiteX4" fmla="*/ 72858 w 87931"/>
                  <a:gd name="connsiteY4" fmla="*/ 15028 h 78409"/>
                  <a:gd name="connsiteX5" fmla="*/ 37685 w 87931"/>
                  <a:gd name="connsiteY5" fmla="*/ 15028 h 78409"/>
                  <a:gd name="connsiteX6" fmla="*/ 80395 w 87931"/>
                  <a:gd name="connsiteY6" fmla="*/ 78409 h 78409"/>
                  <a:gd name="connsiteX7" fmla="*/ 37685 w 87931"/>
                  <a:gd name="connsiteY7" fmla="*/ 78409 h 78409"/>
                  <a:gd name="connsiteX8" fmla="*/ 0 w 87931"/>
                  <a:gd name="connsiteY8" fmla="*/ 39205 h 78409"/>
                  <a:gd name="connsiteX9" fmla="*/ 37685 w 87931"/>
                  <a:gd name="connsiteY9" fmla="*/ 0 h 78409"/>
                  <a:gd name="connsiteX10" fmla="*/ 80395 w 87931"/>
                  <a:gd name="connsiteY10" fmla="*/ 0 h 78409"/>
                  <a:gd name="connsiteX11" fmla="*/ 87932 w 87931"/>
                  <a:gd name="connsiteY11" fmla="*/ 7841 h 78409"/>
                  <a:gd name="connsiteX12" fmla="*/ 87932 w 87931"/>
                  <a:gd name="connsiteY12" fmla="*/ 69915 h 78409"/>
                  <a:gd name="connsiteX13" fmla="*/ 80395 w 87931"/>
                  <a:gd name="connsiteY13" fmla="*/ 77756 h 78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931" h="78409" extrusionOk="0">
                    <a:moveTo>
                      <a:pt x="37685" y="15682"/>
                    </a:moveTo>
                    <a:cubicBezTo>
                      <a:pt x="25751" y="15682"/>
                      <a:pt x="15702" y="26136"/>
                      <a:pt x="15702" y="38551"/>
                    </a:cubicBezTo>
                    <a:cubicBezTo>
                      <a:pt x="15702" y="50966"/>
                      <a:pt x="25751" y="61421"/>
                      <a:pt x="37685" y="61421"/>
                    </a:cubicBezTo>
                    <a:lnTo>
                      <a:pt x="72858" y="61421"/>
                    </a:lnTo>
                    <a:lnTo>
                      <a:pt x="72858" y="15028"/>
                    </a:lnTo>
                    <a:lnTo>
                      <a:pt x="37685" y="15028"/>
                    </a:lnTo>
                    <a:close/>
                    <a:moveTo>
                      <a:pt x="80395" y="78409"/>
                    </a:moveTo>
                    <a:lnTo>
                      <a:pt x="37685" y="78409"/>
                    </a:lnTo>
                    <a:cubicBezTo>
                      <a:pt x="16958" y="78409"/>
                      <a:pt x="0" y="60767"/>
                      <a:pt x="0" y="39205"/>
                    </a:cubicBezTo>
                    <a:cubicBezTo>
                      <a:pt x="0" y="17642"/>
                      <a:pt x="16958" y="0"/>
                      <a:pt x="37685" y="0"/>
                    </a:cubicBezTo>
                    <a:lnTo>
                      <a:pt x="80395" y="0"/>
                    </a:lnTo>
                    <a:cubicBezTo>
                      <a:pt x="84791" y="0"/>
                      <a:pt x="87932" y="3920"/>
                      <a:pt x="87932" y="7841"/>
                    </a:cubicBezTo>
                    <a:lnTo>
                      <a:pt x="87932" y="69915"/>
                    </a:lnTo>
                    <a:cubicBezTo>
                      <a:pt x="87932" y="74489"/>
                      <a:pt x="84163" y="77756"/>
                      <a:pt x="80395" y="77756"/>
                    </a:cubicBezTo>
                    <a:close/>
                  </a:path>
                </a:pathLst>
              </a:custGeom>
              <a:grpFill/>
              <a:ln w="62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Полилиния: фигура 241">
                <a:extLst>
                  <a:ext uri="{FF2B5EF4-FFF2-40B4-BE49-F238E27FC236}">
                    <a16:creationId xmlns:a16="http://schemas.microsoft.com/office/drawing/2014/main" xmlns="" id="{820AABE3-9598-4642-A02C-3ED2FB75070B}"/>
                  </a:ext>
                </a:extLst>
              </p:cNvPr>
              <p:cNvSpPr/>
              <p:nvPr/>
            </p:nvSpPr>
            <p:spPr bwMode="auto">
              <a:xfrm>
                <a:off x="1158783" y="4257947"/>
                <a:ext cx="87931" cy="78409"/>
              </a:xfrm>
              <a:custGeom>
                <a:avLst/>
                <a:gdLst>
                  <a:gd name="connsiteX0" fmla="*/ 15074 w 87931"/>
                  <a:gd name="connsiteY0" fmla="*/ 61421 h 78409"/>
                  <a:gd name="connsiteX1" fmla="*/ 50247 w 87931"/>
                  <a:gd name="connsiteY1" fmla="*/ 61421 h 78409"/>
                  <a:gd name="connsiteX2" fmla="*/ 72230 w 87931"/>
                  <a:gd name="connsiteY2" fmla="*/ 38551 h 78409"/>
                  <a:gd name="connsiteX3" fmla="*/ 50247 w 87931"/>
                  <a:gd name="connsiteY3" fmla="*/ 15682 h 78409"/>
                  <a:gd name="connsiteX4" fmla="*/ 15074 w 87931"/>
                  <a:gd name="connsiteY4" fmla="*/ 15682 h 78409"/>
                  <a:gd name="connsiteX5" fmla="*/ 15074 w 87931"/>
                  <a:gd name="connsiteY5" fmla="*/ 62074 h 78409"/>
                  <a:gd name="connsiteX6" fmla="*/ 50247 w 87931"/>
                  <a:gd name="connsiteY6" fmla="*/ 77756 h 78409"/>
                  <a:gd name="connsiteX7" fmla="*/ 7537 w 87931"/>
                  <a:gd name="connsiteY7" fmla="*/ 77756 h 78409"/>
                  <a:gd name="connsiteX8" fmla="*/ 0 w 87931"/>
                  <a:gd name="connsiteY8" fmla="*/ 69915 h 78409"/>
                  <a:gd name="connsiteX9" fmla="*/ 0 w 87931"/>
                  <a:gd name="connsiteY9" fmla="*/ 7841 h 78409"/>
                  <a:gd name="connsiteX10" fmla="*/ 7537 w 87931"/>
                  <a:gd name="connsiteY10" fmla="*/ 0 h 78409"/>
                  <a:gd name="connsiteX11" fmla="*/ 50247 w 87931"/>
                  <a:gd name="connsiteY11" fmla="*/ 0 h 78409"/>
                  <a:gd name="connsiteX12" fmla="*/ 87932 w 87931"/>
                  <a:gd name="connsiteY12" fmla="*/ 39205 h 78409"/>
                  <a:gd name="connsiteX13" fmla="*/ 50247 w 87931"/>
                  <a:gd name="connsiteY13" fmla="*/ 78409 h 78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931" h="78409" extrusionOk="0">
                    <a:moveTo>
                      <a:pt x="15074" y="61421"/>
                    </a:moveTo>
                    <a:lnTo>
                      <a:pt x="50247" y="61421"/>
                    </a:lnTo>
                    <a:cubicBezTo>
                      <a:pt x="62180" y="61421"/>
                      <a:pt x="72230" y="50966"/>
                      <a:pt x="72230" y="38551"/>
                    </a:cubicBezTo>
                    <a:cubicBezTo>
                      <a:pt x="72230" y="26136"/>
                      <a:pt x="62180" y="15682"/>
                      <a:pt x="50247" y="15682"/>
                    </a:cubicBezTo>
                    <a:lnTo>
                      <a:pt x="15074" y="15682"/>
                    </a:lnTo>
                    <a:lnTo>
                      <a:pt x="15074" y="62074"/>
                    </a:lnTo>
                    <a:close/>
                    <a:moveTo>
                      <a:pt x="50247" y="77756"/>
                    </a:moveTo>
                    <a:lnTo>
                      <a:pt x="7537" y="77756"/>
                    </a:lnTo>
                    <a:cubicBezTo>
                      <a:pt x="3140" y="77756"/>
                      <a:pt x="0" y="73835"/>
                      <a:pt x="0" y="69915"/>
                    </a:cubicBezTo>
                    <a:lnTo>
                      <a:pt x="0" y="7841"/>
                    </a:lnTo>
                    <a:cubicBezTo>
                      <a:pt x="0" y="3267"/>
                      <a:pt x="3769" y="0"/>
                      <a:pt x="7537" y="0"/>
                    </a:cubicBezTo>
                    <a:lnTo>
                      <a:pt x="50247" y="0"/>
                    </a:lnTo>
                    <a:cubicBezTo>
                      <a:pt x="70974" y="0"/>
                      <a:pt x="87932" y="17642"/>
                      <a:pt x="87932" y="39205"/>
                    </a:cubicBezTo>
                    <a:cubicBezTo>
                      <a:pt x="87932" y="60767"/>
                      <a:pt x="70974" y="78409"/>
                      <a:pt x="50247" y="78409"/>
                    </a:cubicBezTo>
                    <a:close/>
                  </a:path>
                </a:pathLst>
              </a:custGeom>
              <a:grpFill/>
              <a:ln w="62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Полилиния: фигура 242">
                <a:extLst>
                  <a:ext uri="{FF2B5EF4-FFF2-40B4-BE49-F238E27FC236}">
                    <a16:creationId xmlns:a16="http://schemas.microsoft.com/office/drawing/2014/main" xmlns="" id="{77529229-C78E-441E-BFDF-FE2F54D2688F}"/>
                  </a:ext>
                </a:extLst>
              </p:cNvPr>
              <p:cNvSpPr/>
              <p:nvPr/>
            </p:nvSpPr>
            <p:spPr bwMode="auto">
              <a:xfrm>
                <a:off x="1085297" y="4400390"/>
                <a:ext cx="87931" cy="78409"/>
              </a:xfrm>
              <a:custGeom>
                <a:avLst/>
                <a:gdLst>
                  <a:gd name="connsiteX0" fmla="*/ 37685 w 87931"/>
                  <a:gd name="connsiteY0" fmla="*/ 15682 h 78409"/>
                  <a:gd name="connsiteX1" fmla="*/ 15702 w 87931"/>
                  <a:gd name="connsiteY1" fmla="*/ 38551 h 78409"/>
                  <a:gd name="connsiteX2" fmla="*/ 37685 w 87931"/>
                  <a:gd name="connsiteY2" fmla="*/ 61421 h 78409"/>
                  <a:gd name="connsiteX3" fmla="*/ 72858 w 87931"/>
                  <a:gd name="connsiteY3" fmla="*/ 61421 h 78409"/>
                  <a:gd name="connsiteX4" fmla="*/ 72858 w 87931"/>
                  <a:gd name="connsiteY4" fmla="*/ 15028 h 78409"/>
                  <a:gd name="connsiteX5" fmla="*/ 37685 w 87931"/>
                  <a:gd name="connsiteY5" fmla="*/ 15028 h 78409"/>
                  <a:gd name="connsiteX6" fmla="*/ 80395 w 87931"/>
                  <a:gd name="connsiteY6" fmla="*/ 78409 h 78409"/>
                  <a:gd name="connsiteX7" fmla="*/ 37685 w 87931"/>
                  <a:gd name="connsiteY7" fmla="*/ 78409 h 78409"/>
                  <a:gd name="connsiteX8" fmla="*/ 0 w 87931"/>
                  <a:gd name="connsiteY8" fmla="*/ 39205 h 78409"/>
                  <a:gd name="connsiteX9" fmla="*/ 37685 w 87931"/>
                  <a:gd name="connsiteY9" fmla="*/ 0 h 78409"/>
                  <a:gd name="connsiteX10" fmla="*/ 80395 w 87931"/>
                  <a:gd name="connsiteY10" fmla="*/ 0 h 78409"/>
                  <a:gd name="connsiteX11" fmla="*/ 87932 w 87931"/>
                  <a:gd name="connsiteY11" fmla="*/ 7841 h 78409"/>
                  <a:gd name="connsiteX12" fmla="*/ 87932 w 87931"/>
                  <a:gd name="connsiteY12" fmla="*/ 70568 h 78409"/>
                  <a:gd name="connsiteX13" fmla="*/ 80395 w 87931"/>
                  <a:gd name="connsiteY13" fmla="*/ 78409 h 78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931" h="78409" extrusionOk="0">
                    <a:moveTo>
                      <a:pt x="37685" y="15682"/>
                    </a:moveTo>
                    <a:cubicBezTo>
                      <a:pt x="25751" y="15682"/>
                      <a:pt x="15702" y="26136"/>
                      <a:pt x="15702" y="38551"/>
                    </a:cubicBezTo>
                    <a:cubicBezTo>
                      <a:pt x="15702" y="50966"/>
                      <a:pt x="25751" y="61421"/>
                      <a:pt x="37685" y="61421"/>
                    </a:cubicBezTo>
                    <a:lnTo>
                      <a:pt x="72858" y="61421"/>
                    </a:lnTo>
                    <a:lnTo>
                      <a:pt x="72858" y="15028"/>
                    </a:lnTo>
                    <a:lnTo>
                      <a:pt x="37685" y="15028"/>
                    </a:lnTo>
                    <a:close/>
                    <a:moveTo>
                      <a:pt x="80395" y="78409"/>
                    </a:moveTo>
                    <a:lnTo>
                      <a:pt x="37685" y="78409"/>
                    </a:lnTo>
                    <a:cubicBezTo>
                      <a:pt x="16958" y="78409"/>
                      <a:pt x="0" y="60767"/>
                      <a:pt x="0" y="39205"/>
                    </a:cubicBezTo>
                    <a:cubicBezTo>
                      <a:pt x="0" y="17642"/>
                      <a:pt x="16958" y="0"/>
                      <a:pt x="37685" y="0"/>
                    </a:cubicBezTo>
                    <a:lnTo>
                      <a:pt x="80395" y="0"/>
                    </a:lnTo>
                    <a:cubicBezTo>
                      <a:pt x="84791" y="0"/>
                      <a:pt x="87932" y="3920"/>
                      <a:pt x="87932" y="7841"/>
                    </a:cubicBezTo>
                    <a:lnTo>
                      <a:pt x="87932" y="70568"/>
                    </a:lnTo>
                    <a:cubicBezTo>
                      <a:pt x="87932" y="75142"/>
                      <a:pt x="84163" y="78409"/>
                      <a:pt x="80395" y="78409"/>
                    </a:cubicBezTo>
                    <a:close/>
                  </a:path>
                </a:pathLst>
              </a:custGeom>
              <a:grpFill/>
              <a:ln w="62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Полилиния: фигура 243">
                <a:extLst>
                  <a:ext uri="{FF2B5EF4-FFF2-40B4-BE49-F238E27FC236}">
                    <a16:creationId xmlns:a16="http://schemas.microsoft.com/office/drawing/2014/main" xmlns="" id="{7029FC01-C0D4-4EEF-9AF7-56A95B31FB22}"/>
                  </a:ext>
                </a:extLst>
              </p:cNvPr>
              <p:cNvSpPr/>
              <p:nvPr/>
            </p:nvSpPr>
            <p:spPr bwMode="auto">
              <a:xfrm>
                <a:off x="1158783" y="4400390"/>
                <a:ext cx="87931" cy="78409"/>
              </a:xfrm>
              <a:custGeom>
                <a:avLst/>
                <a:gdLst>
                  <a:gd name="connsiteX0" fmla="*/ 15074 w 87931"/>
                  <a:gd name="connsiteY0" fmla="*/ 62074 h 78409"/>
                  <a:gd name="connsiteX1" fmla="*/ 50247 w 87931"/>
                  <a:gd name="connsiteY1" fmla="*/ 62074 h 78409"/>
                  <a:gd name="connsiteX2" fmla="*/ 72230 w 87931"/>
                  <a:gd name="connsiteY2" fmla="*/ 39205 h 78409"/>
                  <a:gd name="connsiteX3" fmla="*/ 50247 w 87931"/>
                  <a:gd name="connsiteY3" fmla="*/ 16335 h 78409"/>
                  <a:gd name="connsiteX4" fmla="*/ 15074 w 87931"/>
                  <a:gd name="connsiteY4" fmla="*/ 16335 h 78409"/>
                  <a:gd name="connsiteX5" fmla="*/ 15074 w 87931"/>
                  <a:gd name="connsiteY5" fmla="*/ 62727 h 78409"/>
                  <a:gd name="connsiteX6" fmla="*/ 50247 w 87931"/>
                  <a:gd name="connsiteY6" fmla="*/ 78409 h 78409"/>
                  <a:gd name="connsiteX7" fmla="*/ 7537 w 87931"/>
                  <a:gd name="connsiteY7" fmla="*/ 78409 h 78409"/>
                  <a:gd name="connsiteX8" fmla="*/ 0 w 87931"/>
                  <a:gd name="connsiteY8" fmla="*/ 70568 h 78409"/>
                  <a:gd name="connsiteX9" fmla="*/ 0 w 87931"/>
                  <a:gd name="connsiteY9" fmla="*/ 7841 h 78409"/>
                  <a:gd name="connsiteX10" fmla="*/ 7537 w 87931"/>
                  <a:gd name="connsiteY10" fmla="*/ 0 h 78409"/>
                  <a:gd name="connsiteX11" fmla="*/ 50247 w 87931"/>
                  <a:gd name="connsiteY11" fmla="*/ 0 h 78409"/>
                  <a:gd name="connsiteX12" fmla="*/ 87932 w 87931"/>
                  <a:gd name="connsiteY12" fmla="*/ 39205 h 78409"/>
                  <a:gd name="connsiteX13" fmla="*/ 50247 w 87931"/>
                  <a:gd name="connsiteY13" fmla="*/ 78409 h 78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7931" h="78409" extrusionOk="0">
                    <a:moveTo>
                      <a:pt x="15074" y="62074"/>
                    </a:moveTo>
                    <a:lnTo>
                      <a:pt x="50247" y="62074"/>
                    </a:lnTo>
                    <a:cubicBezTo>
                      <a:pt x="62180" y="62074"/>
                      <a:pt x="72230" y="51619"/>
                      <a:pt x="72230" y="39205"/>
                    </a:cubicBezTo>
                    <a:cubicBezTo>
                      <a:pt x="72230" y="26790"/>
                      <a:pt x="62180" y="16335"/>
                      <a:pt x="50247" y="16335"/>
                    </a:cubicBezTo>
                    <a:lnTo>
                      <a:pt x="15074" y="16335"/>
                    </a:lnTo>
                    <a:lnTo>
                      <a:pt x="15074" y="62727"/>
                    </a:lnTo>
                    <a:close/>
                    <a:moveTo>
                      <a:pt x="50247" y="78409"/>
                    </a:moveTo>
                    <a:lnTo>
                      <a:pt x="7537" y="78409"/>
                    </a:lnTo>
                    <a:cubicBezTo>
                      <a:pt x="3140" y="78409"/>
                      <a:pt x="0" y="74489"/>
                      <a:pt x="0" y="70568"/>
                    </a:cubicBezTo>
                    <a:lnTo>
                      <a:pt x="0" y="7841"/>
                    </a:lnTo>
                    <a:cubicBezTo>
                      <a:pt x="0" y="3267"/>
                      <a:pt x="3769" y="0"/>
                      <a:pt x="7537" y="0"/>
                    </a:cubicBezTo>
                    <a:lnTo>
                      <a:pt x="50247" y="0"/>
                    </a:lnTo>
                    <a:cubicBezTo>
                      <a:pt x="70974" y="0"/>
                      <a:pt x="87932" y="17642"/>
                      <a:pt x="87932" y="39205"/>
                    </a:cubicBezTo>
                    <a:cubicBezTo>
                      <a:pt x="87932" y="60767"/>
                      <a:pt x="70974" y="78409"/>
                      <a:pt x="50247" y="78409"/>
                    </a:cubicBezTo>
                    <a:close/>
                  </a:path>
                </a:pathLst>
              </a:custGeom>
              <a:grpFill/>
              <a:ln w="62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Полилиния: фигура 244">
                <a:extLst>
                  <a:ext uri="{FF2B5EF4-FFF2-40B4-BE49-F238E27FC236}">
                    <a16:creationId xmlns:a16="http://schemas.microsoft.com/office/drawing/2014/main" xmlns="" id="{A2265B37-F551-42CE-94E8-E17FA345C61E}"/>
                  </a:ext>
                </a:extLst>
              </p:cNvPr>
              <p:cNvSpPr/>
              <p:nvPr/>
            </p:nvSpPr>
            <p:spPr bwMode="auto">
              <a:xfrm>
                <a:off x="760578" y="4035134"/>
                <a:ext cx="547689" cy="522729"/>
              </a:xfrm>
              <a:custGeom>
                <a:avLst/>
                <a:gdLst>
                  <a:gd name="connsiteX0" fmla="*/ 32032 w 547689"/>
                  <a:gd name="connsiteY0" fmla="*/ 16335 h 522729"/>
                  <a:gd name="connsiteX1" fmla="*/ 15702 w 547689"/>
                  <a:gd name="connsiteY1" fmla="*/ 33324 h 522729"/>
                  <a:gd name="connsiteX2" fmla="*/ 15702 w 547689"/>
                  <a:gd name="connsiteY2" fmla="*/ 489405 h 522729"/>
                  <a:gd name="connsiteX3" fmla="*/ 32032 w 547689"/>
                  <a:gd name="connsiteY3" fmla="*/ 506394 h 522729"/>
                  <a:gd name="connsiteX4" fmla="*/ 515657 w 547689"/>
                  <a:gd name="connsiteY4" fmla="*/ 506394 h 522729"/>
                  <a:gd name="connsiteX5" fmla="*/ 531988 w 547689"/>
                  <a:gd name="connsiteY5" fmla="*/ 489405 h 522729"/>
                  <a:gd name="connsiteX6" fmla="*/ 531988 w 547689"/>
                  <a:gd name="connsiteY6" fmla="*/ 33324 h 522729"/>
                  <a:gd name="connsiteX7" fmla="*/ 515657 w 547689"/>
                  <a:gd name="connsiteY7" fmla="*/ 16335 h 522729"/>
                  <a:gd name="connsiteX8" fmla="*/ 32032 w 547689"/>
                  <a:gd name="connsiteY8" fmla="*/ 16335 h 522729"/>
                  <a:gd name="connsiteX9" fmla="*/ 515657 w 547689"/>
                  <a:gd name="connsiteY9" fmla="*/ 522729 h 522729"/>
                  <a:gd name="connsiteX10" fmla="*/ 32032 w 547689"/>
                  <a:gd name="connsiteY10" fmla="*/ 522729 h 522729"/>
                  <a:gd name="connsiteX11" fmla="*/ 0 w 547689"/>
                  <a:gd name="connsiteY11" fmla="*/ 489405 h 522729"/>
                  <a:gd name="connsiteX12" fmla="*/ 0 w 547689"/>
                  <a:gd name="connsiteY12" fmla="*/ 33324 h 522729"/>
                  <a:gd name="connsiteX13" fmla="*/ 32032 w 547689"/>
                  <a:gd name="connsiteY13" fmla="*/ 0 h 522729"/>
                  <a:gd name="connsiteX14" fmla="*/ 515657 w 547689"/>
                  <a:gd name="connsiteY14" fmla="*/ 0 h 522729"/>
                  <a:gd name="connsiteX15" fmla="*/ 547690 w 547689"/>
                  <a:gd name="connsiteY15" fmla="*/ 33324 h 522729"/>
                  <a:gd name="connsiteX16" fmla="*/ 547690 w 547689"/>
                  <a:gd name="connsiteY16" fmla="*/ 489405 h 522729"/>
                  <a:gd name="connsiteX17" fmla="*/ 515657 w 547689"/>
                  <a:gd name="connsiteY17" fmla="*/ 522729 h 522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47689" h="522729" extrusionOk="0">
                    <a:moveTo>
                      <a:pt x="32032" y="16335"/>
                    </a:moveTo>
                    <a:cubicBezTo>
                      <a:pt x="23239" y="16335"/>
                      <a:pt x="15702" y="24176"/>
                      <a:pt x="15702" y="33324"/>
                    </a:cubicBezTo>
                    <a:lnTo>
                      <a:pt x="15702" y="489405"/>
                    </a:lnTo>
                    <a:cubicBezTo>
                      <a:pt x="15702" y="498553"/>
                      <a:pt x="23239" y="506394"/>
                      <a:pt x="32032" y="506394"/>
                    </a:cubicBezTo>
                    <a:lnTo>
                      <a:pt x="515657" y="506394"/>
                    </a:lnTo>
                    <a:cubicBezTo>
                      <a:pt x="524451" y="506394"/>
                      <a:pt x="531988" y="498553"/>
                      <a:pt x="531988" y="489405"/>
                    </a:cubicBezTo>
                    <a:lnTo>
                      <a:pt x="531988" y="33324"/>
                    </a:lnTo>
                    <a:cubicBezTo>
                      <a:pt x="531988" y="24176"/>
                      <a:pt x="524451" y="16335"/>
                      <a:pt x="515657" y="16335"/>
                    </a:cubicBezTo>
                    <a:lnTo>
                      <a:pt x="32032" y="16335"/>
                    </a:lnTo>
                    <a:close/>
                    <a:moveTo>
                      <a:pt x="515657" y="522729"/>
                    </a:moveTo>
                    <a:lnTo>
                      <a:pt x="32032" y="522729"/>
                    </a:lnTo>
                    <a:cubicBezTo>
                      <a:pt x="14446" y="522729"/>
                      <a:pt x="0" y="507701"/>
                      <a:pt x="0" y="489405"/>
                    </a:cubicBezTo>
                    <a:lnTo>
                      <a:pt x="0" y="33324"/>
                    </a:lnTo>
                    <a:cubicBezTo>
                      <a:pt x="0" y="15028"/>
                      <a:pt x="14446" y="0"/>
                      <a:pt x="32032" y="0"/>
                    </a:cubicBezTo>
                    <a:lnTo>
                      <a:pt x="515657" y="0"/>
                    </a:lnTo>
                    <a:cubicBezTo>
                      <a:pt x="533244" y="0"/>
                      <a:pt x="547690" y="15028"/>
                      <a:pt x="547690" y="33324"/>
                    </a:cubicBezTo>
                    <a:lnTo>
                      <a:pt x="547690" y="489405"/>
                    </a:lnTo>
                    <a:cubicBezTo>
                      <a:pt x="547690" y="507701"/>
                      <a:pt x="533244" y="522729"/>
                      <a:pt x="515657" y="522729"/>
                    </a:cubicBezTo>
                    <a:close/>
                  </a:path>
                </a:pathLst>
              </a:custGeom>
              <a:grpFill/>
              <a:ln w="62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Полилиния: фигура 245">
                <a:extLst>
                  <a:ext uri="{FF2B5EF4-FFF2-40B4-BE49-F238E27FC236}">
                    <a16:creationId xmlns:a16="http://schemas.microsoft.com/office/drawing/2014/main" xmlns="" id="{17E8C696-EA95-46CF-AE31-26A5BBF4A2FB}"/>
                  </a:ext>
                </a:extLst>
              </p:cNvPr>
              <p:cNvSpPr/>
              <p:nvPr/>
            </p:nvSpPr>
            <p:spPr bwMode="auto">
              <a:xfrm>
                <a:off x="1026257" y="4100475"/>
                <a:ext cx="15702" cy="67301"/>
              </a:xfrm>
              <a:custGeom>
                <a:avLst/>
                <a:gdLst>
                  <a:gd name="connsiteX0" fmla="*/ 0 w 15702"/>
                  <a:gd name="connsiteY0" fmla="*/ 67301 h 67301"/>
                  <a:gd name="connsiteX1" fmla="*/ 15702 w 15702"/>
                  <a:gd name="connsiteY1" fmla="*/ 67301 h 67301"/>
                  <a:gd name="connsiteX2" fmla="*/ 15702 w 15702"/>
                  <a:gd name="connsiteY2" fmla="*/ 0 h 67301"/>
                  <a:gd name="connsiteX3" fmla="*/ 0 w 15702"/>
                  <a:gd name="connsiteY3" fmla="*/ 0 h 67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02" h="67301" extrusionOk="0">
                    <a:moveTo>
                      <a:pt x="0" y="67301"/>
                    </a:moveTo>
                    <a:lnTo>
                      <a:pt x="15702" y="67301"/>
                    </a:lnTo>
                    <a:lnTo>
                      <a:pt x="1570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2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Полилиния: фигура 246">
                <a:extLst>
                  <a:ext uri="{FF2B5EF4-FFF2-40B4-BE49-F238E27FC236}">
                    <a16:creationId xmlns:a16="http://schemas.microsoft.com/office/drawing/2014/main" xmlns="" id="{F53B4388-7692-434C-9126-065021B919EC}"/>
                  </a:ext>
                </a:extLst>
              </p:cNvPr>
              <p:cNvSpPr/>
              <p:nvPr/>
            </p:nvSpPr>
            <p:spPr bwMode="auto">
              <a:xfrm>
                <a:off x="1026257" y="4212208"/>
                <a:ext cx="15702" cy="67301"/>
              </a:xfrm>
              <a:custGeom>
                <a:avLst/>
                <a:gdLst>
                  <a:gd name="connsiteX0" fmla="*/ 0 w 15702"/>
                  <a:gd name="connsiteY0" fmla="*/ 67301 h 67301"/>
                  <a:gd name="connsiteX1" fmla="*/ 15702 w 15702"/>
                  <a:gd name="connsiteY1" fmla="*/ 67301 h 67301"/>
                  <a:gd name="connsiteX2" fmla="*/ 15702 w 15702"/>
                  <a:gd name="connsiteY2" fmla="*/ 0 h 67301"/>
                  <a:gd name="connsiteX3" fmla="*/ 0 w 15702"/>
                  <a:gd name="connsiteY3" fmla="*/ 0 h 67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02" h="67301" extrusionOk="0">
                    <a:moveTo>
                      <a:pt x="0" y="67301"/>
                    </a:moveTo>
                    <a:lnTo>
                      <a:pt x="15702" y="67301"/>
                    </a:lnTo>
                    <a:lnTo>
                      <a:pt x="1570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2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Полилиния: фигура 247">
                <a:extLst>
                  <a:ext uri="{FF2B5EF4-FFF2-40B4-BE49-F238E27FC236}">
                    <a16:creationId xmlns:a16="http://schemas.microsoft.com/office/drawing/2014/main" xmlns="" id="{C22D0B34-427C-4B10-BF74-9F7931DFABDF}"/>
                  </a:ext>
                </a:extLst>
              </p:cNvPr>
              <p:cNvSpPr/>
              <p:nvPr/>
            </p:nvSpPr>
            <p:spPr bwMode="auto">
              <a:xfrm>
                <a:off x="1026257" y="4323941"/>
                <a:ext cx="15702" cy="66647"/>
              </a:xfrm>
              <a:custGeom>
                <a:avLst/>
                <a:gdLst>
                  <a:gd name="connsiteX0" fmla="*/ 0 w 15702"/>
                  <a:gd name="connsiteY0" fmla="*/ 66648 h 66647"/>
                  <a:gd name="connsiteX1" fmla="*/ 15702 w 15702"/>
                  <a:gd name="connsiteY1" fmla="*/ 66648 h 66647"/>
                  <a:gd name="connsiteX2" fmla="*/ 15702 w 15702"/>
                  <a:gd name="connsiteY2" fmla="*/ 0 h 66647"/>
                  <a:gd name="connsiteX3" fmla="*/ 0 w 15702"/>
                  <a:gd name="connsiteY3" fmla="*/ 0 h 66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02" h="66647" extrusionOk="0">
                    <a:moveTo>
                      <a:pt x="0" y="66648"/>
                    </a:moveTo>
                    <a:lnTo>
                      <a:pt x="15702" y="66648"/>
                    </a:lnTo>
                    <a:lnTo>
                      <a:pt x="1570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2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Полилиния: фигура 248">
                <a:extLst>
                  <a:ext uri="{FF2B5EF4-FFF2-40B4-BE49-F238E27FC236}">
                    <a16:creationId xmlns:a16="http://schemas.microsoft.com/office/drawing/2014/main" xmlns="" id="{F0522EA3-F29C-4F34-A498-22F054422941}"/>
                  </a:ext>
                </a:extLst>
              </p:cNvPr>
              <p:cNvSpPr/>
              <p:nvPr/>
            </p:nvSpPr>
            <p:spPr bwMode="auto">
              <a:xfrm>
                <a:off x="1026257" y="4435021"/>
                <a:ext cx="15702" cy="67301"/>
              </a:xfrm>
              <a:custGeom>
                <a:avLst/>
                <a:gdLst>
                  <a:gd name="connsiteX0" fmla="*/ 0 w 15702"/>
                  <a:gd name="connsiteY0" fmla="*/ 67301 h 67301"/>
                  <a:gd name="connsiteX1" fmla="*/ 15702 w 15702"/>
                  <a:gd name="connsiteY1" fmla="*/ 67301 h 67301"/>
                  <a:gd name="connsiteX2" fmla="*/ 15702 w 15702"/>
                  <a:gd name="connsiteY2" fmla="*/ 0 h 67301"/>
                  <a:gd name="connsiteX3" fmla="*/ 0 w 15702"/>
                  <a:gd name="connsiteY3" fmla="*/ 0 h 67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02" h="67301" extrusionOk="0">
                    <a:moveTo>
                      <a:pt x="0" y="67301"/>
                    </a:moveTo>
                    <a:lnTo>
                      <a:pt x="15702" y="67301"/>
                    </a:lnTo>
                    <a:lnTo>
                      <a:pt x="1570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2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8" name="Текст 8">
              <a:extLst>
                <a:ext uri="{FF2B5EF4-FFF2-40B4-BE49-F238E27FC236}">
                  <a16:creationId xmlns:a16="http://schemas.microsoft.com/office/drawing/2014/main" xmlns="" id="{1F715268-32B9-41A8-90A2-05685052D00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31743" y="4049098"/>
              <a:ext cx="1246336" cy="32604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>
                <a:lnSpc>
                  <a:spcPct val="90000"/>
                </a:lnSpc>
                <a:spcBef>
                  <a:spcPts val="1000"/>
                </a:spcBef>
                <a:buClr>
                  <a:srgbClr val="916F64"/>
                </a:buClr>
                <a:buFont typeface="Wingdings"/>
                <a:buChar char="§"/>
                <a:defRPr lang="ru-RU" sz="1600">
                  <a:solidFill>
                    <a:srgbClr val="473D3B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>
                <a:lnSpc>
                  <a:spcPct val="90000"/>
                </a:lnSpc>
                <a:spcBef>
                  <a:spcPts val="500"/>
                </a:spcBef>
                <a:buClr>
                  <a:srgbClr val="916F64"/>
                </a:buClr>
                <a:buFont typeface="Wingdings"/>
                <a:buChar char="§"/>
                <a:defRPr lang="ru-RU" sz="1600">
                  <a:solidFill>
                    <a:srgbClr val="473D3B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>
                <a:lnSpc>
                  <a:spcPct val="90000"/>
                </a:lnSpc>
                <a:spcBef>
                  <a:spcPts val="500"/>
                </a:spcBef>
                <a:buClr>
                  <a:srgbClr val="916F64"/>
                </a:buClr>
                <a:buFont typeface="Wingdings"/>
                <a:buChar char="§"/>
                <a:defRPr lang="ru-RU" sz="1600">
                  <a:solidFill>
                    <a:srgbClr val="473D3B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>
                <a:lnSpc>
                  <a:spcPct val="90000"/>
                </a:lnSpc>
                <a:spcBef>
                  <a:spcPts val="500"/>
                </a:spcBef>
                <a:buClr>
                  <a:srgbClr val="916F64"/>
                </a:buClr>
                <a:buFont typeface="Wingdings"/>
                <a:buChar char="§"/>
                <a:defRPr lang="ru-RU" sz="1600">
                  <a:solidFill>
                    <a:srgbClr val="473D3B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>
                <a:lnSpc>
                  <a:spcPct val="90000"/>
                </a:lnSpc>
                <a:spcBef>
                  <a:spcPts val="500"/>
                </a:spcBef>
                <a:buClr>
                  <a:srgbClr val="916F64"/>
                </a:buClr>
                <a:buFont typeface="Wingdings"/>
                <a:buChar char="§"/>
                <a:defRPr lang="ru-RU" sz="1600">
                  <a:solidFill>
                    <a:srgbClr val="473D3B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70000"/>
                </a:lnSpc>
                <a:buNone/>
              </a:pPr>
              <a:r>
                <a:rPr lang="ru-RU" sz="3200" b="1" dirty="0">
                  <a:solidFill>
                    <a:schemeClr val="bg1"/>
                  </a:solidFill>
                </a:rPr>
                <a:t>&gt;180</a:t>
              </a:r>
            </a:p>
            <a:p>
              <a:pPr marL="0" indent="0">
                <a:lnSpc>
                  <a:spcPct val="70000"/>
                </a:lnSpc>
                <a:buNone/>
              </a:pPr>
              <a:endParaRPr lang="ru-RU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F1151B04-7146-4B9E-AD15-FABC3754A702}"/>
                </a:ext>
              </a:extLst>
            </p:cNvPr>
            <p:cNvSpPr txBox="1"/>
            <p:nvPr/>
          </p:nvSpPr>
          <p:spPr bwMode="auto">
            <a:xfrm>
              <a:off x="2590181" y="3966512"/>
              <a:ext cx="2795905" cy="424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200" dirty="0">
                  <a:solidFill>
                    <a:schemeClr val="bg1"/>
                  </a:solidFill>
                </a:rPr>
                <a:t>наименований лекарственных препаратов в портфеле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xmlns="" id="{278338E6-889A-4976-A390-340744AB4FF8}"/>
              </a:ext>
            </a:extLst>
          </p:cNvPr>
          <p:cNvGrpSpPr/>
          <p:nvPr/>
        </p:nvGrpSpPr>
        <p:grpSpPr>
          <a:xfrm>
            <a:off x="6064531" y="5006737"/>
            <a:ext cx="5503581" cy="922262"/>
            <a:chOff x="211003" y="4970658"/>
            <a:chExt cx="5503581" cy="922262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xmlns="" id="{FAABC662-4CFC-4F55-9A6F-763EA5C4AAB2}"/>
                </a:ext>
              </a:extLst>
            </p:cNvPr>
            <p:cNvGrpSpPr/>
            <p:nvPr/>
          </p:nvGrpSpPr>
          <p:grpSpPr>
            <a:xfrm>
              <a:off x="1336754" y="5152015"/>
              <a:ext cx="4377830" cy="646331"/>
              <a:chOff x="7252818" y="5946223"/>
              <a:chExt cx="4377830" cy="646331"/>
            </a:xfrm>
          </p:grpSpPr>
          <p:sp>
            <p:nvSpPr>
              <p:cNvPr id="31" name="Текст 8">
                <a:extLst>
                  <a:ext uri="{FF2B5EF4-FFF2-40B4-BE49-F238E27FC236}">
                    <a16:creationId xmlns:a16="http://schemas.microsoft.com/office/drawing/2014/main" xmlns="" id="{5004794E-7A2C-4F5D-B3DD-A13F7D33D0A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252818" y="6018364"/>
                <a:ext cx="2899549" cy="32604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>
                  <a:lnSpc>
                    <a:spcPct val="90000"/>
                  </a:lnSpc>
                  <a:spcBef>
                    <a:spcPts val="1000"/>
                  </a:spcBef>
                  <a:buClr>
                    <a:srgbClr val="916F64"/>
                  </a:buClr>
                  <a:buFont typeface="Wingdings"/>
                  <a:buChar char="§"/>
                  <a:defRPr lang="ru-RU" sz="1600">
                    <a:solidFill>
                      <a:srgbClr val="473D3B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>
                  <a:lnSpc>
                    <a:spcPct val="90000"/>
                  </a:lnSpc>
                  <a:spcBef>
                    <a:spcPts val="500"/>
                  </a:spcBef>
                  <a:buClr>
                    <a:srgbClr val="916F64"/>
                  </a:buClr>
                  <a:buFont typeface="Wingdings"/>
                  <a:buChar char="§"/>
                  <a:defRPr lang="ru-RU" sz="1600">
                    <a:solidFill>
                      <a:srgbClr val="473D3B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>
                  <a:lnSpc>
                    <a:spcPct val="90000"/>
                  </a:lnSpc>
                  <a:spcBef>
                    <a:spcPts val="500"/>
                  </a:spcBef>
                  <a:buClr>
                    <a:srgbClr val="916F64"/>
                  </a:buClr>
                  <a:buFont typeface="Wingdings"/>
                  <a:buChar char="§"/>
                  <a:defRPr lang="ru-RU" sz="1600">
                    <a:solidFill>
                      <a:srgbClr val="473D3B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>
                  <a:lnSpc>
                    <a:spcPct val="90000"/>
                  </a:lnSpc>
                  <a:spcBef>
                    <a:spcPts val="500"/>
                  </a:spcBef>
                  <a:buClr>
                    <a:srgbClr val="916F64"/>
                  </a:buClr>
                  <a:buFont typeface="Wingdings"/>
                  <a:buChar char="§"/>
                  <a:defRPr lang="ru-RU" sz="1600">
                    <a:solidFill>
                      <a:srgbClr val="473D3B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>
                  <a:lnSpc>
                    <a:spcPct val="90000"/>
                  </a:lnSpc>
                  <a:spcBef>
                    <a:spcPts val="500"/>
                  </a:spcBef>
                  <a:buClr>
                    <a:srgbClr val="916F64"/>
                  </a:buClr>
                  <a:buFont typeface="Wingdings"/>
                  <a:buChar char="§"/>
                  <a:defRPr lang="ru-RU" sz="1600">
                    <a:solidFill>
                      <a:srgbClr val="473D3B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70000"/>
                  </a:lnSpc>
                  <a:buNone/>
                </a:pPr>
                <a:r>
                  <a:rPr lang="ru-RU" sz="2800" b="1" dirty="0">
                    <a:solidFill>
                      <a:schemeClr val="bg1"/>
                    </a:solidFill>
                  </a:rPr>
                  <a:t> 80%</a:t>
                </a:r>
              </a:p>
              <a:p>
                <a:pPr marL="0" indent="0">
                  <a:lnSpc>
                    <a:spcPct val="70000"/>
                  </a:lnSpc>
                  <a:buNone/>
                </a:pPr>
                <a:endParaRPr lang="ru-RU" sz="2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1ED289E1-FEE1-4B51-BC66-7E2CFFD5574A}"/>
                  </a:ext>
                </a:extLst>
              </p:cNvPr>
              <p:cNvSpPr txBox="1"/>
              <p:nvPr/>
            </p:nvSpPr>
            <p:spPr bwMode="auto">
              <a:xfrm>
                <a:off x="8439020" y="5946223"/>
                <a:ext cx="319162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solidFill>
                      <a:schemeClr val="bg1"/>
                    </a:solidFill>
                  </a:rPr>
                  <a:t>входят в перечень жизненно необходимых и важнейших лекарственных препаратов </a:t>
                </a:r>
                <a:r>
                  <a:rPr lang="ru-RU" sz="1200" i="1" dirty="0">
                    <a:solidFill>
                      <a:schemeClr val="bg1"/>
                    </a:solidFill>
                  </a:rPr>
                  <a:t>(ЖНВЛП)</a:t>
                </a:r>
              </a:p>
            </p:txBody>
          </p:sp>
        </p:grpSp>
        <p:graphicFrame>
          <p:nvGraphicFramePr>
            <p:cNvPr id="33" name="Диаграмма 27">
              <a:extLst>
                <a:ext uri="{FF2B5EF4-FFF2-40B4-BE49-F238E27FC236}">
                  <a16:creationId xmlns:a16="http://schemas.microsoft.com/office/drawing/2014/main" xmlns="" id="{E0485938-A0FB-4016-A949-8F896C51E2A5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11003" y="4970658"/>
            <a:ext cx="1367149" cy="9222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21A5F308-7582-4C53-AF77-F4848F8E978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54816" y="6123080"/>
            <a:ext cx="1592292" cy="428758"/>
          </a:xfrm>
          <a:prstGeom prst="rect">
            <a:avLst/>
          </a:prstGeom>
        </p:spPr>
      </p:pic>
      <p:grpSp>
        <p:nvGrpSpPr>
          <p:cNvPr id="52" name="Группа 15">
            <a:extLst>
              <a:ext uri="{FF2B5EF4-FFF2-40B4-BE49-F238E27FC236}">
                <a16:creationId xmlns:a16="http://schemas.microsoft.com/office/drawing/2014/main" xmlns="" id="{D8C75501-C866-4AD8-ADEF-F644829A774F}"/>
              </a:ext>
            </a:extLst>
          </p:cNvPr>
          <p:cNvGrpSpPr/>
          <p:nvPr/>
        </p:nvGrpSpPr>
        <p:grpSpPr bwMode="auto">
          <a:xfrm>
            <a:off x="623888" y="1340768"/>
            <a:ext cx="2729189" cy="0"/>
            <a:chOff x="4259263" y="1311403"/>
            <a:chExt cx="2729189" cy="0"/>
          </a:xfrm>
        </p:grpSpPr>
        <p:cxnSp>
          <p:nvCxnSpPr>
            <p:cNvPr id="54" name="Прямая соединительная линия 16">
              <a:extLst>
                <a:ext uri="{FF2B5EF4-FFF2-40B4-BE49-F238E27FC236}">
                  <a16:creationId xmlns:a16="http://schemas.microsoft.com/office/drawing/2014/main" xmlns="" id="{088B39BD-4D6A-4B4A-9A8A-9DF2EBC6C2B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259263" y="1311403"/>
              <a:ext cx="1368423" cy="0"/>
            </a:xfrm>
            <a:prstGeom prst="line">
              <a:avLst/>
            </a:prstGeom>
            <a:ln w="19050">
              <a:solidFill>
                <a:srgbClr val="F828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17">
              <a:extLst>
                <a:ext uri="{FF2B5EF4-FFF2-40B4-BE49-F238E27FC236}">
                  <a16:creationId xmlns:a16="http://schemas.microsoft.com/office/drawing/2014/main" xmlns="" id="{74E015AA-EC96-45C2-B91B-3F935ADFAB0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620029" y="1311403"/>
              <a:ext cx="1368423" cy="0"/>
            </a:xfrm>
            <a:prstGeom prst="line">
              <a:avLst/>
            </a:prstGeom>
            <a:ln w="19050">
              <a:solidFill>
                <a:srgbClr val="B7B3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xmlns="" id="{522205FD-F480-495B-8787-FFFA75D5BD86}"/>
              </a:ext>
            </a:extLst>
          </p:cNvPr>
          <p:cNvGrpSpPr/>
          <p:nvPr/>
        </p:nvGrpSpPr>
        <p:grpSpPr>
          <a:xfrm>
            <a:off x="4664102" y="2647870"/>
            <a:ext cx="2651007" cy="631814"/>
            <a:chOff x="3695453" y="2647870"/>
            <a:chExt cx="2651007" cy="631814"/>
          </a:xfrm>
        </p:grpSpPr>
        <p:sp>
          <p:nvSpPr>
            <p:cNvPr id="58" name="Прямоугольник 56">
              <a:extLst>
                <a:ext uri="{FF2B5EF4-FFF2-40B4-BE49-F238E27FC236}">
                  <a16:creationId xmlns:a16="http://schemas.microsoft.com/office/drawing/2014/main" xmlns="" id="{DDC66F74-0DE5-4F91-96AA-C3D34A5A6B23}"/>
                </a:ext>
              </a:extLst>
            </p:cNvPr>
            <p:cNvSpPr/>
            <p:nvPr/>
          </p:nvSpPr>
          <p:spPr bwMode="auto">
            <a:xfrm rot="16199999">
              <a:off x="4705050" y="1638273"/>
              <a:ext cx="631814" cy="2651007"/>
            </a:xfrm>
            <a:prstGeom prst="rect">
              <a:avLst/>
            </a:prstGeom>
            <a:solidFill>
              <a:srgbClr val="F8283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dirty="0">
                <a:solidFill>
                  <a:srgbClr val="B7B3AF"/>
                </a:solidFill>
              </a:endParaRPr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xmlns="" id="{FB3AA461-2798-4B19-ABE8-5A6C6E1D3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0881" y="2751024"/>
              <a:ext cx="1582732" cy="395683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xmlns="" id="{CF95454D-BD09-45A5-AB23-3A3030ABC717}"/>
              </a:ext>
            </a:extLst>
          </p:cNvPr>
          <p:cNvGrpSpPr/>
          <p:nvPr/>
        </p:nvGrpSpPr>
        <p:grpSpPr>
          <a:xfrm>
            <a:off x="1404117" y="2647871"/>
            <a:ext cx="2651008" cy="2163386"/>
            <a:chOff x="1821650" y="2647871"/>
            <a:chExt cx="2651008" cy="2163386"/>
          </a:xfrm>
        </p:grpSpPr>
        <p:sp>
          <p:nvSpPr>
            <p:cNvPr id="75" name="Прямоугольник 56">
              <a:extLst>
                <a:ext uri="{FF2B5EF4-FFF2-40B4-BE49-F238E27FC236}">
                  <a16:creationId xmlns:a16="http://schemas.microsoft.com/office/drawing/2014/main" xmlns="" id="{C9033F6F-393E-4C02-870E-D317DB50395F}"/>
                </a:ext>
              </a:extLst>
            </p:cNvPr>
            <p:cNvSpPr/>
            <p:nvPr/>
          </p:nvSpPr>
          <p:spPr bwMode="auto">
            <a:xfrm rot="16199999">
              <a:off x="2839302" y="1646328"/>
              <a:ext cx="631814" cy="2634899"/>
            </a:xfrm>
            <a:prstGeom prst="rect">
              <a:avLst/>
            </a:prstGeom>
            <a:solidFill>
              <a:srgbClr val="F8283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dirty="0">
                <a:solidFill>
                  <a:srgbClr val="B7B3AF"/>
                </a:solidFill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93D30E9B-0A06-4DE0-8353-876609A1D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7562" y="2806693"/>
              <a:ext cx="1711731" cy="347696"/>
            </a:xfrm>
            <a:prstGeom prst="rect">
              <a:avLst/>
            </a:prstGeom>
          </p:spPr>
        </p:pic>
        <p:sp>
          <p:nvSpPr>
            <p:cNvPr id="63" name="Прямоугольник 56">
              <a:extLst>
                <a:ext uri="{FF2B5EF4-FFF2-40B4-BE49-F238E27FC236}">
                  <a16:creationId xmlns:a16="http://schemas.microsoft.com/office/drawing/2014/main" xmlns="" id="{9F086837-7100-45F0-AEC9-5FB9DD019A50}"/>
                </a:ext>
              </a:extLst>
            </p:cNvPr>
            <p:cNvSpPr/>
            <p:nvPr/>
          </p:nvSpPr>
          <p:spPr bwMode="auto">
            <a:xfrm rot="16199999">
              <a:off x="2839302" y="2412113"/>
              <a:ext cx="631814" cy="2634899"/>
            </a:xfrm>
            <a:prstGeom prst="rect">
              <a:avLst/>
            </a:prstGeom>
            <a:solidFill>
              <a:srgbClr val="F8283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dirty="0">
                <a:solidFill>
                  <a:srgbClr val="B7B3AF"/>
                </a:solidFill>
              </a:endParaRPr>
            </a:p>
          </p:txBody>
        </p:sp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xmlns="" id="{5EF7F4F3-D0F5-4BAB-B226-51CB6BD229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7" t="7802" r="22123" b="78091"/>
            <a:stretch/>
          </p:blipFill>
          <p:spPr>
            <a:xfrm>
              <a:off x="2192375" y="3597427"/>
              <a:ext cx="1944386" cy="269599"/>
            </a:xfrm>
            <a:prstGeom prst="rect">
              <a:avLst/>
            </a:prstGeom>
          </p:spPr>
        </p:pic>
        <p:sp>
          <p:nvSpPr>
            <p:cNvPr id="78" name="Прямоугольник 56">
              <a:extLst>
                <a:ext uri="{FF2B5EF4-FFF2-40B4-BE49-F238E27FC236}">
                  <a16:creationId xmlns:a16="http://schemas.microsoft.com/office/drawing/2014/main" xmlns="" id="{9AC28876-64E1-4334-9494-7798158255AB}"/>
                </a:ext>
              </a:extLst>
            </p:cNvPr>
            <p:cNvSpPr/>
            <p:nvPr/>
          </p:nvSpPr>
          <p:spPr bwMode="auto">
            <a:xfrm rot="16199999">
              <a:off x="2831247" y="3169846"/>
              <a:ext cx="631814" cy="2651007"/>
            </a:xfrm>
            <a:prstGeom prst="rect">
              <a:avLst/>
            </a:prstGeom>
            <a:solidFill>
              <a:srgbClr val="F8283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dirty="0">
                <a:solidFill>
                  <a:srgbClr val="B7B3AF"/>
                </a:solidFill>
              </a:endParaRP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xmlns="" id="{957A8192-A22E-4772-A4BC-26C3B8339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844" y="4346609"/>
              <a:ext cx="1809449" cy="256275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xmlns="" id="{B1041F1A-80D4-471F-943D-D8B3FA45F73C}"/>
              </a:ext>
            </a:extLst>
          </p:cNvPr>
          <p:cNvGrpSpPr/>
          <p:nvPr/>
        </p:nvGrpSpPr>
        <p:grpSpPr>
          <a:xfrm>
            <a:off x="7896461" y="2647869"/>
            <a:ext cx="2647561" cy="2167526"/>
            <a:chOff x="7696911" y="2647869"/>
            <a:chExt cx="2647561" cy="2167526"/>
          </a:xfrm>
        </p:grpSpPr>
        <p:sp>
          <p:nvSpPr>
            <p:cNvPr id="61" name="Прямоугольник 56">
              <a:extLst>
                <a:ext uri="{FF2B5EF4-FFF2-40B4-BE49-F238E27FC236}">
                  <a16:creationId xmlns:a16="http://schemas.microsoft.com/office/drawing/2014/main" xmlns="" id="{AE752A54-ADD7-4894-BE74-6B0E48EF41D3}"/>
                </a:ext>
              </a:extLst>
            </p:cNvPr>
            <p:cNvSpPr/>
            <p:nvPr/>
          </p:nvSpPr>
          <p:spPr bwMode="auto">
            <a:xfrm rot="16199999">
              <a:off x="8704784" y="3175708"/>
              <a:ext cx="631814" cy="2647560"/>
            </a:xfrm>
            <a:prstGeom prst="rect">
              <a:avLst/>
            </a:prstGeom>
            <a:solidFill>
              <a:srgbClr val="F8283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dirty="0">
                <a:solidFill>
                  <a:srgbClr val="B7B3AF"/>
                </a:solidFill>
              </a:endParaRPr>
            </a:p>
          </p:txBody>
        </p:sp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xmlns="" id="{17C14175-20CD-4D92-B0DC-44532177C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750" y="4179438"/>
              <a:ext cx="1870884" cy="596033"/>
            </a:xfrm>
            <a:prstGeom prst="rect">
              <a:avLst/>
            </a:prstGeom>
          </p:spPr>
        </p:pic>
        <p:sp>
          <p:nvSpPr>
            <p:cNvPr id="60" name="Прямоугольник 56">
              <a:extLst>
                <a:ext uri="{FF2B5EF4-FFF2-40B4-BE49-F238E27FC236}">
                  <a16:creationId xmlns:a16="http://schemas.microsoft.com/office/drawing/2014/main" xmlns="" id="{994D682A-332A-4E6B-9317-033DE41E2BD6}"/>
                </a:ext>
              </a:extLst>
            </p:cNvPr>
            <p:cNvSpPr/>
            <p:nvPr/>
          </p:nvSpPr>
          <p:spPr bwMode="auto">
            <a:xfrm rot="16199999">
              <a:off x="8704785" y="1639996"/>
              <a:ext cx="631814" cy="2647560"/>
            </a:xfrm>
            <a:prstGeom prst="rect">
              <a:avLst/>
            </a:prstGeom>
            <a:solidFill>
              <a:srgbClr val="F8283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dirty="0">
                <a:solidFill>
                  <a:srgbClr val="B7B3AF"/>
                </a:solidFill>
              </a:endParaRPr>
            </a:p>
          </p:txBody>
        </p:sp>
        <p:sp>
          <p:nvSpPr>
            <p:cNvPr id="67" name="Прямоугольник 56">
              <a:extLst>
                <a:ext uri="{FF2B5EF4-FFF2-40B4-BE49-F238E27FC236}">
                  <a16:creationId xmlns:a16="http://schemas.microsoft.com/office/drawing/2014/main" xmlns="" id="{D7306A2C-9782-4D03-94CA-C737531056DE}"/>
                </a:ext>
              </a:extLst>
            </p:cNvPr>
            <p:cNvSpPr/>
            <p:nvPr/>
          </p:nvSpPr>
          <p:spPr bwMode="auto">
            <a:xfrm rot="16199999">
              <a:off x="8704785" y="2405781"/>
              <a:ext cx="631814" cy="2647560"/>
            </a:xfrm>
            <a:prstGeom prst="rect">
              <a:avLst/>
            </a:prstGeom>
            <a:solidFill>
              <a:srgbClr val="F8283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dirty="0">
                <a:solidFill>
                  <a:srgbClr val="B7B3AF"/>
                </a:solidFill>
              </a:endParaRPr>
            </a:p>
          </p:txBody>
        </p:sp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xmlns="" id="{DC5F4B79-0067-4C86-89B3-E9B08A855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1287" y="3591402"/>
              <a:ext cx="1717885" cy="275387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xmlns="" id="{3F93E566-A3C0-4DF4-93E5-6583975ED787}"/>
              </a:ext>
            </a:extLst>
          </p:cNvPr>
          <p:cNvGrpSpPr/>
          <p:nvPr/>
        </p:nvGrpSpPr>
        <p:grpSpPr>
          <a:xfrm>
            <a:off x="4664103" y="4179440"/>
            <a:ext cx="2651006" cy="631814"/>
            <a:chOff x="3695454" y="4179440"/>
            <a:chExt cx="2651006" cy="631814"/>
          </a:xfrm>
        </p:grpSpPr>
        <p:sp>
          <p:nvSpPr>
            <p:cNvPr id="76" name="Прямоугольник 56">
              <a:extLst>
                <a:ext uri="{FF2B5EF4-FFF2-40B4-BE49-F238E27FC236}">
                  <a16:creationId xmlns:a16="http://schemas.microsoft.com/office/drawing/2014/main" xmlns="" id="{CC5A6ED1-0154-4B1E-AF1A-6A3BF4909987}"/>
                </a:ext>
              </a:extLst>
            </p:cNvPr>
            <p:cNvSpPr/>
            <p:nvPr/>
          </p:nvSpPr>
          <p:spPr bwMode="auto">
            <a:xfrm rot="16199999">
              <a:off x="4705050" y="3169844"/>
              <a:ext cx="631814" cy="2651006"/>
            </a:xfrm>
            <a:prstGeom prst="rect">
              <a:avLst/>
            </a:prstGeom>
            <a:solidFill>
              <a:srgbClr val="F8283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dirty="0">
                <a:solidFill>
                  <a:srgbClr val="B7B3AF"/>
                </a:solidFill>
              </a:endParaRPr>
            </a:p>
          </p:txBody>
        </p:sp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xmlns="" id="{67B0DF71-4EB0-41CC-9E8D-DBE9E901DE39}"/>
                </a:ext>
              </a:extLst>
            </p:cNvPr>
            <p:cNvGrpSpPr/>
            <p:nvPr/>
          </p:nvGrpSpPr>
          <p:grpSpPr>
            <a:xfrm>
              <a:off x="4270946" y="4305750"/>
              <a:ext cx="1486219" cy="335229"/>
              <a:chOff x="5359612" y="4308292"/>
              <a:chExt cx="1486219" cy="335229"/>
            </a:xfrm>
          </p:grpSpPr>
          <p:pic>
            <p:nvPicPr>
              <p:cNvPr id="53" name="Рисунок 52">
                <a:extLst>
                  <a:ext uri="{FF2B5EF4-FFF2-40B4-BE49-F238E27FC236}">
                    <a16:creationId xmlns:a16="http://schemas.microsoft.com/office/drawing/2014/main" xmlns="" id="{76DC35E8-1C02-486A-B303-40B01FC8AE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914"/>
              <a:stretch/>
            </p:blipFill>
            <p:spPr>
              <a:xfrm>
                <a:off x="5359612" y="4346605"/>
                <a:ext cx="1418557" cy="296916"/>
              </a:xfrm>
              <a:prstGeom prst="rect">
                <a:avLst/>
              </a:prstGeom>
            </p:spPr>
          </p:pic>
          <p:pic>
            <p:nvPicPr>
              <p:cNvPr id="79" name="Рисунок 78">
                <a:extLst>
                  <a:ext uri="{FF2B5EF4-FFF2-40B4-BE49-F238E27FC236}">
                    <a16:creationId xmlns:a16="http://schemas.microsoft.com/office/drawing/2014/main" xmlns="" id="{D707CEF2-1091-48A7-90D3-FBA044451D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228" b="45997"/>
              <a:stretch/>
            </p:blipFill>
            <p:spPr>
              <a:xfrm>
                <a:off x="6710507" y="4308292"/>
                <a:ext cx="135324" cy="132659"/>
              </a:xfrm>
              <a:prstGeom prst="rect">
                <a:avLst/>
              </a:prstGeom>
            </p:spPr>
          </p:pic>
        </p:grp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xmlns="" id="{1CB451D3-CD46-4489-BC7D-96E1C4C91C8B}"/>
              </a:ext>
            </a:extLst>
          </p:cNvPr>
          <p:cNvGrpSpPr/>
          <p:nvPr/>
        </p:nvGrpSpPr>
        <p:grpSpPr>
          <a:xfrm>
            <a:off x="4680210" y="3413655"/>
            <a:ext cx="2634899" cy="631814"/>
            <a:chOff x="3711561" y="3413655"/>
            <a:chExt cx="2634899" cy="631814"/>
          </a:xfrm>
        </p:grpSpPr>
        <p:sp>
          <p:nvSpPr>
            <p:cNvPr id="64" name="Прямоугольник 56">
              <a:extLst>
                <a:ext uri="{FF2B5EF4-FFF2-40B4-BE49-F238E27FC236}">
                  <a16:creationId xmlns:a16="http://schemas.microsoft.com/office/drawing/2014/main" xmlns="" id="{54C970F7-CC07-47E6-8A20-8D1AEE5FA78B}"/>
                </a:ext>
              </a:extLst>
            </p:cNvPr>
            <p:cNvSpPr/>
            <p:nvPr/>
          </p:nvSpPr>
          <p:spPr bwMode="auto">
            <a:xfrm rot="16199999">
              <a:off x="4713104" y="2412112"/>
              <a:ext cx="631814" cy="2634899"/>
            </a:xfrm>
            <a:prstGeom prst="rect">
              <a:avLst/>
            </a:prstGeom>
            <a:solidFill>
              <a:srgbClr val="F8283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dirty="0">
                <a:solidFill>
                  <a:srgbClr val="B7B3AF"/>
                </a:solidFill>
              </a:endParaRPr>
            </a:p>
          </p:txBody>
        </p:sp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xmlns="" id="{88F3BB63-EE52-4012-85D6-467430B00F73}"/>
                </a:ext>
              </a:extLst>
            </p:cNvPr>
            <p:cNvGrpSpPr/>
            <p:nvPr/>
          </p:nvGrpSpPr>
          <p:grpSpPr>
            <a:xfrm>
              <a:off x="4408419" y="3547052"/>
              <a:ext cx="1289858" cy="279996"/>
              <a:chOff x="5500524" y="3547052"/>
              <a:chExt cx="1289858" cy="279996"/>
            </a:xfrm>
          </p:grpSpPr>
          <p:pic>
            <p:nvPicPr>
              <p:cNvPr id="72" name="Рисунок 71">
                <a:extLst>
                  <a:ext uri="{FF2B5EF4-FFF2-40B4-BE49-F238E27FC236}">
                    <a16:creationId xmlns:a16="http://schemas.microsoft.com/office/drawing/2014/main" xmlns="" id="{3EC5B79A-9FE4-4DA4-9E3C-EE9AF0A09D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0524" y="3607157"/>
                <a:ext cx="1128014" cy="219891"/>
              </a:xfrm>
              <a:prstGeom prst="rect">
                <a:avLst/>
              </a:prstGeom>
            </p:spPr>
          </p:pic>
          <p:pic>
            <p:nvPicPr>
              <p:cNvPr id="80" name="Рисунок 79">
                <a:extLst>
                  <a:ext uri="{FF2B5EF4-FFF2-40B4-BE49-F238E27FC236}">
                    <a16:creationId xmlns:a16="http://schemas.microsoft.com/office/drawing/2014/main" xmlns="" id="{3B3D98BA-6B01-4717-8919-4D05C6AE97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228" b="45997"/>
              <a:stretch/>
            </p:blipFill>
            <p:spPr>
              <a:xfrm>
                <a:off x="6655058" y="3547052"/>
                <a:ext cx="135324" cy="132659"/>
              </a:xfrm>
              <a:prstGeom prst="rect">
                <a:avLst/>
              </a:prstGeom>
            </p:spPr>
          </p:pic>
        </p:grpSp>
      </p:grpSp>
      <p:sp>
        <p:nvSpPr>
          <p:cNvPr id="70" name="Текст 8">
            <a:extLst>
              <a:ext uri="{FF2B5EF4-FFF2-40B4-BE49-F238E27FC236}">
                <a16:creationId xmlns:a16="http://schemas.microsoft.com/office/drawing/2014/main" xmlns="" id="{99E3A123-4CEC-4591-B4BA-30CED0CA8AA9}"/>
              </a:ext>
            </a:extLst>
          </p:cNvPr>
          <p:cNvSpPr txBox="1">
            <a:spLocks/>
          </p:cNvSpPr>
          <p:nvPr/>
        </p:nvSpPr>
        <p:spPr bwMode="auto">
          <a:xfrm>
            <a:off x="1349048" y="5909752"/>
            <a:ext cx="1246336" cy="3260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Clr>
                <a:srgbClr val="916F64"/>
              </a:buClr>
              <a:buFont typeface="Wingdings"/>
              <a:buChar char="§"/>
              <a:defRPr lang="ru-RU" sz="1600">
                <a:solidFill>
                  <a:srgbClr val="473D3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>
                <a:srgbClr val="916F64"/>
              </a:buClr>
              <a:buFont typeface="Wingdings"/>
              <a:buChar char="§"/>
              <a:defRPr lang="ru-RU" sz="1600">
                <a:solidFill>
                  <a:srgbClr val="473D3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Clr>
                <a:srgbClr val="916F64"/>
              </a:buClr>
              <a:buFont typeface="Wingdings"/>
              <a:buChar char="§"/>
              <a:defRPr lang="ru-RU" sz="1600">
                <a:solidFill>
                  <a:srgbClr val="473D3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Clr>
                <a:srgbClr val="916F64"/>
              </a:buClr>
              <a:buFont typeface="Wingdings"/>
              <a:buChar char="§"/>
              <a:defRPr lang="ru-RU" sz="1600">
                <a:solidFill>
                  <a:srgbClr val="473D3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Clr>
                <a:srgbClr val="916F64"/>
              </a:buClr>
              <a:buFont typeface="Wingdings"/>
              <a:buChar char="§"/>
              <a:defRPr lang="ru-RU" sz="1600">
                <a:solidFill>
                  <a:srgbClr val="473D3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ru-RU" sz="3200" b="1" dirty="0">
                <a:solidFill>
                  <a:schemeClr val="bg1"/>
                </a:solidFill>
              </a:rPr>
              <a:t>&gt;170</a:t>
            </a:r>
          </a:p>
          <a:p>
            <a:pPr marL="0" indent="0">
              <a:lnSpc>
                <a:spcPct val="70000"/>
              </a:lnSpc>
              <a:buNone/>
            </a:pP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A7EF505C-ADCD-40D6-99CC-54A98BF876ED}"/>
              </a:ext>
            </a:extLst>
          </p:cNvPr>
          <p:cNvSpPr txBox="1"/>
          <p:nvPr/>
        </p:nvSpPr>
        <p:spPr bwMode="auto">
          <a:xfrm>
            <a:off x="2427930" y="5870151"/>
            <a:ext cx="3030561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bg1"/>
                </a:solidFill>
              </a:rPr>
              <a:t>Новых препаратов на разной стадии разработки и регистрации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8167702" y="2786058"/>
            <a:ext cx="221457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Эсперавир</a:t>
            </a:r>
            <a:r>
              <a:rPr lang="ru-RU" baseline="30000" dirty="0"/>
              <a:t>®</a:t>
            </a:r>
          </a:p>
        </p:txBody>
      </p:sp>
      <p:pic>
        <p:nvPicPr>
          <p:cNvPr id="74" name="WhatsApp Video 2022-02-11 at 16.23.2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8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72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0451EF8-3DED-49F1-8A5E-B84D575B6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ПРОИЗВОДСТВЕННЫЕ МОЩНОСТИ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24E1644-4E52-4431-9AC3-E68BB128E96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AB581D2-385B-4ED3-A3AF-A78E6BE3534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xmlns="" id="{243D76AB-3F4F-463F-82ED-B1F25BC47DA9}"/>
              </a:ext>
            </a:extLst>
          </p:cNvPr>
          <p:cNvSpPr txBox="1">
            <a:spLocks/>
          </p:cNvSpPr>
          <p:nvPr/>
        </p:nvSpPr>
        <p:spPr>
          <a:xfrm>
            <a:off x="519796" y="1398836"/>
            <a:ext cx="5180917" cy="47648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b="1" dirty="0">
                <a:solidFill>
                  <a:srgbClr val="F8283C"/>
                </a:solidFill>
              </a:rPr>
              <a:t>Производственный комплекс </a:t>
            </a:r>
            <a:br>
              <a:rPr lang="ru-RU" sz="1800" b="1" dirty="0">
                <a:solidFill>
                  <a:srgbClr val="F8283C"/>
                </a:solidFill>
              </a:rPr>
            </a:br>
            <a:r>
              <a:rPr lang="ru-RU" sz="1800" b="1" dirty="0">
                <a:solidFill>
                  <a:srgbClr val="F8283C"/>
                </a:solidFill>
              </a:rPr>
              <a:t>АО «Биохимик» </a:t>
            </a:r>
            <a:r>
              <a:rPr lang="ru-RU" sz="1400" b="1" dirty="0">
                <a:solidFill>
                  <a:srgbClr val="50423F"/>
                </a:solidFill>
              </a:rPr>
              <a:t>— предприятие полного цикла производства, от молекулы до готовой лекарственной формы.</a:t>
            </a:r>
          </a:p>
          <a:p>
            <a:pPr>
              <a:buClr>
                <a:srgbClr val="F8283C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473D3B"/>
                </a:solidFill>
              </a:rPr>
              <a:t>Пять цехов, оснащенные высокотехнологичным оборудованием</a:t>
            </a:r>
          </a:p>
          <a:p>
            <a:pPr lvl="1">
              <a:buClr>
                <a:srgbClr val="8B7D72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473D3B"/>
                </a:solidFill>
              </a:rPr>
              <a:t>Инъекционных антибиотиков, таблеток и капсул</a:t>
            </a:r>
          </a:p>
          <a:p>
            <a:pPr lvl="1">
              <a:buClr>
                <a:srgbClr val="8B7D72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473D3B"/>
                </a:solidFill>
              </a:rPr>
              <a:t>Готовых средств в ампулах</a:t>
            </a:r>
          </a:p>
          <a:p>
            <a:pPr lvl="1">
              <a:buClr>
                <a:srgbClr val="8B7D72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473D3B"/>
                </a:solidFill>
              </a:rPr>
              <a:t>Инфузионных растворов, мазей, суппозиториев, таблеток и капсул</a:t>
            </a:r>
          </a:p>
          <a:p>
            <a:pPr lvl="1">
              <a:buClr>
                <a:srgbClr val="8B7D72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473D3B"/>
                </a:solidFill>
              </a:rPr>
              <a:t>Антибиотиков</a:t>
            </a:r>
          </a:p>
          <a:p>
            <a:pPr lvl="1">
              <a:buClr>
                <a:srgbClr val="8B7D72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473D3B"/>
                </a:solidFill>
              </a:rPr>
              <a:t>Фармацевтических субстанций, стерильных лекарственных средств в жидкой форме и в виде лиофилизата</a:t>
            </a:r>
          </a:p>
          <a:p>
            <a:pPr>
              <a:buClr>
                <a:srgbClr val="F8283C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473D3B"/>
                </a:solidFill>
              </a:rPr>
              <a:t>Производственные мощности позволяют выпускать лекарственные средства в десяти лекарственных формах</a:t>
            </a:r>
          </a:p>
          <a:p>
            <a:pPr>
              <a:buClr>
                <a:srgbClr val="F8283C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473D3B"/>
                </a:solidFill>
              </a:rPr>
              <a:t>Крупнейший исследовательский центр (R&amp;D центр)</a:t>
            </a:r>
          </a:p>
          <a:p>
            <a:pPr>
              <a:buClr>
                <a:srgbClr val="F8283C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473D3B"/>
                </a:solidFill>
              </a:rPr>
              <a:t>Осуществляется  микробиологический и химический синтезы субстанций</a:t>
            </a:r>
          </a:p>
          <a:p>
            <a:pPr>
              <a:buClr>
                <a:srgbClr val="F8283C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473D3B"/>
                </a:solidFill>
              </a:rPr>
              <a:t>Создание препаратов на основе РНК</a:t>
            </a:r>
          </a:p>
        </p:txBody>
      </p:sp>
      <p:sp>
        <p:nvSpPr>
          <p:cNvPr id="10" name="Прямоугольник 33">
            <a:extLst>
              <a:ext uri="{FF2B5EF4-FFF2-40B4-BE49-F238E27FC236}">
                <a16:creationId xmlns:a16="http://schemas.microsoft.com/office/drawing/2014/main" xmlns="" id="{C5B4644E-DBB4-4631-8639-54A8486FFA64}"/>
              </a:ext>
            </a:extLst>
          </p:cNvPr>
          <p:cNvSpPr/>
          <p:nvPr/>
        </p:nvSpPr>
        <p:spPr bwMode="auto">
          <a:xfrm>
            <a:off x="6383339" y="1426210"/>
            <a:ext cx="4968874" cy="639713"/>
          </a:xfrm>
          <a:prstGeom prst="rect">
            <a:avLst/>
          </a:prstGeom>
          <a:noFill/>
          <a:ln w="12700">
            <a:solidFill>
              <a:srgbClr val="E0D1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50423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7C74E42-EF5D-4764-A4B0-C09428EF88A6}"/>
              </a:ext>
            </a:extLst>
          </p:cNvPr>
          <p:cNvSpPr txBox="1"/>
          <p:nvPr/>
        </p:nvSpPr>
        <p:spPr>
          <a:xfrm>
            <a:off x="7020603" y="1460411"/>
            <a:ext cx="433160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100" dirty="0">
                <a:solidFill>
                  <a:srgbClr val="50423F"/>
                </a:solidFill>
              </a:rPr>
              <a:t>Предприятие основано в 1952 году в соответствии </a:t>
            </a:r>
            <a:br>
              <a:rPr lang="ru-RU" sz="1100" dirty="0">
                <a:solidFill>
                  <a:srgbClr val="50423F"/>
                </a:solidFill>
              </a:rPr>
            </a:br>
            <a:r>
              <a:rPr lang="ru-RU" sz="1100" dirty="0">
                <a:solidFill>
                  <a:srgbClr val="50423F"/>
                </a:solidFill>
              </a:rPr>
              <a:t>с Постановлением Совета Министров СССР </a:t>
            </a:r>
            <a:br>
              <a:rPr lang="ru-RU" sz="1100" dirty="0">
                <a:solidFill>
                  <a:srgbClr val="50423F"/>
                </a:solidFill>
              </a:rPr>
            </a:br>
            <a:r>
              <a:rPr lang="ru-RU" sz="1100" dirty="0">
                <a:solidFill>
                  <a:srgbClr val="50423F"/>
                </a:solidFill>
              </a:rPr>
              <a:t>о строительстве завода антибиотиков.</a:t>
            </a:r>
          </a:p>
        </p:txBody>
      </p:sp>
      <p:sp>
        <p:nvSpPr>
          <p:cNvPr id="15" name="Полилиния: фигура 295">
            <a:extLst>
              <a:ext uri="{FF2B5EF4-FFF2-40B4-BE49-F238E27FC236}">
                <a16:creationId xmlns:a16="http://schemas.microsoft.com/office/drawing/2014/main" xmlns="" id="{94CDDA5B-FCCA-40E2-AB14-0A8C46291340}"/>
              </a:ext>
            </a:extLst>
          </p:cNvPr>
          <p:cNvSpPr/>
          <p:nvPr/>
        </p:nvSpPr>
        <p:spPr bwMode="auto">
          <a:xfrm>
            <a:off x="6557066" y="1554130"/>
            <a:ext cx="369727" cy="369727"/>
          </a:xfrm>
          <a:custGeom>
            <a:avLst/>
            <a:gdLst>
              <a:gd name="connsiteX0" fmla="*/ 0 w 540067"/>
              <a:gd name="connsiteY0" fmla="*/ 0 h 540067"/>
              <a:gd name="connsiteX1" fmla="*/ 540068 w 540067"/>
              <a:gd name="connsiteY1" fmla="*/ 0 h 540067"/>
              <a:gd name="connsiteX2" fmla="*/ 540068 w 540067"/>
              <a:gd name="connsiteY2" fmla="*/ 540068 h 540067"/>
              <a:gd name="connsiteX3" fmla="*/ 0 w 540067"/>
              <a:gd name="connsiteY3" fmla="*/ 540068 h 54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067" h="540067" extrusionOk="0">
                <a:moveTo>
                  <a:pt x="0" y="0"/>
                </a:moveTo>
                <a:lnTo>
                  <a:pt x="540068" y="0"/>
                </a:lnTo>
                <a:lnTo>
                  <a:pt x="540068" y="540068"/>
                </a:lnTo>
                <a:lnTo>
                  <a:pt x="0" y="540068"/>
                </a:lnTo>
                <a:close/>
              </a:path>
            </a:pathLst>
          </a:custGeom>
          <a:solidFill>
            <a:srgbClr val="F8283C"/>
          </a:solidFill>
          <a:ln w="171450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srgbClr val="50423F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DA648D7-437D-46FA-AB6A-52373724A1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623950" y="1612076"/>
            <a:ext cx="235958" cy="269666"/>
          </a:xfrm>
          <a:prstGeom prst="rect">
            <a:avLst/>
          </a:prstGeom>
        </p:spPr>
      </p:pic>
      <p:sp>
        <p:nvSpPr>
          <p:cNvPr id="11" name="Прямоугольник 34">
            <a:extLst>
              <a:ext uri="{FF2B5EF4-FFF2-40B4-BE49-F238E27FC236}">
                <a16:creationId xmlns:a16="http://schemas.microsoft.com/office/drawing/2014/main" xmlns="" id="{897381D5-56E9-48CE-A6EC-242C8B759183}"/>
              </a:ext>
            </a:extLst>
          </p:cNvPr>
          <p:cNvSpPr/>
          <p:nvPr/>
        </p:nvSpPr>
        <p:spPr bwMode="auto">
          <a:xfrm>
            <a:off x="6383338" y="2213325"/>
            <a:ext cx="4968873" cy="639713"/>
          </a:xfrm>
          <a:prstGeom prst="rect">
            <a:avLst/>
          </a:prstGeom>
          <a:noFill/>
          <a:ln w="12700">
            <a:solidFill>
              <a:srgbClr val="E0D1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50423F"/>
              </a:solidFill>
            </a:endParaRPr>
          </a:p>
        </p:txBody>
      </p:sp>
      <p:sp>
        <p:nvSpPr>
          <p:cNvPr id="20" name="Полилиния: фигура 295">
            <a:extLst>
              <a:ext uri="{FF2B5EF4-FFF2-40B4-BE49-F238E27FC236}">
                <a16:creationId xmlns:a16="http://schemas.microsoft.com/office/drawing/2014/main" xmlns="" id="{75903710-B127-4D88-A89E-AEEBDC8AAE2D}"/>
              </a:ext>
            </a:extLst>
          </p:cNvPr>
          <p:cNvSpPr/>
          <p:nvPr/>
        </p:nvSpPr>
        <p:spPr bwMode="auto">
          <a:xfrm>
            <a:off x="6557066" y="2348317"/>
            <a:ext cx="369727" cy="369727"/>
          </a:xfrm>
          <a:custGeom>
            <a:avLst/>
            <a:gdLst>
              <a:gd name="connsiteX0" fmla="*/ 0 w 540067"/>
              <a:gd name="connsiteY0" fmla="*/ 0 h 540067"/>
              <a:gd name="connsiteX1" fmla="*/ 540068 w 540067"/>
              <a:gd name="connsiteY1" fmla="*/ 0 h 540067"/>
              <a:gd name="connsiteX2" fmla="*/ 540068 w 540067"/>
              <a:gd name="connsiteY2" fmla="*/ 540068 h 540067"/>
              <a:gd name="connsiteX3" fmla="*/ 0 w 540067"/>
              <a:gd name="connsiteY3" fmla="*/ 540068 h 54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067" h="540067" extrusionOk="0">
                <a:moveTo>
                  <a:pt x="0" y="0"/>
                </a:moveTo>
                <a:lnTo>
                  <a:pt x="540068" y="0"/>
                </a:lnTo>
                <a:lnTo>
                  <a:pt x="540068" y="540068"/>
                </a:lnTo>
                <a:lnTo>
                  <a:pt x="0" y="540068"/>
                </a:lnTo>
                <a:close/>
              </a:path>
            </a:pathLst>
          </a:custGeom>
          <a:solidFill>
            <a:srgbClr val="F8283C"/>
          </a:solidFill>
          <a:ln w="171450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srgbClr val="50423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5938E03-3A0B-45E3-A4A7-B6EB3F782724}"/>
              </a:ext>
            </a:extLst>
          </p:cNvPr>
          <p:cNvSpPr txBox="1"/>
          <p:nvPr/>
        </p:nvSpPr>
        <p:spPr>
          <a:xfrm>
            <a:off x="7020603" y="2319754"/>
            <a:ext cx="43316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100" dirty="0">
                <a:solidFill>
                  <a:srgbClr val="50423F"/>
                </a:solidFill>
              </a:rPr>
              <a:t>В 2015 году АО «Биохимик» вошло в состав </a:t>
            </a:r>
            <a:br>
              <a:rPr lang="ru-RU" sz="1100" dirty="0">
                <a:solidFill>
                  <a:srgbClr val="50423F"/>
                </a:solidFill>
              </a:rPr>
            </a:br>
            <a:r>
              <a:rPr lang="ru-RU" sz="1100" dirty="0">
                <a:solidFill>
                  <a:srgbClr val="50423F"/>
                </a:solidFill>
              </a:rPr>
              <a:t>Группы «Промомед».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89D97AF-DE24-443A-9CA4-52717BC9DF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623484" y="2398365"/>
            <a:ext cx="262665" cy="262665"/>
          </a:xfrm>
          <a:prstGeom prst="rect">
            <a:avLst/>
          </a:prstGeom>
        </p:spPr>
      </p:pic>
      <p:sp>
        <p:nvSpPr>
          <p:cNvPr id="12" name="Прямоугольник 35">
            <a:extLst>
              <a:ext uri="{FF2B5EF4-FFF2-40B4-BE49-F238E27FC236}">
                <a16:creationId xmlns:a16="http://schemas.microsoft.com/office/drawing/2014/main" xmlns="" id="{882A1E7B-B0BD-4CFF-83CA-BE9BB857FF0E}"/>
              </a:ext>
            </a:extLst>
          </p:cNvPr>
          <p:cNvSpPr/>
          <p:nvPr/>
        </p:nvSpPr>
        <p:spPr bwMode="auto">
          <a:xfrm>
            <a:off x="6383339" y="3000440"/>
            <a:ext cx="4968872" cy="639713"/>
          </a:xfrm>
          <a:prstGeom prst="rect">
            <a:avLst/>
          </a:prstGeom>
          <a:noFill/>
          <a:ln w="12700">
            <a:solidFill>
              <a:srgbClr val="E0D1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50423F"/>
              </a:solidFill>
            </a:endParaRPr>
          </a:p>
        </p:txBody>
      </p:sp>
      <p:sp>
        <p:nvSpPr>
          <p:cNvPr id="25" name="Полилиния: фигура 295">
            <a:extLst>
              <a:ext uri="{FF2B5EF4-FFF2-40B4-BE49-F238E27FC236}">
                <a16:creationId xmlns:a16="http://schemas.microsoft.com/office/drawing/2014/main" xmlns="" id="{0628A811-F2D4-4282-BC9E-29FF4AC73915}"/>
              </a:ext>
            </a:extLst>
          </p:cNvPr>
          <p:cNvSpPr/>
          <p:nvPr/>
        </p:nvSpPr>
        <p:spPr bwMode="auto">
          <a:xfrm>
            <a:off x="6557066" y="3135431"/>
            <a:ext cx="369727" cy="369727"/>
          </a:xfrm>
          <a:custGeom>
            <a:avLst/>
            <a:gdLst>
              <a:gd name="connsiteX0" fmla="*/ 0 w 540067"/>
              <a:gd name="connsiteY0" fmla="*/ 0 h 540067"/>
              <a:gd name="connsiteX1" fmla="*/ 540068 w 540067"/>
              <a:gd name="connsiteY1" fmla="*/ 0 h 540067"/>
              <a:gd name="connsiteX2" fmla="*/ 540068 w 540067"/>
              <a:gd name="connsiteY2" fmla="*/ 540068 h 540067"/>
              <a:gd name="connsiteX3" fmla="*/ 0 w 540067"/>
              <a:gd name="connsiteY3" fmla="*/ 540068 h 54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067" h="540067" extrusionOk="0">
                <a:moveTo>
                  <a:pt x="0" y="0"/>
                </a:moveTo>
                <a:lnTo>
                  <a:pt x="540068" y="0"/>
                </a:lnTo>
                <a:lnTo>
                  <a:pt x="540068" y="540068"/>
                </a:lnTo>
                <a:lnTo>
                  <a:pt x="0" y="540068"/>
                </a:lnTo>
                <a:close/>
              </a:path>
            </a:pathLst>
          </a:custGeom>
          <a:solidFill>
            <a:srgbClr val="F8283C"/>
          </a:solidFill>
          <a:ln w="171450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srgbClr val="50423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641D02F-F587-4767-AF9F-CC8CBCBA9FE1}"/>
              </a:ext>
            </a:extLst>
          </p:cNvPr>
          <p:cNvSpPr txBox="1"/>
          <p:nvPr/>
        </p:nvSpPr>
        <p:spPr>
          <a:xfrm>
            <a:off x="7020603" y="3104853"/>
            <a:ext cx="43316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100" dirty="0">
                <a:solidFill>
                  <a:srgbClr val="50423F"/>
                </a:solidFill>
              </a:rPr>
              <a:t>Открыт современный участок по производству таблеток и капсул.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4583280-6FEF-487C-ADF5-1C0C300210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9368139">
            <a:off x="6585497" y="3253486"/>
            <a:ext cx="312864" cy="133619"/>
          </a:xfrm>
          <a:prstGeom prst="rect">
            <a:avLst/>
          </a:prstGeom>
        </p:spPr>
      </p:pic>
      <p:sp>
        <p:nvSpPr>
          <p:cNvPr id="13" name="Прямоугольник 36">
            <a:extLst>
              <a:ext uri="{FF2B5EF4-FFF2-40B4-BE49-F238E27FC236}">
                <a16:creationId xmlns:a16="http://schemas.microsoft.com/office/drawing/2014/main" xmlns="" id="{50DAD0EE-EE80-48E4-B580-F4FF63F7F75B}"/>
              </a:ext>
            </a:extLst>
          </p:cNvPr>
          <p:cNvSpPr/>
          <p:nvPr/>
        </p:nvSpPr>
        <p:spPr bwMode="auto">
          <a:xfrm>
            <a:off x="6383339" y="3787555"/>
            <a:ext cx="4987630" cy="639713"/>
          </a:xfrm>
          <a:prstGeom prst="rect">
            <a:avLst/>
          </a:prstGeom>
          <a:noFill/>
          <a:ln w="12700">
            <a:solidFill>
              <a:srgbClr val="E0D1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50423F"/>
              </a:solidFill>
            </a:endParaRPr>
          </a:p>
        </p:txBody>
      </p:sp>
      <p:sp>
        <p:nvSpPr>
          <p:cNvPr id="30" name="Полилиния: фигура 295">
            <a:extLst>
              <a:ext uri="{FF2B5EF4-FFF2-40B4-BE49-F238E27FC236}">
                <a16:creationId xmlns:a16="http://schemas.microsoft.com/office/drawing/2014/main" xmlns="" id="{B27FE8FE-9379-46E5-B0EE-D20FB1C888FA}"/>
              </a:ext>
            </a:extLst>
          </p:cNvPr>
          <p:cNvSpPr/>
          <p:nvPr/>
        </p:nvSpPr>
        <p:spPr bwMode="auto">
          <a:xfrm>
            <a:off x="6557066" y="3922547"/>
            <a:ext cx="369727" cy="369727"/>
          </a:xfrm>
          <a:custGeom>
            <a:avLst/>
            <a:gdLst>
              <a:gd name="connsiteX0" fmla="*/ 0 w 540067"/>
              <a:gd name="connsiteY0" fmla="*/ 0 h 540067"/>
              <a:gd name="connsiteX1" fmla="*/ 540068 w 540067"/>
              <a:gd name="connsiteY1" fmla="*/ 0 h 540067"/>
              <a:gd name="connsiteX2" fmla="*/ 540068 w 540067"/>
              <a:gd name="connsiteY2" fmla="*/ 540068 h 540067"/>
              <a:gd name="connsiteX3" fmla="*/ 0 w 540067"/>
              <a:gd name="connsiteY3" fmla="*/ 540068 h 54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067" h="540067" extrusionOk="0">
                <a:moveTo>
                  <a:pt x="0" y="0"/>
                </a:moveTo>
                <a:lnTo>
                  <a:pt x="540068" y="0"/>
                </a:lnTo>
                <a:lnTo>
                  <a:pt x="540068" y="540068"/>
                </a:lnTo>
                <a:lnTo>
                  <a:pt x="0" y="540068"/>
                </a:lnTo>
                <a:close/>
              </a:path>
            </a:pathLst>
          </a:custGeom>
          <a:solidFill>
            <a:srgbClr val="F8283C"/>
          </a:solidFill>
          <a:ln w="171450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srgbClr val="50423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561B5BB-725A-4EF4-811A-70D17FB08FCB}"/>
              </a:ext>
            </a:extLst>
          </p:cNvPr>
          <p:cNvSpPr txBox="1"/>
          <p:nvPr/>
        </p:nvSpPr>
        <p:spPr>
          <a:xfrm>
            <a:off x="7020603" y="3790808"/>
            <a:ext cx="433160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100" dirty="0">
                <a:solidFill>
                  <a:srgbClr val="50423F"/>
                </a:solidFill>
              </a:rPr>
              <a:t>Создана собственная биотехнологическая  лаборатория — Научно-производственный инжиниринговый центр «Антибиотик».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267C8A4B-58A5-4791-B42C-97E0E8FB53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647891" y="3990534"/>
            <a:ext cx="188077" cy="233753"/>
          </a:xfrm>
          <a:prstGeom prst="rect">
            <a:avLst/>
          </a:prstGeom>
        </p:spPr>
      </p:pic>
      <p:sp>
        <p:nvSpPr>
          <p:cNvPr id="34" name="Прямоугольник 36">
            <a:extLst>
              <a:ext uri="{FF2B5EF4-FFF2-40B4-BE49-F238E27FC236}">
                <a16:creationId xmlns:a16="http://schemas.microsoft.com/office/drawing/2014/main" xmlns="" id="{0008E0F9-F761-4A88-89CC-DA20D15B483B}"/>
              </a:ext>
            </a:extLst>
          </p:cNvPr>
          <p:cNvSpPr/>
          <p:nvPr/>
        </p:nvSpPr>
        <p:spPr bwMode="auto">
          <a:xfrm>
            <a:off x="6383338" y="4574670"/>
            <a:ext cx="4987629" cy="639713"/>
          </a:xfrm>
          <a:prstGeom prst="rect">
            <a:avLst/>
          </a:prstGeom>
          <a:noFill/>
          <a:ln w="12700">
            <a:solidFill>
              <a:srgbClr val="E0D1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50423F"/>
              </a:solidFill>
            </a:endParaRPr>
          </a:p>
        </p:txBody>
      </p:sp>
      <p:sp>
        <p:nvSpPr>
          <p:cNvPr id="36" name="Полилиния: фигура 295">
            <a:extLst>
              <a:ext uri="{FF2B5EF4-FFF2-40B4-BE49-F238E27FC236}">
                <a16:creationId xmlns:a16="http://schemas.microsoft.com/office/drawing/2014/main" xmlns="" id="{F3576D8F-146C-4003-8907-780DC2E5D0D6}"/>
              </a:ext>
            </a:extLst>
          </p:cNvPr>
          <p:cNvSpPr/>
          <p:nvPr/>
        </p:nvSpPr>
        <p:spPr bwMode="auto">
          <a:xfrm>
            <a:off x="6557066" y="4709662"/>
            <a:ext cx="369727" cy="369727"/>
          </a:xfrm>
          <a:custGeom>
            <a:avLst/>
            <a:gdLst>
              <a:gd name="connsiteX0" fmla="*/ 0 w 540067"/>
              <a:gd name="connsiteY0" fmla="*/ 0 h 540067"/>
              <a:gd name="connsiteX1" fmla="*/ 540068 w 540067"/>
              <a:gd name="connsiteY1" fmla="*/ 0 h 540067"/>
              <a:gd name="connsiteX2" fmla="*/ 540068 w 540067"/>
              <a:gd name="connsiteY2" fmla="*/ 540068 h 540067"/>
              <a:gd name="connsiteX3" fmla="*/ 0 w 540067"/>
              <a:gd name="connsiteY3" fmla="*/ 540068 h 54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067" h="540067" extrusionOk="0">
                <a:moveTo>
                  <a:pt x="0" y="0"/>
                </a:moveTo>
                <a:lnTo>
                  <a:pt x="540068" y="0"/>
                </a:lnTo>
                <a:lnTo>
                  <a:pt x="540068" y="540068"/>
                </a:lnTo>
                <a:lnTo>
                  <a:pt x="0" y="540068"/>
                </a:lnTo>
                <a:close/>
              </a:path>
            </a:pathLst>
          </a:custGeom>
          <a:solidFill>
            <a:srgbClr val="F8283C"/>
          </a:solidFill>
          <a:ln w="171450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srgbClr val="50423F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F32AB45-6854-4700-A6F8-E80143115070}"/>
              </a:ext>
            </a:extLst>
          </p:cNvPr>
          <p:cNvSpPr txBox="1"/>
          <p:nvPr/>
        </p:nvSpPr>
        <p:spPr>
          <a:xfrm>
            <a:off x="7020603" y="4665737"/>
            <a:ext cx="43316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100" dirty="0">
                <a:solidFill>
                  <a:srgbClr val="50423F"/>
                </a:solidFill>
              </a:rPr>
              <a:t>Запущен модернизированный таблеточный цех, </a:t>
            </a:r>
            <a:br>
              <a:rPr lang="ru-RU" sz="1100" dirty="0">
                <a:solidFill>
                  <a:srgbClr val="50423F"/>
                </a:solidFill>
              </a:rPr>
            </a:br>
            <a:r>
              <a:rPr lang="ru-RU" sz="1100" dirty="0">
                <a:solidFill>
                  <a:srgbClr val="50423F"/>
                </a:solidFill>
              </a:rPr>
              <a:t>а также цех по производству мазей и гелей.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9C67E31-BCF8-456D-8670-D7C7727DB5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662799" y="4771434"/>
            <a:ext cx="158260" cy="246182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31FE20C3-1393-44DC-B635-A89EA64ABC6E}"/>
              </a:ext>
            </a:extLst>
          </p:cNvPr>
          <p:cNvSpPr/>
          <p:nvPr/>
        </p:nvSpPr>
        <p:spPr bwMode="auto">
          <a:xfrm>
            <a:off x="6383339" y="5361785"/>
            <a:ext cx="4968874" cy="639713"/>
          </a:xfrm>
          <a:prstGeom prst="rect">
            <a:avLst/>
          </a:prstGeom>
          <a:noFill/>
          <a:ln w="12700">
            <a:solidFill>
              <a:srgbClr val="E0D1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50423F"/>
              </a:solidFill>
            </a:endParaRPr>
          </a:p>
        </p:txBody>
      </p:sp>
      <p:sp>
        <p:nvSpPr>
          <p:cNvPr id="38" name="Полилиния: фигура 295">
            <a:extLst>
              <a:ext uri="{FF2B5EF4-FFF2-40B4-BE49-F238E27FC236}">
                <a16:creationId xmlns:a16="http://schemas.microsoft.com/office/drawing/2014/main" xmlns="" id="{86E6202D-F5B6-48BA-97D0-90F67CE44C06}"/>
              </a:ext>
            </a:extLst>
          </p:cNvPr>
          <p:cNvSpPr/>
          <p:nvPr/>
        </p:nvSpPr>
        <p:spPr bwMode="auto">
          <a:xfrm>
            <a:off x="6557066" y="5496777"/>
            <a:ext cx="369727" cy="369727"/>
          </a:xfrm>
          <a:custGeom>
            <a:avLst/>
            <a:gdLst>
              <a:gd name="connsiteX0" fmla="*/ 0 w 540067"/>
              <a:gd name="connsiteY0" fmla="*/ 0 h 540067"/>
              <a:gd name="connsiteX1" fmla="*/ 540068 w 540067"/>
              <a:gd name="connsiteY1" fmla="*/ 0 h 540067"/>
              <a:gd name="connsiteX2" fmla="*/ 540068 w 540067"/>
              <a:gd name="connsiteY2" fmla="*/ 540068 h 540067"/>
              <a:gd name="connsiteX3" fmla="*/ 0 w 540067"/>
              <a:gd name="connsiteY3" fmla="*/ 540068 h 54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067" h="540067" extrusionOk="0">
                <a:moveTo>
                  <a:pt x="0" y="0"/>
                </a:moveTo>
                <a:lnTo>
                  <a:pt x="540068" y="0"/>
                </a:lnTo>
                <a:lnTo>
                  <a:pt x="540068" y="540068"/>
                </a:lnTo>
                <a:lnTo>
                  <a:pt x="0" y="540068"/>
                </a:lnTo>
                <a:close/>
              </a:path>
            </a:pathLst>
          </a:custGeom>
          <a:solidFill>
            <a:srgbClr val="F8283C"/>
          </a:solidFill>
          <a:ln w="171450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srgbClr val="50423F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9ED97EB-5B13-493E-ADEA-72F11AA783D7}"/>
              </a:ext>
            </a:extLst>
          </p:cNvPr>
          <p:cNvSpPr txBox="1"/>
          <p:nvPr/>
        </p:nvSpPr>
        <p:spPr>
          <a:xfrm>
            <a:off x="7020603" y="5471395"/>
            <a:ext cx="43316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100" dirty="0">
                <a:solidFill>
                  <a:srgbClr val="50423F"/>
                </a:solidFill>
              </a:rPr>
              <a:t>Запущено производство полного цикла </a:t>
            </a:r>
            <a:br>
              <a:rPr lang="ru-RU" sz="1100" dirty="0">
                <a:solidFill>
                  <a:srgbClr val="50423F"/>
                </a:solidFill>
              </a:rPr>
            </a:br>
            <a:r>
              <a:rPr lang="ru-RU" sz="1100" dirty="0">
                <a:solidFill>
                  <a:srgbClr val="50423F"/>
                </a:solidFill>
              </a:rPr>
              <a:t>противовирусных препаратов. 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03229994-2664-4C35-91E5-1788112A32E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622036" y="5561747"/>
            <a:ext cx="239787" cy="23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Рисунок 140">
            <a:extLst>
              <a:ext uri="{FF2B5EF4-FFF2-40B4-BE49-F238E27FC236}">
                <a16:creationId xmlns:a16="http://schemas.microsoft.com/office/drawing/2014/main" xmlns="" id="{E82C1708-332F-4D0F-9EDC-F8E130C1C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9388826" y="-148049"/>
            <a:ext cx="2781472" cy="5533458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0451EF8-3DED-49F1-8A5E-B84D575B6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4" y="-8515"/>
            <a:ext cx="10515600" cy="90738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dirty="0"/>
              <a:t>ВОЗМОЖНОСТИ ТРУДОУСТРОЙСТВА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24E1644-4E52-4431-9AC3-E68BB128E96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AB581D2-385B-4ED3-A3AF-A78E6BE35342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4">
            <a:extLst>
              <a:ext uri="{FF2B5EF4-FFF2-40B4-BE49-F238E27FC236}">
                <a16:creationId xmlns:a16="http://schemas.microsoft.com/office/drawing/2014/main" xmlns="" id="{FF39BB47-B977-4DFD-B62A-1D53D372693F}"/>
              </a:ext>
            </a:extLst>
          </p:cNvPr>
          <p:cNvSpPr/>
          <p:nvPr/>
        </p:nvSpPr>
        <p:spPr bwMode="auto">
          <a:xfrm>
            <a:off x="-7968" y="943479"/>
            <a:ext cx="369016" cy="115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38" name="Группа 15">
            <a:extLst>
              <a:ext uri="{FF2B5EF4-FFF2-40B4-BE49-F238E27FC236}">
                <a16:creationId xmlns:a16="http://schemas.microsoft.com/office/drawing/2014/main" xmlns="" id="{2E3E1D44-7197-4B96-951F-9A430387223F}"/>
              </a:ext>
            </a:extLst>
          </p:cNvPr>
          <p:cNvGrpSpPr/>
          <p:nvPr/>
        </p:nvGrpSpPr>
        <p:grpSpPr bwMode="auto">
          <a:xfrm>
            <a:off x="623888" y="1340768"/>
            <a:ext cx="2729189" cy="0"/>
            <a:chOff x="4259263" y="1311403"/>
            <a:chExt cx="2729189" cy="0"/>
          </a:xfrm>
        </p:grpSpPr>
        <p:cxnSp>
          <p:nvCxnSpPr>
            <p:cNvPr id="39" name="Прямая соединительная линия 16">
              <a:extLst>
                <a:ext uri="{FF2B5EF4-FFF2-40B4-BE49-F238E27FC236}">
                  <a16:creationId xmlns:a16="http://schemas.microsoft.com/office/drawing/2014/main" xmlns="" id="{FA06F451-BB4D-4C3F-A9AD-BF34CE83068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259263" y="1311403"/>
              <a:ext cx="1368423" cy="0"/>
            </a:xfrm>
            <a:prstGeom prst="line">
              <a:avLst/>
            </a:prstGeom>
            <a:ln w="19050">
              <a:solidFill>
                <a:srgbClr val="F828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17">
              <a:extLst>
                <a:ext uri="{FF2B5EF4-FFF2-40B4-BE49-F238E27FC236}">
                  <a16:creationId xmlns:a16="http://schemas.microsoft.com/office/drawing/2014/main" xmlns="" id="{1D310C4E-7252-4CE8-9C59-0465F198DC3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620029" y="1311403"/>
              <a:ext cx="1368423" cy="0"/>
            </a:xfrm>
            <a:prstGeom prst="line">
              <a:avLst/>
            </a:prstGeom>
            <a:ln w="19050">
              <a:solidFill>
                <a:srgbClr val="B7B3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xmlns="" id="{03FC87B9-801C-485D-80DB-55D0068B843C}"/>
              </a:ext>
            </a:extLst>
          </p:cNvPr>
          <p:cNvSpPr/>
          <p:nvPr/>
        </p:nvSpPr>
        <p:spPr>
          <a:xfrm>
            <a:off x="531627" y="1412776"/>
            <a:ext cx="1082095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F8283C"/>
              </a:buClr>
              <a:buFont typeface="Wingdings" pitchFamily="2" charset="2"/>
              <a:buChar char="§"/>
            </a:pPr>
            <a:r>
              <a:rPr lang="ru-RU" sz="1600" dirty="0"/>
              <a:t>Гибкий подход к каждому новому сотруднику</a:t>
            </a:r>
          </a:p>
          <a:p>
            <a:pPr marL="171450" indent="-171450">
              <a:buClr>
                <a:srgbClr val="F8283C"/>
              </a:buClr>
              <a:buFont typeface="Wingdings" pitchFamily="2" charset="2"/>
              <a:buChar char="§"/>
            </a:pPr>
            <a:r>
              <a:rPr lang="ru-RU" sz="1600" dirty="0"/>
              <a:t>Возможность выбрать подходящий вариант</a:t>
            </a:r>
          </a:p>
          <a:p>
            <a:pPr marL="171450" indent="-171450">
              <a:buClr>
                <a:srgbClr val="F8283C"/>
              </a:buClr>
              <a:buFont typeface="Wingdings" pitchFamily="2" charset="2"/>
              <a:buChar char="§"/>
            </a:pPr>
            <a:r>
              <a:rPr lang="ru-RU" sz="1600" dirty="0"/>
              <a:t>Практика трудоустройства студентов</a:t>
            </a:r>
          </a:p>
          <a:p>
            <a:pPr marL="171450" indent="-171450">
              <a:buClr>
                <a:srgbClr val="F8283C"/>
              </a:buClr>
              <a:buFont typeface="Wingdings" pitchFamily="2" charset="2"/>
              <a:buChar char="§"/>
            </a:pPr>
            <a:r>
              <a:rPr lang="ru-RU" sz="1600" dirty="0"/>
              <a:t>Сотрудничество с ВУЗом</a:t>
            </a:r>
          </a:p>
          <a:p>
            <a:pPr>
              <a:buClr>
                <a:srgbClr val="F8283C"/>
              </a:buClr>
            </a:pPr>
            <a:endParaRPr lang="ru-RU" sz="1200" dirty="0">
              <a:solidFill>
                <a:srgbClr val="473D3B"/>
              </a:solidFill>
            </a:endParaRPr>
          </a:p>
          <a:p>
            <a:pPr>
              <a:buClr>
                <a:srgbClr val="F8283C"/>
              </a:buClr>
            </a:pPr>
            <a:endParaRPr lang="ru-RU" sz="1200" dirty="0">
              <a:solidFill>
                <a:srgbClr val="473D3B"/>
              </a:solidFill>
            </a:endParaRPr>
          </a:p>
        </p:txBody>
      </p:sp>
      <p:sp>
        <p:nvSpPr>
          <p:cNvPr id="138" name="Прямоугольник 137">
            <a:extLst>
              <a:ext uri="{FF2B5EF4-FFF2-40B4-BE49-F238E27FC236}">
                <a16:creationId xmlns:a16="http://schemas.microsoft.com/office/drawing/2014/main" xmlns="" id="{25A46572-314D-4F18-A878-C7A158738670}"/>
              </a:ext>
            </a:extLst>
          </p:cNvPr>
          <p:cNvSpPr/>
          <p:nvPr/>
        </p:nvSpPr>
        <p:spPr>
          <a:xfrm>
            <a:off x="666712" y="4214818"/>
            <a:ext cx="333910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8283C"/>
              </a:buClr>
            </a:pPr>
            <a:r>
              <a:rPr lang="ru-RU" b="1" kern="1200" dirty="0">
                <a:solidFill>
                  <a:srgbClr val="473D3B"/>
                </a:solidFill>
              </a:rPr>
              <a:t>ПРАКТИКА и СТАЖИРОВКА</a:t>
            </a:r>
          </a:p>
          <a:p>
            <a:pPr algn="ctr">
              <a:buClr>
                <a:srgbClr val="F8283C"/>
              </a:buClr>
            </a:pPr>
            <a:endParaRPr lang="ru-RU" sz="1050" dirty="0">
              <a:solidFill>
                <a:srgbClr val="473D3B"/>
              </a:solidFill>
            </a:endParaRPr>
          </a:p>
          <a:p>
            <a:pPr marL="171450" indent="-171450">
              <a:buClr>
                <a:srgbClr val="F8283C"/>
              </a:buClr>
              <a:buFont typeface="Wingdings" pitchFamily="2" charset="2"/>
              <a:buChar char="§"/>
            </a:pPr>
            <a:r>
              <a:rPr lang="ru-RU" sz="1200" dirty="0"/>
              <a:t>Возможность познакомиться с предприятием и профессией до начала работы </a:t>
            </a:r>
          </a:p>
          <a:p>
            <a:pPr marL="171450" indent="-171450">
              <a:buClr>
                <a:srgbClr val="F8283C"/>
              </a:buClr>
              <a:buFont typeface="Wingdings" pitchFamily="2" charset="2"/>
              <a:buChar char="§"/>
            </a:pPr>
            <a:endParaRPr lang="ru-RU" sz="1200" dirty="0"/>
          </a:p>
          <a:p>
            <a:pPr marL="171450" indent="-171450">
              <a:buClr>
                <a:srgbClr val="F8283C"/>
              </a:buClr>
              <a:buFont typeface="Wingdings" pitchFamily="2" charset="2"/>
              <a:buChar char="§"/>
            </a:pPr>
            <a:r>
              <a:rPr lang="ru-RU" sz="1200" dirty="0"/>
              <a:t>Реальный опыт и знания уже во время учебы</a:t>
            </a:r>
          </a:p>
          <a:p>
            <a:pPr algn="ctr">
              <a:buClr>
                <a:srgbClr val="F8283C"/>
              </a:buClr>
            </a:pPr>
            <a:endParaRPr lang="ru-RU" sz="1050" dirty="0">
              <a:solidFill>
                <a:srgbClr val="473D3B"/>
              </a:solidFill>
            </a:endParaRPr>
          </a:p>
          <a:p>
            <a:pPr algn="ctr">
              <a:buClr>
                <a:srgbClr val="F8283C"/>
              </a:buClr>
            </a:pPr>
            <a:endParaRPr lang="ru-RU" sz="1050" dirty="0">
              <a:solidFill>
                <a:srgbClr val="473D3B"/>
              </a:solidFill>
            </a:endParaRPr>
          </a:p>
          <a:p>
            <a:pPr algn="ctr">
              <a:buClr>
                <a:srgbClr val="F8283C"/>
              </a:buClr>
            </a:pPr>
            <a:endParaRPr lang="ru-RU" sz="1050" dirty="0">
              <a:solidFill>
                <a:srgbClr val="473D3B"/>
              </a:solidFill>
            </a:endParaRPr>
          </a:p>
        </p:txBody>
      </p:sp>
      <p:sp>
        <p:nvSpPr>
          <p:cNvPr id="143" name="Прямоугольник 56">
            <a:extLst>
              <a:ext uri="{FF2B5EF4-FFF2-40B4-BE49-F238E27FC236}">
                <a16:creationId xmlns:a16="http://schemas.microsoft.com/office/drawing/2014/main" xmlns="" id="{C09684D3-F0A5-4F7F-888D-CE9941640EC6}"/>
              </a:ext>
            </a:extLst>
          </p:cNvPr>
          <p:cNvSpPr/>
          <p:nvPr/>
        </p:nvSpPr>
        <p:spPr bwMode="auto">
          <a:xfrm rot="16199999">
            <a:off x="759767" y="2717059"/>
            <a:ext cx="3141228" cy="3412979"/>
          </a:xfrm>
          <a:prstGeom prst="rect">
            <a:avLst/>
          </a:prstGeom>
          <a:noFill/>
          <a:ln w="12700">
            <a:solidFill>
              <a:srgbClr val="F828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B7B3AF"/>
              </a:solidFill>
            </a:endParaRPr>
          </a:p>
        </p:txBody>
      </p:sp>
      <p:sp>
        <p:nvSpPr>
          <p:cNvPr id="145" name="Прямоугольник 56">
            <a:extLst>
              <a:ext uri="{FF2B5EF4-FFF2-40B4-BE49-F238E27FC236}">
                <a16:creationId xmlns:a16="http://schemas.microsoft.com/office/drawing/2014/main" xmlns="" id="{3568F5E3-89A2-4D60-820C-029B3E8D2ED0}"/>
              </a:ext>
            </a:extLst>
          </p:cNvPr>
          <p:cNvSpPr/>
          <p:nvPr/>
        </p:nvSpPr>
        <p:spPr bwMode="auto">
          <a:xfrm rot="16199999">
            <a:off x="4413718" y="2717059"/>
            <a:ext cx="3141228" cy="3412979"/>
          </a:xfrm>
          <a:prstGeom prst="rect">
            <a:avLst/>
          </a:prstGeom>
          <a:noFill/>
          <a:ln w="12700">
            <a:solidFill>
              <a:srgbClr val="F828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B7B3AF"/>
              </a:solidFill>
            </a:endParaRPr>
          </a:p>
        </p:txBody>
      </p:sp>
      <p:sp>
        <p:nvSpPr>
          <p:cNvPr id="146" name="Прямоугольник 56">
            <a:extLst>
              <a:ext uri="{FF2B5EF4-FFF2-40B4-BE49-F238E27FC236}">
                <a16:creationId xmlns:a16="http://schemas.microsoft.com/office/drawing/2014/main" xmlns="" id="{4B765D32-F729-402A-9C71-D55350275FFE}"/>
              </a:ext>
            </a:extLst>
          </p:cNvPr>
          <p:cNvSpPr/>
          <p:nvPr/>
        </p:nvSpPr>
        <p:spPr bwMode="auto">
          <a:xfrm rot="16199999">
            <a:off x="8067669" y="2717059"/>
            <a:ext cx="3141228" cy="3412979"/>
          </a:xfrm>
          <a:prstGeom prst="rect">
            <a:avLst/>
          </a:prstGeom>
          <a:noFill/>
          <a:ln w="12700">
            <a:solidFill>
              <a:srgbClr val="F828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B7B3AF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E31108C2-153C-4C40-A549-1B284C3BD9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02" y="2571744"/>
            <a:ext cx="2571768" cy="1634520"/>
          </a:xfrm>
          <a:prstGeom prst="rect">
            <a:avLst/>
          </a:prstGeom>
        </p:spPr>
      </p:pic>
      <p:pic>
        <p:nvPicPr>
          <p:cNvPr id="165" name="Рисунок 164">
            <a:extLst>
              <a:ext uri="{FF2B5EF4-FFF2-40B4-BE49-F238E27FC236}">
                <a16:creationId xmlns:a16="http://schemas.microsoft.com/office/drawing/2014/main" xmlns="" id="{B69D0692-9F2E-4D46-8143-64407E0F95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78" y="2500306"/>
            <a:ext cx="2610528" cy="1785950"/>
          </a:xfrm>
          <a:prstGeom prst="rect">
            <a:avLst/>
          </a:prstGeom>
        </p:spPr>
      </p:pic>
      <p:pic>
        <p:nvPicPr>
          <p:cNvPr id="168" name="Рисунок 167">
            <a:extLst>
              <a:ext uri="{FF2B5EF4-FFF2-40B4-BE49-F238E27FC236}">
                <a16:creationId xmlns:a16="http://schemas.microsoft.com/office/drawing/2014/main" xmlns="" id="{23E6A5FC-EEC4-4A41-A474-D65548A3CE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40" y="2571744"/>
            <a:ext cx="2652896" cy="1683310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25A46572-314D-4F18-A878-C7A158738670}"/>
              </a:ext>
            </a:extLst>
          </p:cNvPr>
          <p:cNvSpPr/>
          <p:nvPr/>
        </p:nvSpPr>
        <p:spPr>
          <a:xfrm>
            <a:off x="4238612" y="4214818"/>
            <a:ext cx="33391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8283C"/>
              </a:buClr>
            </a:pPr>
            <a:r>
              <a:rPr lang="ru-RU" b="1" kern="1200" dirty="0">
                <a:solidFill>
                  <a:srgbClr val="473D3B"/>
                </a:solidFill>
              </a:rPr>
              <a:t>ЧАСТИЧНАЯ ЗАНЯТОСТЬ</a:t>
            </a:r>
          </a:p>
          <a:p>
            <a:pPr algn="ctr">
              <a:buClr>
                <a:srgbClr val="F8283C"/>
              </a:buClr>
            </a:pPr>
            <a:endParaRPr lang="ru-RU" sz="1050" dirty="0">
              <a:solidFill>
                <a:srgbClr val="473D3B"/>
              </a:solidFill>
            </a:endParaRPr>
          </a:p>
          <a:p>
            <a:pPr marL="171450" indent="-171450">
              <a:buClr>
                <a:srgbClr val="F8283C"/>
              </a:buClr>
              <a:buFont typeface="Wingdings" pitchFamily="2" charset="2"/>
              <a:buChar char="§"/>
            </a:pPr>
            <a:r>
              <a:rPr lang="ru-RU" sz="1200" dirty="0"/>
              <a:t>Старт карьерного роста до защиты диплома </a:t>
            </a:r>
          </a:p>
          <a:p>
            <a:pPr marL="171450" indent="-171450">
              <a:buClr>
                <a:srgbClr val="F8283C"/>
              </a:buClr>
              <a:buFont typeface="Wingdings" pitchFamily="2" charset="2"/>
              <a:buChar char="§"/>
            </a:pPr>
            <a:endParaRPr lang="ru-RU" sz="1200" dirty="0"/>
          </a:p>
          <a:p>
            <a:pPr marL="171450" indent="-171450">
              <a:buClr>
                <a:srgbClr val="F8283C"/>
              </a:buClr>
              <a:buFont typeface="Wingdings" pitchFamily="2" charset="2"/>
              <a:buChar char="§"/>
            </a:pPr>
            <a:r>
              <a:rPr lang="ru-RU" sz="1200" dirty="0"/>
              <a:t>Заработок во время учебы</a:t>
            </a:r>
          </a:p>
          <a:p>
            <a:pPr marL="171450" indent="-171450">
              <a:buClr>
                <a:srgbClr val="F8283C"/>
              </a:buClr>
              <a:buFont typeface="Wingdings" pitchFamily="2" charset="2"/>
              <a:buChar char="§"/>
            </a:pPr>
            <a:endParaRPr lang="ru-RU" sz="1200" dirty="0"/>
          </a:p>
          <a:p>
            <a:pPr marL="171450" indent="-171450">
              <a:buClr>
                <a:srgbClr val="F8283C"/>
              </a:buClr>
              <a:buFont typeface="Wingdings" pitchFamily="2" charset="2"/>
              <a:buChar char="§"/>
            </a:pPr>
            <a:r>
              <a:rPr lang="ru-RU" sz="1200" dirty="0"/>
              <a:t>Возможность подготовки выпускных работ на базе реальных процессов</a:t>
            </a:r>
          </a:p>
          <a:p>
            <a:pPr algn="ctr">
              <a:buClr>
                <a:srgbClr val="F8283C"/>
              </a:buClr>
            </a:pPr>
            <a:endParaRPr lang="ru-RU" sz="1050" dirty="0">
              <a:solidFill>
                <a:srgbClr val="473D3B"/>
              </a:solidFill>
            </a:endParaRPr>
          </a:p>
          <a:p>
            <a:pPr algn="ctr">
              <a:buClr>
                <a:srgbClr val="F8283C"/>
              </a:buClr>
            </a:pPr>
            <a:endParaRPr lang="ru-RU" sz="1050" dirty="0">
              <a:solidFill>
                <a:srgbClr val="473D3B"/>
              </a:solidFill>
            </a:endParaRPr>
          </a:p>
          <a:p>
            <a:pPr algn="ctr">
              <a:buClr>
                <a:srgbClr val="F8283C"/>
              </a:buClr>
            </a:pPr>
            <a:endParaRPr lang="ru-RU" sz="1050" dirty="0">
              <a:solidFill>
                <a:srgbClr val="473D3B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25A46572-314D-4F18-A878-C7A158738670}"/>
              </a:ext>
            </a:extLst>
          </p:cNvPr>
          <p:cNvSpPr/>
          <p:nvPr/>
        </p:nvSpPr>
        <p:spPr>
          <a:xfrm>
            <a:off x="7953388" y="4214818"/>
            <a:ext cx="3339102" cy="242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8283C"/>
              </a:buClr>
            </a:pPr>
            <a:r>
              <a:rPr lang="ru-RU" b="1" kern="1200" dirty="0">
                <a:solidFill>
                  <a:srgbClr val="473D3B"/>
                </a:solidFill>
              </a:rPr>
              <a:t>ПОЛНАЯ ЗАНЯТОСТЬ</a:t>
            </a:r>
          </a:p>
          <a:p>
            <a:pPr algn="ctr">
              <a:buClr>
                <a:srgbClr val="F8283C"/>
              </a:buClr>
            </a:pPr>
            <a:endParaRPr lang="ru-RU" sz="1050" dirty="0">
              <a:solidFill>
                <a:srgbClr val="473D3B"/>
              </a:solidFill>
            </a:endParaRPr>
          </a:p>
          <a:p>
            <a:pPr marL="171450" indent="-171450">
              <a:buClr>
                <a:srgbClr val="F8283C"/>
              </a:buClr>
              <a:buFont typeface="Wingdings" pitchFamily="2" charset="2"/>
              <a:buChar char="§"/>
            </a:pPr>
            <a:r>
              <a:rPr lang="ru-RU" sz="1200" dirty="0"/>
              <a:t>Работа по специальности в сфере перспективных процессов и технологий </a:t>
            </a:r>
          </a:p>
          <a:p>
            <a:pPr marL="171450" indent="-171450">
              <a:buClr>
                <a:srgbClr val="F8283C"/>
              </a:buClr>
              <a:buFont typeface="Wingdings" pitchFamily="2" charset="2"/>
              <a:buChar char="§"/>
            </a:pPr>
            <a:endParaRPr lang="ru-RU" sz="1200" dirty="0"/>
          </a:p>
          <a:p>
            <a:pPr marL="171450" indent="-171450">
              <a:buClr>
                <a:srgbClr val="F8283C"/>
              </a:buClr>
              <a:buFont typeface="Wingdings" pitchFamily="2" charset="2"/>
              <a:buChar char="§"/>
            </a:pPr>
            <a:r>
              <a:rPr lang="ru-RU" sz="1200" dirty="0"/>
              <a:t>Достойная заработная плата </a:t>
            </a:r>
          </a:p>
          <a:p>
            <a:pPr marL="171450" indent="-171450">
              <a:buClr>
                <a:srgbClr val="F8283C"/>
              </a:buClr>
              <a:buFont typeface="Wingdings" pitchFamily="2" charset="2"/>
              <a:buChar char="§"/>
            </a:pPr>
            <a:endParaRPr lang="ru-RU" sz="1200" dirty="0"/>
          </a:p>
          <a:p>
            <a:pPr marL="171450" indent="-171450">
              <a:buClr>
                <a:srgbClr val="F8283C"/>
              </a:buClr>
              <a:buFont typeface="Wingdings" pitchFamily="2" charset="2"/>
              <a:buChar char="§"/>
            </a:pPr>
            <a:r>
              <a:rPr lang="ru-RU" sz="1200" dirty="0"/>
              <a:t>Отличные карьерные перспективы </a:t>
            </a:r>
          </a:p>
          <a:p>
            <a:pPr algn="ctr">
              <a:buClr>
                <a:srgbClr val="F8283C"/>
              </a:buClr>
            </a:pPr>
            <a:endParaRPr lang="ru-RU" sz="1050" dirty="0">
              <a:solidFill>
                <a:srgbClr val="473D3B"/>
              </a:solidFill>
            </a:endParaRPr>
          </a:p>
          <a:p>
            <a:pPr algn="ctr">
              <a:buClr>
                <a:srgbClr val="F8283C"/>
              </a:buClr>
            </a:pPr>
            <a:endParaRPr lang="ru-RU" sz="1050" dirty="0">
              <a:solidFill>
                <a:srgbClr val="473D3B"/>
              </a:solidFill>
            </a:endParaRPr>
          </a:p>
          <a:p>
            <a:pPr algn="ctr">
              <a:buClr>
                <a:srgbClr val="F8283C"/>
              </a:buClr>
            </a:pPr>
            <a:endParaRPr lang="ru-RU" sz="1050" dirty="0">
              <a:solidFill>
                <a:srgbClr val="473D3B"/>
              </a:solidFill>
            </a:endParaRPr>
          </a:p>
          <a:p>
            <a:pPr algn="ctr">
              <a:buClr>
                <a:srgbClr val="F8283C"/>
              </a:buClr>
            </a:pPr>
            <a:endParaRPr lang="ru-RU" sz="1050" dirty="0">
              <a:solidFill>
                <a:srgbClr val="473D3B"/>
              </a:solidFill>
            </a:endParaRPr>
          </a:p>
          <a:p>
            <a:pPr algn="ctr">
              <a:buClr>
                <a:srgbClr val="F8283C"/>
              </a:buClr>
            </a:pPr>
            <a:endParaRPr lang="ru-RU" sz="1050" dirty="0">
              <a:solidFill>
                <a:srgbClr val="473D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94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80F405A8-FC5E-4D2C-97C9-1C6D16686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80" y="383019"/>
            <a:ext cx="7245270" cy="907385"/>
          </a:xfrm>
        </p:spPr>
        <p:txBody>
          <a:bodyPr/>
          <a:lstStyle/>
          <a:p>
            <a:r>
              <a:rPr lang="ru-RU" dirty="0"/>
              <a:t>ВАС ЖДУТ: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747F01D-380F-4693-B0B4-4583BEEF248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D619BDB5-C2AB-4627-8861-46BECA95A7F4}" type="slidenum">
              <a:rPr lang="ru-RU" smtClean="0"/>
              <a:pPr algn="ctr"/>
              <a:t>6</a:t>
            </a:fld>
            <a:endParaRPr lang="ru-RU" dirty="0"/>
          </a:p>
        </p:txBody>
      </p:sp>
      <p:sp>
        <p:nvSpPr>
          <p:cNvPr id="8" name="Подзаголовок 1"/>
          <p:cNvSpPr txBox="1"/>
          <p:nvPr/>
        </p:nvSpPr>
        <p:spPr bwMode="auto">
          <a:xfrm>
            <a:off x="530680" y="836712"/>
            <a:ext cx="7245270" cy="339508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Clr>
                <a:srgbClr val="916F64"/>
              </a:buClr>
              <a:buFont typeface="Wingdings"/>
              <a:buChar char="§"/>
              <a:defRPr lang="ru-RU" sz="1600">
                <a:solidFill>
                  <a:srgbClr val="473D3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>
                <a:srgbClr val="916F64"/>
              </a:buClr>
              <a:buFont typeface="Wingdings"/>
              <a:buChar char="§"/>
              <a:defRPr lang="ru-RU" sz="1600">
                <a:solidFill>
                  <a:srgbClr val="473D3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Clr>
                <a:srgbClr val="916F64"/>
              </a:buClr>
              <a:buFont typeface="Wingdings"/>
              <a:buChar char="§"/>
              <a:defRPr lang="ru-RU" sz="1600">
                <a:solidFill>
                  <a:srgbClr val="473D3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Clr>
                <a:srgbClr val="916F64"/>
              </a:buClr>
              <a:buFont typeface="Wingdings"/>
              <a:buChar char="§"/>
              <a:defRPr lang="ru-RU" sz="1600">
                <a:solidFill>
                  <a:srgbClr val="473D3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Clr>
                <a:srgbClr val="916F64"/>
              </a:buClr>
              <a:buFont typeface="Wingdings"/>
              <a:buChar char="§"/>
              <a:defRPr lang="ru-RU" sz="1600">
                <a:solidFill>
                  <a:srgbClr val="473D3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endParaRPr sz="1800" dirty="0">
              <a:solidFill>
                <a:schemeClr val="tx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69300636"/>
              </p:ext>
            </p:extLst>
          </p:nvPr>
        </p:nvGraphicFramePr>
        <p:xfrm>
          <a:off x="380960" y="1428736"/>
          <a:ext cx="11017224" cy="4653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028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Текст 3">
            <a:extLst>
              <a:ext uri="{FF2B5EF4-FFF2-40B4-BE49-F238E27FC236}">
                <a16:creationId xmlns:a16="http://schemas.microsoft.com/office/drawing/2014/main" xmlns="" id="{243D76AB-3F4F-463F-82ED-B1F25BC47DA9}"/>
              </a:ext>
            </a:extLst>
          </p:cNvPr>
          <p:cNvSpPr txBox="1">
            <a:spLocks/>
          </p:cNvSpPr>
          <p:nvPr/>
        </p:nvSpPr>
        <p:spPr>
          <a:xfrm>
            <a:off x="309522" y="1500174"/>
            <a:ext cx="6643734" cy="43577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Задачи: </a:t>
            </a:r>
            <a:r>
              <a:rPr lang="ru-RU" sz="1800" b="1" dirty="0">
                <a:solidFill>
                  <a:srgbClr val="473D3B"/>
                </a:solidFill>
              </a:rPr>
              <a:t>интересные, актуальные, социально значимые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Карьера: </a:t>
            </a:r>
            <a:r>
              <a:rPr lang="ru-RU" sz="1800" b="1" dirty="0">
                <a:solidFill>
                  <a:srgbClr val="473D3B"/>
                </a:solidFill>
              </a:rPr>
              <a:t>в крупной развивающейся компании с отличными перспективами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Команда: </a:t>
            </a:r>
            <a:r>
              <a:rPr lang="ru-RU" sz="1800" b="1" dirty="0">
                <a:solidFill>
                  <a:srgbClr val="473D3B"/>
                </a:solidFill>
              </a:rPr>
              <a:t>высококлассные специалисты всех направлений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Развитие: </a:t>
            </a:r>
            <a:r>
              <a:rPr lang="ru-RU" sz="1800" b="1" dirty="0">
                <a:solidFill>
                  <a:srgbClr val="473D3B"/>
                </a:solidFill>
              </a:rPr>
              <a:t>система непрерывного обучения, наставничество, личное и профессиональное развитие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Социальные гарантии: </a:t>
            </a:r>
            <a:r>
              <a:rPr lang="ru-RU" sz="1800" b="1" dirty="0">
                <a:solidFill>
                  <a:srgbClr val="473D3B"/>
                </a:solidFill>
              </a:rPr>
              <a:t>работа по ТК, корпоративные бонусы, релокационный пакет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1800" b="1" dirty="0">
              <a:solidFill>
                <a:srgbClr val="473D3B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1800" b="1" dirty="0">
              <a:solidFill>
                <a:srgbClr val="473D3B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1800" b="1" dirty="0">
              <a:solidFill>
                <a:srgbClr val="473D3B"/>
              </a:solidFill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80F405A8-FC5E-4D2C-97C9-1C6D16686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НАШИ ПРЕИМУЩЕСТВА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747F01D-380F-4693-B0B4-4583BEEF24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D619BDB5-C2AB-4627-8861-46BECA95A7F4}" type="slidenum">
              <a:rPr lang="ru-RU" smtClean="0"/>
              <a:pPr algn="ctr"/>
              <a:t>7</a:t>
            </a:fld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>
                <a:solidFill>
                  <a:schemeClr val="tx1"/>
                </a:solidFill>
              </a:rPr>
              <a:t>Ваши возможности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0" name="Рисунок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953256" y="1428736"/>
            <a:ext cx="4429157" cy="44291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4329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024826" y="1500174"/>
            <a:ext cx="3879304" cy="326744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7" name="Рисунок 6" descr="Рисунок1.jpg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21106" b="21106"/>
          <a:stretch>
            <a:fillRect/>
          </a:stretch>
        </p:blipFill>
        <p:spPr>
          <a:xfrm>
            <a:off x="380960" y="928670"/>
            <a:ext cx="3929090" cy="321471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ЗАРПЛАТА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AB581D2-385B-4ED3-A3AF-A78E6BE3534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graphicFrame>
        <p:nvGraphicFramePr>
          <p:cNvPr id="9" name="Схема 8"/>
          <p:cNvGraphicFramePr/>
          <p:nvPr/>
        </p:nvGraphicFramePr>
        <p:xfrm>
          <a:off x="952464" y="2071678"/>
          <a:ext cx="9429816" cy="4572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52464" y="6000768"/>
            <a:ext cx="7286676" cy="714380"/>
          </a:xfrm>
          <a:prstGeom prst="rect">
            <a:avLst/>
          </a:prstGeom>
          <a:solidFill>
            <a:srgbClr val="916F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Для приезжих - возмещение затрат на аренду жилья </a:t>
            </a:r>
            <a:r>
              <a:rPr lang="ru-RU" sz="1600" dirty="0"/>
              <a:t>(первые 6 месяцев, далее по результатам работы)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80F405A8-FC5E-4D2C-97C9-1C6D16686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Карьерное развитие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747F01D-380F-4693-B0B4-4583BEEF248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D619BDB5-C2AB-4627-8861-46BECA95A7F4}" type="slidenum">
              <a:rPr lang="ru-RU" smtClean="0"/>
              <a:pPr algn="ctr"/>
              <a:t>9</a:t>
            </a:fld>
            <a:endParaRPr lang="ru-RU" dirty="0"/>
          </a:p>
        </p:txBody>
      </p:sp>
      <p:sp>
        <p:nvSpPr>
          <p:cNvPr id="8" name="Подзаголовок 1"/>
          <p:cNvSpPr txBox="1"/>
          <p:nvPr/>
        </p:nvSpPr>
        <p:spPr bwMode="auto">
          <a:xfrm>
            <a:off x="530680" y="836712"/>
            <a:ext cx="7245270" cy="339508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Clr>
                <a:srgbClr val="916F64"/>
              </a:buClr>
              <a:buFont typeface="Wingdings"/>
              <a:buChar char="§"/>
              <a:defRPr lang="ru-RU" sz="1600">
                <a:solidFill>
                  <a:srgbClr val="473D3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Clr>
                <a:srgbClr val="916F64"/>
              </a:buClr>
              <a:buFont typeface="Wingdings"/>
              <a:buChar char="§"/>
              <a:defRPr lang="ru-RU" sz="1600">
                <a:solidFill>
                  <a:srgbClr val="473D3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Clr>
                <a:srgbClr val="916F64"/>
              </a:buClr>
              <a:buFont typeface="Wingdings"/>
              <a:buChar char="§"/>
              <a:defRPr lang="ru-RU" sz="1600">
                <a:solidFill>
                  <a:srgbClr val="473D3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Clr>
                <a:srgbClr val="916F64"/>
              </a:buClr>
              <a:buFont typeface="Wingdings"/>
              <a:buChar char="§"/>
              <a:defRPr lang="ru-RU" sz="1600">
                <a:solidFill>
                  <a:srgbClr val="473D3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Clr>
                <a:srgbClr val="916F64"/>
              </a:buClr>
              <a:buFont typeface="Wingdings"/>
              <a:buChar char="§"/>
              <a:defRPr lang="ru-RU" sz="1600">
                <a:solidFill>
                  <a:srgbClr val="473D3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sz="1800">
                <a:solidFill>
                  <a:schemeClr val="tx1"/>
                </a:solidFill>
              </a:rPr>
              <a:t>Перспективы роста наших сотрудников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801188" y="1489165"/>
          <a:ext cx="4624251" cy="4223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934786292"/>
              </p:ext>
            </p:extLst>
          </p:nvPr>
        </p:nvGraphicFramePr>
        <p:xfrm>
          <a:off x="5925638" y="1492975"/>
          <a:ext cx="4624251" cy="4223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5054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момед_доп.1">
  <a:themeElements>
    <a:clrScheme name="Другая 41">
      <a:dk1>
        <a:srgbClr val="7F7F7F"/>
      </a:dk1>
      <a:lt1>
        <a:srgbClr val="FFFFFF"/>
      </a:lt1>
      <a:dk2>
        <a:srgbClr val="7F7F7F"/>
      </a:dk2>
      <a:lt2>
        <a:srgbClr val="BEBEBE"/>
      </a:lt2>
      <a:accent1>
        <a:srgbClr val="863028"/>
      </a:accent1>
      <a:accent2>
        <a:srgbClr val="763028"/>
      </a:accent2>
      <a:accent3>
        <a:srgbClr val="916F64"/>
      </a:accent3>
      <a:accent4>
        <a:srgbClr val="7F7F7F"/>
      </a:accent4>
      <a:accent5>
        <a:srgbClr val="BEBEBE"/>
      </a:accent5>
      <a:accent6>
        <a:srgbClr val="2263C4"/>
      </a:accent6>
      <a:hlink>
        <a:srgbClr val="E12221"/>
      </a:hlink>
      <a:folHlink>
        <a:srgbClr val="A5A5A5"/>
      </a:folHlink>
    </a:clrScheme>
    <a:fontScheme name="Другая 7">
      <a:majorFont>
        <a:latin typeface="montserrat"/>
        <a:ea typeface="Arial"/>
        <a:cs typeface="Arial"/>
      </a:majorFont>
      <a:minorFont>
        <a:latin typeface="montserrat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ромомед_доп.2">
  <a:themeElements>
    <a:clrScheme name="Другая 41">
      <a:dk1>
        <a:srgbClr val="7F7F7F"/>
      </a:dk1>
      <a:lt1>
        <a:srgbClr val="FFFFFF"/>
      </a:lt1>
      <a:dk2>
        <a:srgbClr val="7F7F7F"/>
      </a:dk2>
      <a:lt2>
        <a:srgbClr val="BEBEBE"/>
      </a:lt2>
      <a:accent1>
        <a:srgbClr val="863028"/>
      </a:accent1>
      <a:accent2>
        <a:srgbClr val="763028"/>
      </a:accent2>
      <a:accent3>
        <a:srgbClr val="916F64"/>
      </a:accent3>
      <a:accent4>
        <a:srgbClr val="7F7F7F"/>
      </a:accent4>
      <a:accent5>
        <a:srgbClr val="BEBEBE"/>
      </a:accent5>
      <a:accent6>
        <a:srgbClr val="2263C4"/>
      </a:accent6>
      <a:hlink>
        <a:srgbClr val="E12221"/>
      </a:hlink>
      <a:folHlink>
        <a:srgbClr val="A5A5A5"/>
      </a:folHlink>
    </a:clrScheme>
    <a:fontScheme name="Другая 7">
      <a:majorFont>
        <a:latin typeface="montserrat"/>
        <a:ea typeface="Arial"/>
        <a:cs typeface="Arial"/>
      </a:majorFont>
      <a:minorFont>
        <a:latin typeface="montserrat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иохимик_основной">
  <a:themeElements>
    <a:clrScheme name="Другая 41">
      <a:dk1>
        <a:srgbClr val="7F7F7F"/>
      </a:dk1>
      <a:lt1>
        <a:srgbClr val="FFFFFF"/>
      </a:lt1>
      <a:dk2>
        <a:srgbClr val="7F7F7F"/>
      </a:dk2>
      <a:lt2>
        <a:srgbClr val="BEBEBE"/>
      </a:lt2>
      <a:accent1>
        <a:srgbClr val="863028"/>
      </a:accent1>
      <a:accent2>
        <a:srgbClr val="763028"/>
      </a:accent2>
      <a:accent3>
        <a:srgbClr val="916F64"/>
      </a:accent3>
      <a:accent4>
        <a:srgbClr val="7F7F7F"/>
      </a:accent4>
      <a:accent5>
        <a:srgbClr val="BEBEBE"/>
      </a:accent5>
      <a:accent6>
        <a:srgbClr val="2263C4"/>
      </a:accent6>
      <a:hlink>
        <a:srgbClr val="E12221"/>
      </a:hlink>
      <a:folHlink>
        <a:srgbClr val="A5A5A5"/>
      </a:folHlink>
    </a:clrScheme>
    <a:fontScheme name="Другая 7">
      <a:majorFont>
        <a:latin typeface="montserrat"/>
        <a:ea typeface="Arial"/>
        <a:cs typeface="Arial"/>
      </a:majorFont>
      <a:minorFont>
        <a:latin typeface="montserrat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3169</TotalTime>
  <Words>548</Words>
  <Application>Microsoft Office PowerPoint</Application>
  <DocSecurity>0</DocSecurity>
  <PresentationFormat>Произвольный</PresentationFormat>
  <Paragraphs>150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Промомед_доп.1</vt:lpstr>
      <vt:lpstr>Промомед_доп.2</vt:lpstr>
      <vt:lpstr>Биохимик_основной</vt:lpstr>
      <vt:lpstr>ДОБРО ПОЖАЛОВАТЬ на «Биохимик»!</vt:lpstr>
      <vt:lpstr>ПРОДУКТОВЫЙ ПОРТФЕЛЬ</vt:lpstr>
      <vt:lpstr>ПРОДУКТОВЫЙ ПОРТФЕЛЬ</vt:lpstr>
      <vt:lpstr>ПРОИЗВОДСТВЕННЫЕ МОЩНОСТИ</vt:lpstr>
      <vt:lpstr>ВОЗМОЖНОСТИ ТРУДОУСТРОЙСТВА</vt:lpstr>
      <vt:lpstr>ВАС ЖДУТ:</vt:lpstr>
      <vt:lpstr>НАШИ ПРЕИМУЩЕСТВА</vt:lpstr>
      <vt:lpstr>ЗАРПЛАТА</vt:lpstr>
      <vt:lpstr>Карьерное развитие</vt:lpstr>
      <vt:lpstr>АСПИРАНТУРА</vt:lpstr>
      <vt:lpstr>Актуальные вакансии</vt:lpstr>
      <vt:lpstr>ПРИСОЕДИНЯЙСЯ!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конф.зал 1313</cp:lastModifiedBy>
  <cp:revision>359</cp:revision>
  <cp:lastPrinted>2021-12-01T11:46:47Z</cp:lastPrinted>
  <dcterms:created xsi:type="dcterms:W3CDTF">2021-07-12T08:00:35Z</dcterms:created>
  <dcterms:modified xsi:type="dcterms:W3CDTF">2022-03-31T07:45:49Z</dcterms:modified>
  <dc:identifier/>
  <dc:language/>
  <cp:version/>
</cp:coreProperties>
</file>