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86" r:id="rId2"/>
    <p:sldId id="307" r:id="rId3"/>
    <p:sldId id="260" r:id="rId4"/>
    <p:sldId id="302" r:id="rId5"/>
    <p:sldId id="305" r:id="rId6"/>
    <p:sldId id="297" r:id="rId7"/>
    <p:sldId id="310" r:id="rId8"/>
    <p:sldId id="299" r:id="rId9"/>
    <p:sldId id="306" r:id="rId10"/>
    <p:sldId id="261" r:id="rId11"/>
    <p:sldId id="309" r:id="rId12"/>
    <p:sldId id="288" r:id="rId13"/>
    <p:sldId id="287" r:id="rId14"/>
    <p:sldId id="277" r:id="rId15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EFF3F6"/>
    <a:srgbClr val="EEF2F6"/>
    <a:srgbClr val="F5F6FD"/>
    <a:srgbClr val="2E67B1"/>
    <a:srgbClr val="4BACC6"/>
    <a:srgbClr val="1A6F90"/>
    <a:srgbClr val="425C73"/>
    <a:srgbClr val="CD6209"/>
    <a:srgbClr val="961E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43" autoAdjust="0"/>
    <p:restoredTop sz="98086" autoAdjust="0"/>
  </p:normalViewPr>
  <p:slideViewPr>
    <p:cSldViewPr>
      <p:cViewPr varScale="1">
        <p:scale>
          <a:sx n="102" d="100"/>
          <a:sy n="102" d="100"/>
        </p:scale>
        <p:origin x="942" y="102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940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explosion val="8"/>
          <c:dLbls>
            <c:dLbl>
              <c:idx val="0"/>
              <c:layout>
                <c:manualLayout>
                  <c:x val="2.493657042869643E-3"/>
                  <c:y val="-0.1064767424905222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BAC-4A58-9FD1-6AF6D54DB612}"/>
                </c:ext>
              </c:extLst>
            </c:dLbl>
            <c:dLbl>
              <c:idx val="1"/>
              <c:layout>
                <c:manualLayout>
                  <c:x val="-1.8163167104111987E-2"/>
                  <c:y val="9.596748323126283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BAC-4A58-9FD1-6AF6D54DB61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Лист2!$D$27:$D$28</c:f>
              <c:strCache>
                <c:ptCount val="2"/>
                <c:pt idx="0">
                  <c:v>Пластизолевая краска</c:v>
                </c:pt>
                <c:pt idx="1">
                  <c:v>Краска на водной основе</c:v>
                </c:pt>
              </c:strCache>
            </c:strRef>
          </c:cat>
          <c:val>
            <c:numRef>
              <c:f>Лист2!$C$27:$C$28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BAC-4A58-9FD1-6AF6D54DB61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JM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B1D17BF-6C34-4F13-8D73-11A2753C2488}" type="datetimeFigureOut">
              <a:rPr lang="en-JM"/>
              <a:pPr>
                <a:defRPr/>
              </a:pPr>
              <a:t>16/5/2023</a:t>
            </a:fld>
            <a:endParaRPr lang="en-JM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JM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91A16EA-8D83-427F-B965-78D19694B50B}" type="slidenum">
              <a:rPr lang="en-JM" altLang="ru-RU"/>
              <a:pPr>
                <a:defRPr/>
              </a:pPr>
              <a:t>‹#›</a:t>
            </a:fld>
            <a:endParaRPr lang="en-JM" altLang="ru-RU"/>
          </a:p>
        </p:txBody>
      </p:sp>
    </p:spTree>
    <p:extLst>
      <p:ext uri="{BB962C8B-B14F-4D97-AF65-F5344CB8AC3E}">
        <p14:creationId xmlns:p14="http://schemas.microsoft.com/office/powerpoint/2010/main" val="10519315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JM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E9E1986-87DB-4CA1-A9AC-EB80856714EC}" type="datetimeFigureOut">
              <a:rPr lang="en-JM"/>
              <a:pPr>
                <a:defRPr/>
              </a:pPr>
              <a:t>16/5/2023</a:t>
            </a:fld>
            <a:endParaRPr lang="en-JM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JM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JM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J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5E7F21A-1948-4254-86CA-8C08AB2E63AA}" type="slidenum">
              <a:rPr lang="en-JM" altLang="ru-RU"/>
              <a:pPr>
                <a:defRPr/>
              </a:pPr>
              <a:t>‹#›</a:t>
            </a:fld>
            <a:endParaRPr lang="en-JM" altLang="ru-RU"/>
          </a:p>
        </p:txBody>
      </p:sp>
    </p:spTree>
    <p:extLst>
      <p:ext uri="{BB962C8B-B14F-4D97-AF65-F5344CB8AC3E}">
        <p14:creationId xmlns:p14="http://schemas.microsoft.com/office/powerpoint/2010/main" val="3907067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457200"/>
            <a:ext cx="7772400" cy="16573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171700"/>
            <a:ext cx="6400800" cy="7429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529338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7"/>
            <a:ext cx="4040188" cy="276939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7"/>
            <a:ext cx="4041775" cy="276939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3513963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533400" y="1085850"/>
            <a:ext cx="2590800" cy="3429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33400" y="1543050"/>
            <a:ext cx="2667000" cy="280035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6" name="Content Placeholder 14"/>
          <p:cNvSpPr>
            <a:spLocks noGrp="1"/>
          </p:cNvSpPr>
          <p:nvPr>
            <p:ph sz="quarter" idx="15"/>
          </p:nvPr>
        </p:nvSpPr>
        <p:spPr>
          <a:xfrm>
            <a:off x="3352800" y="1543050"/>
            <a:ext cx="2667000" cy="280035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7" name="Content Placeholder 14"/>
          <p:cNvSpPr>
            <a:spLocks noGrp="1"/>
          </p:cNvSpPr>
          <p:nvPr>
            <p:ph sz="quarter" idx="16"/>
          </p:nvPr>
        </p:nvSpPr>
        <p:spPr>
          <a:xfrm>
            <a:off x="6172200" y="1543050"/>
            <a:ext cx="2667000" cy="280035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8" name="Content Placeholder 12"/>
          <p:cNvSpPr>
            <a:spLocks noGrp="1"/>
          </p:cNvSpPr>
          <p:nvPr>
            <p:ph sz="quarter" idx="17"/>
          </p:nvPr>
        </p:nvSpPr>
        <p:spPr>
          <a:xfrm>
            <a:off x="3352800" y="1085850"/>
            <a:ext cx="2590800" cy="3429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  <p:sp>
        <p:nvSpPr>
          <p:cNvPr id="19" name="Content Placeholder 12"/>
          <p:cNvSpPr>
            <a:spLocks noGrp="1"/>
          </p:cNvSpPr>
          <p:nvPr>
            <p:ph sz="quarter" idx="18"/>
          </p:nvPr>
        </p:nvSpPr>
        <p:spPr>
          <a:xfrm>
            <a:off x="6172200" y="1085850"/>
            <a:ext cx="2590800" cy="3429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3441056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36827563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533400" y="1543050"/>
            <a:ext cx="2438400" cy="24003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4"/>
          </p:nvPr>
        </p:nvSpPr>
        <p:spPr>
          <a:xfrm>
            <a:off x="3276600" y="1543050"/>
            <a:ext cx="2438400" cy="24003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23" name="Picture Placeholder 18"/>
          <p:cNvSpPr>
            <a:spLocks noGrp="1"/>
          </p:cNvSpPr>
          <p:nvPr>
            <p:ph type="pic" sz="quarter" idx="16"/>
          </p:nvPr>
        </p:nvSpPr>
        <p:spPr>
          <a:xfrm>
            <a:off x="6019800" y="1543050"/>
            <a:ext cx="2438400" cy="24003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8"/>
          </p:nvPr>
        </p:nvSpPr>
        <p:spPr>
          <a:xfrm>
            <a:off x="609600" y="3943350"/>
            <a:ext cx="2286000" cy="2286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0" name="Text Placeholder 24"/>
          <p:cNvSpPr>
            <a:spLocks noGrp="1"/>
          </p:cNvSpPr>
          <p:nvPr>
            <p:ph type="body" sz="quarter" idx="19"/>
          </p:nvPr>
        </p:nvSpPr>
        <p:spPr>
          <a:xfrm>
            <a:off x="3352800" y="3943350"/>
            <a:ext cx="2286000" cy="2286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1" name="Text Placeholder 24"/>
          <p:cNvSpPr>
            <a:spLocks noGrp="1"/>
          </p:cNvSpPr>
          <p:nvPr>
            <p:ph type="body" sz="quarter" idx="20"/>
          </p:nvPr>
        </p:nvSpPr>
        <p:spPr>
          <a:xfrm>
            <a:off x="6096000" y="3943350"/>
            <a:ext cx="2286000" cy="2286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0319371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09600" y="2400300"/>
            <a:ext cx="2133600" cy="28575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3276600" y="2400300"/>
            <a:ext cx="2133600" cy="28575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5867400" y="2400300"/>
            <a:ext cx="2133600" cy="28575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609600" y="4114800"/>
            <a:ext cx="2133600" cy="28575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3276600" y="4114800"/>
            <a:ext cx="2133600" cy="28575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6" name="Text Placeholder 10"/>
          <p:cNvSpPr>
            <a:spLocks noGrp="1"/>
          </p:cNvSpPr>
          <p:nvPr>
            <p:ph type="body" sz="quarter" idx="24"/>
          </p:nvPr>
        </p:nvSpPr>
        <p:spPr>
          <a:xfrm>
            <a:off x="5943600" y="4114800"/>
            <a:ext cx="2133600" cy="28575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8" name="Picture Placeholder 18"/>
          <p:cNvSpPr>
            <a:spLocks noGrp="1" noChangeAspect="1"/>
          </p:cNvSpPr>
          <p:nvPr>
            <p:ph type="pic" sz="quarter" idx="13"/>
          </p:nvPr>
        </p:nvSpPr>
        <p:spPr>
          <a:xfrm>
            <a:off x="516799" y="1117855"/>
            <a:ext cx="2164202" cy="1225296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30" name="Picture Placeholder 18"/>
          <p:cNvSpPr>
            <a:spLocks noGrp="1" noChangeAspect="1"/>
          </p:cNvSpPr>
          <p:nvPr>
            <p:ph type="pic" sz="quarter" idx="25"/>
          </p:nvPr>
        </p:nvSpPr>
        <p:spPr>
          <a:xfrm>
            <a:off x="3183799" y="1117855"/>
            <a:ext cx="2164202" cy="1225296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2" name="Picture Placeholder 18"/>
          <p:cNvSpPr>
            <a:spLocks noGrp="1" noChangeAspect="1"/>
          </p:cNvSpPr>
          <p:nvPr>
            <p:ph type="pic" sz="quarter" idx="26"/>
          </p:nvPr>
        </p:nvSpPr>
        <p:spPr>
          <a:xfrm>
            <a:off x="5873649" y="1117855"/>
            <a:ext cx="2164202" cy="1225296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4" name="Picture Placeholder 18"/>
          <p:cNvSpPr>
            <a:spLocks noGrp="1" noChangeAspect="1"/>
          </p:cNvSpPr>
          <p:nvPr>
            <p:ph type="pic" sz="quarter" idx="27"/>
          </p:nvPr>
        </p:nvSpPr>
        <p:spPr>
          <a:xfrm>
            <a:off x="576072" y="2832355"/>
            <a:ext cx="2164202" cy="1225296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6" name="Picture Placeholder 18"/>
          <p:cNvSpPr>
            <a:spLocks noGrp="1" noChangeAspect="1"/>
          </p:cNvSpPr>
          <p:nvPr>
            <p:ph type="pic" sz="quarter" idx="28"/>
          </p:nvPr>
        </p:nvSpPr>
        <p:spPr>
          <a:xfrm>
            <a:off x="3243072" y="2832355"/>
            <a:ext cx="2164202" cy="1225296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8" name="Picture Placeholder 18"/>
          <p:cNvSpPr>
            <a:spLocks noGrp="1" noChangeAspect="1"/>
          </p:cNvSpPr>
          <p:nvPr>
            <p:ph type="pic" sz="quarter" idx="29"/>
          </p:nvPr>
        </p:nvSpPr>
        <p:spPr>
          <a:xfrm>
            <a:off x="5873649" y="2832355"/>
            <a:ext cx="2164202" cy="1225296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</p:spTree>
    <p:extLst>
      <p:ext uri="{BB962C8B-B14F-4D97-AF65-F5344CB8AC3E}">
        <p14:creationId xmlns:p14="http://schemas.microsoft.com/office/powerpoint/2010/main" val="31876073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Th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1"/>
          <p:cNvSpPr/>
          <p:nvPr userDrawn="1"/>
        </p:nvSpPr>
        <p:spPr>
          <a:xfrm>
            <a:off x="513735" y="2956818"/>
            <a:ext cx="46038" cy="28575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/>
          </a:p>
        </p:txBody>
      </p:sp>
      <p:sp>
        <p:nvSpPr>
          <p:cNvPr id="16" name="Rectangle 22"/>
          <p:cNvSpPr/>
          <p:nvPr userDrawn="1"/>
        </p:nvSpPr>
        <p:spPr>
          <a:xfrm>
            <a:off x="2655332" y="2956818"/>
            <a:ext cx="46038" cy="28575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/>
          </a:p>
        </p:txBody>
      </p:sp>
      <p:sp>
        <p:nvSpPr>
          <p:cNvPr id="17" name="Rectangle 23"/>
          <p:cNvSpPr/>
          <p:nvPr userDrawn="1"/>
        </p:nvSpPr>
        <p:spPr>
          <a:xfrm>
            <a:off x="4777581" y="2956818"/>
            <a:ext cx="46038" cy="28575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/>
          </a:p>
        </p:txBody>
      </p:sp>
      <p:sp>
        <p:nvSpPr>
          <p:cNvPr id="18" name="Rectangle 27"/>
          <p:cNvSpPr/>
          <p:nvPr userDrawn="1"/>
        </p:nvSpPr>
        <p:spPr>
          <a:xfrm>
            <a:off x="6905934" y="2956818"/>
            <a:ext cx="46037" cy="28575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19" name="Picture Placeholder 18"/>
          <p:cNvSpPr>
            <a:spLocks noGrp="1" noChangeAspect="1"/>
          </p:cNvSpPr>
          <p:nvPr>
            <p:ph type="pic" sz="quarter" idx="13"/>
          </p:nvPr>
        </p:nvSpPr>
        <p:spPr>
          <a:xfrm>
            <a:off x="533400" y="1314450"/>
            <a:ext cx="1716018" cy="97155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26" name="Picture Placeholder 18"/>
          <p:cNvSpPr>
            <a:spLocks noGrp="1" noChangeAspect="1"/>
          </p:cNvSpPr>
          <p:nvPr>
            <p:ph type="pic" sz="quarter" idx="16"/>
          </p:nvPr>
        </p:nvSpPr>
        <p:spPr>
          <a:xfrm>
            <a:off x="2667000" y="1314449"/>
            <a:ext cx="1716018" cy="97155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28" name="Picture Placeholder 18"/>
          <p:cNvSpPr>
            <a:spLocks noGrp="1" noChangeAspect="1"/>
          </p:cNvSpPr>
          <p:nvPr>
            <p:ph type="pic" sz="quarter" idx="17"/>
          </p:nvPr>
        </p:nvSpPr>
        <p:spPr>
          <a:xfrm>
            <a:off x="4800600" y="1314449"/>
            <a:ext cx="1716018" cy="97155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13" name="Picture Placeholder 18"/>
          <p:cNvSpPr>
            <a:spLocks noGrp="1" noChangeAspect="1"/>
          </p:cNvSpPr>
          <p:nvPr>
            <p:ph type="pic" sz="quarter" idx="21"/>
          </p:nvPr>
        </p:nvSpPr>
        <p:spPr>
          <a:xfrm>
            <a:off x="6970782" y="1314449"/>
            <a:ext cx="1716018" cy="97155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2712720" y="2956818"/>
            <a:ext cx="1744663" cy="112037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4846319" y="2956818"/>
            <a:ext cx="1744663" cy="112037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6966719" y="2956818"/>
            <a:ext cx="1744663" cy="112037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25"/>
          </p:nvPr>
        </p:nvSpPr>
        <p:spPr>
          <a:xfrm>
            <a:off x="574522" y="2954740"/>
            <a:ext cx="1744663" cy="112037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6"/>
          </p:nvPr>
        </p:nvSpPr>
        <p:spPr>
          <a:xfrm>
            <a:off x="579119" y="2480073"/>
            <a:ext cx="1554481" cy="37742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27"/>
          </p:nvPr>
        </p:nvSpPr>
        <p:spPr>
          <a:xfrm>
            <a:off x="2712720" y="2480073"/>
            <a:ext cx="1554481" cy="37742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28"/>
          </p:nvPr>
        </p:nvSpPr>
        <p:spPr>
          <a:xfrm>
            <a:off x="4846319" y="2480073"/>
            <a:ext cx="1554481" cy="37742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6" name="Text Placeholder 6"/>
          <p:cNvSpPr>
            <a:spLocks noGrp="1"/>
          </p:cNvSpPr>
          <p:nvPr>
            <p:ph type="body" sz="quarter" idx="29"/>
          </p:nvPr>
        </p:nvSpPr>
        <p:spPr>
          <a:xfrm>
            <a:off x="6987855" y="2480073"/>
            <a:ext cx="1554481" cy="37742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489133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524000" y="1200150"/>
            <a:ext cx="6172200" cy="62865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2" name="Content Placeholder 6"/>
          <p:cNvSpPr>
            <a:spLocks noGrp="1"/>
          </p:cNvSpPr>
          <p:nvPr>
            <p:ph sz="quarter" idx="14"/>
          </p:nvPr>
        </p:nvSpPr>
        <p:spPr>
          <a:xfrm>
            <a:off x="1524000" y="2000250"/>
            <a:ext cx="6172200" cy="62865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3" name="Content Placeholder 6"/>
          <p:cNvSpPr>
            <a:spLocks noGrp="1"/>
          </p:cNvSpPr>
          <p:nvPr>
            <p:ph sz="quarter" idx="15"/>
          </p:nvPr>
        </p:nvSpPr>
        <p:spPr>
          <a:xfrm>
            <a:off x="1524000" y="2800350"/>
            <a:ext cx="6172200" cy="62865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4" name="Content Placeholder 6"/>
          <p:cNvSpPr>
            <a:spLocks noGrp="1"/>
          </p:cNvSpPr>
          <p:nvPr>
            <p:ph sz="quarter" idx="16"/>
          </p:nvPr>
        </p:nvSpPr>
        <p:spPr>
          <a:xfrm>
            <a:off x="1524000" y="3543300"/>
            <a:ext cx="6172200" cy="62865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299479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40201836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_Bortn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90800" y="2000250"/>
            <a:ext cx="4876800" cy="571500"/>
          </a:xfrm>
        </p:spPr>
        <p:txBody>
          <a:bodyPr>
            <a:normAutofit/>
          </a:bodyPr>
          <a:lstStyle>
            <a:lvl1pPr>
              <a:buNone/>
              <a:defRPr sz="440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590800" y="2457450"/>
            <a:ext cx="4876800" cy="400050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1295400" y="2000250"/>
            <a:ext cx="1143000" cy="857250"/>
          </a:xfrm>
          <a:prstGeom prst="ellipse">
            <a:avLst/>
          </a:prstGeom>
          <a:solidFill>
            <a:srgbClr val="2E67B1"/>
          </a:solidFill>
        </p:spPr>
        <p:txBody>
          <a:bodyPr anchor="ctr"/>
          <a:lstStyle>
            <a:lvl1pPr marL="0" indent="0" algn="ctr">
              <a:buFontTx/>
              <a:buNone/>
              <a:defRPr baseline="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41936548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2773267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81837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457200"/>
            <a:ext cx="7772400" cy="16573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171700"/>
            <a:ext cx="6400800" cy="7429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131638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omething About U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98"/>
          <p:cNvSpPr/>
          <p:nvPr userDrawn="1"/>
        </p:nvSpPr>
        <p:spPr bwMode="auto">
          <a:xfrm>
            <a:off x="685800" y="4000501"/>
            <a:ext cx="3733800" cy="228599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chemeClr val="bg1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alibri" pitchFamily="-111" charset="0"/>
              <a:cs typeface="+mn-cs"/>
            </a:endParaRPr>
          </a:p>
        </p:txBody>
      </p:sp>
      <p:sp>
        <p:nvSpPr>
          <p:cNvPr id="7" name="Ellipse 98"/>
          <p:cNvSpPr/>
          <p:nvPr userDrawn="1"/>
        </p:nvSpPr>
        <p:spPr bwMode="auto">
          <a:xfrm>
            <a:off x="685800" y="3943351"/>
            <a:ext cx="3733800" cy="228599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chemeClr val="bg1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alibri" pitchFamily="-111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000250"/>
            <a:ext cx="3886200" cy="200025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914400"/>
            <a:ext cx="8001000" cy="51435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600" y="1885950"/>
            <a:ext cx="3886200" cy="2185988"/>
          </a:xfrm>
          <a:ln w="5715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</p:spTree>
    <p:extLst>
      <p:ext uri="{BB962C8B-B14F-4D97-AF65-F5344CB8AC3E}">
        <p14:creationId xmlns:p14="http://schemas.microsoft.com/office/powerpoint/2010/main" val="18006549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eet Th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1"/>
          <p:cNvSpPr/>
          <p:nvPr userDrawn="1"/>
        </p:nvSpPr>
        <p:spPr>
          <a:xfrm>
            <a:off x="533400" y="2514600"/>
            <a:ext cx="46038" cy="2857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/>
          </a:p>
        </p:txBody>
      </p:sp>
      <p:sp>
        <p:nvSpPr>
          <p:cNvPr id="16" name="Rectangle 22"/>
          <p:cNvSpPr/>
          <p:nvPr userDrawn="1"/>
        </p:nvSpPr>
        <p:spPr>
          <a:xfrm>
            <a:off x="2667000" y="2514600"/>
            <a:ext cx="46038" cy="2857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/>
          </a:p>
        </p:txBody>
      </p:sp>
      <p:sp>
        <p:nvSpPr>
          <p:cNvPr id="17" name="Rectangle 23"/>
          <p:cNvSpPr/>
          <p:nvPr userDrawn="1"/>
        </p:nvSpPr>
        <p:spPr>
          <a:xfrm>
            <a:off x="4800600" y="2514600"/>
            <a:ext cx="46038" cy="2857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/>
          </a:p>
        </p:txBody>
      </p:sp>
      <p:sp>
        <p:nvSpPr>
          <p:cNvPr id="18" name="Rectangle 27"/>
          <p:cNvSpPr/>
          <p:nvPr userDrawn="1"/>
        </p:nvSpPr>
        <p:spPr>
          <a:xfrm>
            <a:off x="6942139" y="2514600"/>
            <a:ext cx="46037" cy="2857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19" name="Picture Placeholder 18"/>
          <p:cNvSpPr>
            <a:spLocks noGrp="1" noChangeAspect="1"/>
          </p:cNvSpPr>
          <p:nvPr>
            <p:ph type="pic" sz="quarter" idx="13"/>
          </p:nvPr>
        </p:nvSpPr>
        <p:spPr>
          <a:xfrm>
            <a:off x="533400" y="1314450"/>
            <a:ext cx="1716018" cy="97155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26" name="Picture Placeholder 18"/>
          <p:cNvSpPr>
            <a:spLocks noGrp="1" noChangeAspect="1"/>
          </p:cNvSpPr>
          <p:nvPr>
            <p:ph type="pic" sz="quarter" idx="16"/>
          </p:nvPr>
        </p:nvSpPr>
        <p:spPr>
          <a:xfrm>
            <a:off x="2667000" y="1314449"/>
            <a:ext cx="1716018" cy="97155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28" name="Picture Placeholder 18"/>
          <p:cNvSpPr>
            <a:spLocks noGrp="1" noChangeAspect="1"/>
          </p:cNvSpPr>
          <p:nvPr>
            <p:ph type="pic" sz="quarter" idx="17"/>
          </p:nvPr>
        </p:nvSpPr>
        <p:spPr>
          <a:xfrm>
            <a:off x="4800600" y="1314449"/>
            <a:ext cx="1716018" cy="97155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13" name="Picture Placeholder 18"/>
          <p:cNvSpPr>
            <a:spLocks noGrp="1" noChangeAspect="1"/>
          </p:cNvSpPr>
          <p:nvPr>
            <p:ph type="pic" sz="quarter" idx="21"/>
          </p:nvPr>
        </p:nvSpPr>
        <p:spPr>
          <a:xfrm>
            <a:off x="6970782" y="1314449"/>
            <a:ext cx="1716018" cy="97155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2582864" y="2960505"/>
            <a:ext cx="1744663" cy="112037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4716464" y="2971800"/>
            <a:ext cx="1744663" cy="112037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6865938" y="2971800"/>
            <a:ext cx="1744663" cy="112037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25"/>
          </p:nvPr>
        </p:nvSpPr>
        <p:spPr>
          <a:xfrm>
            <a:off x="465138" y="2971800"/>
            <a:ext cx="1744663" cy="112037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6"/>
          </p:nvPr>
        </p:nvSpPr>
        <p:spPr>
          <a:xfrm>
            <a:off x="579119" y="2480073"/>
            <a:ext cx="1554481" cy="37742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27"/>
          </p:nvPr>
        </p:nvSpPr>
        <p:spPr>
          <a:xfrm>
            <a:off x="2712720" y="2480073"/>
            <a:ext cx="1554481" cy="37742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28"/>
          </p:nvPr>
        </p:nvSpPr>
        <p:spPr>
          <a:xfrm>
            <a:off x="4846319" y="2480073"/>
            <a:ext cx="1554481" cy="37742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6" name="Text Placeholder 6"/>
          <p:cNvSpPr>
            <a:spLocks noGrp="1"/>
          </p:cNvSpPr>
          <p:nvPr>
            <p:ph type="body" sz="quarter" idx="29"/>
          </p:nvPr>
        </p:nvSpPr>
        <p:spPr>
          <a:xfrm>
            <a:off x="6987855" y="2480073"/>
            <a:ext cx="1554481" cy="37742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098323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524000" y="1200150"/>
            <a:ext cx="6172200" cy="62865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2" name="Content Placeholder 6"/>
          <p:cNvSpPr>
            <a:spLocks noGrp="1"/>
          </p:cNvSpPr>
          <p:nvPr>
            <p:ph sz="quarter" idx="14"/>
          </p:nvPr>
        </p:nvSpPr>
        <p:spPr>
          <a:xfrm>
            <a:off x="1524000" y="2000250"/>
            <a:ext cx="6172200" cy="62865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3" name="Content Placeholder 6"/>
          <p:cNvSpPr>
            <a:spLocks noGrp="1"/>
          </p:cNvSpPr>
          <p:nvPr>
            <p:ph sz="quarter" idx="15"/>
          </p:nvPr>
        </p:nvSpPr>
        <p:spPr>
          <a:xfrm>
            <a:off x="1524000" y="2800350"/>
            <a:ext cx="6172200" cy="62865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4" name="Content Placeholder 6"/>
          <p:cNvSpPr>
            <a:spLocks noGrp="1"/>
          </p:cNvSpPr>
          <p:nvPr>
            <p:ph sz="quarter" idx="16"/>
          </p:nvPr>
        </p:nvSpPr>
        <p:spPr>
          <a:xfrm>
            <a:off x="1524000" y="3543300"/>
            <a:ext cx="6172200" cy="62865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3481919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533400" y="1085850"/>
            <a:ext cx="2590800" cy="3429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33400" y="1543050"/>
            <a:ext cx="2667000" cy="280035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6" name="Content Placeholder 14"/>
          <p:cNvSpPr>
            <a:spLocks noGrp="1"/>
          </p:cNvSpPr>
          <p:nvPr>
            <p:ph sz="quarter" idx="15"/>
          </p:nvPr>
        </p:nvSpPr>
        <p:spPr>
          <a:xfrm>
            <a:off x="3352800" y="1543050"/>
            <a:ext cx="2667000" cy="280035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7" name="Content Placeholder 14"/>
          <p:cNvSpPr>
            <a:spLocks noGrp="1"/>
          </p:cNvSpPr>
          <p:nvPr>
            <p:ph sz="quarter" idx="16"/>
          </p:nvPr>
        </p:nvSpPr>
        <p:spPr>
          <a:xfrm>
            <a:off x="6172200" y="1543050"/>
            <a:ext cx="2667000" cy="280035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8" name="Content Placeholder 12"/>
          <p:cNvSpPr>
            <a:spLocks noGrp="1"/>
          </p:cNvSpPr>
          <p:nvPr>
            <p:ph sz="quarter" idx="17"/>
          </p:nvPr>
        </p:nvSpPr>
        <p:spPr>
          <a:xfrm>
            <a:off x="3352800" y="1085850"/>
            <a:ext cx="2590800" cy="3429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  <p:sp>
        <p:nvSpPr>
          <p:cNvPr id="19" name="Content Placeholder 12"/>
          <p:cNvSpPr>
            <a:spLocks noGrp="1"/>
          </p:cNvSpPr>
          <p:nvPr>
            <p:ph sz="quarter" idx="18"/>
          </p:nvPr>
        </p:nvSpPr>
        <p:spPr>
          <a:xfrm>
            <a:off x="6172200" y="1085850"/>
            <a:ext cx="2590800" cy="3429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3462918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914400"/>
            <a:ext cx="8001000" cy="51435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598" y="1657350"/>
            <a:ext cx="4434840" cy="2434590"/>
          </a:xfrm>
          <a:ln w="57150" cap="sq">
            <a:solidFill>
              <a:schemeClr val="bg1"/>
            </a:solidFill>
            <a:miter lim="800000"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5"/>
          </p:nvPr>
        </p:nvSpPr>
        <p:spPr>
          <a:xfrm>
            <a:off x="5410200" y="2457450"/>
            <a:ext cx="2362200" cy="108585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9" name="Content Placeholder 17"/>
          <p:cNvSpPr>
            <a:spLocks noGrp="1"/>
          </p:cNvSpPr>
          <p:nvPr>
            <p:ph sz="quarter" idx="16"/>
          </p:nvPr>
        </p:nvSpPr>
        <p:spPr>
          <a:xfrm>
            <a:off x="5410200" y="1771650"/>
            <a:ext cx="2362200" cy="51435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20" name="Content Placeholder 17"/>
          <p:cNvSpPr>
            <a:spLocks noGrp="1"/>
          </p:cNvSpPr>
          <p:nvPr>
            <p:ph sz="quarter" idx="17"/>
          </p:nvPr>
        </p:nvSpPr>
        <p:spPr>
          <a:xfrm>
            <a:off x="5410200" y="3657600"/>
            <a:ext cx="2362200" cy="40005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4658153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or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21"/>
          <p:cNvGrpSpPr>
            <a:grpSpLocks/>
          </p:cNvGrpSpPr>
          <p:nvPr userDrawn="1"/>
        </p:nvGrpSpPr>
        <p:grpSpPr bwMode="auto">
          <a:xfrm>
            <a:off x="5791200" y="3982641"/>
            <a:ext cx="2444750" cy="189309"/>
            <a:chOff x="440599" y="3024512"/>
            <a:chExt cx="2445425" cy="252488"/>
          </a:xfrm>
        </p:grpSpPr>
        <p:sp>
          <p:nvSpPr>
            <p:cNvPr id="16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+mn-cs"/>
              </a:endParaRPr>
            </a:p>
          </p:txBody>
        </p:sp>
        <p:sp>
          <p:nvSpPr>
            <p:cNvPr id="18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+mn-cs"/>
              </a:endParaRPr>
            </a:p>
          </p:txBody>
        </p:sp>
      </p:grpSp>
      <p:grpSp>
        <p:nvGrpSpPr>
          <p:cNvPr id="19" name="Group 32"/>
          <p:cNvGrpSpPr>
            <a:grpSpLocks/>
          </p:cNvGrpSpPr>
          <p:nvPr userDrawn="1"/>
        </p:nvGrpSpPr>
        <p:grpSpPr bwMode="auto">
          <a:xfrm>
            <a:off x="3124200" y="3982641"/>
            <a:ext cx="2444750" cy="189309"/>
            <a:chOff x="440599" y="3024512"/>
            <a:chExt cx="2445425" cy="252488"/>
          </a:xfrm>
        </p:grpSpPr>
        <p:sp>
          <p:nvSpPr>
            <p:cNvPr id="21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+mn-cs"/>
              </a:endParaRPr>
            </a:p>
          </p:txBody>
        </p:sp>
        <p:sp>
          <p:nvSpPr>
            <p:cNvPr id="22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+mn-cs"/>
              </a:endParaRPr>
            </a:p>
          </p:txBody>
        </p:sp>
      </p:grpSp>
      <p:grpSp>
        <p:nvGrpSpPr>
          <p:cNvPr id="24" name="Group 35"/>
          <p:cNvGrpSpPr>
            <a:grpSpLocks/>
          </p:cNvGrpSpPr>
          <p:nvPr userDrawn="1"/>
        </p:nvGrpSpPr>
        <p:grpSpPr bwMode="auto">
          <a:xfrm>
            <a:off x="450850" y="3982641"/>
            <a:ext cx="2444750" cy="189309"/>
            <a:chOff x="440599" y="3024512"/>
            <a:chExt cx="2445425" cy="252488"/>
          </a:xfrm>
        </p:grpSpPr>
        <p:sp>
          <p:nvSpPr>
            <p:cNvPr id="25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+mn-cs"/>
              </a:endParaRPr>
            </a:p>
          </p:txBody>
        </p:sp>
        <p:sp>
          <p:nvSpPr>
            <p:cNvPr id="27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+mn-cs"/>
              </a:endParaRPr>
            </a:p>
          </p:txBody>
        </p:sp>
      </p:grpSp>
      <p:grpSp>
        <p:nvGrpSpPr>
          <p:cNvPr id="29" name="Group 38"/>
          <p:cNvGrpSpPr>
            <a:grpSpLocks/>
          </p:cNvGrpSpPr>
          <p:nvPr userDrawn="1"/>
        </p:nvGrpSpPr>
        <p:grpSpPr bwMode="auto">
          <a:xfrm>
            <a:off x="5784850" y="2268141"/>
            <a:ext cx="2444750" cy="189309"/>
            <a:chOff x="440599" y="3024512"/>
            <a:chExt cx="2445425" cy="252488"/>
          </a:xfrm>
        </p:grpSpPr>
        <p:sp>
          <p:nvSpPr>
            <p:cNvPr id="31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+mn-cs"/>
              </a:endParaRPr>
            </a:p>
          </p:txBody>
        </p:sp>
        <p:sp>
          <p:nvSpPr>
            <p:cNvPr id="33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+mn-cs"/>
              </a:endParaRPr>
            </a:p>
          </p:txBody>
        </p:sp>
      </p:grpSp>
      <p:grpSp>
        <p:nvGrpSpPr>
          <p:cNvPr id="35" name="Group 41"/>
          <p:cNvGrpSpPr>
            <a:grpSpLocks/>
          </p:cNvGrpSpPr>
          <p:nvPr userDrawn="1"/>
        </p:nvGrpSpPr>
        <p:grpSpPr bwMode="auto">
          <a:xfrm>
            <a:off x="3194050" y="2268141"/>
            <a:ext cx="2444750" cy="189309"/>
            <a:chOff x="440599" y="3024512"/>
            <a:chExt cx="2445425" cy="252488"/>
          </a:xfrm>
        </p:grpSpPr>
        <p:sp>
          <p:nvSpPr>
            <p:cNvPr id="37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+mn-cs"/>
              </a:endParaRPr>
            </a:p>
          </p:txBody>
        </p:sp>
        <p:sp>
          <p:nvSpPr>
            <p:cNvPr id="39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+mn-cs"/>
              </a:endParaRPr>
            </a:p>
          </p:txBody>
        </p:sp>
      </p:grpSp>
      <p:grpSp>
        <p:nvGrpSpPr>
          <p:cNvPr id="40" name="Group 44"/>
          <p:cNvGrpSpPr>
            <a:grpSpLocks/>
          </p:cNvGrpSpPr>
          <p:nvPr userDrawn="1"/>
        </p:nvGrpSpPr>
        <p:grpSpPr bwMode="auto">
          <a:xfrm>
            <a:off x="441325" y="2268141"/>
            <a:ext cx="2444750" cy="189309"/>
            <a:chOff x="440599" y="3024512"/>
            <a:chExt cx="2445425" cy="252488"/>
          </a:xfrm>
        </p:grpSpPr>
        <p:sp>
          <p:nvSpPr>
            <p:cNvPr id="41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+mn-cs"/>
              </a:endParaRPr>
            </a:p>
          </p:txBody>
        </p:sp>
        <p:sp>
          <p:nvSpPr>
            <p:cNvPr id="42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09600" y="2400300"/>
            <a:ext cx="2133600" cy="28575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3276600" y="2400300"/>
            <a:ext cx="2133600" cy="28575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5867400" y="2400300"/>
            <a:ext cx="2133600" cy="28575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609600" y="4114800"/>
            <a:ext cx="2133600" cy="28575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3276600" y="4114800"/>
            <a:ext cx="2133600" cy="28575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6" name="Text Placeholder 10"/>
          <p:cNvSpPr>
            <a:spLocks noGrp="1"/>
          </p:cNvSpPr>
          <p:nvPr>
            <p:ph type="body" sz="quarter" idx="24"/>
          </p:nvPr>
        </p:nvSpPr>
        <p:spPr>
          <a:xfrm>
            <a:off x="5943600" y="4114800"/>
            <a:ext cx="2133600" cy="28575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8" name="Picture Placeholder 18"/>
          <p:cNvSpPr>
            <a:spLocks noGrp="1" noChangeAspect="1"/>
          </p:cNvSpPr>
          <p:nvPr>
            <p:ph type="pic" sz="quarter" idx="13"/>
          </p:nvPr>
        </p:nvSpPr>
        <p:spPr>
          <a:xfrm>
            <a:off x="516799" y="1117855"/>
            <a:ext cx="2164202" cy="1225296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0" name="Picture Placeholder 18"/>
          <p:cNvSpPr>
            <a:spLocks noGrp="1" noChangeAspect="1"/>
          </p:cNvSpPr>
          <p:nvPr>
            <p:ph type="pic" sz="quarter" idx="25"/>
          </p:nvPr>
        </p:nvSpPr>
        <p:spPr>
          <a:xfrm>
            <a:off x="3183799" y="1117855"/>
            <a:ext cx="2164202" cy="1225296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2" name="Picture Placeholder 18"/>
          <p:cNvSpPr>
            <a:spLocks noGrp="1" noChangeAspect="1"/>
          </p:cNvSpPr>
          <p:nvPr>
            <p:ph type="pic" sz="quarter" idx="26"/>
          </p:nvPr>
        </p:nvSpPr>
        <p:spPr>
          <a:xfrm>
            <a:off x="5873649" y="1117855"/>
            <a:ext cx="2164202" cy="1225296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4" name="Picture Placeholder 18"/>
          <p:cNvSpPr>
            <a:spLocks noGrp="1" noChangeAspect="1"/>
          </p:cNvSpPr>
          <p:nvPr>
            <p:ph type="pic" sz="quarter" idx="27"/>
          </p:nvPr>
        </p:nvSpPr>
        <p:spPr>
          <a:xfrm>
            <a:off x="576072" y="2832355"/>
            <a:ext cx="2164202" cy="1225296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6" name="Picture Placeholder 18"/>
          <p:cNvSpPr>
            <a:spLocks noGrp="1" noChangeAspect="1"/>
          </p:cNvSpPr>
          <p:nvPr>
            <p:ph type="pic" sz="quarter" idx="28"/>
          </p:nvPr>
        </p:nvSpPr>
        <p:spPr>
          <a:xfrm>
            <a:off x="3243072" y="2832355"/>
            <a:ext cx="2164202" cy="1225296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8" name="Picture Placeholder 18"/>
          <p:cNvSpPr>
            <a:spLocks noGrp="1" noChangeAspect="1"/>
          </p:cNvSpPr>
          <p:nvPr>
            <p:ph type="pic" sz="quarter" idx="29"/>
          </p:nvPr>
        </p:nvSpPr>
        <p:spPr>
          <a:xfrm>
            <a:off x="5873649" y="2832355"/>
            <a:ext cx="2164202" cy="1225296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</p:spTree>
    <p:extLst>
      <p:ext uri="{BB962C8B-B14F-4D97-AF65-F5344CB8AC3E}">
        <p14:creationId xmlns:p14="http://schemas.microsoft.com/office/powerpoint/2010/main" val="14589464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ortfolio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533400" y="1543050"/>
            <a:ext cx="2438400" cy="24003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4"/>
          </p:nvPr>
        </p:nvSpPr>
        <p:spPr>
          <a:xfrm>
            <a:off x="3276600" y="1543050"/>
            <a:ext cx="2438400" cy="24003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23" name="Picture Placeholder 18"/>
          <p:cNvSpPr>
            <a:spLocks noGrp="1"/>
          </p:cNvSpPr>
          <p:nvPr>
            <p:ph type="pic" sz="quarter" idx="16"/>
          </p:nvPr>
        </p:nvSpPr>
        <p:spPr>
          <a:xfrm>
            <a:off x="6019800" y="1543050"/>
            <a:ext cx="2438400" cy="24003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8"/>
          </p:nvPr>
        </p:nvSpPr>
        <p:spPr>
          <a:xfrm>
            <a:off x="609600" y="3943350"/>
            <a:ext cx="2286000" cy="2286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0" name="Text Placeholder 24"/>
          <p:cNvSpPr>
            <a:spLocks noGrp="1"/>
          </p:cNvSpPr>
          <p:nvPr>
            <p:ph type="body" sz="quarter" idx="19"/>
          </p:nvPr>
        </p:nvSpPr>
        <p:spPr>
          <a:xfrm>
            <a:off x="3352800" y="3943350"/>
            <a:ext cx="2286000" cy="2286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1" name="Text Placeholder 24"/>
          <p:cNvSpPr>
            <a:spLocks noGrp="1"/>
          </p:cNvSpPr>
          <p:nvPr>
            <p:ph type="body" sz="quarter" idx="20"/>
          </p:nvPr>
        </p:nvSpPr>
        <p:spPr>
          <a:xfrm>
            <a:off x="6096000" y="3943350"/>
            <a:ext cx="2286000" cy="2286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0694378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90800" y="2000250"/>
            <a:ext cx="4876800" cy="571500"/>
          </a:xfrm>
        </p:spPr>
        <p:txBody>
          <a:bodyPr>
            <a:normAutofit/>
          </a:bodyPr>
          <a:lstStyle>
            <a:lvl1pPr>
              <a:buNone/>
              <a:defRPr sz="440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590800" y="2457450"/>
            <a:ext cx="4876800" cy="400050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1295400" y="2000250"/>
            <a:ext cx="1143000" cy="857250"/>
          </a:xfrm>
          <a:prstGeom prst="ellipse">
            <a:avLst/>
          </a:prstGeom>
          <a:solidFill>
            <a:srgbClr val="2E67B1"/>
          </a:solidFill>
        </p:spPr>
        <p:txBody>
          <a:bodyPr anchor="ctr"/>
          <a:lstStyle>
            <a:lvl1pPr marL="0" indent="0" algn="ctr">
              <a:buFontTx/>
              <a:buNone/>
              <a:defRPr baseline="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373374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llipse 98"/>
          <p:cNvSpPr/>
          <p:nvPr userDrawn="1"/>
        </p:nvSpPr>
        <p:spPr bwMode="auto">
          <a:xfrm flipV="1">
            <a:off x="457200" y="3977931"/>
            <a:ext cx="4495800" cy="256150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chemeClr val="tx1">
                  <a:lumMod val="40000"/>
                  <a:lumOff val="60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alibri" pitchFamily="-111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914400"/>
            <a:ext cx="8001000" cy="51435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598" y="1657350"/>
            <a:ext cx="4267202" cy="2434590"/>
          </a:xfrm>
          <a:ln w="57150" cap="sq">
            <a:solidFill>
              <a:schemeClr val="bg1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5257800" y="1714500"/>
            <a:ext cx="3124200" cy="28575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5257800" y="2057400"/>
            <a:ext cx="3124200" cy="28575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5257800" y="2400300"/>
            <a:ext cx="3124200" cy="28575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5257800" y="2743200"/>
            <a:ext cx="3124200" cy="28575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5257800" y="3086100"/>
            <a:ext cx="3124200" cy="28575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5257800" y="3429000"/>
            <a:ext cx="3124200" cy="28575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5257800" y="3771900"/>
            <a:ext cx="3124200" cy="28575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417291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7543800" cy="5369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159775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1020753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143249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143249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3901359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thing 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1651"/>
            <a:ext cx="3276600" cy="400049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JM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000" y="1771651"/>
            <a:ext cx="4114800" cy="245745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914400"/>
            <a:ext cx="8001000" cy="51435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640909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thing About U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000250"/>
            <a:ext cx="3886200" cy="200025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914400"/>
            <a:ext cx="8001000" cy="51435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600" y="1885950"/>
            <a:ext cx="3886200" cy="2185988"/>
          </a:xfrm>
          <a:ln w="5715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</p:spTree>
    <p:extLst>
      <p:ext uri="{BB962C8B-B14F-4D97-AF65-F5344CB8AC3E}">
        <p14:creationId xmlns:p14="http://schemas.microsoft.com/office/powerpoint/2010/main" val="3369747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914400"/>
            <a:ext cx="8001000" cy="51435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598" y="1657350"/>
            <a:ext cx="4434840" cy="2434590"/>
          </a:xfrm>
          <a:ln w="57150" cap="sq">
            <a:solidFill>
              <a:schemeClr val="bg1"/>
            </a:solidFill>
            <a:miter lim="800000"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5"/>
          </p:nvPr>
        </p:nvSpPr>
        <p:spPr>
          <a:xfrm>
            <a:off x="5410200" y="2457450"/>
            <a:ext cx="2362200" cy="108585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9" name="Content Placeholder 17"/>
          <p:cNvSpPr>
            <a:spLocks noGrp="1"/>
          </p:cNvSpPr>
          <p:nvPr>
            <p:ph sz="quarter" idx="16"/>
          </p:nvPr>
        </p:nvSpPr>
        <p:spPr>
          <a:xfrm>
            <a:off x="5410200" y="1771650"/>
            <a:ext cx="2362200" cy="51435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20" name="Content Placeholder 17"/>
          <p:cNvSpPr>
            <a:spLocks noGrp="1"/>
          </p:cNvSpPr>
          <p:nvPr>
            <p:ph sz="quarter" idx="17"/>
          </p:nvPr>
        </p:nvSpPr>
        <p:spPr>
          <a:xfrm>
            <a:off x="5410200" y="3657600"/>
            <a:ext cx="2362200" cy="40005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116942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914400"/>
            <a:ext cx="8001000" cy="51435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598" y="1657350"/>
            <a:ext cx="4267202" cy="2434590"/>
          </a:xfrm>
          <a:ln w="57150" cap="sq">
            <a:solidFill>
              <a:schemeClr val="bg1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5257800" y="1714500"/>
            <a:ext cx="3124200" cy="28575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5257800" y="2057400"/>
            <a:ext cx="3124200" cy="28575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5257800" y="2400300"/>
            <a:ext cx="3124200" cy="28575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5257800" y="2743200"/>
            <a:ext cx="3124200" cy="28575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5257800" y="3086100"/>
            <a:ext cx="3124200" cy="28575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5257800" y="3429000"/>
            <a:ext cx="3124200" cy="28575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5257800" y="3771900"/>
            <a:ext cx="3124200" cy="28575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997364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1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/>
          <p:cNvPicPr>
            <a:picLocks noChangeAspect="1"/>
          </p:cNvPicPr>
          <p:nvPr userDrawn="1"/>
        </p:nvPicPr>
        <p:blipFill>
          <a:blip r:embed="rId3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8"/>
            <a:ext cx="8229600" cy="536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Click to edit Master title style</a:t>
            </a:r>
            <a:endParaRPr lang="en-JM" altLang="ru-RU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28701"/>
            <a:ext cx="8229600" cy="3219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dirty="0"/>
              <a:t>Click to edit Master text styles</a:t>
            </a:r>
          </a:p>
          <a:p>
            <a:pPr lvl="1"/>
            <a:r>
              <a:rPr lang="en-US" altLang="ru-RU" dirty="0"/>
              <a:t>Second level</a:t>
            </a:r>
          </a:p>
          <a:p>
            <a:pPr lvl="2"/>
            <a:r>
              <a:rPr lang="en-US" altLang="ru-RU" dirty="0"/>
              <a:t>Third level</a:t>
            </a:r>
          </a:p>
          <a:p>
            <a:pPr lvl="3"/>
            <a:r>
              <a:rPr lang="en-US" altLang="ru-RU" dirty="0"/>
              <a:t>Fourth level</a:t>
            </a:r>
          </a:p>
          <a:p>
            <a:pPr lvl="4"/>
            <a:r>
              <a:rPr lang="en-US" altLang="ru-RU" dirty="0"/>
              <a:t>Fifth level</a:t>
            </a:r>
            <a:endParaRPr lang="en-JM" altLang="ru-RU" dirty="0"/>
          </a:p>
        </p:txBody>
      </p:sp>
      <p:grpSp>
        <p:nvGrpSpPr>
          <p:cNvPr id="1031" name="Group 19"/>
          <p:cNvGrpSpPr>
            <a:grpSpLocks/>
          </p:cNvGrpSpPr>
          <p:nvPr userDrawn="1"/>
        </p:nvGrpSpPr>
        <p:grpSpPr bwMode="auto">
          <a:xfrm>
            <a:off x="549275" y="685800"/>
            <a:ext cx="8045450" cy="7144"/>
            <a:chOff x="548640" y="914400"/>
            <a:chExt cx="8046720" cy="9144"/>
          </a:xfrm>
        </p:grpSpPr>
        <p:cxnSp>
          <p:nvCxnSpPr>
            <p:cNvPr id="18" name="Straight Connector 17"/>
            <p:cNvCxnSpPr/>
            <p:nvPr userDrawn="1"/>
          </p:nvCxnSpPr>
          <p:spPr>
            <a:xfrm>
              <a:off x="548640" y="914400"/>
              <a:ext cx="804672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548640" y="923544"/>
              <a:ext cx="804672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Рисунок 2"/>
          <p:cNvPicPr>
            <a:picLocks noChangeAspect="1"/>
          </p:cNvPicPr>
          <p:nvPr userDrawn="1"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24350"/>
            <a:ext cx="9144000" cy="826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68" r:id="rId1"/>
    <p:sldLayoutId id="2147484451" r:id="rId2"/>
    <p:sldLayoutId id="2147484452" r:id="rId3"/>
    <p:sldLayoutId id="2147484453" r:id="rId4"/>
    <p:sldLayoutId id="2147484454" r:id="rId5"/>
    <p:sldLayoutId id="2147484455" r:id="rId6"/>
    <p:sldLayoutId id="2147484469" r:id="rId7"/>
    <p:sldLayoutId id="2147484456" r:id="rId8"/>
    <p:sldLayoutId id="2147484470" r:id="rId9"/>
    <p:sldLayoutId id="2147484457" r:id="rId10"/>
    <p:sldLayoutId id="2147484458" r:id="rId11"/>
    <p:sldLayoutId id="2147484459" r:id="rId12"/>
    <p:sldLayoutId id="2147484460" r:id="rId13"/>
    <p:sldLayoutId id="2147484471" r:id="rId14"/>
    <p:sldLayoutId id="2147484472" r:id="rId15"/>
    <p:sldLayoutId id="2147484461" r:id="rId16"/>
    <p:sldLayoutId id="2147484462" r:id="rId17"/>
    <p:sldLayoutId id="2147484473" r:id="rId18"/>
    <p:sldLayoutId id="2147484463" r:id="rId19"/>
    <p:sldLayoutId id="2147484474" r:id="rId20"/>
    <p:sldLayoutId id="2147484475" r:id="rId21"/>
    <p:sldLayoutId id="2147484476" r:id="rId22"/>
    <p:sldLayoutId id="2147484464" r:id="rId23"/>
    <p:sldLayoutId id="2147484465" r:id="rId24"/>
    <p:sldLayoutId id="2147484466" r:id="rId25"/>
    <p:sldLayoutId id="2147484477" r:id="rId26"/>
    <p:sldLayoutId id="2147484467" r:id="rId27"/>
    <p:sldLayoutId id="2147484478" r:id="rId28"/>
    <p:sldLayoutId id="2147484479" r:id="rId29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2E67B1"/>
          </a:solidFill>
          <a:latin typeface="PT Sans Narrow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E67B1"/>
          </a:solidFill>
          <a:latin typeface="PT Sans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E67B1"/>
          </a:solidFill>
          <a:latin typeface="PT Sans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E67B1"/>
          </a:solidFill>
          <a:latin typeface="PT Sans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E67B1"/>
          </a:solidFill>
          <a:latin typeface="PT Sans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PT Sans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PT Sans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PT Sans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PT Sans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ctrTitle"/>
          </p:nvPr>
        </p:nvSpPr>
        <p:spPr>
          <a:xfrm>
            <a:off x="228600" y="1666873"/>
            <a:ext cx="6705600" cy="1828798"/>
          </a:xfrm>
        </p:spPr>
        <p:txBody>
          <a:bodyPr/>
          <a:lstStyle/>
          <a:p>
            <a:pPr eaLnBrk="1" hangingPunct="1"/>
            <a:r>
              <a:rPr lang="ru-RU" altLang="ru-RU" sz="2400" b="1" dirty="0" smtClean="0">
                <a:latin typeface="Cambria" panose="02040503050406030204" pitchFamily="18" charset="0"/>
                <a:cs typeface="Segoe UI" panose="020B0502040204020203" pitchFamily="34" charset="0"/>
              </a:rPr>
              <a:t>«</a:t>
            </a:r>
            <a:r>
              <a:rPr lang="ru-RU" sz="2400" b="1" dirty="0" smtClean="0"/>
              <a:t>Название проекта</a:t>
            </a:r>
            <a:r>
              <a:rPr lang="ru-RU" altLang="ru-RU" sz="2400" b="1" dirty="0" smtClean="0">
                <a:latin typeface="Cambria" panose="02040503050406030204" pitchFamily="18" charset="0"/>
                <a:cs typeface="Segoe UI" panose="020B0502040204020203" pitchFamily="34" charset="0"/>
              </a:rPr>
              <a:t>»</a:t>
            </a:r>
            <a:endParaRPr lang="en-JM" altLang="ru-RU" sz="2400" b="1" dirty="0">
              <a:latin typeface="Cambria" panose="02040503050406030204" pitchFamily="18" charset="0"/>
              <a:cs typeface="Segoe UI" panose="020B0502040204020203" pitchFamily="34" charset="0"/>
            </a:endParaRPr>
          </a:p>
        </p:txBody>
      </p:sp>
      <p:pic>
        <p:nvPicPr>
          <p:cNvPr id="2050" name="Picture 2" descr="\\192.168.0.142\Server-file\DOCUMENTS\Отдел инноваций\Гранты и премии\УМНИК\ФИНАЛ УМНИК 2016\Презентации на Финал\Круги фасие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588264" y="-221987"/>
            <a:ext cx="3333749" cy="3777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Golyshev.CLEVER\Desktop\fasie_ru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98" y="285750"/>
            <a:ext cx="2172602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одзаголовок 10"/>
          <p:cNvSpPr txBox="1">
            <a:spLocks/>
          </p:cNvSpPr>
          <p:nvPr/>
        </p:nvSpPr>
        <p:spPr bwMode="auto">
          <a:xfrm>
            <a:off x="381000" y="3257550"/>
            <a:ext cx="86106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altLang="ru-RU" sz="1800" dirty="0" smtClean="0">
                <a:solidFill>
                  <a:schemeClr val="tx1"/>
                </a:solidFill>
                <a:latin typeface="Cambria" panose="02040503050406030204" pitchFamily="18" charset="0"/>
              </a:rPr>
              <a:t>ФИО полностью</a:t>
            </a:r>
            <a:endParaRPr lang="ru-RU" altLang="ru-RU" sz="18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algn="l"/>
            <a:r>
              <a:rPr lang="ru-RU" altLang="ru-RU" sz="1800" dirty="0">
                <a:solidFill>
                  <a:schemeClr val="tx1"/>
                </a:solidFill>
                <a:latin typeface="Cambria" panose="02040503050406030204" pitchFamily="18" charset="0"/>
              </a:rPr>
              <a:t>д</a:t>
            </a:r>
            <a:r>
              <a:rPr lang="ru-RU" altLang="ru-RU" sz="1800" dirty="0" smtClean="0">
                <a:solidFill>
                  <a:schemeClr val="tx1"/>
                </a:solidFill>
                <a:latin typeface="Cambria" panose="02040503050406030204" pitchFamily="18" charset="0"/>
              </a:rPr>
              <a:t>олжность/ статус</a:t>
            </a:r>
            <a:endParaRPr lang="ru-RU" altLang="ru-RU" sz="18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2400" b="1" dirty="0">
                <a:latin typeface="Cambria" panose="02040503050406030204" pitchFamily="18" charset="0"/>
              </a:rPr>
              <a:t>План реализации </a:t>
            </a:r>
            <a:endParaRPr lang="en-JM" altLang="ru-RU" sz="2400" b="1" dirty="0">
              <a:latin typeface="Cambria" panose="0204050305040603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645559"/>
            <a:ext cx="19685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Этап 1</a:t>
            </a:r>
            <a:endParaRPr lang="en-JM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686800" y="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2900" y="948928"/>
            <a:ext cx="8458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Например,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Исследование …..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Разработка концептуальной модели …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Разработка архитектуры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цифровой….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Разработка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функциональной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модели..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Календарный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план по 1 этапу на 6 месяце (4-6 пунктов плана).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Без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учета обязательств (патент, бизнес-план,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предакселерация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не указываем!)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2400" b="1" dirty="0">
                <a:latin typeface="Cambria" panose="02040503050406030204" pitchFamily="18" charset="0"/>
              </a:rPr>
              <a:t>План реализации </a:t>
            </a:r>
            <a:endParaRPr lang="en-JM" altLang="ru-RU" sz="2400" b="1" dirty="0">
              <a:latin typeface="Cambria" panose="0204050305040603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645559"/>
            <a:ext cx="19685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Этап 2</a:t>
            </a:r>
            <a:endParaRPr lang="en-JM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686800" y="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1000" y="772248"/>
            <a:ext cx="8458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Например,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Разработка концептуальной модели …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Разработка контента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цифровой….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Моделирование….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Анализ …..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5. Разработка экспериментального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образца ….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Календарный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план по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этапу на 6 месяце (4-6 пунктов плана).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Без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учета обязательств (патент, бизнес-план,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предакселерация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не указываем!)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258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536972"/>
          </a:xfrm>
        </p:spPr>
        <p:txBody>
          <a:bodyPr/>
          <a:lstStyle/>
          <a:p>
            <a:pPr algn="ctr" eaLnBrk="1" hangingPunct="1"/>
            <a:r>
              <a:rPr lang="ru-RU" altLang="ru-RU" sz="2400" b="1" dirty="0">
                <a:latin typeface="Cambria" panose="02040503050406030204" pitchFamily="18" charset="0"/>
              </a:rPr>
              <a:t>Результаты проекта по этапам</a:t>
            </a:r>
            <a:endParaRPr lang="en-JM" altLang="ru-RU" sz="2400" b="1" dirty="0">
              <a:latin typeface="Cambria" panose="020405030504060302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590800" y="2876550"/>
            <a:ext cx="228600" cy="457200"/>
          </a:xfrm>
          <a:prstGeom prst="rect">
            <a:avLst/>
          </a:prstGeom>
          <a:solidFill>
            <a:srgbClr val="EEF2F6"/>
          </a:solidFill>
          <a:ln>
            <a:solidFill>
              <a:srgbClr val="EFF3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Прямоугольник 13"/>
          <p:cNvSpPr/>
          <p:nvPr/>
        </p:nvSpPr>
        <p:spPr>
          <a:xfrm>
            <a:off x="327825" y="1377488"/>
            <a:ext cx="43823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Итоги 1 этапа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 проекту (по существу выполнения календарного плана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Без учета обязательств (патент, бизнес-план,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предакселерация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 указываем!)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781800" y="2876550"/>
            <a:ext cx="228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Прямоугольник 15"/>
          <p:cNvSpPr/>
          <p:nvPr/>
        </p:nvSpPr>
        <p:spPr>
          <a:xfrm>
            <a:off x="4800600" y="1359545"/>
            <a:ext cx="4343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Итоги 2 этапа по проекту (по существу выполнения календарного плана).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Без учета обязательств (патент, бизнес-план,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предакселерация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не указываем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!).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86800" y="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12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7200" y="2869061"/>
            <a:ext cx="228600" cy="457200"/>
          </a:xfrm>
          <a:prstGeom prst="rect">
            <a:avLst/>
          </a:prstGeom>
          <a:solidFill>
            <a:srgbClr val="EEF2F6"/>
          </a:solidFill>
          <a:ln>
            <a:solidFill>
              <a:srgbClr val="EFF3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4724400" y="2886797"/>
            <a:ext cx="228600" cy="457200"/>
          </a:xfrm>
          <a:prstGeom prst="rect">
            <a:avLst/>
          </a:prstGeom>
          <a:solidFill>
            <a:srgbClr val="EEF2F6"/>
          </a:solidFill>
          <a:ln>
            <a:solidFill>
              <a:srgbClr val="EFF3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196453"/>
            <a:ext cx="8229600" cy="536972"/>
          </a:xfrm>
        </p:spPr>
        <p:txBody>
          <a:bodyPr/>
          <a:lstStyle/>
          <a:p>
            <a:pPr algn="ctr" eaLnBrk="1" hangingPunct="1"/>
            <a:r>
              <a:rPr lang="ru-RU" altLang="ru-RU" sz="2400" b="1" dirty="0">
                <a:latin typeface="Cambria" panose="02040503050406030204" pitchFamily="18" charset="0"/>
              </a:rPr>
              <a:t>Партнеры, заинтересованные организации</a:t>
            </a:r>
          </a:p>
        </p:txBody>
      </p:sp>
      <p:pic>
        <p:nvPicPr>
          <p:cNvPr id="1028" name="Picture 4" descr="Импортозамещение провалено? — Мир новостей">
            <a:extLst>
              <a:ext uri="{FF2B5EF4-FFF2-40B4-BE49-F238E27FC236}">
                <a16:creationId xmlns:a16="http://schemas.microsoft.com/office/drawing/2014/main" id="{B82181C2-1688-475D-B6B9-85794916C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47750"/>
            <a:ext cx="4418887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BEA25A9-6DCE-4B11-83DF-FF0FC9EEE26A}"/>
              </a:ext>
            </a:extLst>
          </p:cNvPr>
          <p:cNvSpPr txBox="1"/>
          <p:nvPr/>
        </p:nvSpPr>
        <p:spPr>
          <a:xfrm>
            <a:off x="4419600" y="895350"/>
            <a:ext cx="4890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Перечислить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86800" y="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13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RAUM-PROFIE | Промышленные лакокрасочные покрыт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2495550"/>
            <a:ext cx="1524000" cy="1524000"/>
          </a:xfrm>
          <a:prstGeom prst="rect">
            <a:avLst/>
          </a:prstGeom>
          <a:noFill/>
        </p:spPr>
      </p:pic>
      <p:pic>
        <p:nvPicPr>
          <p:cNvPr id="1026" name="Picture 2" descr="Пластизолевые краски для ткани бренда RSP (Россия)">
            <a:extLst>
              <a:ext uri="{FF2B5EF4-FFF2-40B4-BE49-F238E27FC236}">
                <a16:creationId xmlns:a16="http://schemas.microsoft.com/office/drawing/2014/main" id="{52E04D32-4D4B-4085-9A7A-A6F914576D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00" b="20000"/>
          <a:stretch/>
        </p:blipFill>
        <p:spPr bwMode="auto">
          <a:xfrm>
            <a:off x="5486400" y="1428750"/>
            <a:ext cx="2902857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42950"/>
          </a:xfrm>
        </p:spPr>
        <p:txBody>
          <a:bodyPr/>
          <a:lstStyle/>
          <a:p>
            <a:pPr algn="ctr" eaLnBrk="1" hangingPunct="1"/>
            <a:r>
              <a:rPr lang="ru-RU" altLang="ru-RU" sz="4000" b="1" dirty="0">
                <a:latin typeface="Cambria" panose="02040503050406030204" pitchFamily="18" charset="0"/>
              </a:rPr>
              <a:t>Спасибо за внимание</a:t>
            </a:r>
            <a:endParaRPr lang="en-JM" altLang="ru-RU" sz="4000" b="1" dirty="0">
              <a:latin typeface="Cambria" panose="02040503050406030204" pitchFamily="18" charset="0"/>
            </a:endParaRPr>
          </a:p>
        </p:txBody>
      </p:sp>
      <p:sp>
        <p:nvSpPr>
          <p:cNvPr id="24" name="Rectangle 18"/>
          <p:cNvSpPr>
            <a:spLocks noChangeArrowheads="1"/>
          </p:cNvSpPr>
          <p:nvPr/>
        </p:nvSpPr>
        <p:spPr bwMode="auto">
          <a:xfrm>
            <a:off x="-17060" y="2952750"/>
            <a:ext cx="9144000" cy="1172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cs typeface="+mn-cs"/>
              </a:rPr>
              <a:t>Контактная информация: </a:t>
            </a:r>
          </a:p>
          <a:p>
            <a:pPr algn="ctr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cs typeface="+mn-cs"/>
              </a:rPr>
              <a:t>почта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  <a:cs typeface="+mn-cs"/>
            </a:endParaRPr>
          </a:p>
          <a:p>
            <a:pPr algn="ctr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cs typeface="+mn-cs"/>
              </a:rPr>
              <a:t>телефон</a:t>
            </a:r>
            <a:endParaRPr lang="en-JM" dirty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  <a:cs typeface="+mn-cs"/>
            </a:endParaRPr>
          </a:p>
        </p:txBody>
      </p:sp>
      <p:sp>
        <p:nvSpPr>
          <p:cNvPr id="27656" name="Прямоугольник 28"/>
          <p:cNvSpPr>
            <a:spLocks noChangeArrowheads="1"/>
          </p:cNvSpPr>
          <p:nvPr/>
        </p:nvSpPr>
        <p:spPr bwMode="auto">
          <a:xfrm>
            <a:off x="7620" y="1047750"/>
            <a:ext cx="9144000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b="1" dirty="0" smtClean="0">
                <a:solidFill>
                  <a:srgbClr val="2E67B1"/>
                </a:solidFill>
                <a:latin typeface="Cambria" panose="02040503050406030204" pitchFamily="18" charset="0"/>
              </a:rPr>
              <a:t>ФИО полностью</a:t>
            </a:r>
            <a:endParaRPr lang="ru-RU" altLang="ru-RU" sz="2400" b="1" dirty="0">
              <a:solidFill>
                <a:schemeClr val="tx1"/>
              </a:solidFill>
              <a:latin typeface="Cambria" panose="02040503050406030204" pitchFamily="18" charset="0"/>
              <a:cs typeface="+mn-cs"/>
              <a:sym typeface="Symbol" panose="05050102010706020507" pitchFamily="18" charset="2"/>
            </a:endParaRPr>
          </a:p>
          <a:p>
            <a:pPr algn="ctr">
              <a:buNone/>
            </a:pPr>
            <a:r>
              <a:rPr lang="ru-RU" altLang="ru-RU" sz="1800" dirty="0" smtClean="0">
                <a:solidFill>
                  <a:schemeClr val="tx1"/>
                </a:solidFill>
                <a:latin typeface="Cambria" panose="02040503050406030204" pitchFamily="18" charset="0"/>
              </a:rPr>
              <a:t>Должность/статус</a:t>
            </a:r>
            <a:endParaRPr lang="ru-RU" altLang="ru-RU" sz="18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2400" b="1" dirty="0">
                <a:latin typeface="Cambria" panose="02040503050406030204" pitchFamily="18" charset="0"/>
              </a:rPr>
              <a:t>Актуальность </a:t>
            </a:r>
            <a:r>
              <a:rPr lang="ru-RU" altLang="ru-RU" sz="2400" b="1" dirty="0" smtClean="0">
                <a:latin typeface="Cambria" panose="02040503050406030204" pitchFamily="18" charset="0"/>
              </a:rPr>
              <a:t>идеи</a:t>
            </a:r>
            <a:endParaRPr lang="en-JM" altLang="ru-RU" sz="2400" b="1" dirty="0">
              <a:latin typeface="Cambria" panose="020405030504060302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7200" y="3638550"/>
            <a:ext cx="8534400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Интересный факт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6" name="AutoShape 4" descr="Одежда для новорожденных, изолированные значок синего боди с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8839200" y="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09800" y="1276350"/>
            <a:ext cx="4724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Кратко описать проблему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Красивое(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 фото, которые объясняют проблему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Равнобедренный треугольник 19"/>
          <p:cNvSpPr/>
          <p:nvPr/>
        </p:nvSpPr>
        <p:spPr>
          <a:xfrm>
            <a:off x="2057400" y="1885950"/>
            <a:ext cx="2895600" cy="2362200"/>
          </a:xfrm>
          <a:prstGeom prst="triangle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458" name="Title 1"/>
          <p:cNvSpPr>
            <a:spLocks noGrp="1"/>
          </p:cNvSpPr>
          <p:nvPr>
            <p:ph type="title" idx="4294967295"/>
          </p:nvPr>
        </p:nvSpPr>
        <p:spPr>
          <a:xfrm>
            <a:off x="457200" y="228601"/>
            <a:ext cx="8229600" cy="535781"/>
          </a:xfrm>
        </p:spPr>
        <p:txBody>
          <a:bodyPr/>
          <a:lstStyle/>
          <a:p>
            <a:pPr algn="ctr" eaLnBrk="1" hangingPunct="1"/>
            <a:r>
              <a:rPr lang="ru-RU" altLang="ru-RU" sz="2400" b="1" dirty="0">
                <a:latin typeface="Cambria" panose="02040503050406030204" pitchFamily="18" charset="0"/>
              </a:rPr>
              <a:t>Предлагаемое </a:t>
            </a:r>
            <a:r>
              <a:rPr lang="ru-RU" altLang="ru-RU" sz="2400" b="1" dirty="0" smtClean="0">
                <a:latin typeface="Cambria" panose="02040503050406030204" pitchFamily="18" charset="0"/>
              </a:rPr>
              <a:t>решение</a:t>
            </a:r>
            <a:endParaRPr lang="en-JM" altLang="ru-RU" sz="2400" b="1" dirty="0">
              <a:latin typeface="Cambria" panose="02040503050406030204" pitchFamily="18" charset="0"/>
            </a:endParaRPr>
          </a:p>
        </p:txBody>
      </p:sp>
      <p:sp>
        <p:nvSpPr>
          <p:cNvPr id="19462" name="Прямоугольник 1"/>
          <p:cNvSpPr>
            <a:spLocks noChangeArrowheads="1"/>
          </p:cNvSpPr>
          <p:nvPr/>
        </p:nvSpPr>
        <p:spPr bwMode="auto">
          <a:xfrm>
            <a:off x="457200" y="819150"/>
            <a:ext cx="82529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 indent="531813" algn="ctr"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Описание проблемы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0" name="AutoShape 2" descr="8 products found in the range Гомогенны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6200" y="1504950"/>
            <a:ext cx="525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Преимущество продукции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28600" y="1504950"/>
            <a:ext cx="84582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Группа 22"/>
          <p:cNvGrpSpPr/>
          <p:nvPr/>
        </p:nvGrpSpPr>
        <p:grpSpPr>
          <a:xfrm>
            <a:off x="1219200" y="3562350"/>
            <a:ext cx="4572000" cy="570131"/>
            <a:chOff x="1066800" y="3601819"/>
            <a:chExt cx="4572000" cy="570131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1447800" y="3638550"/>
              <a:ext cx="3810000" cy="5334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1066800" y="3601819"/>
              <a:ext cx="4572000" cy="36933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+</a:t>
              </a: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2057400" y="2800350"/>
            <a:ext cx="2819400" cy="685800"/>
            <a:chOff x="2057400" y="2952750"/>
            <a:chExt cx="2819400" cy="685800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2057400" y="2952750"/>
              <a:ext cx="2819400" cy="6858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3296488" y="2952750"/>
              <a:ext cx="31450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+</a:t>
              </a: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2581379" y="2114550"/>
            <a:ext cx="1828800" cy="533400"/>
            <a:chOff x="2590800" y="2266950"/>
            <a:chExt cx="1828800" cy="533400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2590800" y="2266950"/>
              <a:ext cx="1828800" cy="5334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3357366" y="2360652"/>
              <a:ext cx="3145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+</a:t>
              </a:r>
            </a:p>
          </p:txBody>
        </p:sp>
      </p:grpSp>
      <p:cxnSp>
        <p:nvCxnSpPr>
          <p:cNvPr id="24" name="Прямая соединительная линия 23"/>
          <p:cNvCxnSpPr/>
          <p:nvPr/>
        </p:nvCxnSpPr>
        <p:spPr>
          <a:xfrm>
            <a:off x="228600" y="742950"/>
            <a:ext cx="8534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8839200" y="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943600" y="2381016"/>
            <a:ext cx="2895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Красивое фото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609600" y="209550"/>
            <a:ext cx="8229600" cy="535781"/>
          </a:xfrm>
        </p:spPr>
        <p:txBody>
          <a:bodyPr/>
          <a:lstStyle/>
          <a:p>
            <a:pPr algn="ctr" eaLnBrk="1" hangingPunct="1">
              <a:spcAft>
                <a:spcPts val="600"/>
              </a:spcAft>
            </a:pPr>
            <a:r>
              <a:rPr lang="ru-RU" altLang="ru-RU" sz="2400" b="1" dirty="0">
                <a:latin typeface="Cambria" panose="02040503050406030204" pitchFamily="18" charset="0"/>
              </a:rPr>
              <a:t>Перспектива коммерциализации результата НИОКР </a:t>
            </a:r>
            <a:endParaRPr lang="en-JM" altLang="ru-RU" sz="2400" b="1" dirty="0">
              <a:latin typeface="Cambria" panose="02040503050406030204" pitchFamily="18" charset="0"/>
            </a:endParaRPr>
          </a:p>
        </p:txBody>
      </p:sp>
      <p:sp>
        <p:nvSpPr>
          <p:cNvPr id="8" name="AutoShape 8" descr="https://raydget.ru/wp-content/uploads/2019/11/rynok-tkanej-v-rossii_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Группа 4"/>
          <p:cNvGrpSpPr/>
          <p:nvPr/>
        </p:nvGrpSpPr>
        <p:grpSpPr>
          <a:xfrm>
            <a:off x="990597" y="1352550"/>
            <a:ext cx="2206624" cy="2150254"/>
            <a:chOff x="5791200" y="3079938"/>
            <a:chExt cx="1828800" cy="1922012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41" t="4338" r="22634" b="4103"/>
            <a:stretch/>
          </p:blipFill>
          <p:spPr bwMode="auto">
            <a:xfrm>
              <a:off x="5791200" y="3079938"/>
              <a:ext cx="1828800" cy="19220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5950179" y="4237836"/>
              <a:ext cx="1546150" cy="3301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2,44 млрд кв. м</a:t>
              </a:r>
              <a:endPara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" name="AutoShape 5" descr="https://raydget.ru/wp-content/uploads/2019/11/rynok-tkanej-v-rossii_2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4419600" y="74295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Спрос…. тон в год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AutoShape 8" descr="https://raydget.ru/wp-content/uploads/2019/11/rynok-tkanej-v-rossii_1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09600" y="819150"/>
            <a:ext cx="3197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Производство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России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05000" y="120015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%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1124B27-D1C6-0D8A-F10F-615B9C56019E}"/>
              </a:ext>
            </a:extLst>
          </p:cNvPr>
          <p:cNvSpPr txBox="1"/>
          <p:nvPr/>
        </p:nvSpPr>
        <p:spPr>
          <a:xfrm>
            <a:off x="4495800" y="3663375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Около Х % …. изготавливают российские производители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4267200" y="819150"/>
            <a:ext cx="0" cy="3429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Диаграмма 24"/>
          <p:cNvGraphicFramePr/>
          <p:nvPr/>
        </p:nvGraphicFramePr>
        <p:xfrm>
          <a:off x="3886200" y="1123950"/>
          <a:ext cx="626745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8839200" y="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0" y="387733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https://sdo-regional.ru/prof-post/tekstilnyj-rynok-rossii-problemy-i-perspektivy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50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838200" y="54769"/>
            <a:ext cx="8229600" cy="535781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ru-RU" altLang="ru-RU" sz="2400" b="1" dirty="0">
                <a:latin typeface="Cambria" panose="02040503050406030204" pitchFamily="18" charset="0"/>
              </a:rPr>
              <a:t>Перспектива коммерциализации результата НИОКР </a:t>
            </a:r>
            <a:endParaRPr lang="en-JM" altLang="ru-RU" sz="2400" b="1" dirty="0">
              <a:latin typeface="Cambria" panose="02040503050406030204" pitchFamily="18" charset="0"/>
            </a:endParaRPr>
          </a:p>
        </p:txBody>
      </p:sp>
      <p:sp>
        <p:nvSpPr>
          <p:cNvPr id="8" name="AutoShape 8" descr="https://raydget.ru/wp-content/uploads/2019/11/rynok-tkanej-v-rossii_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5" descr="https://raydget.ru/wp-content/uploads/2019/11/rynok-tkanej-v-rossii_2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8" descr="https://raydget.ru/wp-content/uploads/2019/11/rynok-tkanej-v-rossii_1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839200" y="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533400" y="514350"/>
            <a:ext cx="8153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5315872"/>
              </p:ext>
            </p:extLst>
          </p:nvPr>
        </p:nvGraphicFramePr>
        <p:xfrm>
          <a:off x="76200" y="765175"/>
          <a:ext cx="8991600" cy="3221808"/>
        </p:xfrm>
        <a:graphic>
          <a:graphicData uri="http://schemas.openxmlformats.org/drawingml/2006/table">
            <a:tbl>
              <a:tblPr/>
              <a:tblGrid>
                <a:gridCol w="2667000">
                  <a:extLst>
                    <a:ext uri="{9D8B030D-6E8A-4147-A177-3AD203B41FA5}">
                      <a16:colId xmlns:a16="http://schemas.microsoft.com/office/drawing/2014/main" val="4081288239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3494132194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68978958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57364065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755204393"/>
                    </a:ext>
                  </a:extLst>
                </a:gridCol>
              </a:tblGrid>
              <a:tr h="63996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cs typeface="Arial" panose="020B0604020202020204" pitchFamily="34" charset="0"/>
                        </a:rPr>
                        <a:t>Поставщики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cs typeface="Arial" panose="020B0604020202020204" pitchFamily="34" charset="0"/>
                        </a:rPr>
                        <a:t>Показатель, </a:t>
                      </a:r>
                      <a:r>
                        <a:rPr kumimoji="0" lang="ru-RU" alt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cs typeface="Arial" panose="020B0604020202020204" pitchFamily="34" charset="0"/>
                        </a:rPr>
                        <a:t>нм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cs typeface="Arial" panose="020B0604020202020204" pitchFamily="34" charset="0"/>
                        </a:rPr>
                        <a:t>Показатель, </a:t>
                      </a:r>
                      <a:r>
                        <a:rPr kumimoji="0" lang="ru-RU" alt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cs typeface="Arial" panose="020B0604020202020204" pitchFamily="34" charset="0"/>
                        </a:rPr>
                        <a:t>нм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cs typeface="Arial" panose="020B0604020202020204" pitchFamily="34" charset="0"/>
                        </a:rPr>
                        <a:t>Показатель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cs typeface="Arial" panose="020B0604020202020204" pitchFamily="34" charset="0"/>
                        </a:rPr>
                        <a:t>Стоимость, тыс. руб.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4233628"/>
                  </a:ext>
                </a:extLst>
              </a:tr>
              <a:tr h="3872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Arial" panose="020B0604020202020204" pitchFamily="34" charset="0"/>
                        </a:rPr>
                        <a:t>Название компании 1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Arial" panose="020B0604020202020204" pitchFamily="34" charset="0"/>
                        </a:rPr>
                        <a:t>число 1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Arial" panose="020B0604020202020204" pitchFamily="34" charset="0"/>
                        </a:rPr>
                        <a:t>число 1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Arial" panose="020B0604020202020204" pitchFamily="34" charset="0"/>
                        </a:rPr>
                        <a:t>число 1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Arial" panose="020B0604020202020204" pitchFamily="34" charset="0"/>
                        </a:rPr>
                        <a:t>Сумма 1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168336"/>
                  </a:ext>
                </a:extLst>
              </a:tr>
              <a:tr h="3656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Arial" panose="020B0604020202020204" pitchFamily="34" charset="0"/>
                        </a:rPr>
                        <a:t>Название компании 2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Arial" panose="020B0604020202020204" pitchFamily="34" charset="0"/>
                        </a:rPr>
                        <a:t>число 2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Arial" panose="020B0604020202020204" pitchFamily="34" charset="0"/>
                        </a:rPr>
                        <a:t>число 2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Arial" panose="020B0604020202020204" pitchFamily="34" charset="0"/>
                        </a:rPr>
                        <a:t>число 2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Arial" panose="020B0604020202020204" pitchFamily="34" charset="0"/>
                        </a:rPr>
                        <a:t>Сумма 2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5930177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Arial" panose="020B0604020202020204" pitchFamily="34" charset="0"/>
                        </a:rPr>
                        <a:t>Название компании 3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Arial" panose="020B0604020202020204" pitchFamily="34" charset="0"/>
                        </a:rPr>
                        <a:t>число 3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Arial" panose="020B0604020202020204" pitchFamily="34" charset="0"/>
                        </a:rPr>
                        <a:t>число 3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Arial" panose="020B0604020202020204" pitchFamily="34" charset="0"/>
                        </a:rPr>
                        <a:t>число 3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Arial" panose="020B0604020202020204" pitchFamily="34" charset="0"/>
                        </a:rPr>
                        <a:t>Сумма 3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654385"/>
                  </a:ext>
                </a:extLst>
              </a:tr>
              <a:tr h="3656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Arial" panose="020B0604020202020204" pitchFamily="34" charset="0"/>
                        </a:rPr>
                        <a:t>Название компании 4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Arial" panose="020B0604020202020204" pitchFamily="34" charset="0"/>
                        </a:rPr>
                        <a:t>число 4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Arial" panose="020B0604020202020204" pitchFamily="34" charset="0"/>
                        </a:rPr>
                        <a:t>число 4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Arial" panose="020B0604020202020204" pitchFamily="34" charset="0"/>
                        </a:rPr>
                        <a:t>число 4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Arial" panose="020B0604020202020204" pitchFamily="34" charset="0"/>
                        </a:rPr>
                        <a:t>Сумма 4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2649058"/>
                  </a:ext>
                </a:extLst>
              </a:tr>
              <a:tr h="3656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Arial" panose="020B0604020202020204" pitchFamily="34" charset="0"/>
                        </a:rPr>
                        <a:t>Название компании 5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Arial" panose="020B0604020202020204" pitchFamily="34" charset="0"/>
                        </a:rPr>
                        <a:t>число 5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Arial" panose="020B0604020202020204" pitchFamily="34" charset="0"/>
                        </a:rPr>
                        <a:t>число 5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Arial" panose="020B0604020202020204" pitchFamily="34" charset="0"/>
                        </a:rPr>
                        <a:t>число 5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Arial" panose="020B0604020202020204" pitchFamily="34" charset="0"/>
                        </a:rPr>
                        <a:t>Сумма 5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9569613"/>
                  </a:ext>
                </a:extLst>
              </a:tr>
              <a:tr h="3656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Arial" panose="020B0604020202020204" pitchFamily="34" charset="0"/>
                        </a:rPr>
                        <a:t>Название компании 6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Arial" panose="020B0604020202020204" pitchFamily="34" charset="0"/>
                        </a:rPr>
                        <a:t>число 6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Arial" panose="020B0604020202020204" pitchFamily="34" charset="0"/>
                        </a:rPr>
                        <a:t>число 6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Arial" panose="020B0604020202020204" pitchFamily="34" charset="0"/>
                        </a:rPr>
                        <a:t>число 6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Arial" panose="020B0604020202020204" pitchFamily="34" charset="0"/>
                        </a:rPr>
                        <a:t>Сумма 6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9986539"/>
                  </a:ext>
                </a:extLst>
              </a:tr>
              <a:tr h="3656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anose="020B0604020202020204" pitchFamily="34" charset="0"/>
                        </a:rPr>
                        <a:t>Наше предложение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anose="020B0604020202020204" pitchFamily="34" charset="0"/>
                        </a:rPr>
                        <a:t>1000,00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anose="020B0604020202020204" pitchFamily="34" charset="0"/>
                        </a:rPr>
                        <a:t>5,00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Arial" panose="020B0604020202020204" pitchFamily="34" charset="0"/>
                        </a:rPr>
                        <a:t>99,99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anose="020B0604020202020204" pitchFamily="34" charset="0"/>
                        </a:rPr>
                        <a:t>100, 00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07465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250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228601"/>
            <a:ext cx="8229600" cy="535781"/>
          </a:xfrm>
        </p:spPr>
        <p:txBody>
          <a:bodyPr/>
          <a:lstStyle/>
          <a:p>
            <a:pPr algn="ctr" eaLnBrk="1" hangingPunct="1">
              <a:spcAft>
                <a:spcPts val="600"/>
              </a:spcAft>
            </a:pPr>
            <a:r>
              <a:rPr lang="ru-RU" altLang="ru-RU" sz="2400" b="1" dirty="0">
                <a:latin typeface="Cambria" panose="02040503050406030204" pitchFamily="18" charset="0"/>
              </a:rPr>
              <a:t>Перспектива коммерциализации результата НИОКР </a:t>
            </a:r>
            <a:endParaRPr lang="en-JM" altLang="ru-RU" sz="2400" b="1" dirty="0">
              <a:latin typeface="Cambria" panose="0204050305040603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81200" y="1581150"/>
            <a:ext cx="5486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Экономика проекта: кому продавать, как продавать, по какой цене и т.д.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839200" y="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228601"/>
            <a:ext cx="8229600" cy="535781"/>
          </a:xfrm>
        </p:spPr>
        <p:txBody>
          <a:bodyPr/>
          <a:lstStyle/>
          <a:p>
            <a:pPr algn="ctr" eaLnBrk="1" hangingPunct="1">
              <a:spcAft>
                <a:spcPts val="600"/>
              </a:spcAft>
            </a:pPr>
            <a:r>
              <a:rPr lang="ru-RU" altLang="ru-RU" sz="2400" b="1" dirty="0">
                <a:latin typeface="Cambria" panose="02040503050406030204" pitchFamily="18" charset="0"/>
              </a:rPr>
              <a:t>Перспектива коммерциализации результата НИОКР </a:t>
            </a:r>
            <a:endParaRPr lang="en-JM" altLang="ru-RU" sz="2400" b="1" dirty="0">
              <a:latin typeface="Cambria" panose="0204050305040603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839200" y="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895350"/>
            <a:ext cx="7929974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61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57200" y="361950"/>
            <a:ext cx="8229600" cy="351235"/>
          </a:xfrm>
        </p:spPr>
        <p:txBody>
          <a:bodyPr/>
          <a:lstStyle/>
          <a:p>
            <a:pPr algn="ctr" eaLnBrk="1" hangingPunct="1"/>
            <a:r>
              <a:rPr lang="ru-RU" altLang="ru-RU" sz="2400" b="1" dirty="0">
                <a:latin typeface="Cambria" panose="02040503050406030204" pitchFamily="18" charset="0"/>
              </a:rPr>
              <a:t>Техническая значимость</a:t>
            </a:r>
            <a:r>
              <a:rPr lang="ru-RU" altLang="ru-RU" sz="2000" b="1" dirty="0">
                <a:latin typeface="Cambria" panose="02040503050406030204" pitchFamily="18" charset="0"/>
              </a:rPr>
              <a:t/>
            </a:r>
            <a:br>
              <a:rPr lang="ru-RU" altLang="ru-RU" sz="2000" b="1" dirty="0">
                <a:latin typeface="Cambria" panose="02040503050406030204" pitchFamily="18" charset="0"/>
              </a:rPr>
            </a:br>
            <a:endParaRPr lang="en-JM" altLang="ru-RU" sz="2000" b="1" dirty="0">
              <a:latin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39200" y="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1E5E52-99BC-49C8-8EB2-E7CB3639CA0A}"/>
              </a:ext>
            </a:extLst>
          </p:cNvPr>
          <p:cNvSpPr txBox="1"/>
          <p:nvPr/>
        </p:nvSpPr>
        <p:spPr>
          <a:xfrm>
            <a:off x="2362200" y="1428750"/>
            <a:ext cx="5715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975" indent="-180975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Уникальность проекта с технической точки зрения.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77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14F5D22-F2EC-480A-BA77-D6014444C33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8304" t="19704" r="23333" b="11481"/>
          <a:stretch/>
        </p:blipFill>
        <p:spPr>
          <a:xfrm>
            <a:off x="1474497" y="1221292"/>
            <a:ext cx="1268703" cy="1731458"/>
          </a:xfrm>
          <a:prstGeom prst="rect">
            <a:avLst/>
          </a:prstGeom>
        </p:spPr>
      </p:pic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642144" y="205978"/>
            <a:ext cx="7859712" cy="536972"/>
          </a:xfrm>
        </p:spPr>
        <p:txBody>
          <a:bodyPr/>
          <a:lstStyle/>
          <a:p>
            <a:pPr algn="ctr" eaLnBrk="1" hangingPunct="1"/>
            <a:r>
              <a:rPr lang="ru-RU" altLang="ru-RU" sz="2400" b="1" dirty="0">
                <a:latin typeface="Cambria" panose="02040503050406030204" pitchFamily="18" charset="0"/>
              </a:rPr>
              <a:t>Научно-технический задел исполнителей проекта</a:t>
            </a:r>
            <a:endParaRPr lang="en-JM" altLang="ru-RU" sz="2400" b="1" dirty="0">
              <a:latin typeface="Cambria" panose="020405030504060302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67727E7-78AD-4DF1-8CDC-DD583B942FD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31882" t="13334" r="34314" b="11111"/>
          <a:stretch/>
        </p:blipFill>
        <p:spPr>
          <a:xfrm>
            <a:off x="26698" y="1276350"/>
            <a:ext cx="1268702" cy="170143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B1E5E52-99BC-49C8-8EB2-E7CB3639CA0A}"/>
              </a:ext>
            </a:extLst>
          </p:cNvPr>
          <p:cNvSpPr txBox="1"/>
          <p:nvPr/>
        </p:nvSpPr>
        <p:spPr>
          <a:xfrm>
            <a:off x="3367796" y="1230094"/>
            <a:ext cx="5715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975" indent="-180975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Статьи, конференции кратко перечислить.</a:t>
            </a:r>
          </a:p>
          <a:p>
            <a:pPr marL="180975" indent="-180975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975" indent="-180975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Фото оборудования, стенда.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C4E49CA-9495-4C9B-B341-6B7DDCDDF0B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48000" t="19704" r="23333" b="8518"/>
          <a:stretch/>
        </p:blipFill>
        <p:spPr>
          <a:xfrm>
            <a:off x="788698" y="2419350"/>
            <a:ext cx="1268702" cy="178686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F3FF182-88A0-4B97-A0F2-233EFA1A0E57}"/>
              </a:ext>
            </a:extLst>
          </p:cNvPr>
          <p:cNvSpPr txBox="1"/>
          <p:nvPr/>
        </p:nvSpPr>
        <p:spPr>
          <a:xfrm>
            <a:off x="6781800" y="3213557"/>
            <a:ext cx="226473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1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400" y="2419350"/>
            <a:ext cx="1423987" cy="1889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8686800" y="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 descr="Символика и фирменный стиль | НГТУ им. Р.Е. Алексеев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863233" cy="895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6897</TotalTime>
  <Words>393</Words>
  <Application>Microsoft Office PowerPoint</Application>
  <PresentationFormat>Экран (16:9)</PresentationFormat>
  <Paragraphs>122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Calibri</vt:lpstr>
      <vt:lpstr>Cambria</vt:lpstr>
      <vt:lpstr>PT Sans Narrow</vt:lpstr>
      <vt:lpstr>Segoe UI</vt:lpstr>
      <vt:lpstr>Symbol</vt:lpstr>
      <vt:lpstr>Times New Roman</vt:lpstr>
      <vt:lpstr>Office Theme</vt:lpstr>
      <vt:lpstr>«Название проекта»</vt:lpstr>
      <vt:lpstr>Актуальность идеи</vt:lpstr>
      <vt:lpstr>Предлагаемое решение</vt:lpstr>
      <vt:lpstr>Перспектива коммерциализации результата НИОКР </vt:lpstr>
      <vt:lpstr>Перспектива коммерциализации результата НИОКР </vt:lpstr>
      <vt:lpstr>Перспектива коммерциализации результата НИОКР </vt:lpstr>
      <vt:lpstr>Перспектива коммерциализации результата НИОКР </vt:lpstr>
      <vt:lpstr>Техническая значимость </vt:lpstr>
      <vt:lpstr>Научно-технический задел исполнителей проекта</vt:lpstr>
      <vt:lpstr>План реализации </vt:lpstr>
      <vt:lpstr>План реализации </vt:lpstr>
      <vt:lpstr>Результаты проекта по этапам</vt:lpstr>
      <vt:lpstr>Партнеры, заинтересованные организации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2011 Project Review Powerpoint Presentation</dc:title>
  <dc:creator>Рамзес Хади</dc:creator>
  <cp:lastModifiedBy>Пользователь Windows</cp:lastModifiedBy>
  <cp:revision>462</cp:revision>
  <dcterms:created xsi:type="dcterms:W3CDTF">2011-12-10T01:15:11Z</dcterms:created>
  <dcterms:modified xsi:type="dcterms:W3CDTF">2023-05-16T12:25:15Z</dcterms:modified>
</cp:coreProperties>
</file>