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F0B6-BFBB-4D22-AFA3-D421C3B7A85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88C-690C-4DA5-A51D-A6B66E7D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6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F0B6-BFBB-4D22-AFA3-D421C3B7A85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88C-690C-4DA5-A51D-A6B66E7D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0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F0B6-BFBB-4D22-AFA3-D421C3B7A85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88C-690C-4DA5-A51D-A6B66E7D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1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F0B6-BFBB-4D22-AFA3-D421C3B7A85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88C-690C-4DA5-A51D-A6B66E7D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2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F0B6-BFBB-4D22-AFA3-D421C3B7A85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88C-690C-4DA5-A51D-A6B66E7D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7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F0B6-BFBB-4D22-AFA3-D421C3B7A85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88C-690C-4DA5-A51D-A6B66E7D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1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F0B6-BFBB-4D22-AFA3-D421C3B7A85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88C-690C-4DA5-A51D-A6B66E7D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F0B6-BFBB-4D22-AFA3-D421C3B7A85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88C-690C-4DA5-A51D-A6B66E7D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5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F0B6-BFBB-4D22-AFA3-D421C3B7A85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88C-690C-4DA5-A51D-A6B66E7D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76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F0B6-BFBB-4D22-AFA3-D421C3B7A85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88C-690C-4DA5-A51D-A6B66E7D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0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F0B6-BFBB-4D22-AFA3-D421C3B7A85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88C-690C-4DA5-A51D-A6B66E7D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7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F0B6-BFBB-4D22-AFA3-D421C3B7A856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8A88C-690C-4DA5-A51D-A6B66E7D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4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4" y="0"/>
            <a:ext cx="9596718" cy="6784454"/>
          </a:xfrm>
        </p:spPr>
      </p:pic>
    </p:spTree>
    <p:extLst>
      <p:ext uri="{BB962C8B-B14F-4D97-AF65-F5344CB8AC3E}">
        <p14:creationId xmlns:p14="http://schemas.microsoft.com/office/powerpoint/2010/main" val="234753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4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7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8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81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2020-10-02T13:48:17Z</dcterms:created>
  <dcterms:modified xsi:type="dcterms:W3CDTF">2020-10-02T13:48:48Z</dcterms:modified>
</cp:coreProperties>
</file>