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71" r:id="rId4"/>
    <p:sldId id="260" r:id="rId5"/>
    <p:sldId id="293" r:id="rId6"/>
    <p:sldId id="297" r:id="rId7"/>
    <p:sldId id="292" r:id="rId8"/>
    <p:sldId id="294" r:id="rId9"/>
    <p:sldId id="296" r:id="rId10"/>
    <p:sldId id="261" r:id="rId11"/>
    <p:sldId id="288" r:id="rId12"/>
    <p:sldId id="287" r:id="rId13"/>
    <p:sldId id="27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 varScale="1">
        <p:scale>
          <a:sx n="152" d="100"/>
          <a:sy n="152" d="100"/>
        </p:scale>
        <p:origin x="816" y="16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4/4/2022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4/4/2022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4" y="295681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0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2" y="295474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400050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394335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9" y="2514600"/>
            <a:ext cx="460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4" y="2960505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4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3982641"/>
            <a:ext cx="2444750" cy="189309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3982641"/>
            <a:ext cx="2444750" cy="189309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3982641"/>
            <a:ext cx="2444750" cy="189309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2268141"/>
            <a:ext cx="2444750" cy="189309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2268141"/>
            <a:ext cx="2444750" cy="189309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2268141"/>
            <a:ext cx="2444750" cy="189309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3977931"/>
            <a:ext cx="4495800" cy="25615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43800" cy="5369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651"/>
            <a:ext cx="3276600" cy="40004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71651"/>
            <a:ext cx="4114800" cy="2457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  <a:endParaRPr lang="en-JM" altLang="ru-RU" dirty="0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685800"/>
            <a:ext cx="8045450" cy="7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114550"/>
            <a:ext cx="7391400" cy="62865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 smtClean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 smtClean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28600" y="3333750"/>
            <a:ext cx="7924800" cy="1524000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должность</a:t>
            </a:r>
          </a:p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2050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142\Server-file\DOCUMENTS\Отдел реализации проектов\Дизайнер\Логотипы анкудиновка\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63560"/>
            <a:ext cx="3200401" cy="8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1072754"/>
            <a:ext cx="1765300" cy="51435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543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1" y="1072754"/>
            <a:ext cx="1755775" cy="51435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79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1066800"/>
            <a:ext cx="1765300" cy="51435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53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1066800"/>
            <a:ext cx="1765300" cy="51435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1701405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520700" y="2258856"/>
            <a:ext cx="8534400" cy="221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план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проекта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1год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Опишите основные мероприятия проекта. Если имеется возможность финансирования вашего проекта из иных (государственных, частных)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источников –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укажите их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необходимо оборудование и экспериментальная база для НИР? Есть ли они?</a:t>
            </a:r>
            <a:endParaRPr lang="ru-RU" altLang="ru-RU" sz="1400" b="1" dirty="0">
              <a:solidFill>
                <a:schemeClr val="tx1"/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3400" y="1752600"/>
            <a:ext cx="1716088" cy="97155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667000" y="1752600"/>
            <a:ext cx="1716088" cy="97155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800600" y="1752600"/>
            <a:ext cx="1716088" cy="97155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934200" y="1752600"/>
            <a:ext cx="1716088" cy="97155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76800" y="3562350"/>
            <a:ext cx="1836738" cy="15430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41197" y="3600450"/>
            <a:ext cx="1744663" cy="15430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762000" y="3943350"/>
            <a:ext cx="1676400" cy="30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685800" y="2952750"/>
            <a:ext cx="1676400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Разработан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бизнес-план инновационного </a:t>
            </a: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проекта.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Л</a:t>
            </a: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ибо подана  заявка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программу «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Студенческий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стартап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»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43200" y="2876550"/>
            <a:ext cx="196596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Развитие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проекта в части коммерциализации результатов НИР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76800" y="2876550"/>
            <a:ext cx="167640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Подана заявка на регистрацию РИД. Название объекта ИС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2876550"/>
            <a:ext cx="1935162" cy="69294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Пройдена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преакселерационная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 программа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" y="742950"/>
            <a:ext cx="8305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ЭТАПА программы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«УМНИК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», согласно Положению о программе «УМНИК». Обозначьте,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что необходимо защитить в Вашем проекте (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патент, полезная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2682241" y="3638550"/>
            <a:ext cx="1981199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 smtClean="0"/>
              <a:t>(разработка дорожной карты проекта)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6453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736516"/>
            <a:ext cx="8153400" cy="19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Укажите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</a:t>
            </a: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наличии, 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продемонстрируйте имеющиеся намерения в виде письма от </a:t>
            </a: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 smtClean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7620" y="2939384"/>
            <a:ext cx="9144000" cy="6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150495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48829"/>
            <a:ext cx="7467600" cy="535781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Cambria" panose="02040503050406030204" pitchFamily="18" charset="0"/>
              </a:rPr>
              <a:t>Разделы презентации</a:t>
            </a:r>
            <a:endParaRPr lang="en-JM" altLang="ru-RU" sz="3600" b="1" dirty="0" smtClean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895350"/>
            <a:ext cx="8991600" cy="34861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Техническая значимость (преимущества перед существующими аналогами)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План реализации проекта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Защита прав на интеллектуальную собственность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Партнеры, заинтересованные организации (если имеются (планируются)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728662"/>
            <a:ext cx="8382000" cy="13096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Нижегородской области, так и в России в 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" y="2150746"/>
            <a:ext cx="4435475" cy="203477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900362"/>
            <a:ext cx="2362200" cy="7000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3600450"/>
            <a:ext cx="3352800" cy="40005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 smtClean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18598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2900363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361473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190750"/>
            <a:ext cx="2362200" cy="7000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70065" y="720328"/>
            <a:ext cx="8229600" cy="1165622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2108597"/>
            <a:ext cx="3973513" cy="213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78112" y="2233196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609600" y="2266950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228601"/>
            <a:ext cx="8229600" cy="53578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91836" y="764382"/>
            <a:ext cx="8118764" cy="203596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Понимание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 указанием источника приведенной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85775" y="742950"/>
            <a:ext cx="8124825" cy="990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</a:t>
            </a:r>
            <a:r>
              <a:rPr lang="ru-RU" altLang="ru-RU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монетизироваться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). Охарактеризуйте наличие рисков (в том числе Коммерциализации) всего проекта и мер их снижения.</a:t>
            </a:r>
            <a:endParaRPr lang="ru-RU" altLang="ru-RU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971" y="228601"/>
            <a:ext cx="8229600" cy="53578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473074" y="742950"/>
            <a:ext cx="8137525" cy="12192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0600" y="2194322"/>
            <a:ext cx="3749675" cy="1977628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197953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2312253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48866"/>
            <a:ext cx="8229600" cy="35123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Техническая значимость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/>
            </a:r>
            <a:br>
              <a:rPr lang="ru-RU" altLang="ru-RU" sz="2000" b="1" dirty="0" smtClean="0">
                <a:latin typeface="Cambria" panose="02040503050406030204" pitchFamily="18" charset="0"/>
              </a:rPr>
            </a:b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86640"/>
              </p:ext>
            </p:extLst>
          </p:nvPr>
        </p:nvGraphicFramePr>
        <p:xfrm>
          <a:off x="641351" y="819150"/>
          <a:ext cx="7859713" cy="2202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50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Название </a:t>
                      </a:r>
                      <a:endParaRPr lang="en-JM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Показатель1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 2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</a:t>
                      </a:r>
                      <a:r>
                        <a:rPr lang="ru-RU" sz="1100" kern="1200" baseline="0" dirty="0" smtClean="0"/>
                        <a:t> 3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 4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Ваш продукт</a:t>
                      </a:r>
                      <a:endParaRPr lang="ru-RU" sz="1400" dirty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endParaRPr lang="en-JM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1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endParaRPr lang="en-JM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2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3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4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3028950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05978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77839" y="666749"/>
            <a:ext cx="8404225" cy="16002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потенциал авторов проекта. Опишите ваш опыт работ по выполнению НИОКР и управлению проектами.</a:t>
            </a:r>
            <a:endParaRPr lang="ru-RU" altLang="ru-RU" sz="14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53000" y="2343150"/>
            <a:ext cx="3636964" cy="182522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2731353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4" y="283612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4995</TotalTime>
  <Words>795</Words>
  <Application>Microsoft Office PowerPoint</Application>
  <PresentationFormat>Экран (16:9)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PT Sans Narrow</vt:lpstr>
      <vt:lpstr>Segoe UI</vt:lpstr>
      <vt:lpstr>Symbol</vt:lpstr>
      <vt:lpstr>Office Theme</vt:lpstr>
      <vt:lpstr>«Название проекта»</vt:lpstr>
      <vt:lpstr>Разделы презентации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Пользователь Windows</cp:lastModifiedBy>
  <cp:revision>270</cp:revision>
  <dcterms:created xsi:type="dcterms:W3CDTF">2011-12-10T01:15:11Z</dcterms:created>
  <dcterms:modified xsi:type="dcterms:W3CDTF">2022-04-04T08:12:38Z</dcterms:modified>
</cp:coreProperties>
</file>