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02090C-891E-4834-9995-20C28A3F28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5EDDF1A-1EC7-4F6D-B4C6-3CB74021FC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4C46A1-B8CF-4F39-9ED3-BD88163F9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267F7-D7CA-4155-A12C-50E856AEC8D4}" type="datetimeFigureOut">
              <a:rPr lang="ru-RU" smtClean="0"/>
              <a:t>01.04.2022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289EAB-6855-47C5-8AC5-561ED4E35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FB3AD9-FEE9-49F9-AD34-50DC8120C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2D06A-B635-4D17-B6BE-D027856BE8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387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E19684-7168-46BC-931A-5BB302E52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C2C30E-0C55-447D-A502-C9C565FCD4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BE94B2-FC8A-4DE0-A463-AAFC63EEA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267F7-D7CA-4155-A12C-50E856AEC8D4}" type="datetimeFigureOut">
              <a:rPr lang="ru-RU" smtClean="0"/>
              <a:t>01.04.2022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050599-4F80-4590-BC46-2D08C06F4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3617E0-7221-471C-AC81-C1CAFBB2C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2D06A-B635-4D17-B6BE-D027856BE8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7640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CDEB6E8-9C2F-482F-9049-F94DDA4E4C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FAB5E75-C989-4922-84DD-D9787D1699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5EBFB7-0BEB-44F2-96B4-B0222AC0F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267F7-D7CA-4155-A12C-50E856AEC8D4}" type="datetimeFigureOut">
              <a:rPr lang="ru-RU" smtClean="0"/>
              <a:t>01.04.2022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CF809-485A-46A1-8AFE-F67187F5B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F53002-42B5-413C-B630-B35BDA232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2D06A-B635-4D17-B6BE-D027856BE8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9461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046D36-B92A-4C2C-ACB2-7A8E487CB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CD900F-0A50-4CDD-82AE-A85FEE4B8F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12E18C-D098-4CA4-9E79-349219C3C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267F7-D7CA-4155-A12C-50E856AEC8D4}" type="datetimeFigureOut">
              <a:rPr lang="ru-RU" smtClean="0"/>
              <a:t>01.04.2022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D28B5A-86AA-41E2-9FEB-8649F108D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F87507-3110-42E9-883F-993A92C1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2D06A-B635-4D17-B6BE-D027856BE8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0896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5D36D2-B021-41D3-A15D-0B3629D98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B6A315-51EE-4EDF-AF4E-1F53DA5A27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661E0B-122B-4E8B-A1F9-3A3439D15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267F7-D7CA-4155-A12C-50E856AEC8D4}" type="datetimeFigureOut">
              <a:rPr lang="ru-RU" smtClean="0"/>
              <a:t>01.04.2022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1FC4DA-86C6-4BFC-9894-206726AC1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C4A0C1-9F15-45EC-A37E-8A9CCBC4E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2D06A-B635-4D17-B6BE-D027856BE8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1929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BE7816-35BD-4D7B-985A-A9BF37AAD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D21F73-E020-4E50-935C-87DCAE694A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029BDB-21A3-4083-8140-44502548BB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F9D4B33-17C9-441C-94E4-777AF66C5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267F7-D7CA-4155-A12C-50E856AEC8D4}" type="datetimeFigureOut">
              <a:rPr lang="ru-RU" smtClean="0"/>
              <a:t>01.04.2022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9E21B30-E6A9-4E64-8CA7-FC2B09401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441A23-CEB1-41B5-A7AF-C5E12646F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2D06A-B635-4D17-B6BE-D027856BE8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8310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B6B97F-BA71-4F7E-A7E1-BA2DDA606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B8FAE6-B0C7-48F1-8653-C5648D1C92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3A3D68A-CE28-4B36-B34B-C6B75A37E8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C72E96B-CC68-462A-885F-00E02A793E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CA375F8-9CAE-46FE-A19E-DFA1A2E971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F71919-878B-4CF5-96D4-953A4B764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267F7-D7CA-4155-A12C-50E856AEC8D4}" type="datetimeFigureOut">
              <a:rPr lang="ru-RU" smtClean="0"/>
              <a:t>01.04.2022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7CF871-A1E2-4568-8D59-87A8B5C9A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99CE1C3-E99A-446B-8D03-F311064AD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2D06A-B635-4D17-B6BE-D027856BE8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201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F61C3E-FE36-4799-8A03-4C1095799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F5863E7-A853-42F3-B20D-08161CF17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267F7-D7CA-4155-A12C-50E856AEC8D4}" type="datetimeFigureOut">
              <a:rPr lang="ru-RU" smtClean="0"/>
              <a:t>01.04.2022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086B317-9DEE-402B-9057-406F0ACE9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177118F-8C2A-4384-A719-9F879BCA7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2D06A-B635-4D17-B6BE-D027856BE8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8330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18D50A5-248B-4A84-A6B8-7DD7CC155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267F7-D7CA-4155-A12C-50E856AEC8D4}" type="datetimeFigureOut">
              <a:rPr lang="ru-RU" smtClean="0"/>
              <a:t>01.04.2022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2E6C41B-F5AD-4BD9-AD70-4D554D2DE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4497BE-6866-45A3-8C13-2B1788B3B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2D06A-B635-4D17-B6BE-D027856BE8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9443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0548EE-B7FA-47FA-8697-82100BEC7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A99ACE-CBA9-4B6F-8B48-338C1FD94E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F6D5A76-CB79-4C6E-954C-2F039C6119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CD25048-FE04-45BD-9887-AFB314C7C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267F7-D7CA-4155-A12C-50E856AEC8D4}" type="datetimeFigureOut">
              <a:rPr lang="ru-RU" smtClean="0"/>
              <a:t>01.04.2022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13167BE-CE29-4793-8A63-63C5F5FAB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8A2F27-C9B3-4CF9-B3DB-7336EC483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2D06A-B635-4D17-B6BE-D027856BE8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152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E6533E-D6CE-4A09-99CE-05A579510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A928566-37BC-4ABB-8939-BE3F71A05A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73E0639-E947-4F8E-8C0A-6F33B743C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412280C-6BCC-4E33-AD04-C6835EC3F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267F7-D7CA-4155-A12C-50E856AEC8D4}" type="datetimeFigureOut">
              <a:rPr lang="ru-RU" smtClean="0"/>
              <a:t>01.04.2022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A6C05E-5EC5-48C7-96A4-5B48959BF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2D2ADE4-5202-4DEC-AD99-2FD40205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2D06A-B635-4D17-B6BE-D027856BE8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1009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694704-8FE8-4AC8-B135-52BB98992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53F3BA2-B9A9-4DB5-A030-CB602C12BF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94946C-A23C-4264-93BE-27E77B891E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6267F7-D7CA-4155-A12C-50E856AEC8D4}" type="datetimeFigureOut">
              <a:rPr lang="ru-RU" smtClean="0"/>
              <a:t>01.04.2022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A87812-8598-468B-A80F-5A01F71C73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E81920-1CCE-4172-BF9D-DF71FCEC10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2D06A-B635-4D17-B6BE-D027856BE8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7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EAD6BD4-50A6-4F0A-BC75-1CF1DAA6D6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234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F682B8-37C4-444A-8722-05F0BCBFD6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6727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257C3D2-C904-4100-A115-18E5B09F23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971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7952E0-4C53-45D1-9F85-DDBB02DFAA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3375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7C18AB3-70BA-40B6-B30D-AD61FABE90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7765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0769F3-26AF-411A-8727-662CB8894B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0261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0F19D1A-5DEC-48C1-9D1B-8CA58C1236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654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F70FBE-12DC-4945-8407-8CFBDAB71F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5555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2A61534-A9F6-4FB8-BCC8-0707B9C9B5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965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3AEFE5-078A-459E-AA96-A9249E8B07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3058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97418B-8656-46B0-97F3-EBA78A804D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722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B007E2-487A-4F92-BCDE-E7928F8446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5490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DEDFCFF-B276-420E-9648-ED685757DB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102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0A1B447-0A2A-459B-9FF0-85ABCF3A29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09345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Широкоэкранный</PresentationFormat>
  <Paragraphs>0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Эдуард Валерьевич Риммер</dc:creator>
  <cp:lastModifiedBy>Эдуард Валерьевич Риммер</cp:lastModifiedBy>
  <cp:revision>2</cp:revision>
  <dcterms:created xsi:type="dcterms:W3CDTF">2022-03-22T06:14:31Z</dcterms:created>
  <dcterms:modified xsi:type="dcterms:W3CDTF">2022-04-01T08:54:06Z</dcterms:modified>
</cp:coreProperties>
</file>