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ppt/_rels/presentation.xml.rels" ContentType="application/vnd.openxmlformats-package.relationships+xml"/>
  <Override PartName="/ppt/slideLayouts/slideLayout6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_rels/slideLayout57.xml.rels" ContentType="application/vnd.openxmlformats-package.relationships+xml"/>
  <Override PartName="/ppt/slideLayouts/_rels/slideLayout56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60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55.xml.rels" ContentType="application/vnd.openxmlformats-package.relationships+xml"/>
  <Override PartName="/ppt/slideLayouts/_rels/slideLayout49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47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5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58.xml.rels" ContentType="application/vnd.openxmlformats-package.relationships+xml"/>
  <Override PartName="/ppt/slideLayouts/_rels/slideLayout53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52.xml.rels" ContentType="application/vnd.openxmlformats-package.relationships+xml"/>
  <Override PartName="/ppt/slideLayouts/_rels/slideLayout51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42.xml.rels" ContentType="application/vnd.openxmlformats-package.relationships+xml"/>
  <Override PartName="/ppt/slideLayouts/_rels/slideLayout45.xml.rels" ContentType="application/vnd.openxmlformats-package.relationships+xml"/>
  <Override PartName="/ppt/slideLayouts/_rels/slideLayout44.xml.rels" ContentType="application/vnd.openxmlformats-package.relationships+xml"/>
  <Override PartName="/ppt/slideLayouts/_rels/slideLayout38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40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41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43.xml.rels" ContentType="application/vnd.openxmlformats-package.relationships+xml"/>
  <Override PartName="/ppt/slideLayouts/_rels/slideLayout37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59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3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54.xml.rels" ContentType="application/vnd.openxmlformats-package.relationships+xml"/>
  <Override PartName="/ppt/slideLayouts/_rels/slideLayout48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46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18.xml.rels" ContentType="application/vnd.openxmlformats-package.relationships+xml"/>
  <Override PartName="/ppt/slideLayouts/slideLayout18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7.xml" ContentType="application/vnd.openxmlformats-officedocument.presentationml.slide+xml"/>
  <Override PartName="/ppt/slides/slide10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_rels/slide8.xml.rels" ContentType="application/vnd.openxmlformats-package.relationships+xml"/>
  <Override PartName="/ppt/slides/_rels/slide11.xml.rels" ContentType="application/vnd.openxmlformats-package.relationships+xml"/>
  <Override PartName="/ppt/slides/_rels/slide9.xml.rels" ContentType="application/vnd.openxmlformats-package.relationships+xml"/>
  <Override PartName="/ppt/slides/_rels/slide1.xml.rels" ContentType="application/vnd.openxmlformats-package.relationships+xml"/>
  <Override PartName="/ppt/slides/_rels/slide12.xml.rels" ContentType="application/vnd.openxmlformats-package.relationships+xml"/>
  <Override PartName="/ppt/slides/_rels/slide14.xml.rels" ContentType="application/vnd.openxmlformats-package.relationships+xml"/>
  <Override PartName="/ppt/slides/_rels/slide13.xml.rels" ContentType="application/vnd.openxmlformats-package.relationships+xml"/>
  <Override PartName="/ppt/slides/_rels/slide10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4.xml.rels" ContentType="application/vnd.openxmlformats-package.relationships+xml"/>
  <Override PartName="/ppt/slides/_rels/slide3.xml.rels" ContentType="application/vnd.openxmlformats-package.relationships+xml"/>
  <Override PartName="/ppt/slides/_rels/slide2.xml.rels" ContentType="application/vnd.openxmlformats-package.relationships+xml"/>
  <Override PartName="/ppt/slides/_rels/slide7.xml.rels" ContentType="application/vnd.openxmlformats-package.relationships+xml"/>
  <Override PartName="/ppt/slides/slide12.xml" ContentType="application/vnd.openxmlformats-officedocument.presentationml.slide+xml"/>
  <Override PartName="/ppt/slides/slide9.xml" ContentType="application/vnd.openxmlformats-officedocument.presentationml.slide+xml"/>
  <Override PartName="/ppt/slides/slide11.xml" ContentType="application/vnd.openxmlformats-officedocument.presentationml.slide+xml"/>
  <Override PartName="/ppt/slides/slide8.xml" ContentType="application/vnd.openxmlformats-officedocument.presentationml.slide+xml"/>
  <Override PartName="/ppt/theme/theme2.xml" ContentType="application/vnd.openxmlformats-officedocument.theme+xml"/>
  <Override PartName="/ppt/theme/theme1.xml" ContentType="application/vnd.openxmlformats-officedocument.theme+xml"/>
  <Override PartName="/ppt/theme/theme3.xml" ContentType="application/vnd.openxmlformats-officedocument.theme+xml"/>
  <Override PartName="/ppt/theme/theme5.xml" ContentType="application/vnd.openxmlformats-officedocument.theme+xml"/>
  <Override PartName="/ppt/theme/theme4.xml" ContentType="application/vnd.openxmlformats-officedocument.theme+xml"/>
  <Override PartName="/ppt/media/image36.jpeg" ContentType="image/jpeg"/>
  <Override PartName="/ppt/media/image35.jpeg" ContentType="image/jpeg"/>
  <Override PartName="/ppt/media/image34.jpeg" ContentType="image/jpeg"/>
  <Override PartName="/ppt/media/image33.jpeg" ContentType="image/jpeg"/>
  <Override PartName="/ppt/media/image32.jpeg" ContentType="image/jpeg"/>
  <Override PartName="/ppt/media/image38.jpeg" ContentType="image/jpeg"/>
  <Override PartName="/ppt/media/image31.jpeg" ContentType="image/jpeg"/>
  <Override PartName="/ppt/media/image30.jpeg" ContentType="image/jpeg"/>
  <Override PartName="/ppt/media/image29.jpeg" ContentType="image/jpeg"/>
  <Override PartName="/ppt/media/image28.jpeg" ContentType="image/jpeg"/>
  <Override PartName="/ppt/media/image16.png" ContentType="image/png"/>
  <Override PartName="/ppt/media/image27.jpeg" ContentType="image/jpeg"/>
  <Override PartName="/ppt/media/image26.jpeg" ContentType="image/jpeg"/>
  <Override PartName="/ppt/media/image25.jpeg" ContentType="image/jpeg"/>
  <Override PartName="/ppt/media/image19.jpeg" ContentType="image/jpeg"/>
  <Override PartName="/ppt/media/image10.jpeg" ContentType="image/jpeg"/>
  <Override PartName="/ppt/media/image43.jpeg" ContentType="image/jpeg"/>
  <Override PartName="/ppt/media/image13.jpeg" ContentType="image/jpeg"/>
  <Override PartName="/ppt/media/image46.jpeg" ContentType="image/jpeg"/>
  <Override PartName="/ppt/media/image44.jpeg" ContentType="image/jpeg"/>
  <Override PartName="/ppt/media/image12.jpeg" ContentType="image/jpeg"/>
  <Override PartName="/ppt/media/image45.jpeg" ContentType="image/jpeg"/>
  <Override PartName="/ppt/media/image18.png" ContentType="image/png"/>
  <Override PartName="/ppt/media/image17.png" ContentType="image/png"/>
  <Override PartName="/ppt/media/image15.png" ContentType="image/png"/>
  <Override PartName="/ppt/media/image40.png" ContentType="image/png"/>
  <Override PartName="/ppt/media/image49.png" ContentType="image/png"/>
  <Override PartName="/ppt/media/image50.png" ContentType="image/png"/>
  <Override PartName="/ppt/media/image48.png" ContentType="image/png"/>
  <Override PartName="/ppt/media/image41.png" ContentType="image/png"/>
  <Override PartName="/ppt/media/image47.png" ContentType="image/png"/>
  <Override PartName="/ppt/media/image14.png" ContentType="image/png"/>
  <Override PartName="/ppt/media/image39.png" ContentType="image/png"/>
  <Override PartName="/ppt/media/image37.jpeg" ContentType="image/jpeg"/>
  <Override PartName="/ppt/media/image9.png" ContentType="image/png"/>
  <Override PartName="/ppt/media/image7.png" ContentType="image/png"/>
  <Override PartName="/ppt/media/image2.png" ContentType="image/png"/>
  <Override PartName="/ppt/media/image3.png" ContentType="image/png"/>
  <Override PartName="/ppt/media/image42.jpeg" ContentType="image/jpeg"/>
  <Override PartName="/ppt/media/image5.png" ContentType="image/png"/>
  <Override PartName="/ppt/media/image1.png" ContentType="image/png"/>
  <Override PartName="/ppt/media/image8.tif" ContentType="image/tiff"/>
  <Override PartName="/ppt/media/image4.tif" ContentType="image/tiff"/>
  <Override PartName="/ppt/media/image11.png" ContentType="image/png"/>
  <Override PartName="/ppt/media/image6.tif" ContentType="image/tiff"/>
  <Override PartName="/ppt/media/image20.jpeg" ContentType="image/jpeg"/>
  <Override PartName="/ppt/media/image21.jpeg" ContentType="image/jpeg"/>
  <Override PartName="/ppt/media/image22.jpeg" ContentType="image/jpeg"/>
  <Override PartName="/ppt/media/image23.jpeg" ContentType="image/jpeg"/>
  <Override PartName="/ppt/media/image24.jpeg" ContentType="image/jpeg"/>
  <Override PartName="/ppt/presentation.xml" ContentType="application/vnd.openxmlformats-officedocument.presentationml.presentation.main+xml"/>
  <Override PartName="/ppt/slideMasters/slideMaster2.xml" ContentType="application/vnd.openxmlformats-officedocument.presentationml.slideMaster+xml"/>
  <Override PartName="/ppt/slideMasters/slideMaster1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_rels/slideMaster4.xml.rels" ContentType="application/vnd.openxmlformats-package.relationships+xml"/>
  <Override PartName="/ppt/slideMasters/_rels/slideMaster5.xml.rels" ContentType="application/vnd.openxmlformats-package.relationships+xml"/>
  <Override PartName="/ppt/slideMasters/_rels/slideMaster1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2.xml.rels" ContentType="application/vnd.openxmlformats-package.relationships+xml"/>
  <Override PartName="/ppt/slideMasters/slideMaster4.xml" ContentType="application/vnd.openxmlformats-officedocument.presentationml.slideMaster+xml"/>
  <Override PartName="/_rels/.rels" ContentType="application/vnd.openxmlformats-package.relationship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Props/core.xml" ContentType="application/vnd.openxmlformats-package.core-propertie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  <p:sldMasterId id="2147483687" r:id="rId5"/>
    <p:sldMasterId id="2147483700" r:id="rId6"/>
  </p:sld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</p:sldIdLst>
  <p:sldSz cx="9144000" cy="5148262"/>
  <p:notesSz cx="7559675" cy="10691812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Master" Target="slideMasters/slideMaster5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9" Type="http://schemas.openxmlformats.org/officeDocument/2006/relationships/slide" Target="slides/slide3.xml"/><Relationship Id="rId10" Type="http://schemas.openxmlformats.org/officeDocument/2006/relationships/slide" Target="slides/slide4.xml"/><Relationship Id="rId11" Type="http://schemas.openxmlformats.org/officeDocument/2006/relationships/slide" Target="slides/slide5.xml"/><Relationship Id="rId12" Type="http://schemas.openxmlformats.org/officeDocument/2006/relationships/slide" Target="slides/slide6.xml"/><Relationship Id="rId13" Type="http://schemas.openxmlformats.org/officeDocument/2006/relationships/slide" Target="slides/slide7.xml"/><Relationship Id="rId14" Type="http://schemas.openxmlformats.org/officeDocument/2006/relationships/slide" Target="slides/slide8.xml"/><Relationship Id="rId15" Type="http://schemas.openxmlformats.org/officeDocument/2006/relationships/slide" Target="slides/slide9.xml"/><Relationship Id="rId16" Type="http://schemas.openxmlformats.org/officeDocument/2006/relationships/slide" Target="slides/slide10.xml"/><Relationship Id="rId17" Type="http://schemas.openxmlformats.org/officeDocument/2006/relationships/slide" Target="slides/slide11.xml"/><Relationship Id="rId18" Type="http://schemas.openxmlformats.org/officeDocument/2006/relationships/slide" Target="slides/slide12.xml"/><Relationship Id="rId19" Type="http://schemas.openxmlformats.org/officeDocument/2006/relationships/slide" Target="slides/slide13.xml"/><Relationship Id="rId20" Type="http://schemas.openxmlformats.org/officeDocument/2006/relationships/slide" Target="slides/slide14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laceHolder 1"/>
          <p:cNvSpPr>
            <a:spLocks noGrp="1"/>
          </p:cNvSpPr>
          <p:nvPr>
            <p:ph type="title"/>
          </p:nvPr>
        </p:nvSpPr>
        <p:spPr>
          <a:xfrm>
            <a:off x="457200" y="110520"/>
            <a:ext cx="8229240" cy="10486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26" name="PlaceHolder 2"/>
          <p:cNvSpPr>
            <a:spLocks noGrp="1"/>
          </p:cNvSpPr>
          <p:nvPr>
            <p:ph type="body"/>
          </p:nvPr>
        </p:nvSpPr>
        <p:spPr>
          <a:xfrm>
            <a:off x="457200" y="1204560"/>
            <a:ext cx="8229240" cy="1423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7" name="PlaceHolder 3"/>
          <p:cNvSpPr>
            <a:spLocks noGrp="1"/>
          </p:cNvSpPr>
          <p:nvPr>
            <p:ph type="body"/>
          </p:nvPr>
        </p:nvSpPr>
        <p:spPr>
          <a:xfrm>
            <a:off x="457200" y="2764080"/>
            <a:ext cx="8229240" cy="1423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laceHolder 1"/>
          <p:cNvSpPr>
            <a:spLocks noGrp="1"/>
          </p:cNvSpPr>
          <p:nvPr>
            <p:ph type="title"/>
          </p:nvPr>
        </p:nvSpPr>
        <p:spPr>
          <a:xfrm>
            <a:off x="457200" y="110520"/>
            <a:ext cx="8229240" cy="10486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29" name="PlaceHolder 2"/>
          <p:cNvSpPr>
            <a:spLocks noGrp="1"/>
          </p:cNvSpPr>
          <p:nvPr>
            <p:ph type="body"/>
          </p:nvPr>
        </p:nvSpPr>
        <p:spPr>
          <a:xfrm>
            <a:off x="457200" y="1204560"/>
            <a:ext cx="4015800" cy="1423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0" name="PlaceHolder 3"/>
          <p:cNvSpPr>
            <a:spLocks noGrp="1"/>
          </p:cNvSpPr>
          <p:nvPr>
            <p:ph type="body"/>
          </p:nvPr>
        </p:nvSpPr>
        <p:spPr>
          <a:xfrm>
            <a:off x="4674240" y="1204560"/>
            <a:ext cx="4015800" cy="1423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1" name="PlaceHolder 4"/>
          <p:cNvSpPr>
            <a:spLocks noGrp="1"/>
          </p:cNvSpPr>
          <p:nvPr>
            <p:ph type="body"/>
          </p:nvPr>
        </p:nvSpPr>
        <p:spPr>
          <a:xfrm>
            <a:off x="457200" y="2764080"/>
            <a:ext cx="4015800" cy="1423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2" name="PlaceHolder 5"/>
          <p:cNvSpPr>
            <a:spLocks noGrp="1"/>
          </p:cNvSpPr>
          <p:nvPr>
            <p:ph type="body"/>
          </p:nvPr>
        </p:nvSpPr>
        <p:spPr>
          <a:xfrm>
            <a:off x="4674240" y="2764080"/>
            <a:ext cx="4015800" cy="1423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laceHolder 1"/>
          <p:cNvSpPr>
            <a:spLocks noGrp="1"/>
          </p:cNvSpPr>
          <p:nvPr>
            <p:ph type="title"/>
          </p:nvPr>
        </p:nvSpPr>
        <p:spPr>
          <a:xfrm>
            <a:off x="457200" y="110520"/>
            <a:ext cx="8229240" cy="10486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34" name="PlaceHolder 2"/>
          <p:cNvSpPr>
            <a:spLocks noGrp="1"/>
          </p:cNvSpPr>
          <p:nvPr>
            <p:ph type="body"/>
          </p:nvPr>
        </p:nvSpPr>
        <p:spPr>
          <a:xfrm>
            <a:off x="457200" y="1204560"/>
            <a:ext cx="2649600" cy="1423800"/>
          </a:xfrm>
          <a:prstGeom prst="rect">
            <a:avLst/>
          </a:prstGeom>
        </p:spPr>
        <p:txBody>
          <a:bodyPr lIns="0" rIns="0" tIns="0" bIns="0">
            <a:normAutofit fontScale="63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5" name="PlaceHolder 3"/>
          <p:cNvSpPr>
            <a:spLocks noGrp="1"/>
          </p:cNvSpPr>
          <p:nvPr>
            <p:ph type="body"/>
          </p:nvPr>
        </p:nvSpPr>
        <p:spPr>
          <a:xfrm>
            <a:off x="3239640" y="1204560"/>
            <a:ext cx="2649600" cy="1423800"/>
          </a:xfrm>
          <a:prstGeom prst="rect">
            <a:avLst/>
          </a:prstGeom>
        </p:spPr>
        <p:txBody>
          <a:bodyPr lIns="0" rIns="0" tIns="0" bIns="0">
            <a:normAutofit fontScale="63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6" name="PlaceHolder 4"/>
          <p:cNvSpPr>
            <a:spLocks noGrp="1"/>
          </p:cNvSpPr>
          <p:nvPr>
            <p:ph type="body"/>
          </p:nvPr>
        </p:nvSpPr>
        <p:spPr>
          <a:xfrm>
            <a:off x="6022080" y="1204560"/>
            <a:ext cx="2649600" cy="1423800"/>
          </a:xfrm>
          <a:prstGeom prst="rect">
            <a:avLst/>
          </a:prstGeom>
        </p:spPr>
        <p:txBody>
          <a:bodyPr lIns="0" rIns="0" tIns="0" bIns="0">
            <a:normAutofit fontScale="63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7" name="PlaceHolder 5"/>
          <p:cNvSpPr>
            <a:spLocks noGrp="1"/>
          </p:cNvSpPr>
          <p:nvPr>
            <p:ph type="body"/>
          </p:nvPr>
        </p:nvSpPr>
        <p:spPr>
          <a:xfrm>
            <a:off x="457200" y="2764080"/>
            <a:ext cx="2649600" cy="1423800"/>
          </a:xfrm>
          <a:prstGeom prst="rect">
            <a:avLst/>
          </a:prstGeom>
        </p:spPr>
        <p:txBody>
          <a:bodyPr lIns="0" rIns="0" tIns="0" bIns="0">
            <a:normAutofit fontScale="63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8" name="PlaceHolder 6"/>
          <p:cNvSpPr>
            <a:spLocks noGrp="1"/>
          </p:cNvSpPr>
          <p:nvPr>
            <p:ph type="body"/>
          </p:nvPr>
        </p:nvSpPr>
        <p:spPr>
          <a:xfrm>
            <a:off x="3239640" y="2764080"/>
            <a:ext cx="2649600" cy="1423800"/>
          </a:xfrm>
          <a:prstGeom prst="rect">
            <a:avLst/>
          </a:prstGeom>
        </p:spPr>
        <p:txBody>
          <a:bodyPr lIns="0" rIns="0" tIns="0" bIns="0">
            <a:normAutofit fontScale="63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9" name="PlaceHolder 7"/>
          <p:cNvSpPr>
            <a:spLocks noGrp="1"/>
          </p:cNvSpPr>
          <p:nvPr>
            <p:ph type="body"/>
          </p:nvPr>
        </p:nvSpPr>
        <p:spPr>
          <a:xfrm>
            <a:off x="6022080" y="2764080"/>
            <a:ext cx="2649600" cy="1423800"/>
          </a:xfrm>
          <a:prstGeom prst="rect">
            <a:avLst/>
          </a:prstGeom>
        </p:spPr>
        <p:txBody>
          <a:bodyPr lIns="0" rIns="0" tIns="0" bIns="0">
            <a:normAutofit fontScale="63000"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457200" y="110520"/>
            <a:ext cx="8229240" cy="10486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46" name="PlaceHolder 2"/>
          <p:cNvSpPr>
            <a:spLocks noGrp="1"/>
          </p:cNvSpPr>
          <p:nvPr>
            <p:ph type="subTitle"/>
          </p:nvPr>
        </p:nvSpPr>
        <p:spPr>
          <a:xfrm>
            <a:off x="457200" y="1204560"/>
            <a:ext cx="8229240" cy="29854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457200" y="110520"/>
            <a:ext cx="8229240" cy="10486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48" name="PlaceHolder 2"/>
          <p:cNvSpPr>
            <a:spLocks noGrp="1"/>
          </p:cNvSpPr>
          <p:nvPr>
            <p:ph type="body"/>
          </p:nvPr>
        </p:nvSpPr>
        <p:spPr>
          <a:xfrm>
            <a:off x="457200" y="1204560"/>
            <a:ext cx="8229240" cy="29854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457200" y="110520"/>
            <a:ext cx="8229240" cy="10486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 type="body"/>
          </p:nvPr>
        </p:nvSpPr>
        <p:spPr>
          <a:xfrm>
            <a:off x="457200" y="1204560"/>
            <a:ext cx="4015800" cy="29854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51" name="PlaceHolder 3"/>
          <p:cNvSpPr>
            <a:spLocks noGrp="1"/>
          </p:cNvSpPr>
          <p:nvPr>
            <p:ph type="body"/>
          </p:nvPr>
        </p:nvSpPr>
        <p:spPr>
          <a:xfrm>
            <a:off x="4674240" y="1204560"/>
            <a:ext cx="4015800" cy="29854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457200" y="110520"/>
            <a:ext cx="8229240" cy="10486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subTitle"/>
          </p:nvPr>
        </p:nvSpPr>
        <p:spPr>
          <a:xfrm>
            <a:off x="457200" y="205200"/>
            <a:ext cx="8229240" cy="39844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title"/>
          </p:nvPr>
        </p:nvSpPr>
        <p:spPr>
          <a:xfrm>
            <a:off x="457200" y="110520"/>
            <a:ext cx="8229240" cy="10486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55" name="PlaceHolder 2"/>
          <p:cNvSpPr>
            <a:spLocks noGrp="1"/>
          </p:cNvSpPr>
          <p:nvPr>
            <p:ph type="body"/>
          </p:nvPr>
        </p:nvSpPr>
        <p:spPr>
          <a:xfrm>
            <a:off x="457200" y="1204560"/>
            <a:ext cx="4015800" cy="1423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56" name="PlaceHolder 3"/>
          <p:cNvSpPr>
            <a:spLocks noGrp="1"/>
          </p:cNvSpPr>
          <p:nvPr>
            <p:ph type="body"/>
          </p:nvPr>
        </p:nvSpPr>
        <p:spPr>
          <a:xfrm>
            <a:off x="4674240" y="1204560"/>
            <a:ext cx="4015800" cy="29854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57" name="PlaceHolder 4"/>
          <p:cNvSpPr>
            <a:spLocks noGrp="1"/>
          </p:cNvSpPr>
          <p:nvPr>
            <p:ph type="body"/>
          </p:nvPr>
        </p:nvSpPr>
        <p:spPr>
          <a:xfrm>
            <a:off x="457200" y="2764080"/>
            <a:ext cx="4015800" cy="1423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457200" y="110520"/>
            <a:ext cx="8229240" cy="10486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subTitle"/>
          </p:nvPr>
        </p:nvSpPr>
        <p:spPr>
          <a:xfrm>
            <a:off x="457200" y="1204560"/>
            <a:ext cx="8229240" cy="29854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PlaceHolder 1"/>
          <p:cNvSpPr>
            <a:spLocks noGrp="1"/>
          </p:cNvSpPr>
          <p:nvPr>
            <p:ph type="title"/>
          </p:nvPr>
        </p:nvSpPr>
        <p:spPr>
          <a:xfrm>
            <a:off x="457200" y="110520"/>
            <a:ext cx="8229240" cy="10486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59" name="PlaceHolder 2"/>
          <p:cNvSpPr>
            <a:spLocks noGrp="1"/>
          </p:cNvSpPr>
          <p:nvPr>
            <p:ph type="body"/>
          </p:nvPr>
        </p:nvSpPr>
        <p:spPr>
          <a:xfrm>
            <a:off x="457200" y="1204560"/>
            <a:ext cx="4015800" cy="29854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60" name="PlaceHolder 3"/>
          <p:cNvSpPr>
            <a:spLocks noGrp="1"/>
          </p:cNvSpPr>
          <p:nvPr>
            <p:ph type="body"/>
          </p:nvPr>
        </p:nvSpPr>
        <p:spPr>
          <a:xfrm>
            <a:off x="4674240" y="1204560"/>
            <a:ext cx="4015800" cy="1423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61" name="PlaceHolder 4"/>
          <p:cNvSpPr>
            <a:spLocks noGrp="1"/>
          </p:cNvSpPr>
          <p:nvPr>
            <p:ph type="body"/>
          </p:nvPr>
        </p:nvSpPr>
        <p:spPr>
          <a:xfrm>
            <a:off x="4674240" y="2764080"/>
            <a:ext cx="4015800" cy="1423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title"/>
          </p:nvPr>
        </p:nvSpPr>
        <p:spPr>
          <a:xfrm>
            <a:off x="457200" y="110520"/>
            <a:ext cx="8229240" cy="10486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63" name="PlaceHolder 2"/>
          <p:cNvSpPr>
            <a:spLocks noGrp="1"/>
          </p:cNvSpPr>
          <p:nvPr>
            <p:ph type="body"/>
          </p:nvPr>
        </p:nvSpPr>
        <p:spPr>
          <a:xfrm>
            <a:off x="457200" y="1204560"/>
            <a:ext cx="4015800" cy="1423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64" name="PlaceHolder 3"/>
          <p:cNvSpPr>
            <a:spLocks noGrp="1"/>
          </p:cNvSpPr>
          <p:nvPr>
            <p:ph type="body"/>
          </p:nvPr>
        </p:nvSpPr>
        <p:spPr>
          <a:xfrm>
            <a:off x="4674240" y="1204560"/>
            <a:ext cx="4015800" cy="1423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65" name="PlaceHolder 4"/>
          <p:cNvSpPr>
            <a:spLocks noGrp="1"/>
          </p:cNvSpPr>
          <p:nvPr>
            <p:ph type="body"/>
          </p:nvPr>
        </p:nvSpPr>
        <p:spPr>
          <a:xfrm>
            <a:off x="457200" y="2764080"/>
            <a:ext cx="8229240" cy="1423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PlaceHolder 1"/>
          <p:cNvSpPr>
            <a:spLocks noGrp="1"/>
          </p:cNvSpPr>
          <p:nvPr>
            <p:ph type="title"/>
          </p:nvPr>
        </p:nvSpPr>
        <p:spPr>
          <a:xfrm>
            <a:off x="457200" y="110520"/>
            <a:ext cx="8229240" cy="10486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67" name="PlaceHolder 2"/>
          <p:cNvSpPr>
            <a:spLocks noGrp="1"/>
          </p:cNvSpPr>
          <p:nvPr>
            <p:ph type="body"/>
          </p:nvPr>
        </p:nvSpPr>
        <p:spPr>
          <a:xfrm>
            <a:off x="457200" y="1204560"/>
            <a:ext cx="8229240" cy="1423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68" name="PlaceHolder 3"/>
          <p:cNvSpPr>
            <a:spLocks noGrp="1"/>
          </p:cNvSpPr>
          <p:nvPr>
            <p:ph type="body"/>
          </p:nvPr>
        </p:nvSpPr>
        <p:spPr>
          <a:xfrm>
            <a:off x="457200" y="2764080"/>
            <a:ext cx="8229240" cy="1423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457200" y="110520"/>
            <a:ext cx="8229240" cy="10486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457200" y="1204560"/>
            <a:ext cx="4015800" cy="1423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4674240" y="1204560"/>
            <a:ext cx="4015800" cy="1423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72" name="PlaceHolder 4"/>
          <p:cNvSpPr>
            <a:spLocks noGrp="1"/>
          </p:cNvSpPr>
          <p:nvPr>
            <p:ph type="body"/>
          </p:nvPr>
        </p:nvSpPr>
        <p:spPr>
          <a:xfrm>
            <a:off x="457200" y="2764080"/>
            <a:ext cx="4015800" cy="1423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73" name="PlaceHolder 5"/>
          <p:cNvSpPr>
            <a:spLocks noGrp="1"/>
          </p:cNvSpPr>
          <p:nvPr>
            <p:ph type="body"/>
          </p:nvPr>
        </p:nvSpPr>
        <p:spPr>
          <a:xfrm>
            <a:off x="4674240" y="2764080"/>
            <a:ext cx="4015800" cy="1423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PlaceHolder 1"/>
          <p:cNvSpPr>
            <a:spLocks noGrp="1"/>
          </p:cNvSpPr>
          <p:nvPr>
            <p:ph type="title"/>
          </p:nvPr>
        </p:nvSpPr>
        <p:spPr>
          <a:xfrm>
            <a:off x="457200" y="110520"/>
            <a:ext cx="8229240" cy="10486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75" name="PlaceHolder 2"/>
          <p:cNvSpPr>
            <a:spLocks noGrp="1"/>
          </p:cNvSpPr>
          <p:nvPr>
            <p:ph type="body"/>
          </p:nvPr>
        </p:nvSpPr>
        <p:spPr>
          <a:xfrm>
            <a:off x="457200" y="1204560"/>
            <a:ext cx="2649600" cy="1423800"/>
          </a:xfrm>
          <a:prstGeom prst="rect">
            <a:avLst/>
          </a:prstGeom>
        </p:spPr>
        <p:txBody>
          <a:bodyPr lIns="0" rIns="0" tIns="0" bIns="0">
            <a:normAutofit fontScale="63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76" name="PlaceHolder 3"/>
          <p:cNvSpPr>
            <a:spLocks noGrp="1"/>
          </p:cNvSpPr>
          <p:nvPr>
            <p:ph type="body"/>
          </p:nvPr>
        </p:nvSpPr>
        <p:spPr>
          <a:xfrm>
            <a:off x="3239640" y="1204560"/>
            <a:ext cx="2649600" cy="1423800"/>
          </a:xfrm>
          <a:prstGeom prst="rect">
            <a:avLst/>
          </a:prstGeom>
        </p:spPr>
        <p:txBody>
          <a:bodyPr lIns="0" rIns="0" tIns="0" bIns="0">
            <a:normAutofit fontScale="63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77" name="PlaceHolder 4"/>
          <p:cNvSpPr>
            <a:spLocks noGrp="1"/>
          </p:cNvSpPr>
          <p:nvPr>
            <p:ph type="body"/>
          </p:nvPr>
        </p:nvSpPr>
        <p:spPr>
          <a:xfrm>
            <a:off x="6022080" y="1204560"/>
            <a:ext cx="2649600" cy="1423800"/>
          </a:xfrm>
          <a:prstGeom prst="rect">
            <a:avLst/>
          </a:prstGeom>
        </p:spPr>
        <p:txBody>
          <a:bodyPr lIns="0" rIns="0" tIns="0" bIns="0">
            <a:normAutofit fontScale="63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78" name="PlaceHolder 5"/>
          <p:cNvSpPr>
            <a:spLocks noGrp="1"/>
          </p:cNvSpPr>
          <p:nvPr>
            <p:ph type="body"/>
          </p:nvPr>
        </p:nvSpPr>
        <p:spPr>
          <a:xfrm>
            <a:off x="457200" y="2764080"/>
            <a:ext cx="2649600" cy="1423800"/>
          </a:xfrm>
          <a:prstGeom prst="rect">
            <a:avLst/>
          </a:prstGeom>
        </p:spPr>
        <p:txBody>
          <a:bodyPr lIns="0" rIns="0" tIns="0" bIns="0">
            <a:normAutofit fontScale="63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79" name="PlaceHolder 6"/>
          <p:cNvSpPr>
            <a:spLocks noGrp="1"/>
          </p:cNvSpPr>
          <p:nvPr>
            <p:ph type="body"/>
          </p:nvPr>
        </p:nvSpPr>
        <p:spPr>
          <a:xfrm>
            <a:off x="3239640" y="2764080"/>
            <a:ext cx="2649600" cy="1423800"/>
          </a:xfrm>
          <a:prstGeom prst="rect">
            <a:avLst/>
          </a:prstGeom>
        </p:spPr>
        <p:txBody>
          <a:bodyPr lIns="0" rIns="0" tIns="0" bIns="0">
            <a:normAutofit fontScale="63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80" name="PlaceHolder 7"/>
          <p:cNvSpPr>
            <a:spLocks noGrp="1"/>
          </p:cNvSpPr>
          <p:nvPr>
            <p:ph type="body"/>
          </p:nvPr>
        </p:nvSpPr>
        <p:spPr>
          <a:xfrm>
            <a:off x="6022080" y="2764080"/>
            <a:ext cx="2649600" cy="1423800"/>
          </a:xfrm>
          <a:prstGeom prst="rect">
            <a:avLst/>
          </a:prstGeom>
        </p:spPr>
        <p:txBody>
          <a:bodyPr lIns="0" rIns="0" tIns="0" bIns="0">
            <a:normAutofit fontScale="63000"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laceHolder 1"/>
          <p:cNvSpPr>
            <a:spLocks noGrp="1"/>
          </p:cNvSpPr>
          <p:nvPr>
            <p:ph type="title"/>
          </p:nvPr>
        </p:nvSpPr>
        <p:spPr>
          <a:xfrm>
            <a:off x="457200" y="110520"/>
            <a:ext cx="8229240" cy="10486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87" name="PlaceHolder 2"/>
          <p:cNvSpPr>
            <a:spLocks noGrp="1"/>
          </p:cNvSpPr>
          <p:nvPr>
            <p:ph type="subTitle"/>
          </p:nvPr>
        </p:nvSpPr>
        <p:spPr>
          <a:xfrm>
            <a:off x="457200" y="1204560"/>
            <a:ext cx="8229240" cy="29854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1"/>
          <p:cNvSpPr>
            <a:spLocks noGrp="1"/>
          </p:cNvSpPr>
          <p:nvPr>
            <p:ph type="title"/>
          </p:nvPr>
        </p:nvSpPr>
        <p:spPr>
          <a:xfrm>
            <a:off x="457200" y="110520"/>
            <a:ext cx="8229240" cy="10486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89" name="PlaceHolder 2"/>
          <p:cNvSpPr>
            <a:spLocks noGrp="1"/>
          </p:cNvSpPr>
          <p:nvPr>
            <p:ph type="body"/>
          </p:nvPr>
        </p:nvSpPr>
        <p:spPr>
          <a:xfrm>
            <a:off x="457200" y="1204560"/>
            <a:ext cx="8229240" cy="29854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PlaceHolder 1"/>
          <p:cNvSpPr>
            <a:spLocks noGrp="1"/>
          </p:cNvSpPr>
          <p:nvPr>
            <p:ph type="title"/>
          </p:nvPr>
        </p:nvSpPr>
        <p:spPr>
          <a:xfrm>
            <a:off x="457200" y="110520"/>
            <a:ext cx="8229240" cy="10486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91" name="PlaceHolder 2"/>
          <p:cNvSpPr>
            <a:spLocks noGrp="1"/>
          </p:cNvSpPr>
          <p:nvPr>
            <p:ph type="body"/>
          </p:nvPr>
        </p:nvSpPr>
        <p:spPr>
          <a:xfrm>
            <a:off x="457200" y="1204560"/>
            <a:ext cx="4015800" cy="29854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92" name="PlaceHolder 3"/>
          <p:cNvSpPr>
            <a:spLocks noGrp="1"/>
          </p:cNvSpPr>
          <p:nvPr>
            <p:ph type="body"/>
          </p:nvPr>
        </p:nvSpPr>
        <p:spPr>
          <a:xfrm>
            <a:off x="4674240" y="1204560"/>
            <a:ext cx="4015800" cy="29854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PlaceHolder 1"/>
          <p:cNvSpPr>
            <a:spLocks noGrp="1"/>
          </p:cNvSpPr>
          <p:nvPr>
            <p:ph type="title"/>
          </p:nvPr>
        </p:nvSpPr>
        <p:spPr>
          <a:xfrm>
            <a:off x="457200" y="110520"/>
            <a:ext cx="8229240" cy="10486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457200" y="110520"/>
            <a:ext cx="8229240" cy="10486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457200" y="1204560"/>
            <a:ext cx="8229240" cy="29854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subTitle"/>
          </p:nvPr>
        </p:nvSpPr>
        <p:spPr>
          <a:xfrm>
            <a:off x="457200" y="205200"/>
            <a:ext cx="8229240" cy="39844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457200" y="110520"/>
            <a:ext cx="8229240" cy="10486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96" name="PlaceHolder 2"/>
          <p:cNvSpPr>
            <a:spLocks noGrp="1"/>
          </p:cNvSpPr>
          <p:nvPr>
            <p:ph type="body"/>
          </p:nvPr>
        </p:nvSpPr>
        <p:spPr>
          <a:xfrm>
            <a:off x="457200" y="1204560"/>
            <a:ext cx="4015800" cy="1423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97" name="PlaceHolder 3"/>
          <p:cNvSpPr>
            <a:spLocks noGrp="1"/>
          </p:cNvSpPr>
          <p:nvPr>
            <p:ph type="body"/>
          </p:nvPr>
        </p:nvSpPr>
        <p:spPr>
          <a:xfrm>
            <a:off x="4674240" y="1204560"/>
            <a:ext cx="4015800" cy="29854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98" name="PlaceHolder 4"/>
          <p:cNvSpPr>
            <a:spLocks noGrp="1"/>
          </p:cNvSpPr>
          <p:nvPr>
            <p:ph type="body"/>
          </p:nvPr>
        </p:nvSpPr>
        <p:spPr>
          <a:xfrm>
            <a:off x="457200" y="2764080"/>
            <a:ext cx="4015800" cy="1423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laceHolder 1"/>
          <p:cNvSpPr>
            <a:spLocks noGrp="1"/>
          </p:cNvSpPr>
          <p:nvPr>
            <p:ph type="title"/>
          </p:nvPr>
        </p:nvSpPr>
        <p:spPr>
          <a:xfrm>
            <a:off x="457200" y="110520"/>
            <a:ext cx="8229240" cy="10486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00" name="PlaceHolder 2"/>
          <p:cNvSpPr>
            <a:spLocks noGrp="1"/>
          </p:cNvSpPr>
          <p:nvPr>
            <p:ph type="body"/>
          </p:nvPr>
        </p:nvSpPr>
        <p:spPr>
          <a:xfrm>
            <a:off x="457200" y="1204560"/>
            <a:ext cx="4015800" cy="29854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01" name="PlaceHolder 3"/>
          <p:cNvSpPr>
            <a:spLocks noGrp="1"/>
          </p:cNvSpPr>
          <p:nvPr>
            <p:ph type="body"/>
          </p:nvPr>
        </p:nvSpPr>
        <p:spPr>
          <a:xfrm>
            <a:off x="4674240" y="1204560"/>
            <a:ext cx="4015800" cy="1423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02" name="PlaceHolder 4"/>
          <p:cNvSpPr>
            <a:spLocks noGrp="1"/>
          </p:cNvSpPr>
          <p:nvPr>
            <p:ph type="body"/>
          </p:nvPr>
        </p:nvSpPr>
        <p:spPr>
          <a:xfrm>
            <a:off x="4674240" y="2764080"/>
            <a:ext cx="4015800" cy="1423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PlaceHolder 1"/>
          <p:cNvSpPr>
            <a:spLocks noGrp="1"/>
          </p:cNvSpPr>
          <p:nvPr>
            <p:ph type="title"/>
          </p:nvPr>
        </p:nvSpPr>
        <p:spPr>
          <a:xfrm>
            <a:off x="457200" y="110520"/>
            <a:ext cx="8229240" cy="10486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04" name="PlaceHolder 2"/>
          <p:cNvSpPr>
            <a:spLocks noGrp="1"/>
          </p:cNvSpPr>
          <p:nvPr>
            <p:ph type="body"/>
          </p:nvPr>
        </p:nvSpPr>
        <p:spPr>
          <a:xfrm>
            <a:off x="457200" y="1204560"/>
            <a:ext cx="4015800" cy="1423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05" name="PlaceHolder 3"/>
          <p:cNvSpPr>
            <a:spLocks noGrp="1"/>
          </p:cNvSpPr>
          <p:nvPr>
            <p:ph type="body"/>
          </p:nvPr>
        </p:nvSpPr>
        <p:spPr>
          <a:xfrm>
            <a:off x="4674240" y="1204560"/>
            <a:ext cx="4015800" cy="1423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06" name="PlaceHolder 4"/>
          <p:cNvSpPr>
            <a:spLocks noGrp="1"/>
          </p:cNvSpPr>
          <p:nvPr>
            <p:ph type="body"/>
          </p:nvPr>
        </p:nvSpPr>
        <p:spPr>
          <a:xfrm>
            <a:off x="457200" y="2764080"/>
            <a:ext cx="8229240" cy="1423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PlaceHolder 1"/>
          <p:cNvSpPr>
            <a:spLocks noGrp="1"/>
          </p:cNvSpPr>
          <p:nvPr>
            <p:ph type="title"/>
          </p:nvPr>
        </p:nvSpPr>
        <p:spPr>
          <a:xfrm>
            <a:off x="457200" y="110520"/>
            <a:ext cx="8229240" cy="10486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08" name="PlaceHolder 2"/>
          <p:cNvSpPr>
            <a:spLocks noGrp="1"/>
          </p:cNvSpPr>
          <p:nvPr>
            <p:ph type="body"/>
          </p:nvPr>
        </p:nvSpPr>
        <p:spPr>
          <a:xfrm>
            <a:off x="457200" y="1204560"/>
            <a:ext cx="8229240" cy="1423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09" name="PlaceHolder 3"/>
          <p:cNvSpPr>
            <a:spLocks noGrp="1"/>
          </p:cNvSpPr>
          <p:nvPr>
            <p:ph type="body"/>
          </p:nvPr>
        </p:nvSpPr>
        <p:spPr>
          <a:xfrm>
            <a:off x="457200" y="2764080"/>
            <a:ext cx="8229240" cy="1423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PlaceHolder 1"/>
          <p:cNvSpPr>
            <a:spLocks noGrp="1"/>
          </p:cNvSpPr>
          <p:nvPr>
            <p:ph type="title"/>
          </p:nvPr>
        </p:nvSpPr>
        <p:spPr>
          <a:xfrm>
            <a:off x="457200" y="110520"/>
            <a:ext cx="8229240" cy="10486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11" name="PlaceHolder 2"/>
          <p:cNvSpPr>
            <a:spLocks noGrp="1"/>
          </p:cNvSpPr>
          <p:nvPr>
            <p:ph type="body"/>
          </p:nvPr>
        </p:nvSpPr>
        <p:spPr>
          <a:xfrm>
            <a:off x="457200" y="1204560"/>
            <a:ext cx="4015800" cy="1423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12" name="PlaceHolder 3"/>
          <p:cNvSpPr>
            <a:spLocks noGrp="1"/>
          </p:cNvSpPr>
          <p:nvPr>
            <p:ph type="body"/>
          </p:nvPr>
        </p:nvSpPr>
        <p:spPr>
          <a:xfrm>
            <a:off x="4674240" y="1204560"/>
            <a:ext cx="4015800" cy="1423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13" name="PlaceHolder 4"/>
          <p:cNvSpPr>
            <a:spLocks noGrp="1"/>
          </p:cNvSpPr>
          <p:nvPr>
            <p:ph type="body"/>
          </p:nvPr>
        </p:nvSpPr>
        <p:spPr>
          <a:xfrm>
            <a:off x="457200" y="2764080"/>
            <a:ext cx="4015800" cy="1423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14" name="PlaceHolder 5"/>
          <p:cNvSpPr>
            <a:spLocks noGrp="1"/>
          </p:cNvSpPr>
          <p:nvPr>
            <p:ph type="body"/>
          </p:nvPr>
        </p:nvSpPr>
        <p:spPr>
          <a:xfrm>
            <a:off x="4674240" y="2764080"/>
            <a:ext cx="4015800" cy="1423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PlaceHolder 1"/>
          <p:cNvSpPr>
            <a:spLocks noGrp="1"/>
          </p:cNvSpPr>
          <p:nvPr>
            <p:ph type="title"/>
          </p:nvPr>
        </p:nvSpPr>
        <p:spPr>
          <a:xfrm>
            <a:off x="457200" y="110520"/>
            <a:ext cx="8229240" cy="10486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16" name="PlaceHolder 2"/>
          <p:cNvSpPr>
            <a:spLocks noGrp="1"/>
          </p:cNvSpPr>
          <p:nvPr>
            <p:ph type="body"/>
          </p:nvPr>
        </p:nvSpPr>
        <p:spPr>
          <a:xfrm>
            <a:off x="457200" y="1204560"/>
            <a:ext cx="2649600" cy="1423800"/>
          </a:xfrm>
          <a:prstGeom prst="rect">
            <a:avLst/>
          </a:prstGeom>
        </p:spPr>
        <p:txBody>
          <a:bodyPr lIns="0" rIns="0" tIns="0" bIns="0">
            <a:normAutofit fontScale="63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17" name="PlaceHolder 3"/>
          <p:cNvSpPr>
            <a:spLocks noGrp="1"/>
          </p:cNvSpPr>
          <p:nvPr>
            <p:ph type="body"/>
          </p:nvPr>
        </p:nvSpPr>
        <p:spPr>
          <a:xfrm>
            <a:off x="3239640" y="1204560"/>
            <a:ext cx="2649600" cy="1423800"/>
          </a:xfrm>
          <a:prstGeom prst="rect">
            <a:avLst/>
          </a:prstGeom>
        </p:spPr>
        <p:txBody>
          <a:bodyPr lIns="0" rIns="0" tIns="0" bIns="0">
            <a:normAutofit fontScale="63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18" name="PlaceHolder 4"/>
          <p:cNvSpPr>
            <a:spLocks noGrp="1"/>
          </p:cNvSpPr>
          <p:nvPr>
            <p:ph type="body"/>
          </p:nvPr>
        </p:nvSpPr>
        <p:spPr>
          <a:xfrm>
            <a:off x="6022080" y="1204560"/>
            <a:ext cx="2649600" cy="1423800"/>
          </a:xfrm>
          <a:prstGeom prst="rect">
            <a:avLst/>
          </a:prstGeom>
        </p:spPr>
        <p:txBody>
          <a:bodyPr lIns="0" rIns="0" tIns="0" bIns="0">
            <a:normAutofit fontScale="63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19" name="PlaceHolder 5"/>
          <p:cNvSpPr>
            <a:spLocks noGrp="1"/>
          </p:cNvSpPr>
          <p:nvPr>
            <p:ph type="body"/>
          </p:nvPr>
        </p:nvSpPr>
        <p:spPr>
          <a:xfrm>
            <a:off x="457200" y="2764080"/>
            <a:ext cx="2649600" cy="1423800"/>
          </a:xfrm>
          <a:prstGeom prst="rect">
            <a:avLst/>
          </a:prstGeom>
        </p:spPr>
        <p:txBody>
          <a:bodyPr lIns="0" rIns="0" tIns="0" bIns="0">
            <a:normAutofit fontScale="63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20" name="PlaceHolder 6"/>
          <p:cNvSpPr>
            <a:spLocks noGrp="1"/>
          </p:cNvSpPr>
          <p:nvPr>
            <p:ph type="body"/>
          </p:nvPr>
        </p:nvSpPr>
        <p:spPr>
          <a:xfrm>
            <a:off x="3239640" y="2764080"/>
            <a:ext cx="2649600" cy="1423800"/>
          </a:xfrm>
          <a:prstGeom prst="rect">
            <a:avLst/>
          </a:prstGeom>
        </p:spPr>
        <p:txBody>
          <a:bodyPr lIns="0" rIns="0" tIns="0" bIns="0">
            <a:normAutofit fontScale="63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21" name="PlaceHolder 7"/>
          <p:cNvSpPr>
            <a:spLocks noGrp="1"/>
          </p:cNvSpPr>
          <p:nvPr>
            <p:ph type="body"/>
          </p:nvPr>
        </p:nvSpPr>
        <p:spPr>
          <a:xfrm>
            <a:off x="6022080" y="2764080"/>
            <a:ext cx="2649600" cy="1423800"/>
          </a:xfrm>
          <a:prstGeom prst="rect">
            <a:avLst/>
          </a:prstGeom>
        </p:spPr>
        <p:txBody>
          <a:bodyPr lIns="0" rIns="0" tIns="0" bIns="0">
            <a:normAutofit fontScale="63000"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PlaceHolder 1"/>
          <p:cNvSpPr>
            <a:spLocks noGrp="1"/>
          </p:cNvSpPr>
          <p:nvPr>
            <p:ph type="title"/>
          </p:nvPr>
        </p:nvSpPr>
        <p:spPr>
          <a:xfrm>
            <a:off x="457200" y="110520"/>
            <a:ext cx="8229240" cy="10486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28" name="PlaceHolder 2"/>
          <p:cNvSpPr>
            <a:spLocks noGrp="1"/>
          </p:cNvSpPr>
          <p:nvPr>
            <p:ph type="subTitle"/>
          </p:nvPr>
        </p:nvSpPr>
        <p:spPr>
          <a:xfrm>
            <a:off x="457200" y="1204560"/>
            <a:ext cx="8229240" cy="29854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PlaceHolder 1"/>
          <p:cNvSpPr>
            <a:spLocks noGrp="1"/>
          </p:cNvSpPr>
          <p:nvPr>
            <p:ph type="title"/>
          </p:nvPr>
        </p:nvSpPr>
        <p:spPr>
          <a:xfrm>
            <a:off x="457200" y="110520"/>
            <a:ext cx="8229240" cy="10486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30" name="PlaceHolder 2"/>
          <p:cNvSpPr>
            <a:spLocks noGrp="1"/>
          </p:cNvSpPr>
          <p:nvPr>
            <p:ph type="body"/>
          </p:nvPr>
        </p:nvSpPr>
        <p:spPr>
          <a:xfrm>
            <a:off x="457200" y="1204560"/>
            <a:ext cx="8229240" cy="29854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ceHolder 1"/>
          <p:cNvSpPr>
            <a:spLocks noGrp="1"/>
          </p:cNvSpPr>
          <p:nvPr>
            <p:ph type="title"/>
          </p:nvPr>
        </p:nvSpPr>
        <p:spPr>
          <a:xfrm>
            <a:off x="457200" y="110520"/>
            <a:ext cx="8229240" cy="10486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9" name="PlaceHolder 2"/>
          <p:cNvSpPr>
            <a:spLocks noGrp="1"/>
          </p:cNvSpPr>
          <p:nvPr>
            <p:ph type="body"/>
          </p:nvPr>
        </p:nvSpPr>
        <p:spPr>
          <a:xfrm>
            <a:off x="457200" y="1204560"/>
            <a:ext cx="4015800" cy="29854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0" name="PlaceHolder 3"/>
          <p:cNvSpPr>
            <a:spLocks noGrp="1"/>
          </p:cNvSpPr>
          <p:nvPr>
            <p:ph type="body"/>
          </p:nvPr>
        </p:nvSpPr>
        <p:spPr>
          <a:xfrm>
            <a:off x="4674240" y="1204560"/>
            <a:ext cx="4015800" cy="29854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PlaceHolder 1"/>
          <p:cNvSpPr>
            <a:spLocks noGrp="1"/>
          </p:cNvSpPr>
          <p:nvPr>
            <p:ph type="title"/>
          </p:nvPr>
        </p:nvSpPr>
        <p:spPr>
          <a:xfrm>
            <a:off x="457200" y="110520"/>
            <a:ext cx="8229240" cy="10486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32" name="PlaceHolder 2"/>
          <p:cNvSpPr>
            <a:spLocks noGrp="1"/>
          </p:cNvSpPr>
          <p:nvPr>
            <p:ph type="body"/>
          </p:nvPr>
        </p:nvSpPr>
        <p:spPr>
          <a:xfrm>
            <a:off x="457200" y="1204560"/>
            <a:ext cx="4015800" cy="29854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33" name="PlaceHolder 3"/>
          <p:cNvSpPr>
            <a:spLocks noGrp="1"/>
          </p:cNvSpPr>
          <p:nvPr>
            <p:ph type="body"/>
          </p:nvPr>
        </p:nvSpPr>
        <p:spPr>
          <a:xfrm>
            <a:off x="4674240" y="1204560"/>
            <a:ext cx="4015800" cy="29854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PlaceHolder 1"/>
          <p:cNvSpPr>
            <a:spLocks noGrp="1"/>
          </p:cNvSpPr>
          <p:nvPr>
            <p:ph type="title"/>
          </p:nvPr>
        </p:nvSpPr>
        <p:spPr>
          <a:xfrm>
            <a:off x="457200" y="110520"/>
            <a:ext cx="8229240" cy="10486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</p:spTree>
  </p:cSld>
</p:sldLayout>
</file>

<file path=ppt/slideLayouts/slideLayout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PlaceHolder 1"/>
          <p:cNvSpPr>
            <a:spLocks noGrp="1"/>
          </p:cNvSpPr>
          <p:nvPr>
            <p:ph type="subTitle"/>
          </p:nvPr>
        </p:nvSpPr>
        <p:spPr>
          <a:xfrm>
            <a:off x="457200" y="205200"/>
            <a:ext cx="8229240" cy="39844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PlaceHolder 1"/>
          <p:cNvSpPr>
            <a:spLocks noGrp="1"/>
          </p:cNvSpPr>
          <p:nvPr>
            <p:ph type="title"/>
          </p:nvPr>
        </p:nvSpPr>
        <p:spPr>
          <a:xfrm>
            <a:off x="457200" y="110520"/>
            <a:ext cx="8229240" cy="10486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37" name="PlaceHolder 2"/>
          <p:cNvSpPr>
            <a:spLocks noGrp="1"/>
          </p:cNvSpPr>
          <p:nvPr>
            <p:ph type="body"/>
          </p:nvPr>
        </p:nvSpPr>
        <p:spPr>
          <a:xfrm>
            <a:off x="457200" y="1204560"/>
            <a:ext cx="4015800" cy="1423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38" name="PlaceHolder 3"/>
          <p:cNvSpPr>
            <a:spLocks noGrp="1"/>
          </p:cNvSpPr>
          <p:nvPr>
            <p:ph type="body"/>
          </p:nvPr>
        </p:nvSpPr>
        <p:spPr>
          <a:xfrm>
            <a:off x="4674240" y="1204560"/>
            <a:ext cx="4015800" cy="29854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39" name="PlaceHolder 4"/>
          <p:cNvSpPr>
            <a:spLocks noGrp="1"/>
          </p:cNvSpPr>
          <p:nvPr>
            <p:ph type="body"/>
          </p:nvPr>
        </p:nvSpPr>
        <p:spPr>
          <a:xfrm>
            <a:off x="457200" y="2764080"/>
            <a:ext cx="4015800" cy="1423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PlaceHolder 1"/>
          <p:cNvSpPr>
            <a:spLocks noGrp="1"/>
          </p:cNvSpPr>
          <p:nvPr>
            <p:ph type="title"/>
          </p:nvPr>
        </p:nvSpPr>
        <p:spPr>
          <a:xfrm>
            <a:off x="457200" y="110520"/>
            <a:ext cx="8229240" cy="10486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41" name="PlaceHolder 2"/>
          <p:cNvSpPr>
            <a:spLocks noGrp="1"/>
          </p:cNvSpPr>
          <p:nvPr>
            <p:ph type="body"/>
          </p:nvPr>
        </p:nvSpPr>
        <p:spPr>
          <a:xfrm>
            <a:off x="457200" y="1204560"/>
            <a:ext cx="4015800" cy="29854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42" name="PlaceHolder 3"/>
          <p:cNvSpPr>
            <a:spLocks noGrp="1"/>
          </p:cNvSpPr>
          <p:nvPr>
            <p:ph type="body"/>
          </p:nvPr>
        </p:nvSpPr>
        <p:spPr>
          <a:xfrm>
            <a:off x="4674240" y="1204560"/>
            <a:ext cx="4015800" cy="1423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43" name="PlaceHolder 4"/>
          <p:cNvSpPr>
            <a:spLocks noGrp="1"/>
          </p:cNvSpPr>
          <p:nvPr>
            <p:ph type="body"/>
          </p:nvPr>
        </p:nvSpPr>
        <p:spPr>
          <a:xfrm>
            <a:off x="4674240" y="2764080"/>
            <a:ext cx="4015800" cy="1423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4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PlaceHolder 1"/>
          <p:cNvSpPr>
            <a:spLocks noGrp="1"/>
          </p:cNvSpPr>
          <p:nvPr>
            <p:ph type="title"/>
          </p:nvPr>
        </p:nvSpPr>
        <p:spPr>
          <a:xfrm>
            <a:off x="457200" y="110520"/>
            <a:ext cx="8229240" cy="10486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45" name="PlaceHolder 2"/>
          <p:cNvSpPr>
            <a:spLocks noGrp="1"/>
          </p:cNvSpPr>
          <p:nvPr>
            <p:ph type="body"/>
          </p:nvPr>
        </p:nvSpPr>
        <p:spPr>
          <a:xfrm>
            <a:off x="457200" y="1204560"/>
            <a:ext cx="4015800" cy="1423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46" name="PlaceHolder 3"/>
          <p:cNvSpPr>
            <a:spLocks noGrp="1"/>
          </p:cNvSpPr>
          <p:nvPr>
            <p:ph type="body"/>
          </p:nvPr>
        </p:nvSpPr>
        <p:spPr>
          <a:xfrm>
            <a:off x="4674240" y="1204560"/>
            <a:ext cx="4015800" cy="1423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47" name="PlaceHolder 4"/>
          <p:cNvSpPr>
            <a:spLocks noGrp="1"/>
          </p:cNvSpPr>
          <p:nvPr>
            <p:ph type="body"/>
          </p:nvPr>
        </p:nvSpPr>
        <p:spPr>
          <a:xfrm>
            <a:off x="457200" y="2764080"/>
            <a:ext cx="8229240" cy="1423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4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PlaceHolder 1"/>
          <p:cNvSpPr>
            <a:spLocks noGrp="1"/>
          </p:cNvSpPr>
          <p:nvPr>
            <p:ph type="title"/>
          </p:nvPr>
        </p:nvSpPr>
        <p:spPr>
          <a:xfrm>
            <a:off x="457200" y="110520"/>
            <a:ext cx="8229240" cy="10486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49" name="PlaceHolder 2"/>
          <p:cNvSpPr>
            <a:spLocks noGrp="1"/>
          </p:cNvSpPr>
          <p:nvPr>
            <p:ph type="body"/>
          </p:nvPr>
        </p:nvSpPr>
        <p:spPr>
          <a:xfrm>
            <a:off x="457200" y="1204560"/>
            <a:ext cx="8229240" cy="1423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50" name="PlaceHolder 3"/>
          <p:cNvSpPr>
            <a:spLocks noGrp="1"/>
          </p:cNvSpPr>
          <p:nvPr>
            <p:ph type="body"/>
          </p:nvPr>
        </p:nvSpPr>
        <p:spPr>
          <a:xfrm>
            <a:off x="457200" y="2764080"/>
            <a:ext cx="8229240" cy="1423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4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PlaceHolder 1"/>
          <p:cNvSpPr>
            <a:spLocks noGrp="1"/>
          </p:cNvSpPr>
          <p:nvPr>
            <p:ph type="title"/>
          </p:nvPr>
        </p:nvSpPr>
        <p:spPr>
          <a:xfrm>
            <a:off x="457200" y="110520"/>
            <a:ext cx="8229240" cy="10486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52" name="PlaceHolder 2"/>
          <p:cNvSpPr>
            <a:spLocks noGrp="1"/>
          </p:cNvSpPr>
          <p:nvPr>
            <p:ph type="body"/>
          </p:nvPr>
        </p:nvSpPr>
        <p:spPr>
          <a:xfrm>
            <a:off x="457200" y="1204560"/>
            <a:ext cx="4015800" cy="1423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53" name="PlaceHolder 3"/>
          <p:cNvSpPr>
            <a:spLocks noGrp="1"/>
          </p:cNvSpPr>
          <p:nvPr>
            <p:ph type="body"/>
          </p:nvPr>
        </p:nvSpPr>
        <p:spPr>
          <a:xfrm>
            <a:off x="4674240" y="1204560"/>
            <a:ext cx="4015800" cy="1423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54" name="PlaceHolder 4"/>
          <p:cNvSpPr>
            <a:spLocks noGrp="1"/>
          </p:cNvSpPr>
          <p:nvPr>
            <p:ph type="body"/>
          </p:nvPr>
        </p:nvSpPr>
        <p:spPr>
          <a:xfrm>
            <a:off x="457200" y="2764080"/>
            <a:ext cx="4015800" cy="1423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55" name="PlaceHolder 5"/>
          <p:cNvSpPr>
            <a:spLocks noGrp="1"/>
          </p:cNvSpPr>
          <p:nvPr>
            <p:ph type="body"/>
          </p:nvPr>
        </p:nvSpPr>
        <p:spPr>
          <a:xfrm>
            <a:off x="4674240" y="2764080"/>
            <a:ext cx="4015800" cy="1423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4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PlaceHolder 1"/>
          <p:cNvSpPr>
            <a:spLocks noGrp="1"/>
          </p:cNvSpPr>
          <p:nvPr>
            <p:ph type="title"/>
          </p:nvPr>
        </p:nvSpPr>
        <p:spPr>
          <a:xfrm>
            <a:off x="457200" y="110520"/>
            <a:ext cx="8229240" cy="10486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57" name="PlaceHolder 2"/>
          <p:cNvSpPr>
            <a:spLocks noGrp="1"/>
          </p:cNvSpPr>
          <p:nvPr>
            <p:ph type="body"/>
          </p:nvPr>
        </p:nvSpPr>
        <p:spPr>
          <a:xfrm>
            <a:off x="457200" y="1204560"/>
            <a:ext cx="2649600" cy="1423800"/>
          </a:xfrm>
          <a:prstGeom prst="rect">
            <a:avLst/>
          </a:prstGeom>
        </p:spPr>
        <p:txBody>
          <a:bodyPr lIns="0" rIns="0" tIns="0" bIns="0">
            <a:normAutofit fontScale="63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58" name="PlaceHolder 3"/>
          <p:cNvSpPr>
            <a:spLocks noGrp="1"/>
          </p:cNvSpPr>
          <p:nvPr>
            <p:ph type="body"/>
          </p:nvPr>
        </p:nvSpPr>
        <p:spPr>
          <a:xfrm>
            <a:off x="3239640" y="1204560"/>
            <a:ext cx="2649600" cy="1423800"/>
          </a:xfrm>
          <a:prstGeom prst="rect">
            <a:avLst/>
          </a:prstGeom>
        </p:spPr>
        <p:txBody>
          <a:bodyPr lIns="0" rIns="0" tIns="0" bIns="0">
            <a:normAutofit fontScale="63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59" name="PlaceHolder 4"/>
          <p:cNvSpPr>
            <a:spLocks noGrp="1"/>
          </p:cNvSpPr>
          <p:nvPr>
            <p:ph type="body"/>
          </p:nvPr>
        </p:nvSpPr>
        <p:spPr>
          <a:xfrm>
            <a:off x="6022080" y="1204560"/>
            <a:ext cx="2649600" cy="1423800"/>
          </a:xfrm>
          <a:prstGeom prst="rect">
            <a:avLst/>
          </a:prstGeom>
        </p:spPr>
        <p:txBody>
          <a:bodyPr lIns="0" rIns="0" tIns="0" bIns="0">
            <a:normAutofit fontScale="63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60" name="PlaceHolder 5"/>
          <p:cNvSpPr>
            <a:spLocks noGrp="1"/>
          </p:cNvSpPr>
          <p:nvPr>
            <p:ph type="body"/>
          </p:nvPr>
        </p:nvSpPr>
        <p:spPr>
          <a:xfrm>
            <a:off x="457200" y="2764080"/>
            <a:ext cx="2649600" cy="1423800"/>
          </a:xfrm>
          <a:prstGeom prst="rect">
            <a:avLst/>
          </a:prstGeom>
        </p:spPr>
        <p:txBody>
          <a:bodyPr lIns="0" rIns="0" tIns="0" bIns="0">
            <a:normAutofit fontScale="63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61" name="PlaceHolder 6"/>
          <p:cNvSpPr>
            <a:spLocks noGrp="1"/>
          </p:cNvSpPr>
          <p:nvPr>
            <p:ph type="body"/>
          </p:nvPr>
        </p:nvSpPr>
        <p:spPr>
          <a:xfrm>
            <a:off x="3239640" y="2764080"/>
            <a:ext cx="2649600" cy="1423800"/>
          </a:xfrm>
          <a:prstGeom prst="rect">
            <a:avLst/>
          </a:prstGeom>
        </p:spPr>
        <p:txBody>
          <a:bodyPr lIns="0" rIns="0" tIns="0" bIns="0">
            <a:normAutofit fontScale="63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62" name="PlaceHolder 7"/>
          <p:cNvSpPr>
            <a:spLocks noGrp="1"/>
          </p:cNvSpPr>
          <p:nvPr>
            <p:ph type="body"/>
          </p:nvPr>
        </p:nvSpPr>
        <p:spPr>
          <a:xfrm>
            <a:off x="6022080" y="2764080"/>
            <a:ext cx="2649600" cy="1423800"/>
          </a:xfrm>
          <a:prstGeom prst="rect">
            <a:avLst/>
          </a:prstGeom>
        </p:spPr>
        <p:txBody>
          <a:bodyPr lIns="0" rIns="0" tIns="0" bIns="0">
            <a:normAutofit fontScale="63000"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4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457200" y="110520"/>
            <a:ext cx="8229240" cy="10486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</p:spTree>
  </p:cSld>
</p:sldLayout>
</file>

<file path=ppt/slideLayouts/slideLayout5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PlaceHolder 1"/>
          <p:cNvSpPr>
            <a:spLocks noGrp="1"/>
          </p:cNvSpPr>
          <p:nvPr>
            <p:ph type="title"/>
          </p:nvPr>
        </p:nvSpPr>
        <p:spPr>
          <a:xfrm>
            <a:off x="457200" y="110520"/>
            <a:ext cx="8229240" cy="10486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67" name="PlaceHolder 2"/>
          <p:cNvSpPr>
            <a:spLocks noGrp="1"/>
          </p:cNvSpPr>
          <p:nvPr>
            <p:ph type="subTitle"/>
          </p:nvPr>
        </p:nvSpPr>
        <p:spPr>
          <a:xfrm>
            <a:off x="457200" y="1204560"/>
            <a:ext cx="8229240" cy="29854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5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PlaceHolder 1"/>
          <p:cNvSpPr>
            <a:spLocks noGrp="1"/>
          </p:cNvSpPr>
          <p:nvPr>
            <p:ph type="title"/>
          </p:nvPr>
        </p:nvSpPr>
        <p:spPr>
          <a:xfrm>
            <a:off x="457200" y="110520"/>
            <a:ext cx="8229240" cy="10486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69" name="PlaceHolder 2"/>
          <p:cNvSpPr>
            <a:spLocks noGrp="1"/>
          </p:cNvSpPr>
          <p:nvPr>
            <p:ph type="body"/>
          </p:nvPr>
        </p:nvSpPr>
        <p:spPr>
          <a:xfrm>
            <a:off x="457200" y="1204560"/>
            <a:ext cx="8229240" cy="29854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5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PlaceHolder 1"/>
          <p:cNvSpPr>
            <a:spLocks noGrp="1"/>
          </p:cNvSpPr>
          <p:nvPr>
            <p:ph type="title"/>
          </p:nvPr>
        </p:nvSpPr>
        <p:spPr>
          <a:xfrm>
            <a:off x="457200" y="110520"/>
            <a:ext cx="8229240" cy="10486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71" name="PlaceHolder 2"/>
          <p:cNvSpPr>
            <a:spLocks noGrp="1"/>
          </p:cNvSpPr>
          <p:nvPr>
            <p:ph type="body"/>
          </p:nvPr>
        </p:nvSpPr>
        <p:spPr>
          <a:xfrm>
            <a:off x="457200" y="1204560"/>
            <a:ext cx="4015800" cy="29854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72" name="PlaceHolder 3"/>
          <p:cNvSpPr>
            <a:spLocks noGrp="1"/>
          </p:cNvSpPr>
          <p:nvPr>
            <p:ph type="body"/>
          </p:nvPr>
        </p:nvSpPr>
        <p:spPr>
          <a:xfrm>
            <a:off x="4674240" y="1204560"/>
            <a:ext cx="4015800" cy="29854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5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PlaceHolder 1"/>
          <p:cNvSpPr>
            <a:spLocks noGrp="1"/>
          </p:cNvSpPr>
          <p:nvPr>
            <p:ph type="title"/>
          </p:nvPr>
        </p:nvSpPr>
        <p:spPr>
          <a:xfrm>
            <a:off x="457200" y="110520"/>
            <a:ext cx="8229240" cy="10486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</p:spTree>
  </p:cSld>
</p:sldLayout>
</file>

<file path=ppt/slideLayouts/slideLayout5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PlaceHolder 1"/>
          <p:cNvSpPr>
            <a:spLocks noGrp="1"/>
          </p:cNvSpPr>
          <p:nvPr>
            <p:ph type="subTitle"/>
          </p:nvPr>
        </p:nvSpPr>
        <p:spPr>
          <a:xfrm>
            <a:off x="457200" y="205200"/>
            <a:ext cx="8229240" cy="39844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5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PlaceHolder 1"/>
          <p:cNvSpPr>
            <a:spLocks noGrp="1"/>
          </p:cNvSpPr>
          <p:nvPr>
            <p:ph type="title"/>
          </p:nvPr>
        </p:nvSpPr>
        <p:spPr>
          <a:xfrm>
            <a:off x="457200" y="110520"/>
            <a:ext cx="8229240" cy="10486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76" name="PlaceHolder 2"/>
          <p:cNvSpPr>
            <a:spLocks noGrp="1"/>
          </p:cNvSpPr>
          <p:nvPr>
            <p:ph type="body"/>
          </p:nvPr>
        </p:nvSpPr>
        <p:spPr>
          <a:xfrm>
            <a:off x="457200" y="1204560"/>
            <a:ext cx="4015800" cy="1423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77" name="PlaceHolder 3"/>
          <p:cNvSpPr>
            <a:spLocks noGrp="1"/>
          </p:cNvSpPr>
          <p:nvPr>
            <p:ph type="body"/>
          </p:nvPr>
        </p:nvSpPr>
        <p:spPr>
          <a:xfrm>
            <a:off x="4674240" y="1204560"/>
            <a:ext cx="4015800" cy="29854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78" name="PlaceHolder 4"/>
          <p:cNvSpPr>
            <a:spLocks noGrp="1"/>
          </p:cNvSpPr>
          <p:nvPr>
            <p:ph type="body"/>
          </p:nvPr>
        </p:nvSpPr>
        <p:spPr>
          <a:xfrm>
            <a:off x="457200" y="2764080"/>
            <a:ext cx="4015800" cy="1423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5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PlaceHolder 1"/>
          <p:cNvSpPr>
            <a:spLocks noGrp="1"/>
          </p:cNvSpPr>
          <p:nvPr>
            <p:ph type="title"/>
          </p:nvPr>
        </p:nvSpPr>
        <p:spPr>
          <a:xfrm>
            <a:off x="457200" y="110520"/>
            <a:ext cx="8229240" cy="10486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80" name="PlaceHolder 2"/>
          <p:cNvSpPr>
            <a:spLocks noGrp="1"/>
          </p:cNvSpPr>
          <p:nvPr>
            <p:ph type="body"/>
          </p:nvPr>
        </p:nvSpPr>
        <p:spPr>
          <a:xfrm>
            <a:off x="457200" y="1204560"/>
            <a:ext cx="4015800" cy="29854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81" name="PlaceHolder 3"/>
          <p:cNvSpPr>
            <a:spLocks noGrp="1"/>
          </p:cNvSpPr>
          <p:nvPr>
            <p:ph type="body"/>
          </p:nvPr>
        </p:nvSpPr>
        <p:spPr>
          <a:xfrm>
            <a:off x="4674240" y="1204560"/>
            <a:ext cx="4015800" cy="1423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82" name="PlaceHolder 4"/>
          <p:cNvSpPr>
            <a:spLocks noGrp="1"/>
          </p:cNvSpPr>
          <p:nvPr>
            <p:ph type="body"/>
          </p:nvPr>
        </p:nvSpPr>
        <p:spPr>
          <a:xfrm>
            <a:off x="4674240" y="2764080"/>
            <a:ext cx="4015800" cy="1423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5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PlaceHolder 1"/>
          <p:cNvSpPr>
            <a:spLocks noGrp="1"/>
          </p:cNvSpPr>
          <p:nvPr>
            <p:ph type="title"/>
          </p:nvPr>
        </p:nvSpPr>
        <p:spPr>
          <a:xfrm>
            <a:off x="457200" y="110520"/>
            <a:ext cx="8229240" cy="10486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84" name="PlaceHolder 2"/>
          <p:cNvSpPr>
            <a:spLocks noGrp="1"/>
          </p:cNvSpPr>
          <p:nvPr>
            <p:ph type="body"/>
          </p:nvPr>
        </p:nvSpPr>
        <p:spPr>
          <a:xfrm>
            <a:off x="457200" y="1204560"/>
            <a:ext cx="4015800" cy="1423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85" name="PlaceHolder 3"/>
          <p:cNvSpPr>
            <a:spLocks noGrp="1"/>
          </p:cNvSpPr>
          <p:nvPr>
            <p:ph type="body"/>
          </p:nvPr>
        </p:nvSpPr>
        <p:spPr>
          <a:xfrm>
            <a:off x="4674240" y="1204560"/>
            <a:ext cx="4015800" cy="1423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86" name="PlaceHolder 4"/>
          <p:cNvSpPr>
            <a:spLocks noGrp="1"/>
          </p:cNvSpPr>
          <p:nvPr>
            <p:ph type="body"/>
          </p:nvPr>
        </p:nvSpPr>
        <p:spPr>
          <a:xfrm>
            <a:off x="457200" y="2764080"/>
            <a:ext cx="8229240" cy="1423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5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PlaceHolder 1"/>
          <p:cNvSpPr>
            <a:spLocks noGrp="1"/>
          </p:cNvSpPr>
          <p:nvPr>
            <p:ph type="title"/>
          </p:nvPr>
        </p:nvSpPr>
        <p:spPr>
          <a:xfrm>
            <a:off x="457200" y="110520"/>
            <a:ext cx="8229240" cy="10486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88" name="PlaceHolder 2"/>
          <p:cNvSpPr>
            <a:spLocks noGrp="1"/>
          </p:cNvSpPr>
          <p:nvPr>
            <p:ph type="body"/>
          </p:nvPr>
        </p:nvSpPr>
        <p:spPr>
          <a:xfrm>
            <a:off x="457200" y="1204560"/>
            <a:ext cx="8229240" cy="1423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89" name="PlaceHolder 3"/>
          <p:cNvSpPr>
            <a:spLocks noGrp="1"/>
          </p:cNvSpPr>
          <p:nvPr>
            <p:ph type="body"/>
          </p:nvPr>
        </p:nvSpPr>
        <p:spPr>
          <a:xfrm>
            <a:off x="457200" y="2764080"/>
            <a:ext cx="8229240" cy="1423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5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PlaceHolder 1"/>
          <p:cNvSpPr>
            <a:spLocks noGrp="1"/>
          </p:cNvSpPr>
          <p:nvPr>
            <p:ph type="title"/>
          </p:nvPr>
        </p:nvSpPr>
        <p:spPr>
          <a:xfrm>
            <a:off x="457200" y="110520"/>
            <a:ext cx="8229240" cy="10486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91" name="PlaceHolder 2"/>
          <p:cNvSpPr>
            <a:spLocks noGrp="1"/>
          </p:cNvSpPr>
          <p:nvPr>
            <p:ph type="body"/>
          </p:nvPr>
        </p:nvSpPr>
        <p:spPr>
          <a:xfrm>
            <a:off x="457200" y="1204560"/>
            <a:ext cx="4015800" cy="1423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92" name="PlaceHolder 3"/>
          <p:cNvSpPr>
            <a:spLocks noGrp="1"/>
          </p:cNvSpPr>
          <p:nvPr>
            <p:ph type="body"/>
          </p:nvPr>
        </p:nvSpPr>
        <p:spPr>
          <a:xfrm>
            <a:off x="4674240" y="1204560"/>
            <a:ext cx="4015800" cy="1423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93" name="PlaceHolder 4"/>
          <p:cNvSpPr>
            <a:spLocks noGrp="1"/>
          </p:cNvSpPr>
          <p:nvPr>
            <p:ph type="body"/>
          </p:nvPr>
        </p:nvSpPr>
        <p:spPr>
          <a:xfrm>
            <a:off x="457200" y="2764080"/>
            <a:ext cx="4015800" cy="1423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94" name="PlaceHolder 5"/>
          <p:cNvSpPr>
            <a:spLocks noGrp="1"/>
          </p:cNvSpPr>
          <p:nvPr>
            <p:ph type="body"/>
          </p:nvPr>
        </p:nvSpPr>
        <p:spPr>
          <a:xfrm>
            <a:off x="4674240" y="2764080"/>
            <a:ext cx="4015800" cy="1423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subTitle"/>
          </p:nvPr>
        </p:nvSpPr>
        <p:spPr>
          <a:xfrm>
            <a:off x="457200" y="205200"/>
            <a:ext cx="8229240" cy="39844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6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PlaceHolder 1"/>
          <p:cNvSpPr>
            <a:spLocks noGrp="1"/>
          </p:cNvSpPr>
          <p:nvPr>
            <p:ph type="title"/>
          </p:nvPr>
        </p:nvSpPr>
        <p:spPr>
          <a:xfrm>
            <a:off x="457200" y="110520"/>
            <a:ext cx="8229240" cy="10486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96" name="PlaceHolder 2"/>
          <p:cNvSpPr>
            <a:spLocks noGrp="1"/>
          </p:cNvSpPr>
          <p:nvPr>
            <p:ph type="body"/>
          </p:nvPr>
        </p:nvSpPr>
        <p:spPr>
          <a:xfrm>
            <a:off x="457200" y="1204560"/>
            <a:ext cx="2649600" cy="1423800"/>
          </a:xfrm>
          <a:prstGeom prst="rect">
            <a:avLst/>
          </a:prstGeom>
        </p:spPr>
        <p:txBody>
          <a:bodyPr lIns="0" rIns="0" tIns="0" bIns="0">
            <a:normAutofit fontScale="63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97" name="PlaceHolder 3"/>
          <p:cNvSpPr>
            <a:spLocks noGrp="1"/>
          </p:cNvSpPr>
          <p:nvPr>
            <p:ph type="body"/>
          </p:nvPr>
        </p:nvSpPr>
        <p:spPr>
          <a:xfrm>
            <a:off x="3239640" y="1204560"/>
            <a:ext cx="2649600" cy="1423800"/>
          </a:xfrm>
          <a:prstGeom prst="rect">
            <a:avLst/>
          </a:prstGeom>
        </p:spPr>
        <p:txBody>
          <a:bodyPr lIns="0" rIns="0" tIns="0" bIns="0">
            <a:normAutofit fontScale="63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98" name="PlaceHolder 4"/>
          <p:cNvSpPr>
            <a:spLocks noGrp="1"/>
          </p:cNvSpPr>
          <p:nvPr>
            <p:ph type="body"/>
          </p:nvPr>
        </p:nvSpPr>
        <p:spPr>
          <a:xfrm>
            <a:off x="6022080" y="1204560"/>
            <a:ext cx="2649600" cy="1423800"/>
          </a:xfrm>
          <a:prstGeom prst="rect">
            <a:avLst/>
          </a:prstGeom>
        </p:spPr>
        <p:txBody>
          <a:bodyPr lIns="0" rIns="0" tIns="0" bIns="0">
            <a:normAutofit fontScale="63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99" name="PlaceHolder 5"/>
          <p:cNvSpPr>
            <a:spLocks noGrp="1"/>
          </p:cNvSpPr>
          <p:nvPr>
            <p:ph type="body"/>
          </p:nvPr>
        </p:nvSpPr>
        <p:spPr>
          <a:xfrm>
            <a:off x="457200" y="2764080"/>
            <a:ext cx="2649600" cy="1423800"/>
          </a:xfrm>
          <a:prstGeom prst="rect">
            <a:avLst/>
          </a:prstGeom>
        </p:spPr>
        <p:txBody>
          <a:bodyPr lIns="0" rIns="0" tIns="0" bIns="0">
            <a:normAutofit fontScale="63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00" name="PlaceHolder 6"/>
          <p:cNvSpPr>
            <a:spLocks noGrp="1"/>
          </p:cNvSpPr>
          <p:nvPr>
            <p:ph type="body"/>
          </p:nvPr>
        </p:nvSpPr>
        <p:spPr>
          <a:xfrm>
            <a:off x="3239640" y="2764080"/>
            <a:ext cx="2649600" cy="1423800"/>
          </a:xfrm>
          <a:prstGeom prst="rect">
            <a:avLst/>
          </a:prstGeom>
        </p:spPr>
        <p:txBody>
          <a:bodyPr lIns="0" rIns="0" tIns="0" bIns="0">
            <a:normAutofit fontScale="63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01" name="PlaceHolder 7"/>
          <p:cNvSpPr>
            <a:spLocks noGrp="1"/>
          </p:cNvSpPr>
          <p:nvPr>
            <p:ph type="body"/>
          </p:nvPr>
        </p:nvSpPr>
        <p:spPr>
          <a:xfrm>
            <a:off x="6022080" y="2764080"/>
            <a:ext cx="2649600" cy="1423800"/>
          </a:xfrm>
          <a:prstGeom prst="rect">
            <a:avLst/>
          </a:prstGeom>
        </p:spPr>
        <p:txBody>
          <a:bodyPr lIns="0" rIns="0" tIns="0" bIns="0">
            <a:normAutofit fontScale="63000"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457200" y="110520"/>
            <a:ext cx="8229240" cy="10486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4" name="PlaceHolder 2"/>
          <p:cNvSpPr>
            <a:spLocks noGrp="1"/>
          </p:cNvSpPr>
          <p:nvPr>
            <p:ph type="body"/>
          </p:nvPr>
        </p:nvSpPr>
        <p:spPr>
          <a:xfrm>
            <a:off x="457200" y="1204560"/>
            <a:ext cx="4015800" cy="1423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5" name="PlaceHolder 3"/>
          <p:cNvSpPr>
            <a:spLocks noGrp="1"/>
          </p:cNvSpPr>
          <p:nvPr>
            <p:ph type="body"/>
          </p:nvPr>
        </p:nvSpPr>
        <p:spPr>
          <a:xfrm>
            <a:off x="4674240" y="1204560"/>
            <a:ext cx="4015800" cy="29854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6" name="PlaceHolder 4"/>
          <p:cNvSpPr>
            <a:spLocks noGrp="1"/>
          </p:cNvSpPr>
          <p:nvPr>
            <p:ph type="body"/>
          </p:nvPr>
        </p:nvSpPr>
        <p:spPr>
          <a:xfrm>
            <a:off x="457200" y="2764080"/>
            <a:ext cx="4015800" cy="1423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title"/>
          </p:nvPr>
        </p:nvSpPr>
        <p:spPr>
          <a:xfrm>
            <a:off x="457200" y="110520"/>
            <a:ext cx="8229240" cy="10486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8" name="PlaceHolder 2"/>
          <p:cNvSpPr>
            <a:spLocks noGrp="1"/>
          </p:cNvSpPr>
          <p:nvPr>
            <p:ph type="body"/>
          </p:nvPr>
        </p:nvSpPr>
        <p:spPr>
          <a:xfrm>
            <a:off x="457200" y="1204560"/>
            <a:ext cx="4015800" cy="29854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9" name="PlaceHolder 3"/>
          <p:cNvSpPr>
            <a:spLocks noGrp="1"/>
          </p:cNvSpPr>
          <p:nvPr>
            <p:ph type="body"/>
          </p:nvPr>
        </p:nvSpPr>
        <p:spPr>
          <a:xfrm>
            <a:off x="4674240" y="1204560"/>
            <a:ext cx="4015800" cy="1423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0" name="PlaceHolder 4"/>
          <p:cNvSpPr>
            <a:spLocks noGrp="1"/>
          </p:cNvSpPr>
          <p:nvPr>
            <p:ph type="body"/>
          </p:nvPr>
        </p:nvSpPr>
        <p:spPr>
          <a:xfrm>
            <a:off x="4674240" y="2764080"/>
            <a:ext cx="4015800" cy="1423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laceHolder 1"/>
          <p:cNvSpPr>
            <a:spLocks noGrp="1"/>
          </p:cNvSpPr>
          <p:nvPr>
            <p:ph type="title"/>
          </p:nvPr>
        </p:nvSpPr>
        <p:spPr>
          <a:xfrm>
            <a:off x="457200" y="110520"/>
            <a:ext cx="8229240" cy="10486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22" name="PlaceHolder 2"/>
          <p:cNvSpPr>
            <a:spLocks noGrp="1"/>
          </p:cNvSpPr>
          <p:nvPr>
            <p:ph type="body"/>
          </p:nvPr>
        </p:nvSpPr>
        <p:spPr>
          <a:xfrm>
            <a:off x="457200" y="1204560"/>
            <a:ext cx="4015800" cy="1423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3" name="PlaceHolder 3"/>
          <p:cNvSpPr>
            <a:spLocks noGrp="1"/>
          </p:cNvSpPr>
          <p:nvPr>
            <p:ph type="body"/>
          </p:nvPr>
        </p:nvSpPr>
        <p:spPr>
          <a:xfrm>
            <a:off x="4674240" y="1204560"/>
            <a:ext cx="4015800" cy="1423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4" name="PlaceHolder 4"/>
          <p:cNvSpPr>
            <a:spLocks noGrp="1"/>
          </p:cNvSpPr>
          <p:nvPr>
            <p:ph type="body"/>
          </p:nvPr>
        </p:nvSpPr>
        <p:spPr>
          <a:xfrm>
            <a:off x="457200" y="2764080"/>
            <a:ext cx="8229240" cy="1423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Relationship Id="rId9" Type="http://schemas.openxmlformats.org/officeDocument/2006/relationships/slideLayout" Target="../slideLayouts/slideLayout6.xml"/><Relationship Id="rId10" Type="http://schemas.openxmlformats.org/officeDocument/2006/relationships/slideLayout" Target="../slideLayouts/slideLayout7.xml"/><Relationship Id="rId11" Type="http://schemas.openxmlformats.org/officeDocument/2006/relationships/slideLayout" Target="../slideLayouts/slideLayout8.xml"/><Relationship Id="rId12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image" Target="../media/image3.png"/><Relationship Id="rId3" Type="http://schemas.openxmlformats.org/officeDocument/2006/relationships/image" Target="../media/image4.tif"/><Relationship Id="rId4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6.xml"/><Relationship Id="rId8" Type="http://schemas.openxmlformats.org/officeDocument/2006/relationships/slideLayout" Target="../slideLayouts/slideLayout17.xml"/><Relationship Id="rId9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image" Target="../media/image5.png"/><Relationship Id="rId3" Type="http://schemas.openxmlformats.org/officeDocument/2006/relationships/image" Target="../media/image6.tif"/><Relationship Id="rId4" Type="http://schemas.openxmlformats.org/officeDocument/2006/relationships/slideLayout" Target="../slideLayouts/slideLayout25.xml"/><Relationship Id="rId5" Type="http://schemas.openxmlformats.org/officeDocument/2006/relationships/slideLayout" Target="../slideLayouts/slideLayout26.xml"/><Relationship Id="rId6" Type="http://schemas.openxmlformats.org/officeDocument/2006/relationships/slideLayout" Target="../slideLayouts/slideLayout27.xml"/><Relationship Id="rId7" Type="http://schemas.openxmlformats.org/officeDocument/2006/relationships/slideLayout" Target="../slideLayouts/slideLayout28.xml"/><Relationship Id="rId8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36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image" Target="../media/image7.png"/><Relationship Id="rId3" Type="http://schemas.openxmlformats.org/officeDocument/2006/relationships/image" Target="../media/image8.tif"/><Relationship Id="rId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48.xml"/>
</Relationships>
</file>

<file path=ppt/slideMasters/_rels/slideMaster5.xml.rels><?xml version="1.0" encoding="UTF-8"?>
<Relationships xmlns="http://schemas.openxmlformats.org/package/2006/relationships"><Relationship Id="rId1" Type="http://schemas.openxmlformats.org/officeDocument/2006/relationships/theme" Target="../theme/theme5.xml"/><Relationship Id="rId2" Type="http://schemas.openxmlformats.org/officeDocument/2006/relationships/image" Target="../media/image9.png"/><Relationship Id="rId3" Type="http://schemas.openxmlformats.org/officeDocument/2006/relationships/slideLayout" Target="../slideLayouts/slideLayout49.xml"/><Relationship Id="rId4" Type="http://schemas.openxmlformats.org/officeDocument/2006/relationships/slideLayout" Target="../slideLayouts/slideLayout50.xml"/><Relationship Id="rId5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3.xml"/><Relationship Id="rId8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60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0" name="Picture 6" descr=""/>
          <p:cNvPicPr/>
          <p:nvPr/>
        </p:nvPicPr>
        <p:blipFill>
          <a:blip r:embed="rId2"/>
          <a:stretch/>
        </p:blipFill>
        <p:spPr>
          <a:xfrm>
            <a:off x="0" y="0"/>
            <a:ext cx="9142200" cy="5150880"/>
          </a:xfrm>
          <a:prstGeom prst="rect">
            <a:avLst/>
          </a:prstGeom>
          <a:ln w="0">
            <a:noFill/>
          </a:ln>
        </p:spPr>
      </p:pic>
      <p:pic>
        <p:nvPicPr>
          <p:cNvPr id="1" name="Рисунок 1" descr=""/>
          <p:cNvPicPr/>
          <p:nvPr/>
        </p:nvPicPr>
        <p:blipFill>
          <a:blip r:embed="rId3"/>
          <a:stretch/>
        </p:blipFill>
        <p:spPr>
          <a:xfrm>
            <a:off x="323640" y="334440"/>
            <a:ext cx="2509920" cy="869760"/>
          </a:xfrm>
          <a:prstGeom prst="rect">
            <a:avLst/>
          </a:prstGeom>
          <a:ln w="0">
            <a:noFill/>
          </a:ln>
        </p:spPr>
      </p:pic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93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ru-RU" sz="4400" spc="-1" strike="noStrike">
                <a:latin typeface="Arial"/>
              </a:rPr>
              <a:t>Д</a:t>
            </a:r>
            <a:r>
              <a:rPr b="0" lang="ru-RU" sz="4400" spc="-1" strike="noStrike">
                <a:latin typeface="Arial"/>
              </a:rPr>
              <a:t>л</a:t>
            </a:r>
            <a:r>
              <a:rPr b="0" lang="ru-RU" sz="4400" spc="-1" strike="noStrike">
                <a:latin typeface="Arial"/>
              </a:rPr>
              <a:t>я</a:t>
            </a:r>
            <a:r>
              <a:rPr b="0" lang="ru-RU" sz="4400" spc="-1" strike="noStrike">
                <a:latin typeface="Arial"/>
              </a:rPr>
              <a:t> </a:t>
            </a:r>
            <a:r>
              <a:rPr b="0" lang="ru-RU" sz="4400" spc="-1" strike="noStrike">
                <a:latin typeface="Arial"/>
              </a:rPr>
              <a:t>п</a:t>
            </a:r>
            <a:r>
              <a:rPr b="0" lang="ru-RU" sz="4400" spc="-1" strike="noStrike">
                <a:latin typeface="Arial"/>
              </a:rPr>
              <a:t>р</a:t>
            </a:r>
            <a:r>
              <a:rPr b="0" lang="ru-RU" sz="4400" spc="-1" strike="noStrike">
                <a:latin typeface="Arial"/>
              </a:rPr>
              <a:t>а</a:t>
            </a:r>
            <a:r>
              <a:rPr b="0" lang="ru-RU" sz="4400" spc="-1" strike="noStrike">
                <a:latin typeface="Arial"/>
              </a:rPr>
              <a:t>в</a:t>
            </a:r>
            <a:r>
              <a:rPr b="0" lang="ru-RU" sz="4400" spc="-1" strike="noStrike">
                <a:latin typeface="Arial"/>
              </a:rPr>
              <a:t>к</a:t>
            </a:r>
            <a:r>
              <a:rPr b="0" lang="ru-RU" sz="4400" spc="-1" strike="noStrike">
                <a:latin typeface="Arial"/>
              </a:rPr>
              <a:t>и</a:t>
            </a:r>
            <a:r>
              <a:rPr b="0" lang="ru-RU" sz="4400" spc="-1" strike="noStrike">
                <a:latin typeface="Arial"/>
              </a:rPr>
              <a:t> </a:t>
            </a:r>
            <a:r>
              <a:rPr b="0" lang="ru-RU" sz="4400" spc="-1" strike="noStrike">
                <a:latin typeface="Arial"/>
              </a:rPr>
              <a:t>т</a:t>
            </a:r>
            <a:r>
              <a:rPr b="0" lang="ru-RU" sz="4400" spc="-1" strike="noStrike">
                <a:latin typeface="Arial"/>
              </a:rPr>
              <a:t>е</a:t>
            </a:r>
            <a:r>
              <a:rPr b="0" lang="ru-RU" sz="4400" spc="-1" strike="noStrike">
                <a:latin typeface="Arial"/>
              </a:rPr>
              <a:t>к</a:t>
            </a:r>
            <a:r>
              <a:rPr b="0" lang="ru-RU" sz="4400" spc="-1" strike="noStrike">
                <a:latin typeface="Arial"/>
              </a:rPr>
              <a:t>с</a:t>
            </a:r>
            <a:r>
              <a:rPr b="0" lang="ru-RU" sz="4400" spc="-1" strike="noStrike">
                <a:latin typeface="Arial"/>
              </a:rPr>
              <a:t>т</a:t>
            </a:r>
            <a:r>
              <a:rPr b="0" lang="ru-RU" sz="4400" spc="-1" strike="noStrike">
                <a:latin typeface="Arial"/>
              </a:rPr>
              <a:t>а</a:t>
            </a:r>
            <a:r>
              <a:rPr b="0" lang="ru-RU" sz="4400" spc="-1" strike="noStrike">
                <a:latin typeface="Arial"/>
              </a:rPr>
              <a:t> </a:t>
            </a:r>
            <a:r>
              <a:rPr b="0" lang="ru-RU" sz="4400" spc="-1" strike="noStrike">
                <a:latin typeface="Arial"/>
              </a:rPr>
              <a:t>з</a:t>
            </a:r>
            <a:r>
              <a:rPr b="0" lang="ru-RU" sz="4400" spc="-1" strike="noStrike">
                <a:latin typeface="Arial"/>
              </a:rPr>
              <a:t>а</a:t>
            </a:r>
            <a:r>
              <a:rPr b="0" lang="ru-RU" sz="4400" spc="-1" strike="noStrike">
                <a:latin typeface="Arial"/>
              </a:rPr>
              <a:t>г</a:t>
            </a:r>
            <a:r>
              <a:rPr b="0" lang="ru-RU" sz="4400" spc="-1" strike="noStrike">
                <a:latin typeface="Arial"/>
              </a:rPr>
              <a:t>л</a:t>
            </a:r>
            <a:r>
              <a:rPr b="0" lang="ru-RU" sz="4400" spc="-1" strike="noStrike">
                <a:latin typeface="Arial"/>
              </a:rPr>
              <a:t>а</a:t>
            </a:r>
            <a:r>
              <a:rPr b="0" lang="ru-RU" sz="4400" spc="-1" strike="noStrike">
                <a:latin typeface="Arial"/>
              </a:rPr>
              <a:t>в</a:t>
            </a:r>
            <a:r>
              <a:rPr b="0" lang="ru-RU" sz="4400" spc="-1" strike="noStrike">
                <a:latin typeface="Arial"/>
              </a:rPr>
              <a:t>и</a:t>
            </a:r>
            <a:r>
              <a:rPr b="0" lang="ru-RU" sz="4400" spc="-1" strike="noStrike">
                <a:latin typeface="Arial"/>
              </a:rPr>
              <a:t>я</a:t>
            </a:r>
            <a:r>
              <a:rPr b="0" lang="ru-RU" sz="4400" spc="-1" strike="noStrike">
                <a:latin typeface="Arial"/>
              </a:rPr>
              <a:t> </a:t>
            </a:r>
            <a:r>
              <a:rPr b="0" lang="ru-RU" sz="4400" spc="-1" strike="noStrike">
                <a:latin typeface="Arial"/>
              </a:rPr>
              <a:t>щ</a:t>
            </a:r>
            <a:r>
              <a:rPr b="0" lang="ru-RU" sz="4400" spc="-1" strike="noStrike">
                <a:latin typeface="Arial"/>
              </a:rPr>
              <a:t>ё</a:t>
            </a:r>
            <a:r>
              <a:rPr b="0" lang="ru-RU" sz="4400" spc="-1" strike="noStrike">
                <a:latin typeface="Arial"/>
              </a:rPr>
              <a:t>л</a:t>
            </a:r>
            <a:r>
              <a:rPr b="0" lang="ru-RU" sz="4400" spc="-1" strike="noStrike">
                <a:latin typeface="Arial"/>
              </a:rPr>
              <a:t>к</a:t>
            </a:r>
            <a:r>
              <a:rPr b="0" lang="ru-RU" sz="4400" spc="-1" strike="noStrike">
                <a:latin typeface="Arial"/>
              </a:rPr>
              <a:t>н</a:t>
            </a:r>
            <a:r>
              <a:rPr b="0" lang="ru-RU" sz="4400" spc="-1" strike="noStrike">
                <a:latin typeface="Arial"/>
              </a:rPr>
              <a:t>и</a:t>
            </a:r>
            <a:r>
              <a:rPr b="0" lang="ru-RU" sz="4400" spc="-1" strike="noStrike">
                <a:latin typeface="Arial"/>
              </a:rPr>
              <a:t>т</a:t>
            </a:r>
            <a:r>
              <a:rPr b="0" lang="ru-RU" sz="4400" spc="-1" strike="noStrike">
                <a:latin typeface="Arial"/>
              </a:rPr>
              <a:t>е</a:t>
            </a:r>
            <a:r>
              <a:rPr b="0" lang="ru-RU" sz="4400" spc="-1" strike="noStrike">
                <a:latin typeface="Arial"/>
              </a:rPr>
              <a:t> </a:t>
            </a:r>
            <a:r>
              <a:rPr b="0" lang="ru-RU" sz="4400" spc="-1" strike="noStrike">
                <a:latin typeface="Arial"/>
              </a:rPr>
              <a:t>м</a:t>
            </a:r>
            <a:r>
              <a:rPr b="0" lang="ru-RU" sz="4400" spc="-1" strike="noStrike">
                <a:latin typeface="Arial"/>
              </a:rPr>
              <a:t>ы</a:t>
            </a:r>
            <a:r>
              <a:rPr b="0" lang="ru-RU" sz="4400" spc="-1" strike="noStrike">
                <a:latin typeface="Arial"/>
              </a:rPr>
              <a:t>ш</a:t>
            </a:r>
            <a:r>
              <a:rPr b="0" lang="ru-RU" sz="4400" spc="-1" strike="noStrike">
                <a:latin typeface="Arial"/>
              </a:rPr>
              <a:t>ь</a:t>
            </a:r>
            <a:r>
              <a:rPr b="0" lang="ru-RU" sz="4400" spc="-1" strike="noStrike">
                <a:latin typeface="Arial"/>
              </a:rPr>
              <a:t>ю</a:t>
            </a:r>
            <a:endParaRPr b="0" lang="ru-RU" sz="44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457200" y="1204560"/>
            <a:ext cx="8229240" cy="29854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latin typeface="Arial"/>
              </a:rPr>
              <a:t>Для правки структуры щёлкните мышью</a:t>
            </a:r>
            <a:endParaRPr b="0" lang="ru-RU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latin typeface="Arial"/>
              </a:rPr>
              <a:t>Второй уровень структуры</a:t>
            </a:r>
            <a:endParaRPr b="0" lang="ru-RU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pc="-1" strike="noStrike">
                <a:latin typeface="Arial"/>
              </a:rPr>
              <a:t>Третий уровень структуры</a:t>
            </a:r>
            <a:endParaRPr b="0" lang="ru-RU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latin typeface="Arial"/>
              </a:rPr>
              <a:t>Четвёртый уровень структуры</a:t>
            </a:r>
            <a:endParaRPr b="0" lang="ru-RU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Пятый уровень структуры</a:t>
            </a:r>
            <a:endParaRPr b="0" lang="ru-RU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Шестой уровень структуры</a:t>
            </a:r>
            <a:endParaRPr b="0" lang="ru-RU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Седьмой уровень структуры</a:t>
            </a:r>
            <a:endParaRPr b="0" lang="ru-RU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7" descr=""/>
          <p:cNvPicPr/>
          <p:nvPr/>
        </p:nvPicPr>
        <p:blipFill>
          <a:blip r:embed="rId2"/>
          <a:stretch/>
        </p:blipFill>
        <p:spPr>
          <a:xfrm>
            <a:off x="0" y="0"/>
            <a:ext cx="9133920" cy="5146560"/>
          </a:xfrm>
          <a:prstGeom prst="rect">
            <a:avLst/>
          </a:prstGeom>
          <a:ln w="0">
            <a:noFill/>
          </a:ln>
        </p:spPr>
      </p:pic>
      <p:sp>
        <p:nvSpPr>
          <p:cNvPr id="41" name="CustomShape 1"/>
          <p:cNvSpPr/>
          <p:nvPr/>
        </p:nvSpPr>
        <p:spPr>
          <a:xfrm>
            <a:off x="7668360" y="270000"/>
            <a:ext cx="1150200" cy="502200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42" name="Рисунок 2" descr=""/>
          <p:cNvPicPr/>
          <p:nvPr/>
        </p:nvPicPr>
        <p:blipFill>
          <a:blip r:embed="rId3"/>
          <a:stretch/>
        </p:blipFill>
        <p:spPr>
          <a:xfrm>
            <a:off x="7668360" y="323280"/>
            <a:ext cx="1303920" cy="451440"/>
          </a:xfrm>
          <a:prstGeom prst="rect">
            <a:avLst/>
          </a:prstGeom>
          <a:ln w="0">
            <a:noFill/>
          </a:ln>
        </p:spPr>
      </p:pic>
      <p:sp>
        <p:nvSpPr>
          <p:cNvPr id="43" name="PlaceHolder 2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93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ru-RU" sz="4400" spc="-1" strike="noStrike">
                <a:latin typeface="Arial"/>
              </a:rPr>
              <a:t>Для правки текста заглавия щёлкните мышью</a:t>
            </a:r>
            <a:endParaRPr b="0" lang="ru-RU" sz="4400" spc="-1" strike="noStrike">
              <a:latin typeface="Arial"/>
            </a:endParaRPr>
          </a:p>
        </p:txBody>
      </p:sp>
      <p:sp>
        <p:nvSpPr>
          <p:cNvPr id="44" name="PlaceHolder 3"/>
          <p:cNvSpPr>
            <a:spLocks noGrp="1"/>
          </p:cNvSpPr>
          <p:nvPr>
            <p:ph type="body"/>
          </p:nvPr>
        </p:nvSpPr>
        <p:spPr>
          <a:xfrm>
            <a:off x="457200" y="1204560"/>
            <a:ext cx="8229240" cy="29854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latin typeface="Arial"/>
              </a:rPr>
              <a:t>Для правки структуры щёлкните мышью</a:t>
            </a:r>
            <a:endParaRPr b="0" lang="ru-RU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latin typeface="Arial"/>
              </a:rPr>
              <a:t>Второй уровень структуры</a:t>
            </a:r>
            <a:endParaRPr b="0" lang="ru-RU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pc="-1" strike="noStrike">
                <a:latin typeface="Arial"/>
              </a:rPr>
              <a:t>Третий уровень структуры</a:t>
            </a:r>
            <a:endParaRPr b="0" lang="ru-RU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latin typeface="Arial"/>
              </a:rPr>
              <a:t>Четвёртый уровень структуры</a:t>
            </a:r>
            <a:endParaRPr b="0" lang="ru-RU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Пятый уровень структуры</a:t>
            </a:r>
            <a:endParaRPr b="0" lang="ru-RU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Шестой уровень структуры</a:t>
            </a:r>
            <a:endParaRPr b="0" lang="ru-RU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Седьмой уровень структуры</a:t>
            </a:r>
            <a:endParaRPr b="0" lang="ru-RU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2" r:id="rId14"/>
    <p:sldLayoutId id="2147483673" r:id="rId15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Picture 7" descr=""/>
          <p:cNvPicPr/>
          <p:nvPr/>
        </p:nvPicPr>
        <p:blipFill>
          <a:blip r:embed="rId2"/>
          <a:stretch/>
        </p:blipFill>
        <p:spPr>
          <a:xfrm>
            <a:off x="0" y="0"/>
            <a:ext cx="9133920" cy="5146560"/>
          </a:xfrm>
          <a:prstGeom prst="rect">
            <a:avLst/>
          </a:prstGeom>
          <a:ln w="0">
            <a:noFill/>
          </a:ln>
        </p:spPr>
      </p:pic>
      <p:sp>
        <p:nvSpPr>
          <p:cNvPr id="82" name="CustomShape 1"/>
          <p:cNvSpPr/>
          <p:nvPr/>
        </p:nvSpPr>
        <p:spPr>
          <a:xfrm>
            <a:off x="7668360" y="270000"/>
            <a:ext cx="1150200" cy="502200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83" name="Рисунок 2" descr=""/>
          <p:cNvPicPr/>
          <p:nvPr/>
        </p:nvPicPr>
        <p:blipFill>
          <a:blip r:embed="rId3"/>
          <a:stretch/>
        </p:blipFill>
        <p:spPr>
          <a:xfrm>
            <a:off x="7668360" y="323280"/>
            <a:ext cx="1303920" cy="451440"/>
          </a:xfrm>
          <a:prstGeom prst="rect">
            <a:avLst/>
          </a:prstGeom>
          <a:ln w="0">
            <a:noFill/>
          </a:ln>
        </p:spPr>
      </p:pic>
      <p:sp>
        <p:nvSpPr>
          <p:cNvPr id="84" name="PlaceHolder 2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8880" cy="858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r>
              <a:rPr b="0" lang="ru-RU" sz="1800" spc="-1" strike="noStrike">
                <a:latin typeface="Arial"/>
              </a:rPr>
              <a:t>Для правки </a:t>
            </a:r>
            <a:r>
              <a:rPr b="0" lang="ru-RU" sz="1800" spc="-1" strike="noStrike">
                <a:latin typeface="Arial"/>
              </a:rPr>
              <a:t>текста </a:t>
            </a:r>
            <a:r>
              <a:rPr b="0" lang="ru-RU" sz="1800" spc="-1" strike="noStrike">
                <a:latin typeface="Arial"/>
              </a:rPr>
              <a:t>заглавия </a:t>
            </a:r>
            <a:r>
              <a:rPr b="0" lang="ru-RU" sz="1800" spc="-1" strike="noStrike">
                <a:latin typeface="Arial"/>
              </a:rPr>
              <a:t>щёлкните </a:t>
            </a:r>
            <a:r>
              <a:rPr b="0" lang="ru-RU" sz="1800" spc="-1" strike="noStrike">
                <a:latin typeface="Arial"/>
              </a:rPr>
              <a:t>мышью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85" name="PlaceHolder 3"/>
          <p:cNvSpPr>
            <a:spLocks noGrp="1"/>
          </p:cNvSpPr>
          <p:nvPr>
            <p:ph type="body"/>
          </p:nvPr>
        </p:nvSpPr>
        <p:spPr>
          <a:xfrm>
            <a:off x="457200" y="1204560"/>
            <a:ext cx="8228880" cy="29851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latin typeface="Arial"/>
              </a:rPr>
              <a:t>Для правки структуры щёлкните мышью</a:t>
            </a:r>
            <a:endParaRPr b="0" lang="ru-RU" sz="18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latin typeface="Arial"/>
              </a:rPr>
              <a:t>Второй уровень структуры</a:t>
            </a:r>
            <a:endParaRPr b="0" lang="ru-RU" sz="1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latin typeface="Arial"/>
              </a:rPr>
              <a:t>Третий уровень структуры</a:t>
            </a:r>
            <a:endParaRPr b="0" lang="ru-RU" sz="18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latin typeface="Arial"/>
              </a:rPr>
              <a:t>Четвёртый уровень структуры</a:t>
            </a:r>
            <a:endParaRPr b="0" lang="ru-RU" sz="18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latin typeface="Arial"/>
              </a:rPr>
              <a:t>Пятый уровень структуры</a:t>
            </a:r>
            <a:endParaRPr b="0" lang="ru-RU" sz="18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latin typeface="Arial"/>
              </a:rPr>
              <a:t>Шестой уровень структуры</a:t>
            </a:r>
            <a:endParaRPr b="0" lang="ru-RU" sz="18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latin typeface="Arial"/>
              </a:rPr>
              <a:t>Седьмой уровень структуры</a:t>
            </a:r>
            <a:endParaRPr b="0" lang="ru-RU" sz="18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4" r:id="rId13"/>
    <p:sldLayoutId id="2147483685" r:id="rId14"/>
    <p:sldLayoutId id="2147483686" r:id="rId15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Picture 7" descr=""/>
          <p:cNvPicPr/>
          <p:nvPr/>
        </p:nvPicPr>
        <p:blipFill>
          <a:blip r:embed="rId2"/>
          <a:stretch/>
        </p:blipFill>
        <p:spPr>
          <a:xfrm>
            <a:off x="0" y="0"/>
            <a:ext cx="9133920" cy="5146560"/>
          </a:xfrm>
          <a:prstGeom prst="rect">
            <a:avLst/>
          </a:prstGeom>
          <a:ln w="0">
            <a:noFill/>
          </a:ln>
        </p:spPr>
      </p:pic>
      <p:sp>
        <p:nvSpPr>
          <p:cNvPr id="123" name="CustomShape 1"/>
          <p:cNvSpPr/>
          <p:nvPr/>
        </p:nvSpPr>
        <p:spPr>
          <a:xfrm>
            <a:off x="7668360" y="270000"/>
            <a:ext cx="1150200" cy="502200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24" name="Рисунок 2" descr=""/>
          <p:cNvPicPr/>
          <p:nvPr/>
        </p:nvPicPr>
        <p:blipFill>
          <a:blip r:embed="rId3"/>
          <a:stretch/>
        </p:blipFill>
        <p:spPr>
          <a:xfrm>
            <a:off x="7668360" y="323280"/>
            <a:ext cx="1303920" cy="451440"/>
          </a:xfrm>
          <a:prstGeom prst="rect">
            <a:avLst/>
          </a:prstGeom>
          <a:ln w="0">
            <a:noFill/>
          </a:ln>
        </p:spPr>
      </p:pic>
      <p:sp>
        <p:nvSpPr>
          <p:cNvPr id="125" name="PlaceHolder 2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93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ru-RU" sz="4400" spc="-1" strike="noStrike">
                <a:latin typeface="Arial"/>
              </a:rPr>
              <a:t>Для правки текста заглавия щёлкните мышью</a:t>
            </a:r>
            <a:endParaRPr b="0" lang="ru-RU" sz="4400" spc="-1" strike="noStrike">
              <a:latin typeface="Arial"/>
            </a:endParaRPr>
          </a:p>
        </p:txBody>
      </p:sp>
      <p:sp>
        <p:nvSpPr>
          <p:cNvPr id="126" name="PlaceHolder 3"/>
          <p:cNvSpPr>
            <a:spLocks noGrp="1"/>
          </p:cNvSpPr>
          <p:nvPr>
            <p:ph type="body"/>
          </p:nvPr>
        </p:nvSpPr>
        <p:spPr>
          <a:xfrm>
            <a:off x="457200" y="1204560"/>
            <a:ext cx="8229240" cy="29854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latin typeface="Arial"/>
              </a:rPr>
              <a:t>Для правки структуры щёлкните мышью</a:t>
            </a:r>
            <a:endParaRPr b="0" lang="ru-RU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latin typeface="Arial"/>
              </a:rPr>
              <a:t>Второй уровень структуры</a:t>
            </a:r>
            <a:endParaRPr b="0" lang="ru-RU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pc="-1" strike="noStrike">
                <a:latin typeface="Arial"/>
              </a:rPr>
              <a:t>Третий уровень структуры</a:t>
            </a:r>
            <a:endParaRPr b="0" lang="ru-RU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latin typeface="Arial"/>
              </a:rPr>
              <a:t>Четвёртый уровень структуры</a:t>
            </a:r>
            <a:endParaRPr b="0" lang="ru-RU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Пятый уровень структуры</a:t>
            </a:r>
            <a:endParaRPr b="0" lang="ru-RU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Шестой уровень структуры</a:t>
            </a:r>
            <a:endParaRPr b="0" lang="ru-RU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Седьмой уровень структуры</a:t>
            </a:r>
            <a:endParaRPr b="0" lang="ru-RU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</p:sldLayoutIdLst>
</p:sldMaster>
</file>

<file path=ppt/slideMasters/slideMaster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Picture 6" descr=""/>
          <p:cNvPicPr/>
          <p:nvPr/>
        </p:nvPicPr>
        <p:blipFill>
          <a:blip r:embed="rId2"/>
          <a:stretch/>
        </p:blipFill>
        <p:spPr>
          <a:xfrm>
            <a:off x="0" y="0"/>
            <a:ext cx="9142200" cy="5150880"/>
          </a:xfrm>
          <a:prstGeom prst="rect">
            <a:avLst/>
          </a:prstGeom>
          <a:ln w="0">
            <a:noFill/>
          </a:ln>
        </p:spPr>
      </p:pic>
      <p:sp>
        <p:nvSpPr>
          <p:cNvPr id="164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93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ru-RU" sz="4400" spc="-1" strike="noStrike">
                <a:latin typeface="Arial"/>
              </a:rPr>
              <a:t>Для правки текста заглавия щёлкните мышью</a:t>
            </a:r>
            <a:endParaRPr b="0" lang="ru-RU" sz="4400" spc="-1" strike="noStrike">
              <a:latin typeface="Arial"/>
            </a:endParaRPr>
          </a:p>
        </p:txBody>
      </p:sp>
      <p:sp>
        <p:nvSpPr>
          <p:cNvPr id="165" name="PlaceHolder 2"/>
          <p:cNvSpPr>
            <a:spLocks noGrp="1"/>
          </p:cNvSpPr>
          <p:nvPr>
            <p:ph type="body"/>
          </p:nvPr>
        </p:nvSpPr>
        <p:spPr>
          <a:xfrm>
            <a:off x="457200" y="1204560"/>
            <a:ext cx="8229240" cy="29854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latin typeface="Arial"/>
              </a:rPr>
              <a:t>Для правки структуры щёлкните мышью</a:t>
            </a:r>
            <a:endParaRPr b="0" lang="ru-RU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latin typeface="Arial"/>
              </a:rPr>
              <a:t>Второй уровень структуры</a:t>
            </a:r>
            <a:endParaRPr b="0" lang="ru-RU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pc="-1" strike="noStrike">
                <a:latin typeface="Arial"/>
              </a:rPr>
              <a:t>Третий уровень структуры</a:t>
            </a:r>
            <a:endParaRPr b="0" lang="ru-RU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latin typeface="Arial"/>
              </a:rPr>
              <a:t>Четвёртый уровень структуры</a:t>
            </a:r>
            <a:endParaRPr b="0" lang="ru-RU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Пятый уровень структуры</a:t>
            </a:r>
            <a:endParaRPr b="0" lang="ru-RU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Шестой уровень структуры</a:t>
            </a:r>
            <a:endParaRPr b="0" lang="ru-RU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Седьмой уровень структуры</a:t>
            </a:r>
            <a:endParaRPr b="0" lang="ru-RU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1" r:id="rId13"/>
    <p:sldLayoutId id="2147483712" r:id="rId14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31.jpeg"/><Relationship Id="rId2" Type="http://schemas.openxmlformats.org/officeDocument/2006/relationships/image" Target="../media/image32.jpeg"/><Relationship Id="rId3" Type="http://schemas.openxmlformats.org/officeDocument/2006/relationships/image" Target="../media/image33.jpeg"/><Relationship Id="rId4" Type="http://schemas.openxmlformats.org/officeDocument/2006/relationships/slideLayout" Target="../slideLayouts/slideLayout13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34.jpeg"/><Relationship Id="rId2" Type="http://schemas.openxmlformats.org/officeDocument/2006/relationships/image" Target="../media/image35.jpeg"/><Relationship Id="rId3" Type="http://schemas.openxmlformats.org/officeDocument/2006/relationships/image" Target="../media/image36.jpeg"/><Relationship Id="rId4" Type="http://schemas.openxmlformats.org/officeDocument/2006/relationships/image" Target="../media/image37.jpeg"/><Relationship Id="rId5" Type="http://schemas.openxmlformats.org/officeDocument/2006/relationships/image" Target="../media/image38.jpeg"/><Relationship Id="rId6" Type="http://schemas.openxmlformats.org/officeDocument/2006/relationships/slideLayout" Target="../slideLayouts/slideLayout25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39.png"/><Relationship Id="rId2" Type="http://schemas.openxmlformats.org/officeDocument/2006/relationships/image" Target="../media/image40.png"/><Relationship Id="rId3" Type="http://schemas.openxmlformats.org/officeDocument/2006/relationships/image" Target="../media/image41.png"/><Relationship Id="rId4" Type="http://schemas.openxmlformats.org/officeDocument/2006/relationships/image" Target="../media/image42.jpeg"/><Relationship Id="rId5" Type="http://schemas.openxmlformats.org/officeDocument/2006/relationships/image" Target="../media/image43.jpeg"/><Relationship Id="rId6" Type="http://schemas.openxmlformats.org/officeDocument/2006/relationships/image" Target="../media/image44.jpeg"/><Relationship Id="rId7" Type="http://schemas.openxmlformats.org/officeDocument/2006/relationships/image" Target="../media/image45.jpeg"/><Relationship Id="rId8" Type="http://schemas.openxmlformats.org/officeDocument/2006/relationships/slideLayout" Target="../slideLayouts/slideLayout25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46.jpeg"/><Relationship Id="rId2" Type="http://schemas.openxmlformats.org/officeDocument/2006/relationships/image" Target="../media/image47.png"/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5" Type="http://schemas.openxmlformats.org/officeDocument/2006/relationships/slideLayout" Target="../slideLayouts/slideLayout25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50.png"/><Relationship Id="rId2" Type="http://schemas.openxmlformats.org/officeDocument/2006/relationships/hyperlink" Target="mailto:kustov_kv@kur2.rosenergoatom.ru" TargetMode="External"/><Relationship Id="rId3" Type="http://schemas.openxmlformats.org/officeDocument/2006/relationships/slideLayout" Target="../slideLayouts/slideLayout49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10.jpeg"/><Relationship Id="rId2" Type="http://schemas.openxmlformats.org/officeDocument/2006/relationships/image" Target="../media/image11.png"/><Relationship Id="rId3" Type="http://schemas.openxmlformats.org/officeDocument/2006/relationships/slideLayout" Target="../slideLayouts/slideLayout1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12.jpeg"/><Relationship Id="rId2" Type="http://schemas.openxmlformats.org/officeDocument/2006/relationships/image" Target="../media/image13.jpeg"/><Relationship Id="rId3" Type="http://schemas.openxmlformats.org/officeDocument/2006/relationships/slideLayout" Target="../slideLayouts/slideLayout25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14.png"/><Relationship Id="rId2" Type="http://schemas.openxmlformats.org/officeDocument/2006/relationships/image" Target="../media/image15.png"/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slideLayout" Target="../slideLayouts/slideLayout25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9.jpeg"/><Relationship Id="rId2" Type="http://schemas.openxmlformats.org/officeDocument/2006/relationships/image" Target="../media/image20.jpeg"/><Relationship Id="rId3" Type="http://schemas.openxmlformats.org/officeDocument/2006/relationships/slideLayout" Target="../slideLayouts/slideLayout25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21.jpeg"/><Relationship Id="rId2" Type="http://schemas.openxmlformats.org/officeDocument/2006/relationships/image" Target="../media/image22.jpeg"/><Relationship Id="rId3" Type="http://schemas.openxmlformats.org/officeDocument/2006/relationships/image" Target="../media/image23.jpeg"/><Relationship Id="rId4" Type="http://schemas.openxmlformats.org/officeDocument/2006/relationships/image" Target="../media/image24.jpeg"/><Relationship Id="rId5" Type="http://schemas.openxmlformats.org/officeDocument/2006/relationships/slideLayout" Target="../slideLayouts/slideLayout37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25.jpeg"/><Relationship Id="rId2" Type="http://schemas.openxmlformats.org/officeDocument/2006/relationships/image" Target="../media/image26.jpeg"/><Relationship Id="rId3" Type="http://schemas.openxmlformats.org/officeDocument/2006/relationships/image" Target="../media/image27.jpeg"/><Relationship Id="rId4" Type="http://schemas.openxmlformats.org/officeDocument/2006/relationships/slideLayout" Target="../slideLayouts/slideLayout13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28.jpeg"/><Relationship Id="rId2" Type="http://schemas.openxmlformats.org/officeDocument/2006/relationships/image" Target="../media/image29.jpeg"/><Relationship Id="rId3" Type="http://schemas.openxmlformats.org/officeDocument/2006/relationships/image" Target="../media/image30.jpeg"/><Relationship Id="rId4" Type="http://schemas.openxmlformats.org/officeDocument/2006/relationships/slideLayout" Target="../slideLayouts/slideLayout1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CustomShape 1"/>
          <p:cNvSpPr/>
          <p:nvPr/>
        </p:nvSpPr>
        <p:spPr>
          <a:xfrm>
            <a:off x="467640" y="1985400"/>
            <a:ext cx="7885080" cy="993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90000"/>
              </a:lnSpc>
            </a:pPr>
            <a:r>
              <a:rPr b="1" lang="ru-RU" sz="3200" spc="-1" strike="noStrike">
                <a:solidFill>
                  <a:srgbClr val="7030a0"/>
                </a:solidFill>
                <a:latin typeface="Arial"/>
                <a:ea typeface="DejaVu Sans"/>
              </a:rPr>
              <a:t>Отдел дефектоскопии металлов и технического контроля</a:t>
            </a:r>
            <a:endParaRPr b="0" lang="ru-RU" sz="3200" spc="-1" strike="noStrike">
              <a:latin typeface="Arial"/>
            </a:endParaRPr>
          </a:p>
          <a:p>
            <a:pPr>
              <a:lnSpc>
                <a:spcPct val="90000"/>
              </a:lnSpc>
            </a:pPr>
            <a:r>
              <a:rPr b="1" lang="ru-RU" sz="3200" spc="-1" strike="noStrike">
                <a:solidFill>
                  <a:srgbClr val="7030a0"/>
                </a:solidFill>
                <a:latin typeface="Arial"/>
                <a:ea typeface="DejaVu Sans"/>
              </a:rPr>
              <a:t>(Курской АЭС-2) </a:t>
            </a:r>
            <a:endParaRPr b="0" lang="ru-RU" sz="3200" spc="-1" strike="noStrike">
              <a:latin typeface="Arial"/>
            </a:endParaRPr>
          </a:p>
        </p:txBody>
      </p:sp>
      <p:sp>
        <p:nvSpPr>
          <p:cNvPr id="203" name="CustomShape 2"/>
          <p:cNvSpPr/>
          <p:nvPr/>
        </p:nvSpPr>
        <p:spPr>
          <a:xfrm>
            <a:off x="539640" y="3562200"/>
            <a:ext cx="5709600" cy="282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04" name="CustomShape 3"/>
          <p:cNvSpPr/>
          <p:nvPr/>
        </p:nvSpPr>
        <p:spPr>
          <a:xfrm>
            <a:off x="539640" y="4212000"/>
            <a:ext cx="5709600" cy="216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ru-RU" sz="1400" spc="-1" strike="noStrike">
                <a:solidFill>
                  <a:srgbClr val="7030a0"/>
                </a:solidFill>
                <a:latin typeface="Arial"/>
                <a:ea typeface="DejaVu Sans"/>
              </a:rPr>
              <a:t>Герусенко Алексей Иванович</a:t>
            </a:r>
            <a:endParaRPr b="0" lang="ru-RU" sz="1400" spc="-1" strike="noStrike">
              <a:latin typeface="Arial"/>
            </a:endParaRPr>
          </a:p>
        </p:txBody>
      </p:sp>
      <p:sp>
        <p:nvSpPr>
          <p:cNvPr id="205" name="CustomShape 4"/>
          <p:cNvSpPr/>
          <p:nvPr/>
        </p:nvSpPr>
        <p:spPr>
          <a:xfrm>
            <a:off x="539640" y="4428000"/>
            <a:ext cx="5709600" cy="282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ru-RU" sz="1400" spc="-1" strike="noStrike">
                <a:solidFill>
                  <a:srgbClr val="7030a0"/>
                </a:solidFill>
                <a:latin typeface="Arial"/>
                <a:ea typeface="DejaVu Sans"/>
              </a:rPr>
              <a:t>ведущий инженер ОДМиТК (Курской АЭС-2) </a:t>
            </a:r>
            <a:endParaRPr b="0" lang="ru-RU" sz="1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CustomShape 1"/>
          <p:cNvSpPr/>
          <p:nvPr/>
        </p:nvSpPr>
        <p:spPr>
          <a:xfrm>
            <a:off x="238680" y="245520"/>
            <a:ext cx="8581320" cy="425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ru-RU" sz="2200" spc="-1" strike="noStrike">
                <a:solidFill>
                  <a:srgbClr val="7030a0"/>
                </a:solidFill>
                <a:latin typeface="Arial"/>
                <a:ea typeface="Arial"/>
              </a:rPr>
              <a:t>Группа металловедения</a:t>
            </a:r>
            <a:endParaRPr b="0" lang="ru-RU" sz="2200" spc="-1" strike="noStrike">
              <a:latin typeface="Arial"/>
            </a:endParaRPr>
          </a:p>
        </p:txBody>
      </p:sp>
      <p:sp>
        <p:nvSpPr>
          <p:cNvPr id="283" name="CustomShape 2"/>
          <p:cNvSpPr/>
          <p:nvPr/>
        </p:nvSpPr>
        <p:spPr>
          <a:xfrm>
            <a:off x="4839480" y="1364760"/>
            <a:ext cx="3979800" cy="1155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ru-RU" sz="1400" spc="-1" strike="noStrike">
                <a:solidFill>
                  <a:srgbClr val="7030a0"/>
                </a:solidFill>
                <a:latin typeface="Arial"/>
                <a:ea typeface="Arial"/>
              </a:rPr>
              <a:t>трубопроводов и других элементов атомной станции </a:t>
            </a:r>
            <a:r>
              <a:rPr b="0" lang="ru-RU" sz="1400" spc="-1" strike="noStrike">
                <a:solidFill>
                  <a:srgbClr val="000000"/>
                </a:solidFill>
                <a:latin typeface="Arial"/>
                <a:ea typeface="DejaVu Sans"/>
              </a:rPr>
              <a:t>.</a:t>
            </a:r>
            <a:endParaRPr b="0" lang="ru-RU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400" spc="-1" strike="noStrike">
              <a:latin typeface="Arial"/>
            </a:endParaRPr>
          </a:p>
        </p:txBody>
      </p:sp>
      <p:sp>
        <p:nvSpPr>
          <p:cNvPr id="284" name="CustomShape 3"/>
          <p:cNvSpPr/>
          <p:nvPr/>
        </p:nvSpPr>
        <p:spPr>
          <a:xfrm>
            <a:off x="142920" y="788040"/>
            <a:ext cx="1979280" cy="999360"/>
          </a:xfrm>
          <a:prstGeom prst="rect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200" spc="-1" strike="noStrike">
                <a:solidFill>
                  <a:srgbClr val="000000"/>
                </a:solidFill>
                <a:latin typeface="Arial"/>
                <a:ea typeface="DejaVu Sans"/>
              </a:rPr>
              <a:t>ЗНО по техническому </a:t>
            </a:r>
            <a:endParaRPr b="0" lang="ru-RU" sz="12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200" spc="-1" strike="noStrike">
                <a:solidFill>
                  <a:srgbClr val="000000"/>
                </a:solidFill>
                <a:latin typeface="Arial"/>
                <a:ea typeface="DejaVu Sans"/>
              </a:rPr>
              <a:t>контролю и </a:t>
            </a:r>
            <a:endParaRPr b="0" lang="ru-RU" sz="12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200" spc="-1" strike="noStrike">
                <a:solidFill>
                  <a:srgbClr val="000000"/>
                </a:solidFill>
                <a:latin typeface="Arial"/>
                <a:ea typeface="DejaVu Sans"/>
              </a:rPr>
              <a:t>металловедению</a:t>
            </a:r>
            <a:endParaRPr b="0" lang="ru-RU" sz="1200" spc="-1" strike="noStrike">
              <a:latin typeface="Arial"/>
            </a:endParaRPr>
          </a:p>
        </p:txBody>
      </p:sp>
      <p:sp>
        <p:nvSpPr>
          <p:cNvPr id="285" name="CustomShape 4"/>
          <p:cNvSpPr/>
          <p:nvPr/>
        </p:nvSpPr>
        <p:spPr>
          <a:xfrm>
            <a:off x="142920" y="1859760"/>
            <a:ext cx="1979280" cy="642240"/>
          </a:xfrm>
          <a:custGeom>
            <a:avLst/>
            <a:gdLst/>
            <a:ahLst/>
            <a:rect l="l" t="t" r="r" b="b"/>
            <a:pathLst>
              <a:path w="5502" h="1502">
                <a:moveTo>
                  <a:pt x="5501" y="500"/>
                </a:moveTo>
                <a:lnTo>
                  <a:pt x="5501" y="1501"/>
                </a:lnTo>
                <a:lnTo>
                  <a:pt x="0" y="1501"/>
                </a:lnTo>
                <a:lnTo>
                  <a:pt x="0" y="500"/>
                </a:lnTo>
                <a:lnTo>
                  <a:pt x="2062" y="500"/>
                </a:lnTo>
                <a:lnTo>
                  <a:pt x="2062" y="250"/>
                </a:lnTo>
                <a:lnTo>
                  <a:pt x="1375" y="250"/>
                </a:lnTo>
                <a:lnTo>
                  <a:pt x="2750" y="0"/>
                </a:lnTo>
                <a:lnTo>
                  <a:pt x="4125" y="250"/>
                </a:lnTo>
                <a:lnTo>
                  <a:pt x="3438" y="250"/>
                </a:lnTo>
                <a:lnTo>
                  <a:pt x="3438" y="500"/>
                </a:lnTo>
                <a:lnTo>
                  <a:pt x="5501" y="500"/>
                </a:lnTo>
              </a:path>
            </a:pathLst>
          </a:cu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200" spc="-1" strike="noStrike">
                <a:solidFill>
                  <a:srgbClr val="000000"/>
                </a:solidFill>
                <a:latin typeface="Arial"/>
                <a:ea typeface="DejaVu Sans"/>
              </a:rPr>
              <a:t>Ведущий инженер</a:t>
            </a:r>
            <a:endParaRPr b="0" lang="ru-RU" sz="12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з/п 95290р (3 года)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286" name="CustomShape 5"/>
          <p:cNvSpPr/>
          <p:nvPr/>
        </p:nvSpPr>
        <p:spPr>
          <a:xfrm>
            <a:off x="142920" y="2574000"/>
            <a:ext cx="1979280" cy="713520"/>
          </a:xfrm>
          <a:custGeom>
            <a:avLst/>
            <a:gdLst/>
            <a:ahLst/>
            <a:rect l="l" t="t" r="r" b="b"/>
            <a:pathLst>
              <a:path w="5502" h="1502">
                <a:moveTo>
                  <a:pt x="5501" y="500"/>
                </a:moveTo>
                <a:lnTo>
                  <a:pt x="5501" y="1501"/>
                </a:lnTo>
                <a:lnTo>
                  <a:pt x="0" y="1501"/>
                </a:lnTo>
                <a:lnTo>
                  <a:pt x="0" y="500"/>
                </a:lnTo>
                <a:lnTo>
                  <a:pt x="2062" y="500"/>
                </a:lnTo>
                <a:lnTo>
                  <a:pt x="2062" y="250"/>
                </a:lnTo>
                <a:lnTo>
                  <a:pt x="1375" y="250"/>
                </a:lnTo>
                <a:lnTo>
                  <a:pt x="2750" y="0"/>
                </a:lnTo>
                <a:lnTo>
                  <a:pt x="4125" y="250"/>
                </a:lnTo>
                <a:lnTo>
                  <a:pt x="3438" y="250"/>
                </a:lnTo>
                <a:lnTo>
                  <a:pt x="3438" y="500"/>
                </a:lnTo>
                <a:lnTo>
                  <a:pt x="5501" y="500"/>
                </a:lnTo>
              </a:path>
            </a:pathLst>
          </a:cu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200" spc="-1" strike="noStrike">
                <a:solidFill>
                  <a:srgbClr val="000000"/>
                </a:solidFill>
                <a:latin typeface="Arial"/>
                <a:ea typeface="DejaVu Sans"/>
              </a:rPr>
              <a:t>Инженер-металловед</a:t>
            </a:r>
            <a:endParaRPr b="0" lang="ru-RU" sz="12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з/п 55940р — 71820р (3-9 лет)</a:t>
            </a:r>
            <a:endParaRPr b="0" lang="ru-RU" sz="1000" spc="-1" strike="noStrike">
              <a:latin typeface="Arial"/>
            </a:endParaRPr>
          </a:p>
        </p:txBody>
      </p:sp>
      <p:pic>
        <p:nvPicPr>
          <p:cNvPr id="287" name="Picture 9" descr=""/>
          <p:cNvPicPr/>
          <p:nvPr/>
        </p:nvPicPr>
        <p:blipFill>
          <a:blip r:embed="rId1"/>
          <a:stretch/>
        </p:blipFill>
        <p:spPr>
          <a:xfrm>
            <a:off x="2340000" y="1440000"/>
            <a:ext cx="2499480" cy="3599640"/>
          </a:xfrm>
          <a:prstGeom prst="rect">
            <a:avLst/>
          </a:prstGeom>
          <a:ln w="9525">
            <a:noFill/>
          </a:ln>
        </p:spPr>
      </p:pic>
      <p:pic>
        <p:nvPicPr>
          <p:cNvPr id="288" name="Рисунок 11" descr="C:\Users\belavin-mi\AppData\Local\Microsoft\Windows\Temporary Internet Files\Content.Word\4921.750x0.jpg"/>
          <p:cNvPicPr/>
          <p:nvPr/>
        </p:nvPicPr>
        <p:blipFill>
          <a:blip r:embed="rId2"/>
          <a:srcRect l="0" t="5356" r="39232" b="10568"/>
          <a:stretch/>
        </p:blipFill>
        <p:spPr>
          <a:xfrm>
            <a:off x="428760" y="3359880"/>
            <a:ext cx="1499400" cy="1674720"/>
          </a:xfrm>
          <a:prstGeom prst="rect">
            <a:avLst/>
          </a:prstGeom>
          <a:ln w="9525">
            <a:noFill/>
          </a:ln>
        </p:spPr>
      </p:pic>
      <p:pic>
        <p:nvPicPr>
          <p:cNvPr id="289" name="Рисунок 8" descr="https://im-mining.com/site/wp-content/uploads/2019/03/HHA_X-MET8000_Optimum_Geo_Rear.jpg"/>
          <p:cNvPicPr/>
          <p:nvPr/>
        </p:nvPicPr>
        <p:blipFill>
          <a:blip r:embed="rId3"/>
          <a:stretch/>
        </p:blipFill>
        <p:spPr>
          <a:xfrm>
            <a:off x="7020000" y="2094120"/>
            <a:ext cx="1619640" cy="2405520"/>
          </a:xfrm>
          <a:prstGeom prst="rect">
            <a:avLst/>
          </a:prstGeom>
          <a:ln w="9525">
            <a:noFill/>
          </a:ln>
        </p:spPr>
      </p:pic>
      <p:sp>
        <p:nvSpPr>
          <p:cNvPr id="290" name="CustomShape 6"/>
          <p:cNvSpPr/>
          <p:nvPr/>
        </p:nvSpPr>
        <p:spPr>
          <a:xfrm>
            <a:off x="2286000" y="716760"/>
            <a:ext cx="6713640" cy="1155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ru-RU" sz="1400" spc="-1" strike="noStrike">
                <a:solidFill>
                  <a:srgbClr val="7030a0"/>
                </a:solidFill>
                <a:latin typeface="Arial"/>
                <a:ea typeface="Arial"/>
              </a:rPr>
              <a:t>Группа металловедения обеспечивает проведение контроля </a:t>
            </a:r>
            <a:r>
              <a:rPr b="0" lang="ru-RU" sz="1400" spc="-1" strike="noStrike">
                <a:solidFill>
                  <a:srgbClr val="7030a0"/>
                </a:solidFill>
                <a:latin typeface="Arial"/>
                <a:ea typeface="DejaVu Sans"/>
              </a:rPr>
              <a:t>по обнаружению изменений механических свойств и химического состава </a:t>
            </a:r>
            <a:r>
              <a:rPr b="0" lang="ru-RU" sz="1400" spc="-1" strike="noStrike">
                <a:solidFill>
                  <a:srgbClr val="7030a0"/>
                </a:solidFill>
                <a:latin typeface="Arial"/>
                <a:ea typeface="Arial"/>
              </a:rPr>
              <a:t>основного металла, сварных соединений и наплавленных поверхностей оборудования,</a:t>
            </a:r>
            <a:endParaRPr b="0" lang="ru-RU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400" spc="-1" strike="noStrike">
              <a:latin typeface="Arial"/>
            </a:endParaRPr>
          </a:p>
        </p:txBody>
      </p:sp>
      <p:sp>
        <p:nvSpPr>
          <p:cNvPr id="291" name="CustomShape 7"/>
          <p:cNvSpPr/>
          <p:nvPr/>
        </p:nvSpPr>
        <p:spPr>
          <a:xfrm>
            <a:off x="4860000" y="1984680"/>
            <a:ext cx="1979640" cy="243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ru-RU" sz="1400" spc="-1" strike="noStrike">
                <a:solidFill>
                  <a:srgbClr val="7030a0"/>
                </a:solidFill>
                <a:latin typeface="Arial"/>
                <a:ea typeface="DejaVu Sans"/>
              </a:rPr>
              <a:t>    </a:t>
            </a:r>
            <a:r>
              <a:rPr b="0" lang="ru-RU" sz="1400" spc="-1" strike="noStrike">
                <a:solidFill>
                  <a:srgbClr val="7030a0"/>
                </a:solidFill>
                <a:latin typeface="Arial"/>
                <a:ea typeface="DejaVu Sans"/>
              </a:rPr>
              <a:t>Осуществляет проведение постоянного мониторинга за процессами эрозионно - коррозионного износа металла.</a:t>
            </a:r>
            <a:endParaRPr b="0" lang="ru-RU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CustomShape 1"/>
          <p:cNvSpPr/>
          <p:nvPr/>
        </p:nvSpPr>
        <p:spPr>
          <a:xfrm>
            <a:off x="1260000" y="110520"/>
            <a:ext cx="6479640" cy="534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2200" spc="-1" strike="noStrike">
                <a:solidFill>
                  <a:srgbClr val="7030a0"/>
                </a:solidFill>
                <a:latin typeface="Arial"/>
              </a:rPr>
              <a:t>Курчатов – город - сад</a:t>
            </a:r>
            <a:endParaRPr b="0" lang="ru-RU" sz="2200" spc="-1" strike="noStrike">
              <a:latin typeface="Arial"/>
            </a:endParaRPr>
          </a:p>
        </p:txBody>
      </p:sp>
      <p:sp>
        <p:nvSpPr>
          <p:cNvPr id="293" name="CustomShape 2"/>
          <p:cNvSpPr/>
          <p:nvPr/>
        </p:nvSpPr>
        <p:spPr>
          <a:xfrm>
            <a:off x="2379960" y="720000"/>
            <a:ext cx="3419640" cy="614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>
              <a:lnSpc>
                <a:spcPct val="100000"/>
              </a:lnSpc>
            </a:pPr>
            <a:r>
              <a:rPr b="0" lang="ru-RU" sz="1400" spc="-1" strike="noStrike">
                <a:solidFill>
                  <a:srgbClr val="2a6099"/>
                </a:solidFill>
                <a:latin typeface="Arial"/>
              </a:rPr>
              <a:t>Молодой и зелёный горд Курчатов был основан в 1968г. Он стоит на берегу водохранилища, близ реки Сейм. Расстояние до Курска составляет 37 км.</a:t>
            </a:r>
            <a:endParaRPr b="0" lang="ru-RU" sz="1400" spc="-1" strike="noStrike">
              <a:latin typeface="Arial"/>
            </a:endParaRPr>
          </a:p>
        </p:txBody>
      </p:sp>
      <p:pic>
        <p:nvPicPr>
          <p:cNvPr id="294" name="" descr=""/>
          <p:cNvPicPr/>
          <p:nvPr/>
        </p:nvPicPr>
        <p:blipFill>
          <a:blip r:embed="rId1"/>
          <a:stretch/>
        </p:blipFill>
        <p:spPr>
          <a:xfrm>
            <a:off x="360000" y="1530000"/>
            <a:ext cx="3059640" cy="1889640"/>
          </a:xfrm>
          <a:prstGeom prst="rect">
            <a:avLst/>
          </a:prstGeom>
          <a:ln w="0">
            <a:noFill/>
          </a:ln>
        </p:spPr>
      </p:pic>
      <p:pic>
        <p:nvPicPr>
          <p:cNvPr id="295" name="" descr=""/>
          <p:cNvPicPr/>
          <p:nvPr/>
        </p:nvPicPr>
        <p:blipFill>
          <a:blip r:embed="rId2"/>
          <a:stretch/>
        </p:blipFill>
        <p:spPr>
          <a:xfrm>
            <a:off x="180000" y="180000"/>
            <a:ext cx="2152080" cy="1439640"/>
          </a:xfrm>
          <a:prstGeom prst="rect">
            <a:avLst/>
          </a:prstGeom>
          <a:ln w="0">
            <a:noFill/>
          </a:ln>
        </p:spPr>
      </p:pic>
      <p:pic>
        <p:nvPicPr>
          <p:cNvPr id="296" name="" descr=""/>
          <p:cNvPicPr/>
          <p:nvPr/>
        </p:nvPicPr>
        <p:blipFill>
          <a:blip r:embed="rId3"/>
          <a:stretch/>
        </p:blipFill>
        <p:spPr>
          <a:xfrm>
            <a:off x="5799960" y="842040"/>
            <a:ext cx="3199680" cy="1799640"/>
          </a:xfrm>
          <a:prstGeom prst="rect">
            <a:avLst/>
          </a:prstGeom>
          <a:ln w="0">
            <a:noFill/>
          </a:ln>
        </p:spPr>
      </p:pic>
      <p:pic>
        <p:nvPicPr>
          <p:cNvPr id="297" name="" descr=""/>
          <p:cNvPicPr/>
          <p:nvPr/>
        </p:nvPicPr>
        <p:blipFill>
          <a:blip r:embed="rId4"/>
          <a:stretch/>
        </p:blipFill>
        <p:spPr>
          <a:xfrm>
            <a:off x="720000" y="3125880"/>
            <a:ext cx="5039640" cy="1845000"/>
          </a:xfrm>
          <a:prstGeom prst="rect">
            <a:avLst/>
          </a:prstGeom>
          <a:ln w="0">
            <a:noFill/>
          </a:ln>
        </p:spPr>
      </p:pic>
      <p:pic>
        <p:nvPicPr>
          <p:cNvPr id="298" name="" descr=""/>
          <p:cNvPicPr/>
          <p:nvPr/>
        </p:nvPicPr>
        <p:blipFill>
          <a:blip r:embed="rId5"/>
          <a:stretch/>
        </p:blipFill>
        <p:spPr>
          <a:xfrm>
            <a:off x="5377320" y="2348280"/>
            <a:ext cx="3509640" cy="2339640"/>
          </a:xfrm>
          <a:prstGeom prst="rect">
            <a:avLst/>
          </a:prstGeom>
          <a:ln w="0">
            <a:noFill/>
          </a:ln>
        </p:spPr>
      </p:pic>
      <p:sp>
        <p:nvSpPr>
          <p:cNvPr id="299" name="CustomShape 3"/>
          <p:cNvSpPr/>
          <p:nvPr/>
        </p:nvSpPr>
        <p:spPr>
          <a:xfrm>
            <a:off x="3600000" y="1545120"/>
            <a:ext cx="2199600" cy="614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>
              <a:lnSpc>
                <a:spcPct val="100000"/>
              </a:lnSpc>
            </a:pPr>
            <a:r>
              <a:rPr b="0" lang="ru-RU" sz="1400" spc="-1" strike="noStrike">
                <a:solidFill>
                  <a:srgbClr val="2a6099"/>
                </a:solidFill>
                <a:latin typeface="Arial"/>
              </a:rPr>
              <a:t>Курчатов — третий по величине город Курской области с численностью  населения — 37940 чел.</a:t>
            </a:r>
            <a:endParaRPr b="0" lang="ru-RU" sz="1400" spc="-1" strike="noStrike">
              <a:latin typeface="Arial"/>
            </a:endParaRPr>
          </a:p>
        </p:txBody>
      </p:sp>
      <p:sp>
        <p:nvSpPr>
          <p:cNvPr id="300" name="CustomShape 4"/>
          <p:cNvSpPr/>
          <p:nvPr/>
        </p:nvSpPr>
        <p:spPr>
          <a:xfrm>
            <a:off x="3600000" y="2265120"/>
            <a:ext cx="1776960" cy="614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>
              <a:lnSpc>
                <a:spcPct val="100000"/>
              </a:lnSpc>
            </a:pPr>
            <a:r>
              <a:rPr b="0" lang="ru-RU" sz="1400" spc="-1" strike="noStrike">
                <a:solidFill>
                  <a:srgbClr val="2a6099"/>
                </a:solidFill>
                <a:latin typeface="Arial"/>
              </a:rPr>
              <a:t>Один из самых благоустроенных городов Черноземья.</a:t>
            </a:r>
            <a:endParaRPr b="0" lang="ru-RU" sz="1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CustomShape 1"/>
          <p:cNvSpPr/>
          <p:nvPr/>
        </p:nvSpPr>
        <p:spPr>
          <a:xfrm>
            <a:off x="457200" y="360000"/>
            <a:ext cx="7282440" cy="359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302" name="" descr=""/>
          <p:cNvPicPr/>
          <p:nvPr/>
        </p:nvPicPr>
        <p:blipFill>
          <a:blip r:embed="rId1"/>
          <a:stretch/>
        </p:blipFill>
        <p:spPr>
          <a:xfrm>
            <a:off x="180000" y="2586240"/>
            <a:ext cx="1980000" cy="1553760"/>
          </a:xfrm>
          <a:prstGeom prst="rect">
            <a:avLst/>
          </a:prstGeom>
          <a:ln w="0">
            <a:noFill/>
          </a:ln>
        </p:spPr>
      </p:pic>
      <p:pic>
        <p:nvPicPr>
          <p:cNvPr id="303" name="" descr=""/>
          <p:cNvPicPr/>
          <p:nvPr/>
        </p:nvPicPr>
        <p:blipFill>
          <a:blip r:embed="rId2">
            <a:lum bright="7000"/>
          </a:blip>
          <a:stretch/>
        </p:blipFill>
        <p:spPr>
          <a:xfrm>
            <a:off x="2520000" y="540000"/>
            <a:ext cx="3060000" cy="1440000"/>
          </a:xfrm>
          <a:prstGeom prst="rect">
            <a:avLst/>
          </a:prstGeom>
          <a:ln w="0">
            <a:noFill/>
          </a:ln>
        </p:spPr>
      </p:pic>
      <p:sp>
        <p:nvSpPr>
          <p:cNvPr id="304" name="CustomShape 2"/>
          <p:cNvSpPr/>
          <p:nvPr/>
        </p:nvSpPr>
        <p:spPr>
          <a:xfrm>
            <a:off x="346680" y="0"/>
            <a:ext cx="7475760" cy="425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ru-RU" sz="2200" spc="-1" strike="noStrike">
                <a:solidFill>
                  <a:srgbClr val="7030a0"/>
                </a:solidFill>
                <a:latin typeface="Arial"/>
                <a:ea typeface="Arial"/>
              </a:rPr>
              <a:t>Социальная сфера</a:t>
            </a:r>
            <a:endParaRPr b="0" lang="ru-RU" sz="2200" spc="-1" strike="noStrike">
              <a:latin typeface="Arial"/>
            </a:endParaRPr>
          </a:p>
        </p:txBody>
      </p:sp>
      <p:sp>
        <p:nvSpPr>
          <p:cNvPr id="305" name="CustomShape 3"/>
          <p:cNvSpPr/>
          <p:nvPr/>
        </p:nvSpPr>
        <p:spPr>
          <a:xfrm>
            <a:off x="180000" y="670680"/>
            <a:ext cx="2340000" cy="2029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>
              <a:lnSpc>
                <a:spcPct val="100000"/>
              </a:lnSpc>
            </a:pPr>
            <a:r>
              <a:rPr b="0" lang="ru-RU" sz="1400" spc="-1" strike="noStrike">
                <a:solidFill>
                  <a:srgbClr val="7030a0"/>
                </a:solidFill>
                <a:latin typeface="Arial"/>
              </a:rPr>
              <a:t> </a:t>
            </a:r>
            <a:r>
              <a:rPr b="0" lang="ru-RU" sz="1400" spc="-1" strike="noStrike">
                <a:solidFill>
                  <a:srgbClr val="7030a0"/>
                </a:solidFill>
                <a:latin typeface="Arial"/>
              </a:rPr>
              <a:t> </a:t>
            </a:r>
            <a:r>
              <a:rPr b="0" lang="ru-RU" sz="1400" spc="-1" strike="noStrike">
                <a:solidFill>
                  <a:srgbClr val="7030a0"/>
                </a:solidFill>
                <a:latin typeface="Arial"/>
              </a:rPr>
              <a:t> </a:t>
            </a:r>
            <a:r>
              <a:rPr b="0" lang="ru-RU" sz="1400" spc="-1" strike="noStrike">
                <a:solidFill>
                  <a:srgbClr val="7030a0"/>
                </a:solidFill>
                <a:latin typeface="Arial"/>
              </a:rPr>
              <a:t> </a:t>
            </a:r>
            <a:r>
              <a:rPr b="0" lang="ru-RU" sz="1400" spc="-1" strike="noStrike">
                <a:solidFill>
                  <a:srgbClr val="7030a0"/>
                </a:solidFill>
                <a:latin typeface="Arial"/>
              </a:rPr>
              <a:t> </a:t>
            </a:r>
            <a:r>
              <a:rPr b="0" lang="ru-RU" sz="1400" spc="-1" strike="noStrike">
                <a:solidFill>
                  <a:srgbClr val="7030a0"/>
                </a:solidFill>
                <a:latin typeface="Arial"/>
              </a:rPr>
              <a:t> </a:t>
            </a:r>
            <a:r>
              <a:rPr b="0" lang="ru-RU" sz="1400" spc="-1" strike="noStrike">
                <a:solidFill>
                  <a:srgbClr val="7030a0"/>
                </a:solidFill>
                <a:latin typeface="Arial"/>
              </a:rPr>
              <a:t>Ц</a:t>
            </a:r>
            <a:r>
              <a:rPr b="0" lang="ru-RU" sz="1400" spc="-1" strike="noStrike">
                <a:solidFill>
                  <a:srgbClr val="7030a0"/>
                </a:solidFill>
                <a:latin typeface="Arial"/>
              </a:rPr>
              <a:t>е</a:t>
            </a:r>
            <a:r>
              <a:rPr b="0" lang="ru-RU" sz="1400" spc="-1" strike="noStrike">
                <a:solidFill>
                  <a:srgbClr val="7030a0"/>
                </a:solidFill>
                <a:latin typeface="Arial"/>
              </a:rPr>
              <a:t>л</a:t>
            </a:r>
            <a:r>
              <a:rPr b="0" lang="ru-RU" sz="1400" spc="-1" strike="noStrike">
                <a:solidFill>
                  <a:srgbClr val="7030a0"/>
                </a:solidFill>
                <a:latin typeface="Arial"/>
              </a:rPr>
              <a:t>е</a:t>
            </a:r>
            <a:r>
              <a:rPr b="0" lang="ru-RU" sz="1400" spc="-1" strike="noStrike">
                <a:solidFill>
                  <a:srgbClr val="7030a0"/>
                </a:solidFill>
                <a:latin typeface="Arial"/>
              </a:rPr>
              <a:t>в</a:t>
            </a:r>
            <a:r>
              <a:rPr b="0" lang="ru-RU" sz="1400" spc="-1" strike="noStrike">
                <a:solidFill>
                  <a:srgbClr val="7030a0"/>
                </a:solidFill>
                <a:latin typeface="Arial"/>
              </a:rPr>
              <a:t>а</a:t>
            </a:r>
            <a:r>
              <a:rPr b="0" lang="ru-RU" sz="1400" spc="-1" strike="noStrike">
                <a:solidFill>
                  <a:srgbClr val="7030a0"/>
                </a:solidFill>
                <a:latin typeface="Arial"/>
              </a:rPr>
              <a:t>я</a:t>
            </a:r>
            <a:r>
              <a:rPr b="0" lang="ru-RU" sz="1400" spc="-1" strike="noStrike">
                <a:solidFill>
                  <a:srgbClr val="7030a0"/>
                </a:solidFill>
                <a:latin typeface="Arial"/>
              </a:rPr>
              <a:t> </a:t>
            </a:r>
            <a:r>
              <a:rPr b="0" lang="ru-RU" sz="1400" spc="-1" strike="noStrike">
                <a:solidFill>
                  <a:srgbClr val="7030a0"/>
                </a:solidFill>
                <a:latin typeface="Arial"/>
              </a:rPr>
              <a:t>п</a:t>
            </a:r>
            <a:r>
              <a:rPr b="0" lang="ru-RU" sz="1400" spc="-1" strike="noStrike">
                <a:solidFill>
                  <a:srgbClr val="7030a0"/>
                </a:solidFill>
                <a:latin typeface="Arial"/>
              </a:rPr>
              <a:t>о</a:t>
            </a:r>
            <a:r>
              <a:rPr b="0" lang="ru-RU" sz="1400" spc="-1" strike="noStrike">
                <a:solidFill>
                  <a:srgbClr val="7030a0"/>
                </a:solidFill>
                <a:latin typeface="Arial"/>
              </a:rPr>
              <a:t>м</a:t>
            </a:r>
            <a:r>
              <a:rPr b="0" lang="ru-RU" sz="1400" spc="-1" strike="noStrike">
                <a:solidFill>
                  <a:srgbClr val="7030a0"/>
                </a:solidFill>
                <a:latin typeface="Arial"/>
              </a:rPr>
              <a:t>о</a:t>
            </a:r>
            <a:r>
              <a:rPr b="0" lang="ru-RU" sz="1400" spc="-1" strike="noStrike">
                <a:solidFill>
                  <a:srgbClr val="7030a0"/>
                </a:solidFill>
                <a:latin typeface="Arial"/>
              </a:rPr>
              <a:t>щ</a:t>
            </a:r>
            <a:r>
              <a:rPr b="0" lang="ru-RU" sz="1400" spc="-1" strike="noStrike">
                <a:solidFill>
                  <a:srgbClr val="7030a0"/>
                </a:solidFill>
                <a:latin typeface="Arial"/>
              </a:rPr>
              <a:t>ь</a:t>
            </a:r>
            <a:endParaRPr b="0" lang="ru-RU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-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 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В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о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з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м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е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щ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е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н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и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е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 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с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т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о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и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м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о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с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т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и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 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н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а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й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м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а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 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(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а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р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е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н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д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ы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)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 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ж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и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л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ь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я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: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 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п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е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р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в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ы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е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 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3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 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г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о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д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а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 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8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0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-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9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0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%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,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 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с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л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е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д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у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ю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щ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и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е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 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4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 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г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о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д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а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 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4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0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-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5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0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%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;</a:t>
            </a:r>
            <a:endParaRPr b="0" lang="ru-RU" sz="1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-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 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П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р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и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 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т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р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у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д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о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у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с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т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р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о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й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с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т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в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е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 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5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0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 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т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ы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с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.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 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р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у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б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;</a:t>
            </a:r>
            <a:endParaRPr b="0" lang="ru-RU" sz="1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-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 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П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р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и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 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р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е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г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и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с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т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р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а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ц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и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и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 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б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р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а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к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а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 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1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0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 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т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ы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с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.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 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р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у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б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.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;</a:t>
            </a:r>
            <a:endParaRPr b="0" lang="ru-RU" sz="1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-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 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П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р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и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 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р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о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ж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д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е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н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и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и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 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р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е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б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е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н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к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а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 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(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н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а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 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д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е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т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е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й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)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 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5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0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 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т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ы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с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.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 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р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у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б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.</a:t>
            </a:r>
            <a:endParaRPr b="0" lang="ru-RU" sz="1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-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 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П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р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и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о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б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р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е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т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е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н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и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е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 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ж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и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л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ь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я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 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(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б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е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с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п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р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о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ц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е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н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т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н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ы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й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 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з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а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й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м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 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о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т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 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6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0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0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 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0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0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0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 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д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о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 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1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 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5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0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0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 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0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0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0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 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р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у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б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и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/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и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л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и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 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к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о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м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п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е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н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с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а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ц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и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я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 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п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р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о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ц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е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н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т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о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в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)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;</a:t>
            </a:r>
            <a:endParaRPr b="0" lang="ru-RU" sz="1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-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 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Д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о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б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р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о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в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о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л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ь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н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о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е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 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м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е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д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и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ц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и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н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с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к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о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е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 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с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т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р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а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х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о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в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а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н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и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е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;</a:t>
            </a:r>
            <a:endParaRPr b="0" lang="ru-RU" sz="1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-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 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С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а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н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а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т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о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р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н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о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-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к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у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р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о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р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т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н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о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е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 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л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е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ч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е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н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и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е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;</a:t>
            </a:r>
            <a:endParaRPr b="0" lang="ru-RU" sz="1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000" spc="-1" strike="noStrike">
              <a:latin typeface="Arial"/>
            </a:endParaRPr>
          </a:p>
        </p:txBody>
      </p:sp>
      <p:sp>
        <p:nvSpPr>
          <p:cNvPr id="306" name="CustomShape 4"/>
          <p:cNvSpPr/>
          <p:nvPr/>
        </p:nvSpPr>
        <p:spPr>
          <a:xfrm>
            <a:off x="187920" y="4272120"/>
            <a:ext cx="2160000" cy="1277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В ближайшее время 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ожидается строительство 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новых многоквартирных домов 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для служебного жилья </a:t>
            </a:r>
            <a:r>
              <a:rPr b="0" lang="ru-RU" sz="1000" spc="-1" strike="noStrike">
                <a:solidFill>
                  <a:srgbClr val="7030a0"/>
                </a:solidFill>
                <a:latin typeface="Arial"/>
              </a:rPr>
              <a:t>молодых специалистов.</a:t>
            </a:r>
            <a:endParaRPr b="0" lang="ru-RU" sz="1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000" spc="-1" strike="noStrike">
              <a:latin typeface="Arial"/>
            </a:endParaRPr>
          </a:p>
        </p:txBody>
      </p:sp>
      <p:pic>
        <p:nvPicPr>
          <p:cNvPr id="307" name="" descr=""/>
          <p:cNvPicPr/>
          <p:nvPr/>
        </p:nvPicPr>
        <p:blipFill>
          <a:blip r:embed="rId3"/>
          <a:stretch/>
        </p:blipFill>
        <p:spPr>
          <a:xfrm>
            <a:off x="2520000" y="2160000"/>
            <a:ext cx="3060000" cy="1260000"/>
          </a:xfrm>
          <a:prstGeom prst="rect">
            <a:avLst/>
          </a:prstGeom>
          <a:ln w="0">
            <a:noFill/>
          </a:ln>
        </p:spPr>
      </p:pic>
      <p:sp>
        <p:nvSpPr>
          <p:cNvPr id="308" name="CustomShape 5"/>
          <p:cNvSpPr/>
          <p:nvPr/>
        </p:nvSpPr>
        <p:spPr>
          <a:xfrm>
            <a:off x="540000" y="360360"/>
            <a:ext cx="7282440" cy="359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309" name="" descr=""/>
          <p:cNvPicPr/>
          <p:nvPr/>
        </p:nvPicPr>
        <p:blipFill>
          <a:blip r:embed="rId4"/>
          <a:stretch/>
        </p:blipFill>
        <p:spPr>
          <a:xfrm>
            <a:off x="2480040" y="3594600"/>
            <a:ext cx="3099960" cy="1197360"/>
          </a:xfrm>
          <a:prstGeom prst="rect">
            <a:avLst/>
          </a:prstGeom>
          <a:ln w="0">
            <a:noFill/>
          </a:ln>
        </p:spPr>
      </p:pic>
      <p:sp>
        <p:nvSpPr>
          <p:cNvPr id="310" name="CustomShape 6"/>
          <p:cNvSpPr/>
          <p:nvPr/>
        </p:nvSpPr>
        <p:spPr>
          <a:xfrm>
            <a:off x="2880000" y="4791960"/>
            <a:ext cx="2520000" cy="303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ru-RU" sz="1400" spc="-1" strike="noStrike">
                <a:solidFill>
                  <a:srgbClr val="7030a0"/>
                </a:solidFill>
                <a:latin typeface="Arial"/>
                <a:ea typeface="Arial"/>
              </a:rPr>
              <a:t>Спортивные сооружения</a:t>
            </a:r>
            <a:endParaRPr b="0" lang="ru-RU" sz="1400" spc="-1" strike="noStrike">
              <a:latin typeface="Arial"/>
            </a:endParaRPr>
          </a:p>
        </p:txBody>
      </p:sp>
      <p:sp>
        <p:nvSpPr>
          <p:cNvPr id="311" name="CustomShape 7"/>
          <p:cNvSpPr/>
          <p:nvPr/>
        </p:nvSpPr>
        <p:spPr>
          <a:xfrm>
            <a:off x="5580000" y="540000"/>
            <a:ext cx="2520000" cy="303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ru-RU" sz="1400" spc="-1" strike="noStrike">
                <a:solidFill>
                  <a:srgbClr val="7030a0"/>
                </a:solidFill>
                <a:latin typeface="Arial"/>
                <a:ea typeface="Arial"/>
              </a:rPr>
              <a:t>Места культуры и отдыха</a:t>
            </a:r>
            <a:endParaRPr b="0" lang="ru-RU" sz="1400" spc="-1" strike="noStrike">
              <a:latin typeface="Arial"/>
            </a:endParaRPr>
          </a:p>
        </p:txBody>
      </p:sp>
      <p:pic>
        <p:nvPicPr>
          <p:cNvPr id="312" name="" descr=""/>
          <p:cNvPicPr/>
          <p:nvPr/>
        </p:nvPicPr>
        <p:blipFill>
          <a:blip r:embed="rId5"/>
          <a:srcRect l="2795" t="24565" r="1130" b="0"/>
          <a:stretch/>
        </p:blipFill>
        <p:spPr>
          <a:xfrm>
            <a:off x="5760000" y="900000"/>
            <a:ext cx="3060000" cy="1080000"/>
          </a:xfrm>
          <a:prstGeom prst="rect">
            <a:avLst/>
          </a:prstGeom>
          <a:ln w="0">
            <a:noFill/>
          </a:ln>
        </p:spPr>
      </p:pic>
      <p:pic>
        <p:nvPicPr>
          <p:cNvPr id="313" name="" descr=""/>
          <p:cNvPicPr/>
          <p:nvPr/>
        </p:nvPicPr>
        <p:blipFill>
          <a:blip r:embed="rId6"/>
          <a:stretch/>
        </p:blipFill>
        <p:spPr>
          <a:xfrm>
            <a:off x="5760000" y="2160000"/>
            <a:ext cx="3060000" cy="1440000"/>
          </a:xfrm>
          <a:prstGeom prst="rect">
            <a:avLst/>
          </a:prstGeom>
          <a:ln w="0">
            <a:noFill/>
          </a:ln>
        </p:spPr>
      </p:pic>
      <p:pic>
        <p:nvPicPr>
          <p:cNvPr id="314" name="" descr=""/>
          <p:cNvPicPr/>
          <p:nvPr/>
        </p:nvPicPr>
        <p:blipFill>
          <a:blip r:embed="rId7"/>
          <a:stretch/>
        </p:blipFill>
        <p:spPr>
          <a:xfrm>
            <a:off x="5760000" y="3780000"/>
            <a:ext cx="3060000" cy="12600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5" name="Group 1"/>
          <p:cNvGrpSpPr/>
          <p:nvPr/>
        </p:nvGrpSpPr>
        <p:grpSpPr>
          <a:xfrm>
            <a:off x="360000" y="405000"/>
            <a:ext cx="4500000" cy="4455000"/>
            <a:chOff x="360000" y="405000"/>
            <a:chExt cx="4500000" cy="4455000"/>
          </a:xfrm>
        </p:grpSpPr>
        <p:pic>
          <p:nvPicPr>
            <p:cNvPr id="316" name="" descr=""/>
            <p:cNvPicPr/>
            <p:nvPr/>
          </p:nvPicPr>
          <p:blipFill>
            <a:blip r:embed="rId1"/>
            <a:srcRect l="5143" t="0" r="11571" b="0"/>
            <a:stretch/>
          </p:blipFill>
          <p:spPr>
            <a:xfrm>
              <a:off x="360000" y="405000"/>
              <a:ext cx="4500000" cy="445500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317" name="" descr=""/>
            <p:cNvPicPr/>
            <p:nvPr/>
          </p:nvPicPr>
          <p:blipFill>
            <a:blip r:embed="rId2"/>
            <a:stretch/>
          </p:blipFill>
          <p:spPr>
            <a:xfrm>
              <a:off x="898200" y="1085760"/>
              <a:ext cx="1567440" cy="1524240"/>
            </a:xfrm>
            <a:prstGeom prst="rect">
              <a:avLst/>
            </a:prstGeom>
            <a:ln w="0">
              <a:noFill/>
            </a:ln>
          </p:spPr>
        </p:pic>
      </p:grpSp>
      <p:pic>
        <p:nvPicPr>
          <p:cNvPr id="318" name="" descr=""/>
          <p:cNvPicPr/>
          <p:nvPr/>
        </p:nvPicPr>
        <p:blipFill>
          <a:blip r:embed="rId3"/>
          <a:stretch/>
        </p:blipFill>
        <p:spPr>
          <a:xfrm>
            <a:off x="5254200" y="2880000"/>
            <a:ext cx="1585800" cy="1584360"/>
          </a:xfrm>
          <a:prstGeom prst="rect">
            <a:avLst/>
          </a:prstGeom>
          <a:ln w="0">
            <a:noFill/>
          </a:ln>
        </p:spPr>
      </p:pic>
      <p:pic>
        <p:nvPicPr>
          <p:cNvPr id="319" name="" descr=""/>
          <p:cNvPicPr/>
          <p:nvPr/>
        </p:nvPicPr>
        <p:blipFill>
          <a:blip r:embed="rId4"/>
          <a:stretch/>
        </p:blipFill>
        <p:spPr>
          <a:xfrm>
            <a:off x="7151400" y="3022920"/>
            <a:ext cx="1668600" cy="12970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CustomShape 1"/>
          <p:cNvSpPr/>
          <p:nvPr/>
        </p:nvSpPr>
        <p:spPr>
          <a:xfrm>
            <a:off x="430920" y="1327680"/>
            <a:ext cx="4428000" cy="994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9360" rIns="99360" tIns="49680" bIns="49680" anchor="ctr">
            <a:noAutofit/>
          </a:bodyPr>
          <a:p>
            <a:pPr>
              <a:lnSpc>
                <a:spcPts val="3781"/>
              </a:lnSpc>
            </a:pPr>
            <a:endParaRPr b="0" lang="ru-RU" sz="1800" spc="-1" strike="noStrike">
              <a:latin typeface="Arial"/>
            </a:endParaRPr>
          </a:p>
          <a:p>
            <a:pPr>
              <a:lnSpc>
                <a:spcPts val="3781"/>
              </a:lnSpc>
            </a:pPr>
            <a:r>
              <a:rPr b="1" lang="ru-RU" sz="4100" spc="-1" strike="noStrike">
                <a:solidFill>
                  <a:srgbClr val="333333"/>
                </a:solidFill>
                <a:latin typeface="Arial"/>
                <a:ea typeface="Arial"/>
              </a:rPr>
              <a:t> </a:t>
            </a:r>
            <a:endParaRPr b="0" lang="ru-RU" sz="4100" spc="-1" strike="noStrike">
              <a:latin typeface="Arial"/>
            </a:endParaRPr>
          </a:p>
        </p:txBody>
      </p:sp>
      <p:sp>
        <p:nvSpPr>
          <p:cNvPr id="321" name="CustomShape 2"/>
          <p:cNvSpPr/>
          <p:nvPr/>
        </p:nvSpPr>
        <p:spPr>
          <a:xfrm>
            <a:off x="539640" y="3537720"/>
            <a:ext cx="4858920" cy="944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322" name="" descr=""/>
          <p:cNvPicPr/>
          <p:nvPr/>
        </p:nvPicPr>
        <p:blipFill>
          <a:blip r:embed="rId1"/>
          <a:stretch/>
        </p:blipFill>
        <p:spPr>
          <a:xfrm>
            <a:off x="180000" y="360720"/>
            <a:ext cx="2340000" cy="719280"/>
          </a:xfrm>
          <a:prstGeom prst="rect">
            <a:avLst/>
          </a:prstGeom>
          <a:ln w="0">
            <a:noFill/>
          </a:ln>
        </p:spPr>
      </p:pic>
      <p:sp>
        <p:nvSpPr>
          <p:cNvPr id="323" name="CustomShape 3"/>
          <p:cNvSpPr/>
          <p:nvPr/>
        </p:nvSpPr>
        <p:spPr>
          <a:xfrm>
            <a:off x="1080000" y="1080000"/>
            <a:ext cx="7020000" cy="1247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ru-RU" sz="4800" spc="-1" strike="noStrike">
                <a:solidFill>
                  <a:srgbClr val="7030a0"/>
                </a:solidFill>
                <a:latin typeface="Arial"/>
                <a:ea typeface="DejaVu Sans"/>
              </a:rPr>
              <a:t>Спасибо за внимание!</a:t>
            </a:r>
            <a:endParaRPr b="0" lang="ru-RU" sz="4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4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4800" spc="-1" strike="noStrike">
              <a:latin typeface="Arial"/>
            </a:endParaRPr>
          </a:p>
        </p:txBody>
      </p:sp>
      <p:sp>
        <p:nvSpPr>
          <p:cNvPr id="324" name="CustomShape 4"/>
          <p:cNvSpPr/>
          <p:nvPr/>
        </p:nvSpPr>
        <p:spPr>
          <a:xfrm>
            <a:off x="720000" y="2160000"/>
            <a:ext cx="4678920" cy="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25" name="CustomShape 5"/>
          <p:cNvSpPr/>
          <p:nvPr/>
        </p:nvSpPr>
        <p:spPr>
          <a:xfrm>
            <a:off x="1800000" y="2084400"/>
            <a:ext cx="6571440" cy="1155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26" name="TextShape 6"/>
          <p:cNvSpPr txBox="1"/>
          <p:nvPr/>
        </p:nvSpPr>
        <p:spPr>
          <a:xfrm>
            <a:off x="180000" y="2071080"/>
            <a:ext cx="7020000" cy="2968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>
            <a:noAutofit/>
          </a:bodyPr>
          <a:p>
            <a:r>
              <a:rPr b="0" lang="ru-RU" sz="1400" spc="-1" strike="noStrike">
                <a:solidFill>
                  <a:srgbClr val="2a6099"/>
                </a:solidFill>
                <a:latin typeface="Arial"/>
              </a:rPr>
              <a:t>Контакты: </a:t>
            </a:r>
            <a:endParaRPr b="0" lang="ru-RU" sz="1400" spc="-1" strike="noStrike">
              <a:latin typeface="Arial"/>
            </a:endParaRPr>
          </a:p>
          <a:p>
            <a:endParaRPr b="0" lang="ru-RU" sz="14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ru-RU" sz="1400" spc="-1" strike="noStrike">
                <a:solidFill>
                  <a:srgbClr val="2a6099"/>
                </a:solidFill>
                <a:latin typeface="Arial"/>
              </a:rPr>
              <a:t>Кустов Константин Владимирович</a:t>
            </a:r>
            <a:endParaRPr b="0" lang="ru-RU" sz="14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ru-RU" sz="1400" spc="-1" strike="noStrike">
                <a:solidFill>
                  <a:srgbClr val="2a6099"/>
                </a:solidFill>
                <a:latin typeface="Arial"/>
              </a:rPr>
              <a:t>заместитель начальника ОДМиТК (Курской АЭС-2) </a:t>
            </a:r>
            <a:endParaRPr b="0" lang="ru-RU" sz="14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ru-RU" sz="1400" spc="-1" strike="noStrike">
                <a:solidFill>
                  <a:srgbClr val="2a6099"/>
                </a:solidFill>
                <a:latin typeface="Arial"/>
              </a:rPr>
              <a:t>Тел.: (47131) 3 12 52,</a:t>
            </a:r>
            <a:endParaRPr b="0" lang="ru-RU" sz="14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ru-RU" sz="1400" spc="-1" strike="noStrike">
                <a:solidFill>
                  <a:srgbClr val="2a6099"/>
                </a:solidFill>
                <a:latin typeface="Arial"/>
              </a:rPr>
              <a:t>Моб. тел.: +7 (938) 442 80 09</a:t>
            </a:r>
            <a:endParaRPr b="0" lang="ru-RU" sz="14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ru-RU" sz="1400" spc="-1" strike="noStrike">
                <a:solidFill>
                  <a:srgbClr val="2a6099"/>
                </a:solidFill>
                <a:latin typeface="Arial"/>
              </a:rPr>
              <a:t>E-mail: </a:t>
            </a:r>
            <a:r>
              <a:rPr b="0" lang="ru-RU" sz="1400" spc="-1" strike="noStrike">
                <a:solidFill>
                  <a:srgbClr val="2a6099"/>
                </a:solidFill>
                <a:latin typeface="Arial"/>
                <a:hlinkClick r:id="rId2"/>
              </a:rPr>
              <a:t>kustov_kv@kur2.rosenergoatom.ru</a:t>
            </a:r>
            <a:endParaRPr b="0" lang="ru-RU" sz="14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ru-RU" sz="14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ru-RU" sz="1400" spc="-1" strike="noStrike">
                <a:solidFill>
                  <a:srgbClr val="2a6099"/>
                </a:solidFill>
                <a:latin typeface="Arial"/>
              </a:rPr>
              <a:t>Отдел кадров Курской АЭС</a:t>
            </a:r>
            <a:endParaRPr b="0" lang="ru-RU" sz="14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ru-RU" sz="1400" spc="-1" strike="noStrike">
                <a:solidFill>
                  <a:srgbClr val="2a6099"/>
                </a:solidFill>
                <a:latin typeface="Arial"/>
              </a:rPr>
              <a:t>Email: okadrov-kuaes@kunpp.ru</a:t>
            </a:r>
            <a:endParaRPr b="0" lang="ru-RU" sz="14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ru-RU" sz="1400" spc="-1" strike="noStrike">
                <a:solidFill>
                  <a:srgbClr val="2a6099"/>
                </a:solidFill>
                <a:latin typeface="Arial"/>
              </a:rPr>
              <a:t>Тел.: (47131) 5-33-57</a:t>
            </a:r>
            <a:endParaRPr b="0" lang="ru-RU" sz="14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ru-RU" sz="14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ru-RU" sz="1400" spc="-1" strike="noStrike">
                <a:solidFill>
                  <a:srgbClr val="2a6099"/>
                </a:solidFill>
                <a:latin typeface="Arial"/>
              </a:rPr>
              <a:t>Чуйкова Яна Андреевна</a:t>
            </a:r>
            <a:endParaRPr b="0" lang="ru-RU" sz="14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ru-RU" sz="1400" spc="-1" strike="noStrike">
                <a:solidFill>
                  <a:srgbClr val="2a6099"/>
                </a:solidFill>
                <a:latin typeface="Arial"/>
              </a:rPr>
              <a:t>И.о начальника ОК</a:t>
            </a:r>
            <a:endParaRPr b="0" lang="ru-RU" sz="14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ru-RU" sz="1400" spc="-1" strike="noStrike">
                <a:solidFill>
                  <a:srgbClr val="2a6099"/>
                </a:solidFill>
                <a:latin typeface="Arial"/>
              </a:rPr>
              <a:t>Тел.: (47131) 5-39-29</a:t>
            </a:r>
            <a:endParaRPr b="0" lang="ru-RU" sz="14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ru-RU" sz="1400" spc="-1" strike="noStrike">
                <a:solidFill>
                  <a:srgbClr val="2a6099"/>
                </a:solidFill>
                <a:latin typeface="Arial"/>
              </a:rPr>
              <a:t>Email: chuykova_yaa@kunpp.ru</a:t>
            </a:r>
            <a:endParaRPr b="0" lang="ru-RU" sz="14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ru-RU" sz="1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CustomShape 1"/>
          <p:cNvSpPr/>
          <p:nvPr/>
        </p:nvSpPr>
        <p:spPr>
          <a:xfrm>
            <a:off x="1403640" y="1278000"/>
            <a:ext cx="4428000" cy="994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07" name="CustomShape 2"/>
          <p:cNvSpPr/>
          <p:nvPr/>
        </p:nvSpPr>
        <p:spPr>
          <a:xfrm>
            <a:off x="285840" y="245520"/>
            <a:ext cx="7357320" cy="760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ru-RU" sz="2200" spc="-1" strike="noStrike">
                <a:solidFill>
                  <a:srgbClr val="7030a0"/>
                </a:solidFill>
                <a:latin typeface="Arial"/>
                <a:ea typeface="Arial"/>
              </a:rPr>
              <a:t>Сооружение Курской АЭС-2</a:t>
            </a:r>
            <a:endParaRPr b="0" lang="ru-RU" sz="22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ru-RU" sz="2200" spc="-1" strike="noStrike">
              <a:latin typeface="Arial"/>
            </a:endParaRPr>
          </a:p>
        </p:txBody>
      </p:sp>
      <p:sp>
        <p:nvSpPr>
          <p:cNvPr id="208" name="CustomShape 3"/>
          <p:cNvSpPr/>
          <p:nvPr/>
        </p:nvSpPr>
        <p:spPr>
          <a:xfrm>
            <a:off x="4284000" y="1278000"/>
            <a:ext cx="5456520" cy="306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209" name="Picture 6" descr=""/>
          <p:cNvPicPr/>
          <p:nvPr/>
        </p:nvPicPr>
        <p:blipFill>
          <a:blip r:embed="rId1"/>
          <a:stretch/>
        </p:blipFill>
        <p:spPr>
          <a:xfrm>
            <a:off x="5715000" y="1788480"/>
            <a:ext cx="3261240" cy="2999520"/>
          </a:xfrm>
          <a:prstGeom prst="rect">
            <a:avLst/>
          </a:prstGeom>
          <a:ln w="0">
            <a:noFill/>
          </a:ln>
        </p:spPr>
      </p:pic>
      <p:sp>
        <p:nvSpPr>
          <p:cNvPr id="210" name="CustomShape 4"/>
          <p:cNvSpPr/>
          <p:nvPr/>
        </p:nvSpPr>
        <p:spPr>
          <a:xfrm>
            <a:off x="285840" y="3788640"/>
            <a:ext cx="5713200" cy="942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ru-RU" sz="1400" spc="-1" strike="noStrike">
                <a:solidFill>
                  <a:srgbClr val="7030a0"/>
                </a:solidFill>
                <a:latin typeface="arial"/>
                <a:ea typeface="DejaVu Sans"/>
              </a:rPr>
              <a:t>ВВЭР-ТОИ — водо-водяной энергетический реактор - типовой оптимизированный и информатизированный.</a:t>
            </a:r>
            <a:endParaRPr b="0" lang="ru-RU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400" spc="-1" strike="noStrike">
                <a:solidFill>
                  <a:srgbClr val="7030a0"/>
                </a:solidFill>
                <a:latin typeface="arial"/>
                <a:ea typeface="DejaVu Sans"/>
              </a:rPr>
              <a:t>В настоящее время ВВЭР-ТОИ самый передовой и безопасный тип реакторной установки</a:t>
            </a:r>
            <a:endParaRPr b="0" lang="ru-RU" sz="1400" spc="-1" strike="noStrike">
              <a:latin typeface="Arial"/>
            </a:endParaRPr>
          </a:p>
        </p:txBody>
      </p:sp>
      <p:pic>
        <p:nvPicPr>
          <p:cNvPr id="211" name="Picture 1" descr=""/>
          <p:cNvPicPr/>
          <p:nvPr/>
        </p:nvPicPr>
        <p:blipFill>
          <a:blip r:embed="rId2"/>
          <a:stretch/>
        </p:blipFill>
        <p:spPr>
          <a:xfrm>
            <a:off x="285840" y="859680"/>
            <a:ext cx="4928400" cy="2750040"/>
          </a:xfrm>
          <a:prstGeom prst="rect">
            <a:avLst/>
          </a:prstGeom>
          <a:ln w="9525">
            <a:noFill/>
          </a:ln>
        </p:spPr>
      </p:pic>
      <p:sp>
        <p:nvSpPr>
          <p:cNvPr id="212" name="CustomShape 5"/>
          <p:cNvSpPr/>
          <p:nvPr/>
        </p:nvSpPr>
        <p:spPr>
          <a:xfrm>
            <a:off x="5357880" y="859680"/>
            <a:ext cx="3571200" cy="942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ru-RU" sz="1400" spc="-1" strike="noStrike">
                <a:solidFill>
                  <a:srgbClr val="7030a0"/>
                </a:solidFill>
                <a:latin typeface="arial"/>
                <a:ea typeface="DejaVu Sans"/>
              </a:rPr>
              <a:t>ВВЭР — ТОИ, основные показатели:</a:t>
            </a:r>
            <a:endParaRPr b="0" lang="ru-RU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400" spc="-1" strike="noStrike">
                <a:solidFill>
                  <a:srgbClr val="7030a0"/>
                </a:solidFill>
                <a:latin typeface="arial"/>
                <a:ea typeface="DejaVu Sans"/>
              </a:rPr>
              <a:t>Срок службы РУ/АЭС — 60 лет</a:t>
            </a:r>
            <a:endParaRPr b="0" lang="ru-RU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400" spc="-1" strike="noStrike">
                <a:solidFill>
                  <a:srgbClr val="7030a0"/>
                </a:solidFill>
                <a:latin typeface="arial"/>
                <a:ea typeface="DejaVu Sans"/>
              </a:rPr>
              <a:t>Мощность электрическая -1255 МВт</a:t>
            </a:r>
            <a:endParaRPr b="0" lang="ru-RU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400" spc="-1" strike="noStrike">
                <a:solidFill>
                  <a:srgbClr val="7030a0"/>
                </a:solidFill>
                <a:latin typeface="arial"/>
                <a:ea typeface="DejaVu Sans"/>
              </a:rPr>
              <a:t>Мощность тепловая — 3300 МВт</a:t>
            </a:r>
            <a:endParaRPr b="0" lang="ru-RU" sz="1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CustomShape 1"/>
          <p:cNvSpPr/>
          <p:nvPr/>
        </p:nvSpPr>
        <p:spPr>
          <a:xfrm>
            <a:off x="214200" y="110520"/>
            <a:ext cx="7500240" cy="462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2200" spc="-1" strike="noStrike">
                <a:solidFill>
                  <a:srgbClr val="7030a0"/>
                </a:solidFill>
                <a:latin typeface="Arial"/>
              </a:rPr>
              <a:t>ОДМиТК на страже безопасности и надёжности</a:t>
            </a:r>
            <a:endParaRPr b="0" lang="ru-RU" sz="2200" spc="-1" strike="noStrike">
              <a:latin typeface="Arial"/>
            </a:endParaRPr>
          </a:p>
        </p:txBody>
      </p:sp>
      <p:sp>
        <p:nvSpPr>
          <p:cNvPr id="214" name="CustomShape 2"/>
          <p:cNvSpPr/>
          <p:nvPr/>
        </p:nvSpPr>
        <p:spPr>
          <a:xfrm>
            <a:off x="3060000" y="573120"/>
            <a:ext cx="2940120" cy="3042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>
              <a:lnSpc>
                <a:spcPct val="100000"/>
              </a:lnSpc>
            </a:pPr>
            <a:r>
              <a:rPr b="0" lang="ru-RU" sz="1400" spc="-1" strike="noStrike">
                <a:solidFill>
                  <a:srgbClr val="7030a0"/>
                </a:solidFill>
                <a:latin typeface="Arial"/>
              </a:rPr>
              <a:t>Целью деятельности ОДМиТК является обеспечение эксплуатационной надёжности систем, оборудования и трубопроводов АЭС посредством проведения контроля состояния основного металла, сварных соединений и наплавленных поверхностей, технического контроля работ по ремонту оборудования, трубопроводов и систем, важных для безопасной эксплуатации АЭС, в том числе с применением сварки.  </a:t>
            </a:r>
            <a:endParaRPr b="0" lang="ru-RU" sz="1400" spc="-1" strike="noStrike">
              <a:latin typeface="Arial"/>
            </a:endParaRPr>
          </a:p>
        </p:txBody>
      </p:sp>
      <p:pic>
        <p:nvPicPr>
          <p:cNvPr id="215" name="Picture 5" descr=""/>
          <p:cNvPicPr/>
          <p:nvPr/>
        </p:nvPicPr>
        <p:blipFill>
          <a:blip r:embed="rId1"/>
          <a:stretch/>
        </p:blipFill>
        <p:spPr>
          <a:xfrm>
            <a:off x="5940360" y="900000"/>
            <a:ext cx="3059640" cy="2880000"/>
          </a:xfrm>
          <a:prstGeom prst="rect">
            <a:avLst/>
          </a:prstGeom>
          <a:ln w="9525">
            <a:noFill/>
          </a:ln>
        </p:spPr>
      </p:pic>
      <p:pic>
        <p:nvPicPr>
          <p:cNvPr id="216" name="Picture 2" descr="https://www.rosenergoatom.ru/upload/iblock/611/611907c8a9ebf37a017aa91bf75989ed.jpg"/>
          <p:cNvPicPr/>
          <p:nvPr/>
        </p:nvPicPr>
        <p:blipFill>
          <a:blip r:embed="rId2"/>
          <a:stretch/>
        </p:blipFill>
        <p:spPr>
          <a:xfrm>
            <a:off x="214200" y="720000"/>
            <a:ext cx="2665440" cy="4210920"/>
          </a:xfrm>
          <a:prstGeom prst="rect">
            <a:avLst/>
          </a:prstGeom>
          <a:ln w="0">
            <a:noFill/>
          </a:ln>
        </p:spPr>
      </p:pic>
      <p:sp>
        <p:nvSpPr>
          <p:cNvPr id="217" name="CustomShape 3"/>
          <p:cNvSpPr/>
          <p:nvPr/>
        </p:nvSpPr>
        <p:spPr>
          <a:xfrm>
            <a:off x="3060000" y="3529080"/>
            <a:ext cx="6299640" cy="1690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>
              <a:lnSpc>
                <a:spcPct val="100000"/>
              </a:lnSpc>
            </a:pPr>
            <a:r>
              <a:rPr b="0" lang="ru-RU" sz="1400" spc="-1" strike="noStrike">
                <a:solidFill>
                  <a:srgbClr val="7030a0"/>
                </a:solidFill>
                <a:latin typeface="Arial"/>
                <a:ea typeface="DejaVu Sans"/>
              </a:rPr>
              <a:t>Основные задачи ОДМиТК:</a:t>
            </a:r>
            <a:endParaRPr b="0" lang="ru-RU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400" spc="-1" strike="noStrike">
                <a:solidFill>
                  <a:srgbClr val="7030a0"/>
                </a:solidFill>
                <a:latin typeface="Arial"/>
                <a:ea typeface="DejaVu Sans"/>
              </a:rPr>
              <a:t>Надзор и контроль за соблюдением технологии сварочных работ;</a:t>
            </a:r>
            <a:endParaRPr b="0" lang="ru-RU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400" spc="-1" strike="noStrike">
                <a:solidFill>
                  <a:srgbClr val="7030a0"/>
                </a:solidFill>
                <a:latin typeface="Arial"/>
                <a:ea typeface="DejaVu Sans"/>
              </a:rPr>
              <a:t>Целевые (оперативные) и плановые проверки монтажных организаций;</a:t>
            </a:r>
            <a:endParaRPr b="0" lang="ru-RU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400" spc="-1" strike="noStrike">
                <a:solidFill>
                  <a:srgbClr val="7030a0"/>
                </a:solidFill>
                <a:latin typeface="Arial"/>
                <a:ea typeface="DejaVu Sans"/>
              </a:rPr>
              <a:t>Приёмочный контроль качества сварных соединений после монтажа оборудования и трубопроводов;</a:t>
            </a:r>
            <a:endParaRPr b="0" lang="ru-RU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400" spc="-1" strike="noStrike">
                <a:solidFill>
                  <a:srgbClr val="7030a0"/>
                </a:solidFill>
                <a:latin typeface="Arial"/>
                <a:ea typeface="DejaVu Sans"/>
              </a:rPr>
              <a:t>Входной контроль оборудования и трубопроводов поступающих на строительную площадку.</a:t>
            </a:r>
            <a:endParaRPr b="0" lang="ru-RU" sz="1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CustomShape 1"/>
          <p:cNvSpPr/>
          <p:nvPr/>
        </p:nvSpPr>
        <p:spPr>
          <a:xfrm>
            <a:off x="457200" y="1145520"/>
            <a:ext cx="2399400" cy="3785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ru-RU" sz="1400" spc="-1" strike="noStrike">
                <a:solidFill>
                  <a:srgbClr val="7030a0"/>
                </a:solidFill>
                <a:latin typeface="Arial"/>
                <a:ea typeface="Arial"/>
              </a:rPr>
              <a:t>При проведении монтажных работ на строительной площадке, сварочные работы и работы по неразрушающему контролю являются одними из</a:t>
            </a:r>
            <a:r>
              <a:rPr b="0" lang="en-US" sz="1400" spc="-1" strike="noStrike">
                <a:solidFill>
                  <a:srgbClr val="7030a0"/>
                </a:solidFill>
                <a:latin typeface="Arial"/>
                <a:ea typeface="Arial"/>
              </a:rPr>
              <a:t> </a:t>
            </a:r>
            <a:r>
              <a:rPr b="0" lang="ru-RU" sz="1400" spc="-1" strike="noStrike">
                <a:solidFill>
                  <a:srgbClr val="7030a0"/>
                </a:solidFill>
                <a:latin typeface="Arial"/>
                <a:ea typeface="Arial"/>
              </a:rPr>
              <a:t>наиболее ответственных с точки зрения обеспечения дальнейшей безопасной эксплуатации атомной станции. </a:t>
            </a:r>
            <a:endParaRPr b="0" lang="ru-RU" sz="14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ru-RU" sz="1400" spc="-1" strike="noStrike">
                <a:solidFill>
                  <a:srgbClr val="7030a0"/>
                </a:solidFill>
                <a:latin typeface="Arial"/>
                <a:ea typeface="Arial"/>
              </a:rPr>
              <a:t>Надзор за качеством выполнения сварочных работ и работ по неразрушающему контролю осуществляет ОДМиТК Курской АЭС-2.</a:t>
            </a:r>
            <a:endParaRPr b="0" lang="ru-RU" sz="14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ru-RU" sz="1400" spc="-1" strike="noStrike">
              <a:latin typeface="Arial"/>
            </a:endParaRPr>
          </a:p>
        </p:txBody>
      </p:sp>
      <p:pic>
        <p:nvPicPr>
          <p:cNvPr id="219" name="Рисунок 13" descr=""/>
          <p:cNvPicPr/>
          <p:nvPr/>
        </p:nvPicPr>
        <p:blipFill>
          <a:blip r:embed="rId1"/>
          <a:stretch/>
        </p:blipFill>
        <p:spPr>
          <a:xfrm>
            <a:off x="5143680" y="2145600"/>
            <a:ext cx="1499400" cy="1501200"/>
          </a:xfrm>
          <a:prstGeom prst="rect">
            <a:avLst/>
          </a:prstGeom>
          <a:ln w="9525">
            <a:noFill/>
          </a:ln>
        </p:spPr>
      </p:pic>
      <p:grpSp>
        <p:nvGrpSpPr>
          <p:cNvPr id="220" name="Group 2"/>
          <p:cNvGrpSpPr/>
          <p:nvPr/>
        </p:nvGrpSpPr>
        <p:grpSpPr>
          <a:xfrm>
            <a:off x="4644000" y="2002680"/>
            <a:ext cx="2421360" cy="408960"/>
            <a:chOff x="4644000" y="2002680"/>
            <a:chExt cx="2421360" cy="408960"/>
          </a:xfrm>
        </p:grpSpPr>
        <p:pic>
          <p:nvPicPr>
            <p:cNvPr id="221" name="Рисунок 28" descr=""/>
            <p:cNvPicPr/>
            <p:nvPr/>
          </p:nvPicPr>
          <p:blipFill>
            <a:blip r:embed="rId2"/>
            <a:stretch/>
          </p:blipFill>
          <p:spPr>
            <a:xfrm>
              <a:off x="6545520" y="2007720"/>
              <a:ext cx="519840" cy="403920"/>
            </a:xfrm>
            <a:prstGeom prst="rect">
              <a:avLst/>
            </a:prstGeom>
            <a:ln w="9525">
              <a:noFill/>
            </a:ln>
          </p:spPr>
        </p:pic>
        <p:pic>
          <p:nvPicPr>
            <p:cNvPr id="222" name="Рисунок 29" descr=""/>
            <p:cNvPicPr/>
            <p:nvPr/>
          </p:nvPicPr>
          <p:blipFill>
            <a:blip r:embed="rId3"/>
            <a:stretch/>
          </p:blipFill>
          <p:spPr>
            <a:xfrm flipH="1">
              <a:off x="4644000" y="2002680"/>
              <a:ext cx="519840" cy="403920"/>
            </a:xfrm>
            <a:prstGeom prst="rect">
              <a:avLst/>
            </a:prstGeom>
            <a:ln w="9525">
              <a:noFill/>
            </a:ln>
          </p:spPr>
        </p:pic>
      </p:grpSp>
      <p:grpSp>
        <p:nvGrpSpPr>
          <p:cNvPr id="223" name="Group 3"/>
          <p:cNvGrpSpPr/>
          <p:nvPr/>
        </p:nvGrpSpPr>
        <p:grpSpPr>
          <a:xfrm>
            <a:off x="4715640" y="3360600"/>
            <a:ext cx="2422800" cy="408960"/>
            <a:chOff x="4715640" y="3360600"/>
            <a:chExt cx="2422800" cy="408960"/>
          </a:xfrm>
        </p:grpSpPr>
        <p:pic>
          <p:nvPicPr>
            <p:cNvPr id="224" name="Рисунок 31" descr=""/>
            <p:cNvPicPr/>
            <p:nvPr/>
          </p:nvPicPr>
          <p:blipFill>
            <a:blip r:embed="rId4"/>
            <a:stretch/>
          </p:blipFill>
          <p:spPr>
            <a:xfrm flipH="1" rot="10800000">
              <a:off x="6618240" y="3360600"/>
              <a:ext cx="520200" cy="403920"/>
            </a:xfrm>
            <a:prstGeom prst="rect">
              <a:avLst/>
            </a:prstGeom>
            <a:ln w="9525">
              <a:noFill/>
            </a:ln>
          </p:spPr>
        </p:pic>
        <p:pic>
          <p:nvPicPr>
            <p:cNvPr id="225" name="Рисунок 32" descr=""/>
            <p:cNvPicPr/>
            <p:nvPr/>
          </p:nvPicPr>
          <p:blipFill>
            <a:blip r:embed="rId5"/>
            <a:stretch/>
          </p:blipFill>
          <p:spPr>
            <a:xfrm rot="10800000">
              <a:off x="4715640" y="3365640"/>
              <a:ext cx="520200" cy="403920"/>
            </a:xfrm>
            <a:prstGeom prst="rect">
              <a:avLst/>
            </a:prstGeom>
            <a:ln w="9525">
              <a:noFill/>
            </a:ln>
          </p:spPr>
        </p:pic>
      </p:grpSp>
      <p:sp>
        <p:nvSpPr>
          <p:cNvPr id="226" name="CustomShape 4"/>
          <p:cNvSpPr/>
          <p:nvPr/>
        </p:nvSpPr>
        <p:spPr>
          <a:xfrm>
            <a:off x="7358040" y="1145520"/>
            <a:ext cx="1340640" cy="1326600"/>
          </a:xfrm>
          <a:prstGeom prst="ellipse">
            <a:avLst/>
          </a:prstGeom>
          <a:noFill/>
          <a:ln w="28575">
            <a:solidFill>
              <a:srgbClr val="0098d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27" name="CustomShape 5"/>
          <p:cNvSpPr/>
          <p:nvPr/>
        </p:nvSpPr>
        <p:spPr>
          <a:xfrm>
            <a:off x="3143160" y="1145520"/>
            <a:ext cx="1499400" cy="1397880"/>
          </a:xfrm>
          <a:prstGeom prst="ellipse">
            <a:avLst/>
          </a:prstGeom>
          <a:noFill/>
          <a:ln w="28575">
            <a:solidFill>
              <a:srgbClr val="0098d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28" name="CustomShape 6"/>
          <p:cNvSpPr/>
          <p:nvPr/>
        </p:nvSpPr>
        <p:spPr>
          <a:xfrm>
            <a:off x="3143160" y="3288600"/>
            <a:ext cx="1483560" cy="1428120"/>
          </a:xfrm>
          <a:prstGeom prst="ellipse">
            <a:avLst/>
          </a:prstGeom>
          <a:noFill/>
          <a:ln w="28575">
            <a:solidFill>
              <a:srgbClr val="0098d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29" name="CustomShape 7"/>
          <p:cNvSpPr/>
          <p:nvPr/>
        </p:nvSpPr>
        <p:spPr>
          <a:xfrm>
            <a:off x="7358040" y="3431520"/>
            <a:ext cx="1340640" cy="1326600"/>
          </a:xfrm>
          <a:prstGeom prst="ellipse">
            <a:avLst/>
          </a:prstGeom>
          <a:noFill/>
          <a:ln w="28575">
            <a:solidFill>
              <a:srgbClr val="0098d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30" name="CustomShape 8"/>
          <p:cNvSpPr/>
          <p:nvPr/>
        </p:nvSpPr>
        <p:spPr>
          <a:xfrm>
            <a:off x="3286080" y="1573920"/>
            <a:ext cx="1213560" cy="51624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0c67b1"/>
                </a:solidFill>
                <a:latin typeface="Arial"/>
                <a:ea typeface="DejaVu Sans"/>
              </a:rPr>
              <a:t>Контроль металла</a:t>
            </a:r>
            <a:endParaRPr b="0" lang="ru-RU" sz="1400" spc="-1" strike="noStrike">
              <a:latin typeface="Arial"/>
            </a:endParaRPr>
          </a:p>
        </p:txBody>
      </p:sp>
      <p:sp>
        <p:nvSpPr>
          <p:cNvPr id="231" name="CustomShape 9"/>
          <p:cNvSpPr/>
          <p:nvPr/>
        </p:nvSpPr>
        <p:spPr>
          <a:xfrm>
            <a:off x="3143160" y="3645720"/>
            <a:ext cx="1428120" cy="72936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0c67b1"/>
                </a:solidFill>
                <a:latin typeface="Arial"/>
                <a:ea typeface="DejaVu Sans"/>
              </a:rPr>
              <a:t>Оборудование </a:t>
            </a:r>
            <a:endParaRPr b="0" lang="ru-RU" sz="1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0c67b1"/>
                </a:solidFill>
                <a:latin typeface="Arial"/>
                <a:ea typeface="DejaVu Sans"/>
              </a:rPr>
              <a:t>заводов-</a:t>
            </a:r>
            <a:endParaRPr b="0" lang="ru-RU" sz="1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0c67b1"/>
                </a:solidFill>
                <a:latin typeface="Arial"/>
                <a:ea typeface="DejaVu Sans"/>
              </a:rPr>
              <a:t>изготовителей</a:t>
            </a:r>
            <a:endParaRPr b="0" lang="ru-RU" sz="1400" spc="-1" strike="noStrike">
              <a:latin typeface="Arial"/>
            </a:endParaRPr>
          </a:p>
        </p:txBody>
      </p:sp>
      <p:sp>
        <p:nvSpPr>
          <p:cNvPr id="232" name="CustomShape 10"/>
          <p:cNvSpPr/>
          <p:nvPr/>
        </p:nvSpPr>
        <p:spPr>
          <a:xfrm>
            <a:off x="7358040" y="1502640"/>
            <a:ext cx="1285200" cy="72936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0c67b1"/>
                </a:solidFill>
                <a:latin typeface="Arial"/>
                <a:ea typeface="DejaVu Sans"/>
              </a:rPr>
              <a:t>Технология сварочных </a:t>
            </a:r>
            <a:endParaRPr b="0" lang="ru-RU" sz="1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0c67b1"/>
                </a:solidFill>
                <a:latin typeface="Arial"/>
                <a:ea typeface="DejaVu Sans"/>
              </a:rPr>
              <a:t>работ</a:t>
            </a:r>
            <a:endParaRPr b="0" lang="ru-RU" sz="1400" spc="-1" strike="noStrike">
              <a:latin typeface="Arial"/>
            </a:endParaRPr>
          </a:p>
        </p:txBody>
      </p:sp>
      <p:sp>
        <p:nvSpPr>
          <p:cNvPr id="233" name="CustomShape 11"/>
          <p:cNvSpPr/>
          <p:nvPr/>
        </p:nvSpPr>
        <p:spPr>
          <a:xfrm>
            <a:off x="7500960" y="3788640"/>
            <a:ext cx="1142280" cy="72936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0c67b1"/>
                </a:solidFill>
                <a:latin typeface="Arial"/>
                <a:ea typeface="DejaVu Sans"/>
              </a:rPr>
              <a:t>Документы </a:t>
            </a:r>
            <a:endParaRPr b="0" lang="ru-RU" sz="1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0c67b1"/>
                </a:solidFill>
                <a:latin typeface="Arial"/>
                <a:ea typeface="DejaVu Sans"/>
              </a:rPr>
              <a:t>по сварке и контролю</a:t>
            </a:r>
            <a:endParaRPr b="0" lang="ru-RU" sz="1400" spc="-1" strike="noStrike">
              <a:latin typeface="Arial"/>
            </a:endParaRPr>
          </a:p>
        </p:txBody>
      </p:sp>
      <p:sp>
        <p:nvSpPr>
          <p:cNvPr id="234" name="CustomShape 12"/>
          <p:cNvSpPr/>
          <p:nvPr/>
        </p:nvSpPr>
        <p:spPr>
          <a:xfrm>
            <a:off x="5357880" y="2645640"/>
            <a:ext cx="1071000" cy="54648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1600" spc="-1" strike="noStrike">
                <a:solidFill>
                  <a:srgbClr val="50ab47"/>
                </a:solidFill>
                <a:latin typeface="Arial"/>
                <a:ea typeface="DejaVu Sans"/>
              </a:rPr>
              <a:t>НАДЗОР</a:t>
            </a:r>
            <a:endParaRPr b="0" lang="ru-RU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400" spc="-1" strike="noStrike">
                <a:solidFill>
                  <a:srgbClr val="50ab47"/>
                </a:solidFill>
                <a:latin typeface="Arial"/>
                <a:ea typeface="DejaVu Sans"/>
              </a:rPr>
              <a:t>(ОДМиТК)</a:t>
            </a:r>
            <a:endParaRPr b="0" lang="ru-RU" sz="1400" spc="-1" strike="noStrike">
              <a:latin typeface="Arial"/>
            </a:endParaRPr>
          </a:p>
        </p:txBody>
      </p:sp>
      <p:sp>
        <p:nvSpPr>
          <p:cNvPr id="235" name="CustomShape 13"/>
          <p:cNvSpPr/>
          <p:nvPr/>
        </p:nvSpPr>
        <p:spPr>
          <a:xfrm>
            <a:off x="457560" y="180000"/>
            <a:ext cx="7328880" cy="899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2200" spc="-1" strike="noStrike">
                <a:solidFill>
                  <a:srgbClr val="7030a0"/>
                </a:solidFill>
                <a:latin typeface="Arial"/>
              </a:rPr>
              <a:t>Надзор за качеством выполнения сварочных работ и работ по неразрушающему контролю</a:t>
            </a:r>
            <a:endParaRPr b="0" lang="ru-RU" sz="2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CustomShape 1"/>
          <p:cNvSpPr/>
          <p:nvPr/>
        </p:nvSpPr>
        <p:spPr>
          <a:xfrm>
            <a:off x="71280" y="245520"/>
            <a:ext cx="8000280" cy="425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2200" spc="-1" strike="noStrike">
                <a:solidFill>
                  <a:srgbClr val="7030a0"/>
                </a:solidFill>
                <a:latin typeface="Arial"/>
                <a:ea typeface="Arial"/>
              </a:rPr>
              <a:t>Организационная структура ОДМиТК (Курской АЭС-2)</a:t>
            </a:r>
            <a:endParaRPr b="0" lang="ru-RU" sz="2200" spc="-1" strike="noStrike">
              <a:latin typeface="Arial"/>
            </a:endParaRPr>
          </a:p>
        </p:txBody>
      </p:sp>
      <p:sp>
        <p:nvSpPr>
          <p:cNvPr id="237" name="CustomShape 2"/>
          <p:cNvSpPr/>
          <p:nvPr/>
        </p:nvSpPr>
        <p:spPr>
          <a:xfrm>
            <a:off x="360000" y="4140000"/>
            <a:ext cx="180000" cy="304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38" name="CustomShape 3"/>
          <p:cNvSpPr/>
          <p:nvPr/>
        </p:nvSpPr>
        <p:spPr>
          <a:xfrm>
            <a:off x="3071880" y="1002600"/>
            <a:ext cx="2699280" cy="785160"/>
          </a:xfrm>
          <a:custGeom>
            <a:avLst/>
            <a:gdLst/>
            <a:ahLst/>
            <a:rect l="l" t="t" r="r" b="b"/>
            <a:pathLst>
              <a:path w="7502" h="2002">
                <a:moveTo>
                  <a:pt x="333" y="0"/>
                </a:moveTo>
                <a:lnTo>
                  <a:pt x="334" y="0"/>
                </a:lnTo>
                <a:cubicBezTo>
                  <a:pt x="275" y="0"/>
                  <a:pt x="217" y="15"/>
                  <a:pt x="167" y="45"/>
                </a:cubicBezTo>
                <a:cubicBezTo>
                  <a:pt x="116" y="74"/>
                  <a:pt x="74" y="116"/>
                  <a:pt x="45" y="167"/>
                </a:cubicBezTo>
                <a:cubicBezTo>
                  <a:pt x="15" y="217"/>
                  <a:pt x="0" y="275"/>
                  <a:pt x="0" y="334"/>
                </a:cubicBezTo>
                <a:lnTo>
                  <a:pt x="0" y="1667"/>
                </a:lnTo>
                <a:lnTo>
                  <a:pt x="0" y="1668"/>
                </a:lnTo>
                <a:cubicBezTo>
                  <a:pt x="0" y="1726"/>
                  <a:pt x="15" y="1784"/>
                  <a:pt x="45" y="1834"/>
                </a:cubicBezTo>
                <a:cubicBezTo>
                  <a:pt x="74" y="1885"/>
                  <a:pt x="116" y="1927"/>
                  <a:pt x="167" y="1956"/>
                </a:cubicBezTo>
                <a:cubicBezTo>
                  <a:pt x="217" y="1986"/>
                  <a:pt x="275" y="2001"/>
                  <a:pt x="334" y="2001"/>
                </a:cubicBezTo>
                <a:lnTo>
                  <a:pt x="7167" y="2001"/>
                </a:lnTo>
                <a:lnTo>
                  <a:pt x="7168" y="2001"/>
                </a:lnTo>
                <a:cubicBezTo>
                  <a:pt x="7226" y="2001"/>
                  <a:pt x="7284" y="1986"/>
                  <a:pt x="7334" y="1956"/>
                </a:cubicBezTo>
                <a:cubicBezTo>
                  <a:pt x="7385" y="1927"/>
                  <a:pt x="7427" y="1885"/>
                  <a:pt x="7456" y="1834"/>
                </a:cubicBezTo>
                <a:cubicBezTo>
                  <a:pt x="7486" y="1784"/>
                  <a:pt x="7501" y="1726"/>
                  <a:pt x="7501" y="1668"/>
                </a:cubicBezTo>
                <a:lnTo>
                  <a:pt x="7501" y="333"/>
                </a:lnTo>
                <a:lnTo>
                  <a:pt x="7501" y="334"/>
                </a:lnTo>
                <a:lnTo>
                  <a:pt x="7501" y="334"/>
                </a:lnTo>
                <a:cubicBezTo>
                  <a:pt x="7501" y="275"/>
                  <a:pt x="7486" y="217"/>
                  <a:pt x="7456" y="167"/>
                </a:cubicBezTo>
                <a:cubicBezTo>
                  <a:pt x="7427" y="116"/>
                  <a:pt x="7385" y="74"/>
                  <a:pt x="7334" y="45"/>
                </a:cubicBezTo>
                <a:cubicBezTo>
                  <a:pt x="7284" y="15"/>
                  <a:pt x="7226" y="0"/>
                  <a:pt x="7168" y="0"/>
                </a:cubicBezTo>
                <a:lnTo>
                  <a:pt x="333" y="0"/>
                </a:lnTo>
              </a:path>
            </a:pathLst>
          </a:custGeom>
          <a:solidFill>
            <a:srgbClr val="729fcf"/>
          </a:solidFill>
          <a:ln w="0"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500" spc="-1" strike="noStrike">
                <a:solidFill>
                  <a:srgbClr val="000000"/>
                </a:solidFill>
                <a:latin typeface="Arial"/>
                <a:ea typeface="DejaVu Sans"/>
              </a:rPr>
              <a:t>Начальник ОДМиТК</a:t>
            </a:r>
            <a:endParaRPr b="0" lang="ru-RU" sz="1500" spc="-1" strike="noStrike">
              <a:latin typeface="Arial"/>
            </a:endParaRPr>
          </a:p>
        </p:txBody>
      </p:sp>
      <p:sp>
        <p:nvSpPr>
          <p:cNvPr id="239" name="CustomShape 4"/>
          <p:cNvSpPr/>
          <p:nvPr/>
        </p:nvSpPr>
        <p:spPr>
          <a:xfrm>
            <a:off x="357120" y="2145600"/>
            <a:ext cx="2519280" cy="719280"/>
          </a:xfrm>
          <a:custGeom>
            <a:avLst/>
            <a:gdLst/>
            <a:ahLst/>
            <a:rect l="l" t="t" r="r" b="b"/>
            <a:pathLst>
              <a:path w="7002" h="2002">
                <a:moveTo>
                  <a:pt x="333" y="0"/>
                </a:moveTo>
                <a:lnTo>
                  <a:pt x="334" y="0"/>
                </a:lnTo>
                <a:cubicBezTo>
                  <a:pt x="275" y="0"/>
                  <a:pt x="217" y="15"/>
                  <a:pt x="167" y="45"/>
                </a:cubicBezTo>
                <a:cubicBezTo>
                  <a:pt x="116" y="74"/>
                  <a:pt x="74" y="116"/>
                  <a:pt x="45" y="167"/>
                </a:cubicBezTo>
                <a:cubicBezTo>
                  <a:pt x="15" y="217"/>
                  <a:pt x="0" y="275"/>
                  <a:pt x="0" y="334"/>
                </a:cubicBezTo>
                <a:lnTo>
                  <a:pt x="0" y="1667"/>
                </a:lnTo>
                <a:lnTo>
                  <a:pt x="0" y="1668"/>
                </a:lnTo>
                <a:cubicBezTo>
                  <a:pt x="0" y="1726"/>
                  <a:pt x="15" y="1784"/>
                  <a:pt x="45" y="1834"/>
                </a:cubicBezTo>
                <a:cubicBezTo>
                  <a:pt x="74" y="1885"/>
                  <a:pt x="116" y="1927"/>
                  <a:pt x="167" y="1956"/>
                </a:cubicBezTo>
                <a:cubicBezTo>
                  <a:pt x="217" y="1986"/>
                  <a:pt x="275" y="2001"/>
                  <a:pt x="334" y="2001"/>
                </a:cubicBezTo>
                <a:lnTo>
                  <a:pt x="6667" y="2001"/>
                </a:lnTo>
                <a:lnTo>
                  <a:pt x="6668" y="2001"/>
                </a:lnTo>
                <a:cubicBezTo>
                  <a:pt x="6726" y="2001"/>
                  <a:pt x="6784" y="1986"/>
                  <a:pt x="6834" y="1956"/>
                </a:cubicBezTo>
                <a:cubicBezTo>
                  <a:pt x="6885" y="1927"/>
                  <a:pt x="6927" y="1885"/>
                  <a:pt x="6956" y="1834"/>
                </a:cubicBezTo>
                <a:cubicBezTo>
                  <a:pt x="6986" y="1784"/>
                  <a:pt x="7001" y="1726"/>
                  <a:pt x="7001" y="1668"/>
                </a:cubicBezTo>
                <a:lnTo>
                  <a:pt x="7001" y="333"/>
                </a:lnTo>
                <a:lnTo>
                  <a:pt x="7001" y="334"/>
                </a:lnTo>
                <a:lnTo>
                  <a:pt x="7001" y="334"/>
                </a:lnTo>
                <a:cubicBezTo>
                  <a:pt x="7001" y="275"/>
                  <a:pt x="6986" y="217"/>
                  <a:pt x="6956" y="167"/>
                </a:cubicBezTo>
                <a:cubicBezTo>
                  <a:pt x="6927" y="116"/>
                  <a:pt x="6885" y="74"/>
                  <a:pt x="6834" y="45"/>
                </a:cubicBezTo>
                <a:cubicBezTo>
                  <a:pt x="6784" y="15"/>
                  <a:pt x="6726" y="0"/>
                  <a:pt x="6668" y="0"/>
                </a:cubicBezTo>
                <a:lnTo>
                  <a:pt x="333" y="0"/>
                </a:lnTo>
              </a:path>
            </a:pathLst>
          </a:cu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000000"/>
                </a:solidFill>
                <a:latin typeface="Arial"/>
                <a:ea typeface="DejaVu Sans"/>
              </a:rPr>
              <a:t>ЗНО по дефектоскопии</a:t>
            </a:r>
            <a:endParaRPr b="0" lang="ru-RU" sz="1400" spc="-1" strike="noStrike">
              <a:latin typeface="Arial"/>
            </a:endParaRPr>
          </a:p>
        </p:txBody>
      </p:sp>
      <p:sp>
        <p:nvSpPr>
          <p:cNvPr id="240" name="CustomShape 5"/>
          <p:cNvSpPr/>
          <p:nvPr/>
        </p:nvSpPr>
        <p:spPr>
          <a:xfrm>
            <a:off x="5929200" y="2073960"/>
            <a:ext cx="2879280" cy="713520"/>
          </a:xfrm>
          <a:custGeom>
            <a:avLst/>
            <a:gdLst/>
            <a:ahLst/>
            <a:rect l="l" t="t" r="r" b="b"/>
            <a:pathLst>
              <a:path w="8002" h="2002">
                <a:moveTo>
                  <a:pt x="333" y="0"/>
                </a:moveTo>
                <a:lnTo>
                  <a:pt x="334" y="0"/>
                </a:lnTo>
                <a:cubicBezTo>
                  <a:pt x="275" y="0"/>
                  <a:pt x="217" y="15"/>
                  <a:pt x="167" y="45"/>
                </a:cubicBezTo>
                <a:cubicBezTo>
                  <a:pt x="116" y="74"/>
                  <a:pt x="74" y="116"/>
                  <a:pt x="45" y="167"/>
                </a:cubicBezTo>
                <a:cubicBezTo>
                  <a:pt x="15" y="217"/>
                  <a:pt x="0" y="275"/>
                  <a:pt x="0" y="334"/>
                </a:cubicBezTo>
                <a:lnTo>
                  <a:pt x="0" y="1667"/>
                </a:lnTo>
                <a:lnTo>
                  <a:pt x="0" y="1668"/>
                </a:lnTo>
                <a:cubicBezTo>
                  <a:pt x="0" y="1726"/>
                  <a:pt x="15" y="1784"/>
                  <a:pt x="45" y="1834"/>
                </a:cubicBezTo>
                <a:cubicBezTo>
                  <a:pt x="74" y="1885"/>
                  <a:pt x="116" y="1927"/>
                  <a:pt x="167" y="1956"/>
                </a:cubicBezTo>
                <a:cubicBezTo>
                  <a:pt x="217" y="1986"/>
                  <a:pt x="275" y="2001"/>
                  <a:pt x="334" y="2001"/>
                </a:cubicBezTo>
                <a:lnTo>
                  <a:pt x="7667" y="2001"/>
                </a:lnTo>
                <a:lnTo>
                  <a:pt x="7668" y="2001"/>
                </a:lnTo>
                <a:cubicBezTo>
                  <a:pt x="7726" y="2001"/>
                  <a:pt x="7784" y="1986"/>
                  <a:pt x="7834" y="1956"/>
                </a:cubicBezTo>
                <a:cubicBezTo>
                  <a:pt x="7885" y="1927"/>
                  <a:pt x="7927" y="1885"/>
                  <a:pt x="7956" y="1834"/>
                </a:cubicBezTo>
                <a:cubicBezTo>
                  <a:pt x="7986" y="1784"/>
                  <a:pt x="8001" y="1726"/>
                  <a:pt x="8001" y="1668"/>
                </a:cubicBezTo>
                <a:lnTo>
                  <a:pt x="8001" y="333"/>
                </a:lnTo>
                <a:lnTo>
                  <a:pt x="8001" y="334"/>
                </a:lnTo>
                <a:lnTo>
                  <a:pt x="8001" y="334"/>
                </a:lnTo>
                <a:cubicBezTo>
                  <a:pt x="8001" y="275"/>
                  <a:pt x="7986" y="217"/>
                  <a:pt x="7956" y="167"/>
                </a:cubicBezTo>
                <a:cubicBezTo>
                  <a:pt x="7927" y="116"/>
                  <a:pt x="7885" y="74"/>
                  <a:pt x="7834" y="45"/>
                </a:cubicBezTo>
                <a:cubicBezTo>
                  <a:pt x="7784" y="15"/>
                  <a:pt x="7726" y="0"/>
                  <a:pt x="7668" y="0"/>
                </a:cubicBezTo>
                <a:lnTo>
                  <a:pt x="333" y="0"/>
                </a:lnTo>
              </a:path>
            </a:pathLst>
          </a:cu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000000"/>
                </a:solidFill>
                <a:latin typeface="Arial"/>
                <a:ea typeface="DejaVu Sans"/>
              </a:rPr>
              <a:t>ЗНО по техническому контролю</a:t>
            </a:r>
            <a:endParaRPr b="0" lang="ru-RU" sz="1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b="0" lang="ru-RU" sz="1400" spc="-1" strike="noStrike">
                <a:solidFill>
                  <a:srgbClr val="000000"/>
                </a:solidFill>
                <a:latin typeface="Arial"/>
                <a:ea typeface="DejaVu Sans"/>
              </a:rPr>
              <a:t>и металловедению</a:t>
            </a:r>
            <a:endParaRPr b="0" lang="ru-RU" sz="1400" spc="-1" strike="noStrike">
              <a:latin typeface="Arial"/>
            </a:endParaRPr>
          </a:p>
        </p:txBody>
      </p:sp>
      <p:sp>
        <p:nvSpPr>
          <p:cNvPr id="241" name="CustomShape 6"/>
          <p:cNvSpPr/>
          <p:nvPr/>
        </p:nvSpPr>
        <p:spPr>
          <a:xfrm>
            <a:off x="357120" y="3074040"/>
            <a:ext cx="2519280" cy="719280"/>
          </a:xfrm>
          <a:custGeom>
            <a:avLst/>
            <a:gdLst/>
            <a:ahLst/>
            <a:rect l="l" t="t" r="r" b="b"/>
            <a:pathLst>
              <a:path w="7002" h="2002">
                <a:moveTo>
                  <a:pt x="333" y="0"/>
                </a:moveTo>
                <a:lnTo>
                  <a:pt x="334" y="0"/>
                </a:lnTo>
                <a:cubicBezTo>
                  <a:pt x="275" y="0"/>
                  <a:pt x="217" y="15"/>
                  <a:pt x="167" y="45"/>
                </a:cubicBezTo>
                <a:cubicBezTo>
                  <a:pt x="116" y="74"/>
                  <a:pt x="74" y="116"/>
                  <a:pt x="45" y="167"/>
                </a:cubicBezTo>
                <a:cubicBezTo>
                  <a:pt x="15" y="217"/>
                  <a:pt x="0" y="275"/>
                  <a:pt x="0" y="334"/>
                </a:cubicBezTo>
                <a:lnTo>
                  <a:pt x="0" y="1667"/>
                </a:lnTo>
                <a:lnTo>
                  <a:pt x="0" y="1668"/>
                </a:lnTo>
                <a:cubicBezTo>
                  <a:pt x="0" y="1726"/>
                  <a:pt x="15" y="1784"/>
                  <a:pt x="45" y="1834"/>
                </a:cubicBezTo>
                <a:cubicBezTo>
                  <a:pt x="74" y="1885"/>
                  <a:pt x="116" y="1927"/>
                  <a:pt x="167" y="1956"/>
                </a:cubicBezTo>
                <a:cubicBezTo>
                  <a:pt x="217" y="1986"/>
                  <a:pt x="275" y="2001"/>
                  <a:pt x="334" y="2001"/>
                </a:cubicBezTo>
                <a:lnTo>
                  <a:pt x="6667" y="2001"/>
                </a:lnTo>
                <a:lnTo>
                  <a:pt x="6668" y="2001"/>
                </a:lnTo>
                <a:cubicBezTo>
                  <a:pt x="6726" y="2001"/>
                  <a:pt x="6784" y="1986"/>
                  <a:pt x="6834" y="1956"/>
                </a:cubicBezTo>
                <a:cubicBezTo>
                  <a:pt x="6885" y="1927"/>
                  <a:pt x="6927" y="1885"/>
                  <a:pt x="6956" y="1834"/>
                </a:cubicBezTo>
                <a:cubicBezTo>
                  <a:pt x="6986" y="1784"/>
                  <a:pt x="7001" y="1726"/>
                  <a:pt x="7001" y="1668"/>
                </a:cubicBezTo>
                <a:lnTo>
                  <a:pt x="7001" y="333"/>
                </a:lnTo>
                <a:lnTo>
                  <a:pt x="7001" y="334"/>
                </a:lnTo>
                <a:lnTo>
                  <a:pt x="7001" y="334"/>
                </a:lnTo>
                <a:cubicBezTo>
                  <a:pt x="7001" y="275"/>
                  <a:pt x="6986" y="217"/>
                  <a:pt x="6956" y="167"/>
                </a:cubicBezTo>
                <a:cubicBezTo>
                  <a:pt x="6927" y="116"/>
                  <a:pt x="6885" y="74"/>
                  <a:pt x="6834" y="45"/>
                </a:cubicBezTo>
                <a:cubicBezTo>
                  <a:pt x="6784" y="15"/>
                  <a:pt x="6726" y="0"/>
                  <a:pt x="6668" y="0"/>
                </a:cubicBezTo>
                <a:lnTo>
                  <a:pt x="333" y="0"/>
                </a:lnTo>
              </a:path>
            </a:pathLst>
          </a:cu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000000"/>
                </a:solidFill>
                <a:latin typeface="Arial"/>
                <a:ea typeface="DejaVu Sans"/>
              </a:rPr>
              <a:t>Группа дефектоскопии</a:t>
            </a:r>
            <a:endParaRPr b="0" lang="ru-RU" sz="1400" spc="-1" strike="noStrike">
              <a:latin typeface="Arial"/>
            </a:endParaRPr>
          </a:p>
        </p:txBody>
      </p:sp>
      <p:sp>
        <p:nvSpPr>
          <p:cNvPr id="242" name="CustomShape 7"/>
          <p:cNvSpPr/>
          <p:nvPr/>
        </p:nvSpPr>
        <p:spPr>
          <a:xfrm>
            <a:off x="5929200" y="3002760"/>
            <a:ext cx="2879280" cy="713520"/>
          </a:xfrm>
          <a:custGeom>
            <a:avLst/>
            <a:gdLst/>
            <a:ahLst/>
            <a:rect l="l" t="t" r="r" b="b"/>
            <a:pathLst>
              <a:path w="8002" h="2002">
                <a:moveTo>
                  <a:pt x="333" y="0"/>
                </a:moveTo>
                <a:lnTo>
                  <a:pt x="334" y="0"/>
                </a:lnTo>
                <a:cubicBezTo>
                  <a:pt x="275" y="0"/>
                  <a:pt x="217" y="15"/>
                  <a:pt x="167" y="45"/>
                </a:cubicBezTo>
                <a:cubicBezTo>
                  <a:pt x="116" y="74"/>
                  <a:pt x="74" y="116"/>
                  <a:pt x="45" y="167"/>
                </a:cubicBezTo>
                <a:cubicBezTo>
                  <a:pt x="15" y="217"/>
                  <a:pt x="0" y="275"/>
                  <a:pt x="0" y="334"/>
                </a:cubicBezTo>
                <a:lnTo>
                  <a:pt x="0" y="1667"/>
                </a:lnTo>
                <a:lnTo>
                  <a:pt x="0" y="1668"/>
                </a:lnTo>
                <a:cubicBezTo>
                  <a:pt x="0" y="1726"/>
                  <a:pt x="15" y="1784"/>
                  <a:pt x="45" y="1834"/>
                </a:cubicBezTo>
                <a:cubicBezTo>
                  <a:pt x="74" y="1885"/>
                  <a:pt x="116" y="1927"/>
                  <a:pt x="167" y="1956"/>
                </a:cubicBezTo>
                <a:cubicBezTo>
                  <a:pt x="217" y="1986"/>
                  <a:pt x="275" y="2001"/>
                  <a:pt x="334" y="2001"/>
                </a:cubicBezTo>
                <a:lnTo>
                  <a:pt x="7667" y="2001"/>
                </a:lnTo>
                <a:lnTo>
                  <a:pt x="7668" y="2001"/>
                </a:lnTo>
                <a:cubicBezTo>
                  <a:pt x="7726" y="2001"/>
                  <a:pt x="7784" y="1986"/>
                  <a:pt x="7834" y="1956"/>
                </a:cubicBezTo>
                <a:cubicBezTo>
                  <a:pt x="7885" y="1927"/>
                  <a:pt x="7927" y="1885"/>
                  <a:pt x="7956" y="1834"/>
                </a:cubicBezTo>
                <a:cubicBezTo>
                  <a:pt x="7986" y="1784"/>
                  <a:pt x="8001" y="1726"/>
                  <a:pt x="8001" y="1668"/>
                </a:cubicBezTo>
                <a:lnTo>
                  <a:pt x="8001" y="333"/>
                </a:lnTo>
                <a:lnTo>
                  <a:pt x="8001" y="334"/>
                </a:lnTo>
                <a:lnTo>
                  <a:pt x="8001" y="334"/>
                </a:lnTo>
                <a:cubicBezTo>
                  <a:pt x="8001" y="275"/>
                  <a:pt x="7986" y="217"/>
                  <a:pt x="7956" y="167"/>
                </a:cubicBezTo>
                <a:cubicBezTo>
                  <a:pt x="7927" y="116"/>
                  <a:pt x="7885" y="74"/>
                  <a:pt x="7834" y="45"/>
                </a:cubicBezTo>
                <a:cubicBezTo>
                  <a:pt x="7784" y="15"/>
                  <a:pt x="7726" y="0"/>
                  <a:pt x="7668" y="0"/>
                </a:cubicBezTo>
                <a:lnTo>
                  <a:pt x="333" y="0"/>
                </a:lnTo>
              </a:path>
            </a:pathLst>
          </a:cu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000000"/>
                </a:solidFill>
                <a:latin typeface="Arial"/>
                <a:ea typeface="DejaVu Sans"/>
              </a:rPr>
              <a:t>Группа</a:t>
            </a: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b="0" lang="ru-RU" sz="1400" spc="-1" strike="noStrike">
                <a:solidFill>
                  <a:srgbClr val="000000"/>
                </a:solidFill>
                <a:latin typeface="Arial"/>
                <a:ea typeface="DejaVu Sans"/>
              </a:rPr>
              <a:t>технического контроля</a:t>
            </a:r>
            <a:endParaRPr b="0" lang="ru-RU" sz="1400" spc="-1" strike="noStrike">
              <a:latin typeface="Arial"/>
            </a:endParaRPr>
          </a:p>
        </p:txBody>
      </p:sp>
      <p:sp>
        <p:nvSpPr>
          <p:cNvPr id="243" name="CustomShape 8"/>
          <p:cNvSpPr/>
          <p:nvPr/>
        </p:nvSpPr>
        <p:spPr>
          <a:xfrm>
            <a:off x="357120" y="4002840"/>
            <a:ext cx="2519280" cy="719280"/>
          </a:xfrm>
          <a:custGeom>
            <a:avLst/>
            <a:gdLst/>
            <a:ahLst/>
            <a:rect l="l" t="t" r="r" b="b"/>
            <a:pathLst>
              <a:path w="7002" h="2002">
                <a:moveTo>
                  <a:pt x="333" y="0"/>
                </a:moveTo>
                <a:lnTo>
                  <a:pt x="334" y="0"/>
                </a:lnTo>
                <a:cubicBezTo>
                  <a:pt x="275" y="0"/>
                  <a:pt x="217" y="15"/>
                  <a:pt x="167" y="45"/>
                </a:cubicBezTo>
                <a:cubicBezTo>
                  <a:pt x="116" y="74"/>
                  <a:pt x="74" y="116"/>
                  <a:pt x="45" y="167"/>
                </a:cubicBezTo>
                <a:cubicBezTo>
                  <a:pt x="15" y="217"/>
                  <a:pt x="0" y="275"/>
                  <a:pt x="0" y="334"/>
                </a:cubicBezTo>
                <a:lnTo>
                  <a:pt x="0" y="1667"/>
                </a:lnTo>
                <a:lnTo>
                  <a:pt x="0" y="1668"/>
                </a:lnTo>
                <a:cubicBezTo>
                  <a:pt x="0" y="1726"/>
                  <a:pt x="15" y="1784"/>
                  <a:pt x="45" y="1834"/>
                </a:cubicBezTo>
                <a:cubicBezTo>
                  <a:pt x="74" y="1885"/>
                  <a:pt x="116" y="1927"/>
                  <a:pt x="167" y="1956"/>
                </a:cubicBezTo>
                <a:cubicBezTo>
                  <a:pt x="217" y="1986"/>
                  <a:pt x="275" y="2001"/>
                  <a:pt x="334" y="2001"/>
                </a:cubicBezTo>
                <a:lnTo>
                  <a:pt x="6667" y="2001"/>
                </a:lnTo>
                <a:lnTo>
                  <a:pt x="6668" y="2001"/>
                </a:lnTo>
                <a:cubicBezTo>
                  <a:pt x="6726" y="2001"/>
                  <a:pt x="6784" y="1986"/>
                  <a:pt x="6834" y="1956"/>
                </a:cubicBezTo>
                <a:cubicBezTo>
                  <a:pt x="6885" y="1927"/>
                  <a:pt x="6927" y="1885"/>
                  <a:pt x="6956" y="1834"/>
                </a:cubicBezTo>
                <a:cubicBezTo>
                  <a:pt x="6986" y="1784"/>
                  <a:pt x="7001" y="1726"/>
                  <a:pt x="7001" y="1668"/>
                </a:cubicBezTo>
                <a:lnTo>
                  <a:pt x="7001" y="333"/>
                </a:lnTo>
                <a:lnTo>
                  <a:pt x="7001" y="334"/>
                </a:lnTo>
                <a:lnTo>
                  <a:pt x="7001" y="334"/>
                </a:lnTo>
                <a:cubicBezTo>
                  <a:pt x="7001" y="275"/>
                  <a:pt x="6986" y="217"/>
                  <a:pt x="6956" y="167"/>
                </a:cubicBezTo>
                <a:cubicBezTo>
                  <a:pt x="6927" y="116"/>
                  <a:pt x="6885" y="74"/>
                  <a:pt x="6834" y="45"/>
                </a:cubicBezTo>
                <a:cubicBezTo>
                  <a:pt x="6784" y="15"/>
                  <a:pt x="6726" y="0"/>
                  <a:pt x="6668" y="0"/>
                </a:cubicBezTo>
                <a:lnTo>
                  <a:pt x="333" y="0"/>
                </a:lnTo>
              </a:path>
            </a:pathLst>
          </a:cu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000000"/>
                </a:solidFill>
                <a:latin typeface="Arial"/>
                <a:ea typeface="DejaVu Sans"/>
              </a:rPr>
              <a:t>Группа специальных систем</a:t>
            </a:r>
            <a:endParaRPr b="0" lang="ru-RU" sz="1400" spc="-1" strike="noStrike">
              <a:latin typeface="Arial"/>
            </a:endParaRPr>
          </a:p>
        </p:txBody>
      </p:sp>
      <p:sp>
        <p:nvSpPr>
          <p:cNvPr id="244" name="CustomShape 9"/>
          <p:cNvSpPr/>
          <p:nvPr/>
        </p:nvSpPr>
        <p:spPr>
          <a:xfrm>
            <a:off x="5929200" y="3931560"/>
            <a:ext cx="2879280" cy="713520"/>
          </a:xfrm>
          <a:custGeom>
            <a:avLst/>
            <a:gdLst/>
            <a:ahLst/>
            <a:rect l="l" t="t" r="r" b="b"/>
            <a:pathLst>
              <a:path w="8002" h="2002">
                <a:moveTo>
                  <a:pt x="333" y="0"/>
                </a:moveTo>
                <a:lnTo>
                  <a:pt x="334" y="0"/>
                </a:lnTo>
                <a:cubicBezTo>
                  <a:pt x="275" y="0"/>
                  <a:pt x="217" y="15"/>
                  <a:pt x="167" y="45"/>
                </a:cubicBezTo>
                <a:cubicBezTo>
                  <a:pt x="116" y="74"/>
                  <a:pt x="74" y="116"/>
                  <a:pt x="45" y="167"/>
                </a:cubicBezTo>
                <a:cubicBezTo>
                  <a:pt x="15" y="217"/>
                  <a:pt x="0" y="275"/>
                  <a:pt x="0" y="334"/>
                </a:cubicBezTo>
                <a:lnTo>
                  <a:pt x="0" y="1667"/>
                </a:lnTo>
                <a:lnTo>
                  <a:pt x="0" y="1668"/>
                </a:lnTo>
                <a:cubicBezTo>
                  <a:pt x="0" y="1726"/>
                  <a:pt x="15" y="1784"/>
                  <a:pt x="45" y="1834"/>
                </a:cubicBezTo>
                <a:cubicBezTo>
                  <a:pt x="74" y="1885"/>
                  <a:pt x="116" y="1927"/>
                  <a:pt x="167" y="1956"/>
                </a:cubicBezTo>
                <a:cubicBezTo>
                  <a:pt x="217" y="1986"/>
                  <a:pt x="275" y="2001"/>
                  <a:pt x="334" y="2001"/>
                </a:cubicBezTo>
                <a:lnTo>
                  <a:pt x="7667" y="2001"/>
                </a:lnTo>
                <a:lnTo>
                  <a:pt x="7668" y="2001"/>
                </a:lnTo>
                <a:cubicBezTo>
                  <a:pt x="7726" y="2001"/>
                  <a:pt x="7784" y="1986"/>
                  <a:pt x="7834" y="1956"/>
                </a:cubicBezTo>
                <a:cubicBezTo>
                  <a:pt x="7885" y="1927"/>
                  <a:pt x="7927" y="1885"/>
                  <a:pt x="7956" y="1834"/>
                </a:cubicBezTo>
                <a:cubicBezTo>
                  <a:pt x="7986" y="1784"/>
                  <a:pt x="8001" y="1726"/>
                  <a:pt x="8001" y="1668"/>
                </a:cubicBezTo>
                <a:lnTo>
                  <a:pt x="8001" y="333"/>
                </a:lnTo>
                <a:lnTo>
                  <a:pt x="8001" y="334"/>
                </a:lnTo>
                <a:lnTo>
                  <a:pt x="8001" y="334"/>
                </a:lnTo>
                <a:cubicBezTo>
                  <a:pt x="8001" y="275"/>
                  <a:pt x="7986" y="217"/>
                  <a:pt x="7956" y="167"/>
                </a:cubicBezTo>
                <a:cubicBezTo>
                  <a:pt x="7927" y="116"/>
                  <a:pt x="7885" y="74"/>
                  <a:pt x="7834" y="45"/>
                </a:cubicBezTo>
                <a:cubicBezTo>
                  <a:pt x="7784" y="15"/>
                  <a:pt x="7726" y="0"/>
                  <a:pt x="7668" y="0"/>
                </a:cubicBezTo>
                <a:lnTo>
                  <a:pt x="333" y="0"/>
                </a:lnTo>
              </a:path>
            </a:pathLst>
          </a:cu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000000"/>
                </a:solidFill>
                <a:latin typeface="Arial"/>
                <a:ea typeface="DejaVu Sans"/>
              </a:rPr>
              <a:t>Группа  металловедения</a:t>
            </a:r>
            <a:endParaRPr b="0" lang="ru-RU" sz="1400" spc="-1" strike="noStrike">
              <a:latin typeface="Arial"/>
            </a:endParaRPr>
          </a:p>
        </p:txBody>
      </p:sp>
      <p:sp>
        <p:nvSpPr>
          <p:cNvPr id="245" name="CustomShape 10"/>
          <p:cNvSpPr/>
          <p:nvPr/>
        </p:nvSpPr>
        <p:spPr>
          <a:xfrm>
            <a:off x="3071880" y="2431080"/>
            <a:ext cx="2699280" cy="19281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0800" y="0"/>
                </a:moveTo>
                <a:lnTo>
                  <a:pt x="21600" y="10800"/>
                </a:lnTo>
                <a:lnTo>
                  <a:pt x="10800" y="21600"/>
                </a:lnTo>
                <a:lnTo>
                  <a:pt x="0" y="10800"/>
                </a:lnTo>
                <a:lnTo>
                  <a:pt x="10800" y="0"/>
                </a:lnTo>
                <a:close/>
              </a:path>
            </a:pathLst>
          </a:cu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000000"/>
                </a:solidFill>
                <a:latin typeface="Arial"/>
                <a:ea typeface="DejaVu Sans"/>
              </a:rPr>
              <a:t>Группа </a:t>
            </a:r>
            <a:endParaRPr b="0" lang="ru-RU" sz="1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000000"/>
                </a:solidFill>
                <a:latin typeface="Arial"/>
                <a:ea typeface="DejaVu Sans"/>
              </a:rPr>
              <a:t>подготовки </a:t>
            </a:r>
            <a:endParaRPr b="0" lang="ru-RU" sz="1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000000"/>
                </a:solidFill>
                <a:latin typeface="Arial"/>
                <a:ea typeface="DejaVu Sans"/>
              </a:rPr>
              <a:t>производства</a:t>
            </a:r>
            <a:endParaRPr b="0" lang="ru-RU" sz="1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CustomShape 1"/>
          <p:cNvSpPr/>
          <p:nvPr/>
        </p:nvSpPr>
        <p:spPr>
          <a:xfrm>
            <a:off x="457200" y="110520"/>
            <a:ext cx="8362800" cy="462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2200" spc="-1" strike="noStrike">
                <a:solidFill>
                  <a:srgbClr val="7030a0"/>
                </a:solidFill>
                <a:latin typeface="Arial"/>
              </a:rPr>
              <a:t>Группа подготовки производства</a:t>
            </a:r>
            <a:endParaRPr b="0" lang="ru-RU" sz="2200" spc="-1" strike="noStrike">
              <a:latin typeface="Arial"/>
            </a:endParaRPr>
          </a:p>
        </p:txBody>
      </p:sp>
      <p:sp>
        <p:nvSpPr>
          <p:cNvPr id="247" name="CustomShape 2"/>
          <p:cNvSpPr/>
          <p:nvPr/>
        </p:nvSpPr>
        <p:spPr>
          <a:xfrm>
            <a:off x="2357280" y="645480"/>
            <a:ext cx="2785320" cy="1999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>
              <a:lnSpc>
                <a:spcPct val="100000"/>
              </a:lnSpc>
            </a:pPr>
            <a:r>
              <a:rPr b="0" lang="ru-RU" sz="1400" spc="-1" strike="noStrike">
                <a:solidFill>
                  <a:srgbClr val="7030a0"/>
                </a:solidFill>
                <a:latin typeface="Arial"/>
              </a:rPr>
              <a:t>Группа подготовки производства обеспечивает разработку, согласование и сопровождение программ контроля</a:t>
            </a:r>
            <a:r>
              <a:rPr b="0" lang="ru-RU" sz="1400" spc="-1" strike="noStrike">
                <a:solidFill>
                  <a:srgbClr val="7030a0"/>
                </a:solidFill>
                <a:latin typeface="Arial"/>
                <a:ea typeface="Arial"/>
              </a:rPr>
              <a:t> основного металла, сварных соединений и наплавленных поверхностей оборудования, трубопроводов и других элементов атомной станции. </a:t>
            </a:r>
            <a:endParaRPr b="0" lang="ru-RU" sz="1400" spc="-1" strike="noStrike">
              <a:latin typeface="Arial"/>
            </a:endParaRPr>
          </a:p>
        </p:txBody>
      </p:sp>
      <p:pic>
        <p:nvPicPr>
          <p:cNvPr id="248" name="Рисунок 3" descr="https://dpostandart.ru/images/page/33/image2.jpeg"/>
          <p:cNvPicPr/>
          <p:nvPr/>
        </p:nvPicPr>
        <p:blipFill>
          <a:blip r:embed="rId1"/>
          <a:stretch/>
        </p:blipFill>
        <p:spPr>
          <a:xfrm>
            <a:off x="142920" y="2931480"/>
            <a:ext cx="3826800" cy="2071080"/>
          </a:xfrm>
          <a:prstGeom prst="rect">
            <a:avLst/>
          </a:prstGeom>
          <a:ln w="9525">
            <a:noFill/>
          </a:ln>
        </p:spPr>
      </p:pic>
      <p:pic>
        <p:nvPicPr>
          <p:cNvPr id="249" name="Рисунок 4" descr="https://st.depositphotos.com/1010613/2860/i/950/depositphotos_28607945-stock-photo-architects-discussing-project.jpg"/>
          <p:cNvPicPr/>
          <p:nvPr/>
        </p:nvPicPr>
        <p:blipFill>
          <a:blip r:embed="rId2"/>
          <a:stretch/>
        </p:blipFill>
        <p:spPr>
          <a:xfrm>
            <a:off x="5357880" y="859680"/>
            <a:ext cx="3612600" cy="2336760"/>
          </a:xfrm>
          <a:prstGeom prst="rect">
            <a:avLst/>
          </a:prstGeom>
          <a:ln w="9525">
            <a:noFill/>
          </a:ln>
        </p:spPr>
      </p:pic>
      <p:sp>
        <p:nvSpPr>
          <p:cNvPr id="250" name="CustomShape 3"/>
          <p:cNvSpPr/>
          <p:nvPr/>
        </p:nvSpPr>
        <p:spPr>
          <a:xfrm>
            <a:off x="214200" y="716760"/>
            <a:ext cx="1979280" cy="529920"/>
          </a:xfrm>
          <a:prstGeom prst="rect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200" spc="-1" strike="noStrike">
                <a:solidFill>
                  <a:srgbClr val="000000"/>
                </a:solidFill>
                <a:latin typeface="Arial"/>
                <a:ea typeface="DejaVu Sans"/>
              </a:rPr>
              <a:t>Начальник ОДМиТК</a:t>
            </a:r>
            <a:endParaRPr b="0" lang="ru-RU" sz="1200" spc="-1" strike="noStrike">
              <a:latin typeface="Arial"/>
            </a:endParaRPr>
          </a:p>
        </p:txBody>
      </p:sp>
      <p:sp>
        <p:nvSpPr>
          <p:cNvPr id="251" name="CustomShape 4"/>
          <p:cNvSpPr/>
          <p:nvPr/>
        </p:nvSpPr>
        <p:spPr>
          <a:xfrm>
            <a:off x="176760" y="1319040"/>
            <a:ext cx="1979280" cy="682200"/>
          </a:xfrm>
          <a:custGeom>
            <a:avLst/>
            <a:gdLst/>
            <a:ahLst/>
            <a:rect l="l" t="t" r="r" b="b"/>
            <a:pathLst>
              <a:path w="5502" h="1502">
                <a:moveTo>
                  <a:pt x="5501" y="500"/>
                </a:moveTo>
                <a:lnTo>
                  <a:pt x="5501" y="1501"/>
                </a:lnTo>
                <a:lnTo>
                  <a:pt x="0" y="1501"/>
                </a:lnTo>
                <a:lnTo>
                  <a:pt x="0" y="500"/>
                </a:lnTo>
                <a:lnTo>
                  <a:pt x="2062" y="500"/>
                </a:lnTo>
                <a:lnTo>
                  <a:pt x="2062" y="250"/>
                </a:lnTo>
                <a:lnTo>
                  <a:pt x="1375" y="250"/>
                </a:lnTo>
                <a:lnTo>
                  <a:pt x="2750" y="0"/>
                </a:lnTo>
                <a:lnTo>
                  <a:pt x="4125" y="250"/>
                </a:lnTo>
                <a:lnTo>
                  <a:pt x="3438" y="250"/>
                </a:lnTo>
                <a:lnTo>
                  <a:pt x="3438" y="500"/>
                </a:lnTo>
                <a:lnTo>
                  <a:pt x="5501" y="500"/>
                </a:lnTo>
              </a:path>
            </a:pathLst>
          </a:cu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200" spc="-1" strike="noStrike">
                <a:solidFill>
                  <a:srgbClr val="000000"/>
                </a:solidFill>
                <a:latin typeface="Arial"/>
                <a:ea typeface="DejaVu Sans"/>
              </a:rPr>
              <a:t>Ведущий инженер</a:t>
            </a:r>
            <a:endParaRPr b="0" lang="ru-RU" sz="12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з/п 95290р (3 года)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252" name="CustomShape 5"/>
          <p:cNvSpPr/>
          <p:nvPr/>
        </p:nvSpPr>
        <p:spPr>
          <a:xfrm>
            <a:off x="176760" y="2033280"/>
            <a:ext cx="1979280" cy="753480"/>
          </a:xfrm>
          <a:custGeom>
            <a:avLst/>
            <a:gdLst/>
            <a:ahLst/>
            <a:rect l="l" t="t" r="r" b="b"/>
            <a:pathLst>
              <a:path w="5502" h="1502">
                <a:moveTo>
                  <a:pt x="5501" y="500"/>
                </a:moveTo>
                <a:lnTo>
                  <a:pt x="5501" y="1501"/>
                </a:lnTo>
                <a:lnTo>
                  <a:pt x="0" y="1501"/>
                </a:lnTo>
                <a:lnTo>
                  <a:pt x="0" y="500"/>
                </a:lnTo>
                <a:lnTo>
                  <a:pt x="2062" y="500"/>
                </a:lnTo>
                <a:lnTo>
                  <a:pt x="2062" y="250"/>
                </a:lnTo>
                <a:lnTo>
                  <a:pt x="1375" y="250"/>
                </a:lnTo>
                <a:lnTo>
                  <a:pt x="2750" y="0"/>
                </a:lnTo>
                <a:lnTo>
                  <a:pt x="4125" y="250"/>
                </a:lnTo>
                <a:lnTo>
                  <a:pt x="3438" y="250"/>
                </a:lnTo>
                <a:lnTo>
                  <a:pt x="3438" y="500"/>
                </a:lnTo>
                <a:lnTo>
                  <a:pt x="5501" y="500"/>
                </a:lnTo>
              </a:path>
            </a:pathLst>
          </a:cu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ru-RU" sz="1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200" spc="-1" strike="noStrike">
                <a:solidFill>
                  <a:srgbClr val="000000"/>
                </a:solidFill>
                <a:latin typeface="Arial"/>
                <a:ea typeface="DejaVu Sans"/>
              </a:rPr>
              <a:t>Инженер</a:t>
            </a:r>
            <a:endParaRPr b="0" lang="ru-RU" sz="12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з/п 55940р — 71820р (3-9 лет)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253" name="CustomShape 6"/>
          <p:cNvSpPr/>
          <p:nvPr/>
        </p:nvSpPr>
        <p:spPr>
          <a:xfrm>
            <a:off x="4071960" y="3359880"/>
            <a:ext cx="4857120" cy="1642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ru-RU" sz="1400" spc="-1" strike="noStrike">
                <a:solidFill>
                  <a:srgbClr val="7030a0"/>
                </a:solidFill>
                <a:latin typeface="Arial"/>
                <a:ea typeface="Arial"/>
              </a:rPr>
              <a:t>Осуществляет  планирование работ по контролю металла.</a:t>
            </a:r>
            <a:endParaRPr b="0" lang="ru-RU" sz="14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ru-RU" sz="1400" spc="-1" strike="noStrike">
                <a:solidFill>
                  <a:srgbClr val="7030a0"/>
                </a:solidFill>
                <a:latin typeface="Arial"/>
                <a:ea typeface="DejaVu Sans"/>
              </a:rPr>
              <a:t>Принимает участие в контроле за развитием ранее обнаруженных и допущенных в эксплуатацию  дефектов металла.</a:t>
            </a:r>
            <a:endParaRPr b="0" lang="ru-RU" sz="14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ru-RU" sz="1400" spc="-1" strike="noStrike">
                <a:solidFill>
                  <a:srgbClr val="7030a0"/>
                </a:solidFill>
                <a:latin typeface="Arial"/>
                <a:ea typeface="DejaVu Sans"/>
              </a:rPr>
              <a:t>Анализирует причины возникновения однотипных дефектов и разрабатывает корректирующие и компенсирующие мероприятия.</a:t>
            </a:r>
            <a:endParaRPr b="0" lang="ru-RU" sz="1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CustomShape 1"/>
          <p:cNvSpPr/>
          <p:nvPr/>
        </p:nvSpPr>
        <p:spPr>
          <a:xfrm>
            <a:off x="238680" y="245520"/>
            <a:ext cx="8581320" cy="425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ru-RU" sz="2200" spc="-1" strike="noStrike">
                <a:solidFill>
                  <a:srgbClr val="7030a0"/>
                </a:solidFill>
                <a:latin typeface="Arial"/>
                <a:ea typeface="Arial"/>
              </a:rPr>
              <a:t>Группа дефектоскопии</a:t>
            </a:r>
            <a:endParaRPr b="0" lang="ru-RU" sz="2200" spc="-1" strike="noStrike">
              <a:latin typeface="Arial"/>
            </a:endParaRPr>
          </a:p>
        </p:txBody>
      </p:sp>
      <p:sp>
        <p:nvSpPr>
          <p:cNvPr id="255" name="CustomShape 2"/>
          <p:cNvSpPr/>
          <p:nvPr/>
        </p:nvSpPr>
        <p:spPr>
          <a:xfrm>
            <a:off x="2286000" y="2859840"/>
            <a:ext cx="3285360" cy="2008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ru-RU" sz="1400" spc="-1" strike="noStrike">
                <a:solidFill>
                  <a:srgbClr val="7030a0"/>
                </a:solidFill>
                <a:latin typeface="Arial"/>
                <a:ea typeface="Arial"/>
              </a:rPr>
              <a:t>Группа дефектоскопии обеспечивает проведение ультразвукового, радиографического, капиллярного и других методов неразрушающего контроля основного металла, сварных соединений и наплавленных поверхностей оборудования, трубопроводов и других элементов атомной станции.</a:t>
            </a:r>
            <a:endParaRPr b="0" lang="ru-RU" sz="1400" spc="-1" strike="noStrike">
              <a:latin typeface="Arial"/>
            </a:endParaRPr>
          </a:p>
        </p:txBody>
      </p:sp>
      <p:pic>
        <p:nvPicPr>
          <p:cNvPr id="256" name="Рисунок 1" descr=""/>
          <p:cNvPicPr/>
          <p:nvPr/>
        </p:nvPicPr>
        <p:blipFill>
          <a:blip r:embed="rId1"/>
          <a:stretch/>
        </p:blipFill>
        <p:spPr>
          <a:xfrm>
            <a:off x="285840" y="3574440"/>
            <a:ext cx="1928160" cy="1573200"/>
          </a:xfrm>
          <a:prstGeom prst="rect">
            <a:avLst/>
          </a:prstGeom>
          <a:ln w="0">
            <a:noFill/>
          </a:ln>
        </p:spPr>
      </p:pic>
      <p:sp>
        <p:nvSpPr>
          <p:cNvPr id="257" name="CustomShape 3"/>
          <p:cNvSpPr/>
          <p:nvPr/>
        </p:nvSpPr>
        <p:spPr>
          <a:xfrm>
            <a:off x="142920" y="716760"/>
            <a:ext cx="1979280" cy="530280"/>
          </a:xfrm>
          <a:prstGeom prst="rect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200" spc="-1" strike="noStrike">
                <a:solidFill>
                  <a:srgbClr val="000000"/>
                </a:solidFill>
                <a:latin typeface="Arial"/>
                <a:ea typeface="DejaVu Sans"/>
              </a:rPr>
              <a:t>ЗНО по дефектоскопии</a:t>
            </a:r>
            <a:endParaRPr b="0" lang="ru-RU" sz="1200" spc="-1" strike="noStrike">
              <a:latin typeface="Arial"/>
            </a:endParaRPr>
          </a:p>
        </p:txBody>
      </p:sp>
      <p:sp>
        <p:nvSpPr>
          <p:cNvPr id="258" name="CustomShape 4"/>
          <p:cNvSpPr/>
          <p:nvPr/>
        </p:nvSpPr>
        <p:spPr>
          <a:xfrm>
            <a:off x="142920" y="1288080"/>
            <a:ext cx="1979280" cy="642240"/>
          </a:xfrm>
          <a:custGeom>
            <a:avLst/>
            <a:gdLst/>
            <a:ahLst/>
            <a:rect l="l" t="t" r="r" b="b"/>
            <a:pathLst>
              <a:path w="5502" h="1502">
                <a:moveTo>
                  <a:pt x="5501" y="500"/>
                </a:moveTo>
                <a:lnTo>
                  <a:pt x="5501" y="1501"/>
                </a:lnTo>
                <a:lnTo>
                  <a:pt x="0" y="1501"/>
                </a:lnTo>
                <a:lnTo>
                  <a:pt x="0" y="500"/>
                </a:lnTo>
                <a:lnTo>
                  <a:pt x="2062" y="500"/>
                </a:lnTo>
                <a:lnTo>
                  <a:pt x="2062" y="250"/>
                </a:lnTo>
                <a:lnTo>
                  <a:pt x="1375" y="250"/>
                </a:lnTo>
                <a:lnTo>
                  <a:pt x="2750" y="0"/>
                </a:lnTo>
                <a:lnTo>
                  <a:pt x="4125" y="250"/>
                </a:lnTo>
                <a:lnTo>
                  <a:pt x="3438" y="250"/>
                </a:lnTo>
                <a:lnTo>
                  <a:pt x="3438" y="500"/>
                </a:lnTo>
                <a:lnTo>
                  <a:pt x="5501" y="500"/>
                </a:lnTo>
              </a:path>
            </a:pathLst>
          </a:cu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200" spc="-1" strike="noStrike">
                <a:solidFill>
                  <a:srgbClr val="000000"/>
                </a:solidFill>
                <a:latin typeface="Arial"/>
                <a:ea typeface="DejaVu Sans"/>
              </a:rPr>
              <a:t>Ведущий инженер</a:t>
            </a:r>
            <a:endParaRPr b="0" lang="ru-RU" sz="12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з/п 95290р (3 года)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259" name="CustomShape 5"/>
          <p:cNvSpPr/>
          <p:nvPr/>
        </p:nvSpPr>
        <p:spPr>
          <a:xfrm>
            <a:off x="142920" y="2002680"/>
            <a:ext cx="1979280" cy="713520"/>
          </a:xfrm>
          <a:custGeom>
            <a:avLst/>
            <a:gdLst/>
            <a:ahLst/>
            <a:rect l="l" t="t" r="r" b="b"/>
            <a:pathLst>
              <a:path w="5502" h="1502">
                <a:moveTo>
                  <a:pt x="5501" y="500"/>
                </a:moveTo>
                <a:lnTo>
                  <a:pt x="5501" y="1501"/>
                </a:lnTo>
                <a:lnTo>
                  <a:pt x="0" y="1501"/>
                </a:lnTo>
                <a:lnTo>
                  <a:pt x="0" y="500"/>
                </a:lnTo>
                <a:lnTo>
                  <a:pt x="2062" y="500"/>
                </a:lnTo>
                <a:lnTo>
                  <a:pt x="2062" y="250"/>
                </a:lnTo>
                <a:lnTo>
                  <a:pt x="1375" y="250"/>
                </a:lnTo>
                <a:lnTo>
                  <a:pt x="2750" y="0"/>
                </a:lnTo>
                <a:lnTo>
                  <a:pt x="4125" y="250"/>
                </a:lnTo>
                <a:lnTo>
                  <a:pt x="3438" y="250"/>
                </a:lnTo>
                <a:lnTo>
                  <a:pt x="3438" y="500"/>
                </a:lnTo>
                <a:lnTo>
                  <a:pt x="5501" y="500"/>
                </a:lnTo>
              </a:path>
            </a:pathLst>
          </a:cu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200" spc="-1" strike="noStrike">
                <a:solidFill>
                  <a:srgbClr val="000000"/>
                </a:solidFill>
                <a:latin typeface="Arial"/>
                <a:ea typeface="DejaVu Sans"/>
              </a:rPr>
              <a:t>Инженер-дефектоскопист</a:t>
            </a:r>
            <a:endParaRPr b="0" lang="ru-RU" sz="12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з/п 55940р — 71820р (3-9 лет)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260" name="CustomShape 6"/>
          <p:cNvSpPr/>
          <p:nvPr/>
        </p:nvSpPr>
        <p:spPr>
          <a:xfrm>
            <a:off x="142920" y="2788560"/>
            <a:ext cx="1979280" cy="713520"/>
          </a:xfrm>
          <a:custGeom>
            <a:avLst/>
            <a:gdLst/>
            <a:ahLst/>
            <a:rect l="l" t="t" r="r" b="b"/>
            <a:pathLst>
              <a:path w="5502" h="1502">
                <a:moveTo>
                  <a:pt x="5501" y="500"/>
                </a:moveTo>
                <a:lnTo>
                  <a:pt x="5501" y="1501"/>
                </a:lnTo>
                <a:lnTo>
                  <a:pt x="0" y="1501"/>
                </a:lnTo>
                <a:lnTo>
                  <a:pt x="0" y="500"/>
                </a:lnTo>
                <a:lnTo>
                  <a:pt x="2062" y="500"/>
                </a:lnTo>
                <a:lnTo>
                  <a:pt x="2062" y="250"/>
                </a:lnTo>
                <a:lnTo>
                  <a:pt x="1375" y="250"/>
                </a:lnTo>
                <a:lnTo>
                  <a:pt x="2750" y="0"/>
                </a:lnTo>
                <a:lnTo>
                  <a:pt x="4125" y="250"/>
                </a:lnTo>
                <a:lnTo>
                  <a:pt x="3438" y="250"/>
                </a:lnTo>
                <a:lnTo>
                  <a:pt x="3438" y="500"/>
                </a:lnTo>
                <a:lnTo>
                  <a:pt x="5501" y="500"/>
                </a:lnTo>
              </a:path>
            </a:pathLst>
          </a:cu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200" spc="-1" strike="noStrike">
                <a:solidFill>
                  <a:srgbClr val="000000"/>
                </a:solidFill>
                <a:latin typeface="Arial"/>
                <a:ea typeface="DejaVu Sans"/>
              </a:rPr>
              <a:t>Дефектоскопист</a:t>
            </a:r>
            <a:endParaRPr b="0" lang="ru-RU" sz="12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з/п 35730р — 52640р (3-5 лет)</a:t>
            </a:r>
            <a:endParaRPr b="0" lang="ru-RU" sz="1000" spc="-1" strike="noStrike">
              <a:latin typeface="Arial"/>
            </a:endParaRPr>
          </a:p>
        </p:txBody>
      </p:sp>
      <p:pic>
        <p:nvPicPr>
          <p:cNvPr id="261" name="Picture 2" descr="http://www.bestndt.net/documents/photo-gallery/high/GammaMat-SE.jpg"/>
          <p:cNvPicPr/>
          <p:nvPr/>
        </p:nvPicPr>
        <p:blipFill>
          <a:blip r:embed="rId2"/>
          <a:stretch/>
        </p:blipFill>
        <p:spPr>
          <a:xfrm>
            <a:off x="6858000" y="930960"/>
            <a:ext cx="2065320" cy="1785240"/>
          </a:xfrm>
          <a:prstGeom prst="rect">
            <a:avLst/>
          </a:prstGeom>
          <a:ln w="0">
            <a:noFill/>
          </a:ln>
        </p:spPr>
      </p:pic>
      <p:pic>
        <p:nvPicPr>
          <p:cNvPr id="262" name="Picture 4" descr="Рентгеновская дефектоскопия сварных швов."/>
          <p:cNvPicPr/>
          <p:nvPr/>
        </p:nvPicPr>
        <p:blipFill>
          <a:blip r:embed="rId3"/>
          <a:stretch/>
        </p:blipFill>
        <p:spPr>
          <a:xfrm>
            <a:off x="2357280" y="716760"/>
            <a:ext cx="4357080" cy="1999440"/>
          </a:xfrm>
          <a:prstGeom prst="rect">
            <a:avLst/>
          </a:prstGeom>
          <a:ln w="0">
            <a:noFill/>
          </a:ln>
        </p:spPr>
      </p:pic>
      <p:pic>
        <p:nvPicPr>
          <p:cNvPr id="263" name="Picture 6" descr="Для радиографического контроля допускается использование любые производимые..."/>
          <p:cNvPicPr/>
          <p:nvPr/>
        </p:nvPicPr>
        <p:blipFill>
          <a:blip r:embed="rId4"/>
          <a:stretch/>
        </p:blipFill>
        <p:spPr>
          <a:xfrm>
            <a:off x="5500800" y="2859840"/>
            <a:ext cx="3428280" cy="21495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CustomShape 1"/>
          <p:cNvSpPr/>
          <p:nvPr/>
        </p:nvSpPr>
        <p:spPr>
          <a:xfrm>
            <a:off x="238680" y="245520"/>
            <a:ext cx="8581320" cy="425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ru-RU" sz="2200" spc="-1" strike="noStrike">
                <a:solidFill>
                  <a:srgbClr val="7030a0"/>
                </a:solidFill>
                <a:latin typeface="Arial"/>
                <a:ea typeface="Arial"/>
              </a:rPr>
              <a:t>Группа специальных систем</a:t>
            </a:r>
            <a:endParaRPr b="0" lang="ru-RU" sz="2200" spc="-1" strike="noStrike">
              <a:latin typeface="Arial"/>
            </a:endParaRPr>
          </a:p>
        </p:txBody>
      </p:sp>
      <p:pic>
        <p:nvPicPr>
          <p:cNvPr id="265" name="Picture 8" descr="D:\Презентации\Презентация - фины\IMG_20181022_114826.jpg"/>
          <p:cNvPicPr/>
          <p:nvPr/>
        </p:nvPicPr>
        <p:blipFill>
          <a:blip r:embed="rId1"/>
          <a:stretch/>
        </p:blipFill>
        <p:spPr>
          <a:xfrm>
            <a:off x="2340000" y="900000"/>
            <a:ext cx="4139280" cy="1959120"/>
          </a:xfrm>
          <a:prstGeom prst="rect">
            <a:avLst/>
          </a:prstGeom>
          <a:ln w="0">
            <a:noFill/>
          </a:ln>
        </p:spPr>
      </p:pic>
      <p:pic>
        <p:nvPicPr>
          <p:cNvPr id="266" name="Picture 11" descr="D:\Презентации\Презентация - фины\IMG_20181026_090429.jpg"/>
          <p:cNvPicPr/>
          <p:nvPr/>
        </p:nvPicPr>
        <p:blipFill>
          <a:blip r:embed="rId2"/>
          <a:stretch/>
        </p:blipFill>
        <p:spPr>
          <a:xfrm>
            <a:off x="180000" y="3060000"/>
            <a:ext cx="3034080" cy="1845720"/>
          </a:xfrm>
          <a:prstGeom prst="rect">
            <a:avLst/>
          </a:prstGeom>
          <a:ln w="0">
            <a:noFill/>
          </a:ln>
        </p:spPr>
      </p:pic>
      <p:pic>
        <p:nvPicPr>
          <p:cNvPr id="267" name="Picture 2_0" descr="C:\Users\sanocky-ps\Desktop\IMG_20170907_154223.jpg"/>
          <p:cNvPicPr/>
          <p:nvPr/>
        </p:nvPicPr>
        <p:blipFill>
          <a:blip r:embed="rId3"/>
          <a:stretch/>
        </p:blipFill>
        <p:spPr>
          <a:xfrm>
            <a:off x="6608880" y="900000"/>
            <a:ext cx="2210400" cy="3959280"/>
          </a:xfrm>
          <a:prstGeom prst="rect">
            <a:avLst/>
          </a:prstGeom>
          <a:ln w="0">
            <a:noFill/>
          </a:ln>
        </p:spPr>
      </p:pic>
      <p:sp>
        <p:nvSpPr>
          <p:cNvPr id="268" name="CustomShape 2"/>
          <p:cNvSpPr/>
          <p:nvPr/>
        </p:nvSpPr>
        <p:spPr>
          <a:xfrm rot="21561600">
            <a:off x="3357000" y="2833920"/>
            <a:ext cx="3131640" cy="2221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ru-RU" sz="1400" spc="-1" strike="noStrike">
                <a:solidFill>
                  <a:srgbClr val="7030a0"/>
                </a:solidFill>
                <a:latin typeface="Arial"/>
                <a:ea typeface="Arial"/>
              </a:rPr>
              <a:t>Группа специальных систем обеспечивает проведение контроля основного металла, сварных соединений и наплавленных поверхностей оборудования, трубопроводов и других элементов атомной станции с использованием автоматизированных средств контроля.</a:t>
            </a:r>
            <a:endParaRPr b="0" lang="ru-RU" sz="1400" spc="-1" strike="noStrike">
              <a:latin typeface="Arial"/>
            </a:endParaRPr>
          </a:p>
        </p:txBody>
      </p:sp>
      <p:sp>
        <p:nvSpPr>
          <p:cNvPr id="269" name="CustomShape 3"/>
          <p:cNvSpPr/>
          <p:nvPr/>
        </p:nvSpPr>
        <p:spPr>
          <a:xfrm>
            <a:off x="180360" y="900360"/>
            <a:ext cx="1979280" cy="529920"/>
          </a:xfrm>
          <a:prstGeom prst="rect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200" spc="-1" strike="noStrike">
                <a:solidFill>
                  <a:srgbClr val="000000"/>
                </a:solidFill>
                <a:latin typeface="Arial"/>
                <a:ea typeface="DejaVu Sans"/>
              </a:rPr>
              <a:t>ЗНО по дефектоскопии</a:t>
            </a:r>
            <a:endParaRPr b="0" lang="ru-RU" sz="1200" spc="-1" strike="noStrike">
              <a:latin typeface="Arial"/>
            </a:endParaRPr>
          </a:p>
        </p:txBody>
      </p:sp>
      <p:sp>
        <p:nvSpPr>
          <p:cNvPr id="270" name="CustomShape 4"/>
          <p:cNvSpPr/>
          <p:nvPr/>
        </p:nvSpPr>
        <p:spPr>
          <a:xfrm>
            <a:off x="142920" y="1502640"/>
            <a:ext cx="1979280" cy="682200"/>
          </a:xfrm>
          <a:custGeom>
            <a:avLst/>
            <a:gdLst/>
            <a:ahLst/>
            <a:rect l="l" t="t" r="r" b="b"/>
            <a:pathLst>
              <a:path w="5502" h="1502">
                <a:moveTo>
                  <a:pt x="5501" y="500"/>
                </a:moveTo>
                <a:lnTo>
                  <a:pt x="5501" y="1501"/>
                </a:lnTo>
                <a:lnTo>
                  <a:pt x="0" y="1501"/>
                </a:lnTo>
                <a:lnTo>
                  <a:pt x="0" y="500"/>
                </a:lnTo>
                <a:lnTo>
                  <a:pt x="2062" y="500"/>
                </a:lnTo>
                <a:lnTo>
                  <a:pt x="2062" y="250"/>
                </a:lnTo>
                <a:lnTo>
                  <a:pt x="1375" y="250"/>
                </a:lnTo>
                <a:lnTo>
                  <a:pt x="2750" y="0"/>
                </a:lnTo>
                <a:lnTo>
                  <a:pt x="4125" y="250"/>
                </a:lnTo>
                <a:lnTo>
                  <a:pt x="3438" y="250"/>
                </a:lnTo>
                <a:lnTo>
                  <a:pt x="3438" y="500"/>
                </a:lnTo>
                <a:lnTo>
                  <a:pt x="5501" y="500"/>
                </a:lnTo>
              </a:path>
            </a:pathLst>
          </a:cu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200" spc="-1" strike="noStrike">
                <a:solidFill>
                  <a:srgbClr val="000000"/>
                </a:solidFill>
                <a:latin typeface="Arial"/>
                <a:ea typeface="DejaVu Sans"/>
              </a:rPr>
              <a:t>Ведущий инженер</a:t>
            </a:r>
            <a:endParaRPr b="0" lang="ru-RU" sz="12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з/п 95290р (3 года)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271" name="CustomShape 5"/>
          <p:cNvSpPr/>
          <p:nvPr/>
        </p:nvSpPr>
        <p:spPr>
          <a:xfrm>
            <a:off x="142920" y="2216880"/>
            <a:ext cx="1979280" cy="753480"/>
          </a:xfrm>
          <a:custGeom>
            <a:avLst/>
            <a:gdLst/>
            <a:ahLst/>
            <a:rect l="l" t="t" r="r" b="b"/>
            <a:pathLst>
              <a:path w="5502" h="1502">
                <a:moveTo>
                  <a:pt x="5501" y="500"/>
                </a:moveTo>
                <a:lnTo>
                  <a:pt x="5501" y="1501"/>
                </a:lnTo>
                <a:lnTo>
                  <a:pt x="0" y="1501"/>
                </a:lnTo>
                <a:lnTo>
                  <a:pt x="0" y="500"/>
                </a:lnTo>
                <a:lnTo>
                  <a:pt x="2062" y="500"/>
                </a:lnTo>
                <a:lnTo>
                  <a:pt x="2062" y="250"/>
                </a:lnTo>
                <a:lnTo>
                  <a:pt x="1375" y="250"/>
                </a:lnTo>
                <a:lnTo>
                  <a:pt x="2750" y="0"/>
                </a:lnTo>
                <a:lnTo>
                  <a:pt x="4125" y="250"/>
                </a:lnTo>
                <a:lnTo>
                  <a:pt x="3438" y="250"/>
                </a:lnTo>
                <a:lnTo>
                  <a:pt x="3438" y="500"/>
                </a:lnTo>
                <a:lnTo>
                  <a:pt x="5501" y="500"/>
                </a:lnTo>
              </a:path>
            </a:pathLst>
          </a:cu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200" spc="-1" strike="noStrike">
                <a:solidFill>
                  <a:srgbClr val="000000"/>
                </a:solidFill>
                <a:latin typeface="Arial"/>
                <a:ea typeface="DejaVu Sans"/>
              </a:rPr>
              <a:t>Инженер-дефектоскопист</a:t>
            </a:r>
            <a:endParaRPr b="0" lang="ru-RU" sz="12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з/п 55940р — 71820р (3-9 лет)</a:t>
            </a:r>
            <a:endParaRPr b="0" lang="ru-RU" sz="1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CustomShape 1"/>
          <p:cNvSpPr/>
          <p:nvPr/>
        </p:nvSpPr>
        <p:spPr>
          <a:xfrm>
            <a:off x="238680" y="245520"/>
            <a:ext cx="8581320" cy="425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ru-RU" sz="2200" spc="-1" strike="noStrike">
                <a:solidFill>
                  <a:srgbClr val="7030a0"/>
                </a:solidFill>
                <a:latin typeface="Arial"/>
                <a:ea typeface="Arial"/>
              </a:rPr>
              <a:t>Группа технического контроля</a:t>
            </a:r>
            <a:endParaRPr b="0" lang="ru-RU" sz="2200" spc="-1" strike="noStrike">
              <a:latin typeface="Arial"/>
            </a:endParaRPr>
          </a:p>
        </p:txBody>
      </p:sp>
      <p:sp>
        <p:nvSpPr>
          <p:cNvPr id="273" name="CustomShape 2"/>
          <p:cNvSpPr/>
          <p:nvPr/>
        </p:nvSpPr>
        <p:spPr>
          <a:xfrm>
            <a:off x="142920" y="859680"/>
            <a:ext cx="1979280" cy="928080"/>
          </a:xfrm>
          <a:prstGeom prst="rect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200" spc="-1" strike="noStrike">
                <a:solidFill>
                  <a:srgbClr val="000000"/>
                </a:solidFill>
                <a:latin typeface="Arial"/>
                <a:ea typeface="DejaVu Sans"/>
              </a:rPr>
              <a:t>ЗНО по техническому </a:t>
            </a:r>
            <a:endParaRPr b="0" lang="ru-RU" sz="12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200" spc="-1" strike="noStrike">
                <a:solidFill>
                  <a:srgbClr val="000000"/>
                </a:solidFill>
                <a:latin typeface="Arial"/>
                <a:ea typeface="DejaVu Sans"/>
              </a:rPr>
              <a:t>контролю и </a:t>
            </a:r>
            <a:endParaRPr b="0" lang="ru-RU" sz="12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200" spc="-1" strike="noStrike">
                <a:solidFill>
                  <a:srgbClr val="000000"/>
                </a:solidFill>
                <a:latin typeface="Arial"/>
                <a:ea typeface="DejaVu Sans"/>
              </a:rPr>
              <a:t>металловедению</a:t>
            </a:r>
            <a:endParaRPr b="0" lang="ru-RU" sz="1200" spc="-1" strike="noStrike">
              <a:latin typeface="Arial"/>
            </a:endParaRPr>
          </a:p>
        </p:txBody>
      </p:sp>
      <p:sp>
        <p:nvSpPr>
          <p:cNvPr id="274" name="CustomShape 3"/>
          <p:cNvSpPr/>
          <p:nvPr/>
        </p:nvSpPr>
        <p:spPr>
          <a:xfrm>
            <a:off x="142920" y="1859760"/>
            <a:ext cx="1979280" cy="642240"/>
          </a:xfrm>
          <a:custGeom>
            <a:avLst/>
            <a:gdLst/>
            <a:ahLst/>
            <a:rect l="l" t="t" r="r" b="b"/>
            <a:pathLst>
              <a:path w="5502" h="1502">
                <a:moveTo>
                  <a:pt x="5501" y="500"/>
                </a:moveTo>
                <a:lnTo>
                  <a:pt x="5501" y="1501"/>
                </a:lnTo>
                <a:lnTo>
                  <a:pt x="0" y="1501"/>
                </a:lnTo>
                <a:lnTo>
                  <a:pt x="0" y="500"/>
                </a:lnTo>
                <a:lnTo>
                  <a:pt x="2062" y="500"/>
                </a:lnTo>
                <a:lnTo>
                  <a:pt x="2062" y="250"/>
                </a:lnTo>
                <a:lnTo>
                  <a:pt x="1375" y="250"/>
                </a:lnTo>
                <a:lnTo>
                  <a:pt x="2750" y="0"/>
                </a:lnTo>
                <a:lnTo>
                  <a:pt x="4125" y="250"/>
                </a:lnTo>
                <a:lnTo>
                  <a:pt x="3438" y="250"/>
                </a:lnTo>
                <a:lnTo>
                  <a:pt x="3438" y="500"/>
                </a:lnTo>
                <a:lnTo>
                  <a:pt x="5501" y="500"/>
                </a:lnTo>
              </a:path>
            </a:pathLst>
          </a:cu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200" spc="-1" strike="noStrike">
                <a:solidFill>
                  <a:srgbClr val="000000"/>
                </a:solidFill>
                <a:latin typeface="Arial"/>
                <a:ea typeface="DejaVu Sans"/>
              </a:rPr>
              <a:t>Ведущий инженер</a:t>
            </a:r>
            <a:endParaRPr b="0" lang="ru-RU" sz="12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з/п 95290р (3 года)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275" name="CustomShape 4"/>
          <p:cNvSpPr/>
          <p:nvPr/>
        </p:nvSpPr>
        <p:spPr>
          <a:xfrm>
            <a:off x="142920" y="2574000"/>
            <a:ext cx="1979280" cy="713520"/>
          </a:xfrm>
          <a:custGeom>
            <a:avLst/>
            <a:gdLst/>
            <a:ahLst/>
            <a:rect l="l" t="t" r="r" b="b"/>
            <a:pathLst>
              <a:path w="5502" h="1502">
                <a:moveTo>
                  <a:pt x="5501" y="500"/>
                </a:moveTo>
                <a:lnTo>
                  <a:pt x="5501" y="1501"/>
                </a:lnTo>
                <a:lnTo>
                  <a:pt x="0" y="1501"/>
                </a:lnTo>
                <a:lnTo>
                  <a:pt x="0" y="500"/>
                </a:lnTo>
                <a:lnTo>
                  <a:pt x="2062" y="500"/>
                </a:lnTo>
                <a:lnTo>
                  <a:pt x="2062" y="250"/>
                </a:lnTo>
                <a:lnTo>
                  <a:pt x="1375" y="250"/>
                </a:lnTo>
                <a:lnTo>
                  <a:pt x="2750" y="0"/>
                </a:lnTo>
                <a:lnTo>
                  <a:pt x="4125" y="250"/>
                </a:lnTo>
                <a:lnTo>
                  <a:pt x="3438" y="250"/>
                </a:lnTo>
                <a:lnTo>
                  <a:pt x="3438" y="500"/>
                </a:lnTo>
                <a:lnTo>
                  <a:pt x="5501" y="500"/>
                </a:lnTo>
              </a:path>
            </a:pathLst>
          </a:cu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200" spc="-1" strike="noStrike">
                <a:solidFill>
                  <a:srgbClr val="000000"/>
                </a:solidFill>
                <a:latin typeface="Arial"/>
                <a:ea typeface="DejaVu Sans"/>
              </a:rPr>
              <a:t>Инженер</a:t>
            </a:r>
            <a:endParaRPr b="0" lang="ru-RU" sz="12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з/п 55940р — 71820р (3-9 лет)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276" name="CustomShape 5"/>
          <p:cNvSpPr/>
          <p:nvPr/>
        </p:nvSpPr>
        <p:spPr>
          <a:xfrm>
            <a:off x="2286000" y="788040"/>
            <a:ext cx="6571440" cy="1155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ru-RU" sz="1400" spc="-1" strike="noStrike">
                <a:solidFill>
                  <a:srgbClr val="7030a0"/>
                </a:solidFill>
                <a:latin typeface="Arial"/>
                <a:ea typeface="Arial"/>
              </a:rPr>
              <a:t>Группа технического контроля обеспечивает проведение визуально- измерительного метода неразрушающего контроля основного металла, сварных соединений и наплавленных поверхностей при проведении входного контроля оборудования, трубопроводов и других элементов атомной станции поступающих на строительную площадку.</a:t>
            </a:r>
            <a:endParaRPr b="0" lang="ru-RU" sz="1400" spc="-1" strike="noStrike">
              <a:latin typeface="Arial"/>
            </a:endParaRPr>
          </a:p>
        </p:txBody>
      </p:sp>
      <p:pic>
        <p:nvPicPr>
          <p:cNvPr id="277" name="Рисунок 7" descr="F:\Диссертация\фото пластин\Новая папка\ВК\26.jpg"/>
          <p:cNvPicPr/>
          <p:nvPr/>
        </p:nvPicPr>
        <p:blipFill>
          <a:blip r:embed="rId1"/>
          <a:stretch/>
        </p:blipFill>
        <p:spPr>
          <a:xfrm>
            <a:off x="142920" y="3359880"/>
            <a:ext cx="2214000" cy="1571040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  <p:sp>
        <p:nvSpPr>
          <p:cNvPr id="278" name="CustomShape 6"/>
          <p:cNvSpPr/>
          <p:nvPr/>
        </p:nvSpPr>
        <p:spPr>
          <a:xfrm>
            <a:off x="155520" y="-144360"/>
            <a:ext cx="304200" cy="304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79" name="CustomShape 7"/>
          <p:cNvSpPr/>
          <p:nvPr/>
        </p:nvSpPr>
        <p:spPr>
          <a:xfrm>
            <a:off x="155520" y="-144360"/>
            <a:ext cx="304200" cy="304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280" name="Рисунок 10" descr=""/>
          <p:cNvPicPr/>
          <p:nvPr/>
        </p:nvPicPr>
        <p:blipFill>
          <a:blip r:embed="rId2"/>
          <a:stretch/>
        </p:blipFill>
        <p:spPr>
          <a:xfrm>
            <a:off x="5715000" y="2145600"/>
            <a:ext cx="3324960" cy="2642400"/>
          </a:xfrm>
          <a:prstGeom prst="rect">
            <a:avLst/>
          </a:prstGeom>
          <a:ln w="0">
            <a:noFill/>
          </a:ln>
        </p:spPr>
      </p:pic>
      <p:pic>
        <p:nvPicPr>
          <p:cNvPr id="281" name="Рисунок 12" descr="https://www.geo-ndt.ru/images/all/3/9518/big/img_45.jpg"/>
          <p:cNvPicPr/>
          <p:nvPr/>
        </p:nvPicPr>
        <p:blipFill>
          <a:blip r:embed="rId3"/>
          <a:stretch/>
        </p:blipFill>
        <p:spPr>
          <a:xfrm>
            <a:off x="2428920" y="2145600"/>
            <a:ext cx="3142440" cy="2642400"/>
          </a:xfrm>
          <a:prstGeom prst="rect">
            <a:avLst/>
          </a:prstGeom>
          <a:ln w="9525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Presentation_16x9_white_template</Template>
  <TotalTime>1003</TotalTime>
  <Application>LibreOffice/7.0.3.1$Linux_X86_64 LibreOffice_project/00$Build-1</Application>
  <Words>460</Words>
  <Paragraphs>86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2019-09-24T12:37:05Z</dcterms:created>
  <dc:creator>Анна Хомякова</dc:creator>
  <dc:description/>
  <dc:language>ru-RU</dc:language>
  <cp:lastModifiedBy/>
  <dcterms:modified xsi:type="dcterms:W3CDTF">2022-11-03T12:33:39Z</dcterms:modified>
  <cp:revision>114</cp:revision>
  <dc:subject/>
  <dc:title>Презентация PowerPoint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12.0000</vt:lpwstr>
  </property>
  <property fmtid="{D5CDD505-2E9C-101B-9397-08002B2CF9AE}" pid="3" name="HiddenSlides">
    <vt:i4>0</vt:i4>
  </property>
  <property fmtid="{D5CDD505-2E9C-101B-9397-08002B2CF9AE}" pid="4" name="HyperlinksChanged">
    <vt:bool>0</vt:bool>
  </property>
  <property fmtid="{D5CDD505-2E9C-101B-9397-08002B2CF9AE}" pid="5" name="LinksUpToDate">
    <vt:bool>0</vt:bool>
  </property>
  <property fmtid="{D5CDD505-2E9C-101B-9397-08002B2CF9AE}" pid="6" name="MMClips">
    <vt:i4>0</vt:i4>
  </property>
  <property fmtid="{D5CDD505-2E9C-101B-9397-08002B2CF9AE}" pid="7" name="Notes">
    <vt:i4>0</vt:i4>
  </property>
  <property fmtid="{D5CDD505-2E9C-101B-9397-08002B2CF9AE}" pid="8" name="PresentationFormat">
    <vt:lpwstr>Произвольный</vt:lpwstr>
  </property>
  <property fmtid="{D5CDD505-2E9C-101B-9397-08002B2CF9AE}" pid="9" name="ScaleCrop">
    <vt:bool>0</vt:bool>
  </property>
  <property fmtid="{D5CDD505-2E9C-101B-9397-08002B2CF9AE}" pid="10" name="ShareDoc">
    <vt:bool>0</vt:bool>
  </property>
  <property fmtid="{D5CDD505-2E9C-101B-9397-08002B2CF9AE}" pid="11" name="Slides">
    <vt:i4>12</vt:i4>
  </property>
</Properties>
</file>