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sldIdLst>
    <p:sldId id="256" r:id="rId2"/>
    <p:sldId id="284" r:id="rId3"/>
    <p:sldId id="257" r:id="rId4"/>
    <p:sldId id="269" r:id="rId5"/>
    <p:sldId id="262" r:id="rId6"/>
    <p:sldId id="290" r:id="rId7"/>
    <p:sldId id="291" r:id="rId8"/>
    <p:sldId id="292" r:id="rId9"/>
    <p:sldId id="293" r:id="rId10"/>
    <p:sldId id="270" r:id="rId11"/>
    <p:sldId id="267" r:id="rId12"/>
    <p:sldId id="273" r:id="rId13"/>
    <p:sldId id="294" r:id="rId14"/>
    <p:sldId id="280" r:id="rId15"/>
    <p:sldId id="276" r:id="rId16"/>
    <p:sldId id="277" r:id="rId17"/>
    <p:sldId id="278" r:id="rId18"/>
    <p:sldId id="281" r:id="rId19"/>
    <p:sldId id="282" r:id="rId20"/>
    <p:sldId id="298" r:id="rId21"/>
    <p:sldId id="299" r:id="rId22"/>
    <p:sldId id="300" r:id="rId23"/>
    <p:sldId id="296" r:id="rId24"/>
  </p:sldIdLst>
  <p:sldSz cx="12192000" cy="6858000"/>
  <p:notesSz cx="6808788" cy="99409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A7B"/>
    <a:srgbClr val="7ABC32"/>
    <a:srgbClr val="31859C"/>
    <a:srgbClr val="336600"/>
    <a:srgbClr val="4596D1"/>
    <a:srgbClr val="DEE0D1"/>
    <a:srgbClr val="92D1A4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9652" autoAdjust="0"/>
  </p:normalViewPr>
  <p:slideViewPr>
    <p:cSldViewPr snapToGrid="0">
      <p:cViewPr varScale="1">
        <p:scale>
          <a:sx n="85" d="100"/>
          <a:sy n="85" d="100"/>
        </p:scale>
        <p:origin x="672" y="48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jpe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gi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jpe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gi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5616A-0BF6-4C9C-AA36-97AA05DB2753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D1FD887-6392-42B8-A1DD-F8D6C8212F3F}">
      <dgm:prSet phldrT="[Текст]" custT="1"/>
      <dgm:spPr/>
      <dgm:t>
        <a:bodyPr/>
        <a:lstStyle/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Супер-компьютерные и информационные технологии</a:t>
          </a:r>
          <a:endParaRPr lang="ru-RU" sz="1400" dirty="0">
            <a:latin typeface="Rosatom" panose="020B0503040504020204"/>
          </a:endParaRPr>
        </a:p>
      </dgm:t>
    </dgm:pt>
    <dgm:pt modelId="{1F4481A7-DE62-4F02-9F97-6B2F94524C32}" type="parTrans" cxnId="{35E02D5D-A76E-4CF8-83DC-93436359E0E8}">
      <dgm:prSet/>
      <dgm:spPr/>
      <dgm:t>
        <a:bodyPr/>
        <a:lstStyle/>
        <a:p>
          <a:endParaRPr lang="ru-RU"/>
        </a:p>
      </dgm:t>
    </dgm:pt>
    <dgm:pt modelId="{A0B52927-867F-41C8-9F39-32A8502A3AD8}" type="sibTrans" cxnId="{35E02D5D-A76E-4CF8-83DC-93436359E0E8}">
      <dgm:prSet/>
      <dgm:spPr/>
      <dgm:t>
        <a:bodyPr/>
        <a:lstStyle/>
        <a:p>
          <a:endParaRPr lang="ru-RU"/>
        </a:p>
      </dgm:t>
    </dgm:pt>
    <dgm:pt modelId="{48F4D0B8-E0D8-4B65-9BFC-CD5503E86BB5}">
      <dgm:prSet phldrT="[Текст]" custT="1"/>
      <dgm:spPr/>
      <dgm:t>
        <a:bodyPr/>
        <a:lstStyle/>
        <a:p>
          <a:pPr algn="l"/>
          <a:r>
            <a:rPr lang="ru-RU" sz="900" smtClean="0">
              <a:latin typeface="Rosatom" panose="020B0503040504020204"/>
            </a:rPr>
            <a:t>Пакет программ инженерного анализа и суперкомпьютерного моделирования ЛОГОС</a:t>
          </a:r>
          <a:endParaRPr lang="ru-RU" sz="900" dirty="0">
            <a:latin typeface="Rosatom" panose="020B0503040504020204"/>
          </a:endParaRPr>
        </a:p>
      </dgm:t>
    </dgm:pt>
    <dgm:pt modelId="{738E0A15-DFE2-47F5-B2CD-4A54C3ACB029}" type="parTrans" cxnId="{5715D961-BD67-406A-8F22-4E8DDEE76625}">
      <dgm:prSet/>
      <dgm:spPr/>
      <dgm:t>
        <a:bodyPr/>
        <a:lstStyle/>
        <a:p>
          <a:endParaRPr lang="ru-RU"/>
        </a:p>
      </dgm:t>
    </dgm:pt>
    <dgm:pt modelId="{40AAD0E0-E998-4A00-9766-8371675AF650}" type="sibTrans" cxnId="{5715D961-BD67-406A-8F22-4E8DDEE76625}">
      <dgm:prSet/>
      <dgm:spPr/>
      <dgm:t>
        <a:bodyPr/>
        <a:lstStyle/>
        <a:p>
          <a:endParaRPr lang="ru-RU"/>
        </a:p>
      </dgm:t>
    </dgm:pt>
    <dgm:pt modelId="{0727F0EC-0E55-47BB-B80A-0BEA42EB7C8D}">
      <dgm:prSet phldrT="[Текст]" custT="1"/>
      <dgm:spPr/>
      <dgm:t>
        <a:bodyPr/>
        <a:lstStyle/>
        <a:p>
          <a:r>
            <a:rPr lang="ru-RU" sz="1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Лазерные технологии</a:t>
          </a:r>
          <a:endParaRPr lang="ru-RU" sz="1400" b="0" dirty="0">
            <a:latin typeface="Rosatom" panose="020B0503040504020204"/>
          </a:endParaRPr>
        </a:p>
      </dgm:t>
    </dgm:pt>
    <dgm:pt modelId="{5882F441-690E-4FFB-9B95-7B08A694F8E7}" type="parTrans" cxnId="{F969BC72-D32B-4AC7-9408-3840040E9392}">
      <dgm:prSet/>
      <dgm:spPr/>
      <dgm:t>
        <a:bodyPr/>
        <a:lstStyle/>
        <a:p>
          <a:endParaRPr lang="ru-RU"/>
        </a:p>
      </dgm:t>
    </dgm:pt>
    <dgm:pt modelId="{5C70C48D-617A-42A7-A19A-E1B026E9AE6C}" type="sibTrans" cxnId="{F969BC72-D32B-4AC7-9408-3840040E9392}">
      <dgm:prSet/>
      <dgm:spPr/>
      <dgm:t>
        <a:bodyPr/>
        <a:lstStyle/>
        <a:p>
          <a:endParaRPr lang="ru-RU"/>
        </a:p>
      </dgm:t>
    </dgm:pt>
    <dgm:pt modelId="{FADF75A1-59B7-47A3-9135-D1CEF059DCCC}">
      <dgm:prSet phldrT="[Текст]"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Национальный лазерный центр</a:t>
          </a:r>
          <a:endParaRPr lang="ru-RU" sz="900" dirty="0">
            <a:latin typeface="Rosatom" panose="020B0503040504020204"/>
          </a:endParaRPr>
        </a:p>
      </dgm:t>
    </dgm:pt>
    <dgm:pt modelId="{66F03CBB-E313-43E4-9803-8B7E6E9B422C}" type="parTrans" cxnId="{94AC2FCB-6C37-48DC-BF59-5845C1A9A781}">
      <dgm:prSet/>
      <dgm:spPr/>
      <dgm:t>
        <a:bodyPr/>
        <a:lstStyle/>
        <a:p>
          <a:endParaRPr lang="ru-RU"/>
        </a:p>
      </dgm:t>
    </dgm:pt>
    <dgm:pt modelId="{4608BDA1-0F7A-481E-B7AD-2FF34491BC3E}" type="sibTrans" cxnId="{94AC2FCB-6C37-48DC-BF59-5845C1A9A781}">
      <dgm:prSet/>
      <dgm:spPr/>
      <dgm:t>
        <a:bodyPr/>
        <a:lstStyle/>
        <a:p>
          <a:endParaRPr lang="ru-RU"/>
        </a:p>
      </dgm:t>
    </dgm:pt>
    <dgm:pt modelId="{0EFE72DE-38B0-4619-909C-E070D481A5AD}">
      <dgm:prSet phldrT="[Текст]" custT="1"/>
      <dgm:spPr/>
      <dgm:t>
        <a:bodyPr/>
        <a:lstStyle/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Ядерные и </a:t>
          </a:r>
          <a:r>
            <a:rPr lang="ru-RU" sz="1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радионуклидные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 технологии</a:t>
          </a:r>
          <a:endParaRPr lang="ru-RU" sz="1400" dirty="0">
            <a:latin typeface="Rosatom" panose="020B0503040504020204"/>
          </a:endParaRPr>
        </a:p>
      </dgm:t>
    </dgm:pt>
    <dgm:pt modelId="{8EAE6F2A-F734-4DEC-866C-AFF2B9D0E0E9}" type="parTrans" cxnId="{A27DC761-209F-4B3C-9625-3A6CD2C61103}">
      <dgm:prSet/>
      <dgm:spPr/>
      <dgm:t>
        <a:bodyPr/>
        <a:lstStyle/>
        <a:p>
          <a:endParaRPr lang="ru-RU"/>
        </a:p>
      </dgm:t>
    </dgm:pt>
    <dgm:pt modelId="{11D36CF6-E358-41E3-9DF2-A2C5739A55B3}" type="sibTrans" cxnId="{A27DC761-209F-4B3C-9625-3A6CD2C61103}">
      <dgm:prSet/>
      <dgm:spPr/>
      <dgm:t>
        <a:bodyPr/>
        <a:lstStyle/>
        <a:p>
          <a:endParaRPr lang="ru-RU"/>
        </a:p>
      </dgm:t>
    </dgm:pt>
    <dgm:pt modelId="{A9B2C396-9FBF-4CD9-BC84-CEC94F7FC6A4}">
      <dgm:prSet phldrT="[Текст]"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Исследовательская ядерная установка растворного типа (проект «Аргус-М»)</a:t>
          </a:r>
          <a:endParaRPr lang="ru-RU" sz="900" dirty="0">
            <a:latin typeface="Rosatom" panose="020B0503040504020204"/>
          </a:endParaRPr>
        </a:p>
      </dgm:t>
    </dgm:pt>
    <dgm:pt modelId="{DDEB6A7D-E071-4574-AC8A-3F42AE7D6C59}" type="parTrans" cxnId="{A580849A-6D49-4B35-B7AB-7ACA51DFFBEB}">
      <dgm:prSet/>
      <dgm:spPr/>
      <dgm:t>
        <a:bodyPr/>
        <a:lstStyle/>
        <a:p>
          <a:endParaRPr lang="ru-RU"/>
        </a:p>
      </dgm:t>
    </dgm:pt>
    <dgm:pt modelId="{CA72406F-214B-4703-A537-59B68B236726}" type="sibTrans" cxnId="{A580849A-6D49-4B35-B7AB-7ACA51DFFBEB}">
      <dgm:prSet/>
      <dgm:spPr/>
      <dgm:t>
        <a:bodyPr/>
        <a:lstStyle/>
        <a:p>
          <a:endParaRPr lang="ru-RU"/>
        </a:p>
      </dgm:t>
    </dgm:pt>
    <dgm:pt modelId="{C312CBE1-A41C-4DAD-9259-D0DA625D83C3}">
      <dgm:prSet custT="1"/>
      <dgm:spPr/>
      <dgm:t>
        <a:bodyPr/>
        <a:lstStyle/>
        <a:p>
          <a:pPr algn="l"/>
          <a:r>
            <a:rPr lang="ru-RU" sz="900" dirty="0" smtClean="0">
              <a:latin typeface="Rosatom" panose="020B0503040504020204"/>
            </a:rPr>
            <a:t>Цифровое предприятие</a:t>
          </a:r>
          <a:endParaRPr lang="ru-RU" sz="900" dirty="0">
            <a:latin typeface="Rosatom" panose="020B0503040504020204"/>
          </a:endParaRPr>
        </a:p>
      </dgm:t>
    </dgm:pt>
    <dgm:pt modelId="{21FE34FE-390E-421C-A549-456C79416AFE}" type="parTrans" cxnId="{DDCAEF05-AE2B-4539-9FD4-E6137939F41D}">
      <dgm:prSet/>
      <dgm:spPr/>
      <dgm:t>
        <a:bodyPr/>
        <a:lstStyle/>
        <a:p>
          <a:endParaRPr lang="ru-RU"/>
        </a:p>
      </dgm:t>
    </dgm:pt>
    <dgm:pt modelId="{AAC0182C-5B08-402D-AB1C-3E8CE1F8F669}" type="sibTrans" cxnId="{DDCAEF05-AE2B-4539-9FD4-E6137939F41D}">
      <dgm:prSet/>
      <dgm:spPr/>
      <dgm:t>
        <a:bodyPr/>
        <a:lstStyle/>
        <a:p>
          <a:endParaRPr lang="ru-RU"/>
        </a:p>
      </dgm:t>
    </dgm:pt>
    <dgm:pt modelId="{04EF5A6B-BE5A-4E66-A6AB-7B549C3DFC23}">
      <dgm:prSet custT="1"/>
      <dgm:spPr/>
      <dgm:t>
        <a:bodyPr/>
        <a:lstStyle/>
        <a:p>
          <a:pPr algn="l"/>
          <a:r>
            <a:rPr lang="ru-RU" sz="900" dirty="0" err="1" smtClean="0">
              <a:latin typeface="Rosatom" panose="020B0503040504020204"/>
            </a:rPr>
            <a:t>Супер-ЭВМ</a:t>
          </a:r>
          <a:r>
            <a:rPr lang="ru-RU" sz="900" dirty="0" smtClean="0">
              <a:latin typeface="Rosatom" panose="020B0503040504020204"/>
            </a:rPr>
            <a:t>, в </a:t>
          </a:r>
          <a:r>
            <a:rPr lang="ru-RU" sz="900" dirty="0" err="1" smtClean="0">
              <a:latin typeface="Rosatom" panose="020B0503040504020204"/>
            </a:rPr>
            <a:t>т.ч</a:t>
          </a:r>
          <a:r>
            <a:rPr lang="ru-RU" sz="900" dirty="0" smtClean="0">
              <a:latin typeface="Rosatom" panose="020B0503040504020204"/>
            </a:rPr>
            <a:t>. компактные</a:t>
          </a:r>
          <a:endParaRPr lang="ru-RU" sz="900" dirty="0">
            <a:latin typeface="Rosatom" panose="020B0503040504020204"/>
          </a:endParaRPr>
        </a:p>
      </dgm:t>
    </dgm:pt>
    <dgm:pt modelId="{E1E6D414-6F1E-4544-B855-E9C978EED558}" type="parTrans" cxnId="{59D1FDEB-5330-471F-BF7B-793C463072D2}">
      <dgm:prSet/>
      <dgm:spPr/>
      <dgm:t>
        <a:bodyPr/>
        <a:lstStyle/>
        <a:p>
          <a:endParaRPr lang="ru-RU"/>
        </a:p>
      </dgm:t>
    </dgm:pt>
    <dgm:pt modelId="{C23B761E-7B03-4A33-B3E1-7A8D30C1A34A}" type="sibTrans" cxnId="{59D1FDEB-5330-471F-BF7B-793C463072D2}">
      <dgm:prSet/>
      <dgm:spPr/>
      <dgm:t>
        <a:bodyPr/>
        <a:lstStyle/>
        <a:p>
          <a:endParaRPr lang="ru-RU"/>
        </a:p>
      </dgm:t>
    </dgm:pt>
    <dgm:pt modelId="{E2EA634E-FAE5-4D7E-BDDE-51A00F8DC97B}">
      <dgm:prSet custT="1"/>
      <dgm:spPr/>
      <dgm:t>
        <a:bodyPr/>
        <a:lstStyle/>
        <a:p>
          <a:pPr algn="l"/>
          <a:r>
            <a:rPr lang="ru-RU" sz="900" smtClean="0">
              <a:latin typeface="Rosatom" panose="020B0503040504020204"/>
            </a:rPr>
            <a:t>Цифровой подводный добычной комплекс</a:t>
          </a:r>
          <a:endParaRPr lang="ru-RU" sz="900" dirty="0">
            <a:latin typeface="Rosatom" panose="020B0503040504020204"/>
          </a:endParaRPr>
        </a:p>
      </dgm:t>
    </dgm:pt>
    <dgm:pt modelId="{72F5AB37-1A9A-4373-B013-75DD1C856E7E}" type="parTrans" cxnId="{B7566279-AB25-40C4-8005-069E425B6A6D}">
      <dgm:prSet/>
      <dgm:spPr/>
      <dgm:t>
        <a:bodyPr/>
        <a:lstStyle/>
        <a:p>
          <a:endParaRPr lang="ru-RU"/>
        </a:p>
      </dgm:t>
    </dgm:pt>
    <dgm:pt modelId="{374207FE-B2DA-4507-89E3-AFCD268887A3}" type="sibTrans" cxnId="{B7566279-AB25-40C4-8005-069E425B6A6D}">
      <dgm:prSet/>
      <dgm:spPr/>
      <dgm:t>
        <a:bodyPr/>
        <a:lstStyle/>
        <a:p>
          <a:endParaRPr lang="ru-RU"/>
        </a:p>
      </dgm:t>
    </dgm:pt>
    <dgm:pt modelId="{E26FFCD7-DD01-443F-9A41-9921588793F3}">
      <dgm:prSet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Центр космического приборостроения</a:t>
          </a:r>
          <a:endParaRPr lang="ru-RU" sz="900" dirty="0">
            <a:latin typeface="Rosatom" panose="020B0503040504020204"/>
          </a:endParaRPr>
        </a:p>
      </dgm:t>
    </dgm:pt>
    <dgm:pt modelId="{5ABDDD30-58E5-4CDB-BC89-5F5D80AEC38D}" type="parTrans" cxnId="{F737D5DE-B332-4DB9-B36A-D012BA5FD500}">
      <dgm:prSet/>
      <dgm:spPr/>
      <dgm:t>
        <a:bodyPr/>
        <a:lstStyle/>
        <a:p>
          <a:endParaRPr lang="ru-RU"/>
        </a:p>
      </dgm:t>
    </dgm:pt>
    <dgm:pt modelId="{DFE874E4-546B-4F8A-9464-590C8AD39FFD}" type="sibTrans" cxnId="{F737D5DE-B332-4DB9-B36A-D012BA5FD500}">
      <dgm:prSet/>
      <dgm:spPr/>
      <dgm:t>
        <a:bodyPr/>
        <a:lstStyle/>
        <a:p>
          <a:endParaRPr lang="ru-RU"/>
        </a:p>
      </dgm:t>
    </dgm:pt>
    <dgm:pt modelId="{0BBF7FFD-A810-4686-9DA5-9C6486572670}">
      <dgm:prSet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Перспективные лазеры</a:t>
          </a:r>
          <a:endParaRPr lang="ru-RU" sz="900" dirty="0">
            <a:latin typeface="Rosatom" panose="020B0503040504020204"/>
          </a:endParaRPr>
        </a:p>
      </dgm:t>
    </dgm:pt>
    <dgm:pt modelId="{1A8B884D-C54D-4875-8C06-150E0F2C24D1}" type="parTrans" cxnId="{3C9EDFC8-2112-4135-8238-DB24CB6FDB28}">
      <dgm:prSet/>
      <dgm:spPr/>
      <dgm:t>
        <a:bodyPr/>
        <a:lstStyle/>
        <a:p>
          <a:endParaRPr lang="ru-RU"/>
        </a:p>
      </dgm:t>
    </dgm:pt>
    <dgm:pt modelId="{B662A225-795E-45DA-9A4D-D0378BB53E47}" type="sibTrans" cxnId="{3C9EDFC8-2112-4135-8238-DB24CB6FDB28}">
      <dgm:prSet/>
      <dgm:spPr/>
      <dgm:t>
        <a:bodyPr/>
        <a:lstStyle/>
        <a:p>
          <a:endParaRPr lang="ru-RU"/>
        </a:p>
      </dgm:t>
    </dgm:pt>
    <dgm:pt modelId="{8575A49D-A713-4D9F-BF02-1D18DCCCC139}">
      <dgm:prSet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Лазерный станок для упрочнения</a:t>
          </a:r>
          <a:endParaRPr lang="ru-RU" sz="900" dirty="0">
            <a:latin typeface="Rosatom" panose="020B0503040504020204"/>
          </a:endParaRPr>
        </a:p>
      </dgm:t>
    </dgm:pt>
    <dgm:pt modelId="{4EDE15B0-A880-4281-B7C4-488EF9DBF750}" type="parTrans" cxnId="{59E8AFAA-3FC1-4B1F-88EE-3989D5945A0A}">
      <dgm:prSet/>
      <dgm:spPr/>
      <dgm:t>
        <a:bodyPr/>
        <a:lstStyle/>
        <a:p>
          <a:endParaRPr lang="ru-RU"/>
        </a:p>
      </dgm:t>
    </dgm:pt>
    <dgm:pt modelId="{C4E86BCB-5228-41E8-AE38-40C424BCF8C3}" type="sibTrans" cxnId="{59E8AFAA-3FC1-4B1F-88EE-3989D5945A0A}">
      <dgm:prSet/>
      <dgm:spPr/>
      <dgm:t>
        <a:bodyPr/>
        <a:lstStyle/>
        <a:p>
          <a:endParaRPr lang="ru-RU"/>
        </a:p>
      </dgm:t>
    </dgm:pt>
    <dgm:pt modelId="{493DAD46-42D2-4454-9C3A-71D937823C6B}">
      <dgm:prSet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Медицинская лазерная техника</a:t>
          </a:r>
          <a:endParaRPr lang="ru-RU" sz="900" dirty="0">
            <a:latin typeface="Rosatom" panose="020B0503040504020204"/>
          </a:endParaRPr>
        </a:p>
      </dgm:t>
    </dgm:pt>
    <dgm:pt modelId="{C42DB7EF-C9C3-4199-B14D-EA361ABA1B2C}" type="parTrans" cxnId="{AB855E29-B709-435F-BBC1-36610C1F7178}">
      <dgm:prSet/>
      <dgm:spPr/>
      <dgm:t>
        <a:bodyPr/>
        <a:lstStyle/>
        <a:p>
          <a:endParaRPr lang="ru-RU"/>
        </a:p>
      </dgm:t>
    </dgm:pt>
    <dgm:pt modelId="{D1303075-AB27-4DDB-B5DB-30D37396C4DF}" type="sibTrans" cxnId="{AB855E29-B709-435F-BBC1-36610C1F7178}">
      <dgm:prSet/>
      <dgm:spPr/>
      <dgm:t>
        <a:bodyPr/>
        <a:lstStyle/>
        <a:p>
          <a:endParaRPr lang="ru-RU"/>
        </a:p>
      </dgm:t>
    </dgm:pt>
    <dgm:pt modelId="{7886FDD2-CD03-4C15-BF33-8687138777BF}">
      <dgm:prSet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Аддитивные технологии</a:t>
          </a:r>
          <a:endParaRPr lang="ru-RU" sz="900" dirty="0">
            <a:latin typeface="Rosatom" panose="020B0503040504020204"/>
          </a:endParaRPr>
        </a:p>
      </dgm:t>
    </dgm:pt>
    <dgm:pt modelId="{89584BD4-0CA5-4FC8-AB0D-FBB94F7A1078}" type="parTrans" cxnId="{3DA5EFC5-067B-4FD9-A911-638229EF1CB6}">
      <dgm:prSet/>
      <dgm:spPr/>
      <dgm:t>
        <a:bodyPr/>
        <a:lstStyle/>
        <a:p>
          <a:endParaRPr lang="ru-RU"/>
        </a:p>
      </dgm:t>
    </dgm:pt>
    <dgm:pt modelId="{A770616C-882E-4F6F-8AA3-1C8D293F4FD7}" type="sibTrans" cxnId="{3DA5EFC5-067B-4FD9-A911-638229EF1CB6}">
      <dgm:prSet/>
      <dgm:spPr/>
      <dgm:t>
        <a:bodyPr/>
        <a:lstStyle/>
        <a:p>
          <a:endParaRPr lang="ru-RU"/>
        </a:p>
      </dgm:t>
    </dgm:pt>
    <dgm:pt modelId="{18BE6F7C-EEB4-4CBA-BAB1-39CCE0CAF3D1}">
      <dgm:prSet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Лазерная связь</a:t>
          </a:r>
          <a:endParaRPr lang="ru-RU" sz="900" dirty="0">
            <a:latin typeface="Rosatom" panose="020B0503040504020204"/>
          </a:endParaRPr>
        </a:p>
      </dgm:t>
    </dgm:pt>
    <dgm:pt modelId="{60A4A9D2-1A1F-4A33-AA1F-92829D0C5A9C}" type="parTrans" cxnId="{AE954D2A-8871-4610-BC60-E02C6275C2AD}">
      <dgm:prSet/>
      <dgm:spPr/>
      <dgm:t>
        <a:bodyPr/>
        <a:lstStyle/>
        <a:p>
          <a:endParaRPr lang="ru-RU"/>
        </a:p>
      </dgm:t>
    </dgm:pt>
    <dgm:pt modelId="{34809D2B-0F43-43F6-8056-7361BDDBB941}" type="sibTrans" cxnId="{AE954D2A-8871-4610-BC60-E02C6275C2AD}">
      <dgm:prSet/>
      <dgm:spPr/>
      <dgm:t>
        <a:bodyPr/>
        <a:lstStyle/>
        <a:p>
          <a:endParaRPr lang="ru-RU"/>
        </a:p>
      </dgm:t>
    </dgm:pt>
    <dgm:pt modelId="{10ADD1EC-68DE-4C29-887B-254F0DDC50E7}">
      <dgm:prSet custT="1"/>
      <dgm:spPr/>
      <dgm:t>
        <a:bodyPr/>
        <a:lstStyle/>
        <a:p>
          <a:r>
            <a:rPr lang="ru-RU" sz="900" dirty="0" err="1" smtClean="0">
              <a:latin typeface="Rosatom" panose="020B0503040504020204"/>
            </a:rPr>
            <a:t>Радионуклидные</a:t>
          </a:r>
          <a:r>
            <a:rPr lang="ru-RU" sz="900" dirty="0" smtClean="0">
              <a:latin typeface="Rosatom" panose="020B0503040504020204"/>
            </a:rPr>
            <a:t> тепловые блоки (</a:t>
          </a:r>
          <a:r>
            <a:rPr lang="ru-RU" sz="900" dirty="0" err="1" smtClean="0">
              <a:latin typeface="Rosatom" panose="020B0503040504020204"/>
            </a:rPr>
            <a:t>Роскосмос</a:t>
          </a:r>
          <a:r>
            <a:rPr lang="ru-RU" sz="900" dirty="0" smtClean="0">
              <a:latin typeface="Rosatom" panose="020B0503040504020204"/>
            </a:rPr>
            <a:t>, международные поставки)</a:t>
          </a:r>
          <a:endParaRPr lang="ru-RU" sz="900" dirty="0">
            <a:latin typeface="Rosatom" panose="020B0503040504020204"/>
          </a:endParaRPr>
        </a:p>
      </dgm:t>
    </dgm:pt>
    <dgm:pt modelId="{47193919-695D-4A31-B406-B99BC3E3955D}" type="parTrans" cxnId="{5434754A-F40F-4EB5-A215-DC509D32C7B1}">
      <dgm:prSet/>
      <dgm:spPr/>
      <dgm:t>
        <a:bodyPr/>
        <a:lstStyle/>
        <a:p>
          <a:endParaRPr lang="ru-RU"/>
        </a:p>
      </dgm:t>
    </dgm:pt>
    <dgm:pt modelId="{6B32FC86-EFF1-454F-92FF-5A05D058310D}" type="sibTrans" cxnId="{5434754A-F40F-4EB5-A215-DC509D32C7B1}">
      <dgm:prSet/>
      <dgm:spPr/>
      <dgm:t>
        <a:bodyPr/>
        <a:lstStyle/>
        <a:p>
          <a:endParaRPr lang="ru-RU"/>
        </a:p>
      </dgm:t>
    </dgm:pt>
    <dgm:pt modelId="{E8F8D409-EF48-4AA8-B6F8-3F05CF551DEB}">
      <dgm:prSet custT="1"/>
      <dgm:spPr/>
      <dgm:t>
        <a:bodyPr/>
        <a:lstStyle/>
        <a:p>
          <a:r>
            <a:rPr lang="ru-RU" sz="900" smtClean="0">
              <a:latin typeface="Rosatom" panose="020B0503040504020204"/>
            </a:rPr>
            <a:t>Федеральный центр радиационных испытаний </a:t>
          </a:r>
          <a:endParaRPr lang="ru-RU" sz="900" dirty="0">
            <a:latin typeface="Rosatom" panose="020B0503040504020204"/>
          </a:endParaRPr>
        </a:p>
      </dgm:t>
    </dgm:pt>
    <dgm:pt modelId="{7CB7668F-4494-4861-AA3A-ED8172B5BA09}" type="parTrans" cxnId="{0A3D741D-B34E-4A8E-BC3F-400D6F66C092}">
      <dgm:prSet/>
      <dgm:spPr/>
      <dgm:t>
        <a:bodyPr/>
        <a:lstStyle/>
        <a:p>
          <a:endParaRPr lang="ru-RU"/>
        </a:p>
      </dgm:t>
    </dgm:pt>
    <dgm:pt modelId="{846517D1-A44D-449C-9129-EE79897B0D2F}" type="sibTrans" cxnId="{0A3D741D-B34E-4A8E-BC3F-400D6F66C092}">
      <dgm:prSet/>
      <dgm:spPr/>
      <dgm:t>
        <a:bodyPr/>
        <a:lstStyle/>
        <a:p>
          <a:endParaRPr lang="ru-RU"/>
        </a:p>
      </dgm:t>
    </dgm:pt>
    <dgm:pt modelId="{0B1C1B0B-81BB-4EE7-98AC-FA2835E5F5A2}">
      <dgm:prSet custT="1"/>
      <dgm:spPr/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АСУТП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" panose="020B0503040504020204"/>
          </a:endParaRPr>
        </a:p>
      </dgm:t>
    </dgm:pt>
    <dgm:pt modelId="{8C33C0A7-CDBB-4FA6-9DD5-1A0B4CC7D566}" type="parTrans" cxnId="{C83A1AAB-EBDD-4F40-BCA3-EB1F56A89EEE}">
      <dgm:prSet/>
      <dgm:spPr/>
      <dgm:t>
        <a:bodyPr/>
        <a:lstStyle/>
        <a:p>
          <a:endParaRPr lang="ru-RU"/>
        </a:p>
      </dgm:t>
    </dgm:pt>
    <dgm:pt modelId="{2FF4DB8B-1E7B-46B1-A91C-23A3DC56DD14}" type="sibTrans" cxnId="{C83A1AAB-EBDD-4F40-BCA3-EB1F56A89EEE}">
      <dgm:prSet/>
      <dgm:spPr/>
      <dgm:t>
        <a:bodyPr/>
        <a:lstStyle/>
        <a:p>
          <a:endParaRPr lang="ru-RU"/>
        </a:p>
      </dgm:t>
    </dgm:pt>
    <dgm:pt modelId="{D0720E33-51DB-4172-BE07-709B66FBBBBD}">
      <dgm:prSet custT="1"/>
      <dgm:spPr/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Переработка ОЯТ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" panose="020B0503040504020204"/>
          </a:endParaRPr>
        </a:p>
      </dgm:t>
    </dgm:pt>
    <dgm:pt modelId="{1454223E-FD70-4393-B8A0-CFA1A5250995}" type="parTrans" cxnId="{FC72A78B-0F73-4DB7-BA39-43864CE940CB}">
      <dgm:prSet/>
      <dgm:spPr/>
      <dgm:t>
        <a:bodyPr/>
        <a:lstStyle/>
        <a:p>
          <a:endParaRPr lang="ru-RU"/>
        </a:p>
      </dgm:t>
    </dgm:pt>
    <dgm:pt modelId="{3113577C-01EA-49E0-9D3D-DC91C155F0F6}" type="sibTrans" cxnId="{FC72A78B-0F73-4DB7-BA39-43864CE940CB}">
      <dgm:prSet/>
      <dgm:spPr/>
      <dgm:t>
        <a:bodyPr/>
        <a:lstStyle/>
        <a:p>
          <a:endParaRPr lang="ru-RU"/>
        </a:p>
      </dgm:t>
    </dgm:pt>
    <dgm:pt modelId="{03714D9B-BD7F-415E-9A5C-C57B96B9B57F}">
      <dgm:prSet custT="1"/>
      <dgm:spPr/>
      <dgm:t>
        <a:bodyPr/>
        <a:lstStyle/>
        <a:p>
          <a:r>
            <a:rPr lang="ru-RU" sz="1000" dirty="0" smtClean="0">
              <a:latin typeface="Rosatom" panose="020B0503040504020204"/>
            </a:rPr>
            <a:t>Транспортные упаковочные комплекты для ОТВС АЭС</a:t>
          </a:r>
          <a:endParaRPr lang="ru-RU" sz="1000" dirty="0">
            <a:latin typeface="Rosatom" panose="020B0503040504020204"/>
          </a:endParaRPr>
        </a:p>
      </dgm:t>
    </dgm:pt>
    <dgm:pt modelId="{17AC754C-57B5-46C0-A016-75FBAA4CA833}" type="parTrans" cxnId="{C037A9C1-7811-4B8F-8B6E-094E385089FA}">
      <dgm:prSet/>
      <dgm:spPr/>
      <dgm:t>
        <a:bodyPr/>
        <a:lstStyle/>
        <a:p>
          <a:endParaRPr lang="ru-RU"/>
        </a:p>
      </dgm:t>
    </dgm:pt>
    <dgm:pt modelId="{8A9263D7-0AB6-41B6-8E11-AF78A9327535}" type="sibTrans" cxnId="{C037A9C1-7811-4B8F-8B6E-094E385089FA}">
      <dgm:prSet/>
      <dgm:spPr/>
      <dgm:t>
        <a:bodyPr/>
        <a:lstStyle/>
        <a:p>
          <a:endParaRPr lang="ru-RU"/>
        </a:p>
      </dgm:t>
    </dgm:pt>
    <dgm:pt modelId="{E43D7F7F-6710-49D2-9459-3DC2321E50F9}">
      <dgm:prSet custT="1"/>
      <dgm:spPr/>
      <dgm:t>
        <a:bodyPr/>
        <a:lstStyle/>
        <a:p>
          <a:r>
            <a:rPr lang="ru-RU" sz="1000" dirty="0" smtClean="0">
              <a:latin typeface="Rosatom" panose="020B0503040504020204"/>
            </a:rPr>
            <a:t>Системы контроля и управления </a:t>
          </a:r>
          <a:endParaRPr lang="ru-RU" sz="1000" dirty="0">
            <a:solidFill>
              <a:schemeClr val="accent2">
                <a:lumMod val="50000"/>
              </a:schemeClr>
            </a:solidFill>
            <a:latin typeface="Rosatom" panose="020B0503040504020204"/>
          </a:endParaRPr>
        </a:p>
      </dgm:t>
    </dgm:pt>
    <dgm:pt modelId="{AA1F6975-980C-4260-96B6-B5A0F77E522E}" type="parTrans" cxnId="{9A01DABF-29F0-4ABC-80DE-3EB065B44A63}">
      <dgm:prSet/>
      <dgm:spPr/>
      <dgm:t>
        <a:bodyPr/>
        <a:lstStyle/>
        <a:p>
          <a:endParaRPr lang="ru-RU"/>
        </a:p>
      </dgm:t>
    </dgm:pt>
    <dgm:pt modelId="{E897BE44-5482-4266-BB46-6AF62FFF37C5}" type="sibTrans" cxnId="{9A01DABF-29F0-4ABC-80DE-3EB065B44A63}">
      <dgm:prSet/>
      <dgm:spPr/>
      <dgm:t>
        <a:bodyPr/>
        <a:lstStyle/>
        <a:p>
          <a:endParaRPr lang="ru-RU"/>
        </a:p>
      </dgm:t>
    </dgm:pt>
    <dgm:pt modelId="{63EEE6FF-F392-4EF5-9EAF-5744462B9711}">
      <dgm:prSet custT="1"/>
      <dgm:spPr/>
      <dgm:t>
        <a:bodyPr/>
        <a:lstStyle/>
        <a:p>
          <a:r>
            <a:rPr lang="ru-RU" sz="1000" dirty="0" smtClean="0">
              <a:latin typeface="Rosatom" panose="020B0503040504020204"/>
            </a:rPr>
            <a:t>Системы безопасности</a:t>
          </a:r>
          <a:endParaRPr lang="ru-RU" sz="1000" dirty="0">
            <a:latin typeface="Rosatom" panose="020B0503040504020204"/>
          </a:endParaRPr>
        </a:p>
      </dgm:t>
    </dgm:pt>
    <dgm:pt modelId="{BAE58F10-F7A9-4799-865E-E7309DF7D097}" type="parTrans" cxnId="{406BA60F-7E60-4A21-BC62-B283E4850FCA}">
      <dgm:prSet/>
      <dgm:spPr/>
      <dgm:t>
        <a:bodyPr/>
        <a:lstStyle/>
        <a:p>
          <a:endParaRPr lang="ru-RU"/>
        </a:p>
      </dgm:t>
    </dgm:pt>
    <dgm:pt modelId="{7EEB14B9-303F-4959-B1CD-849F559C3C3C}" type="sibTrans" cxnId="{406BA60F-7E60-4A21-BC62-B283E4850FCA}">
      <dgm:prSet/>
      <dgm:spPr/>
      <dgm:t>
        <a:bodyPr/>
        <a:lstStyle/>
        <a:p>
          <a:endParaRPr lang="ru-RU"/>
        </a:p>
      </dgm:t>
    </dgm:pt>
    <dgm:pt modelId="{D654F38B-B40E-4812-9E98-93B360BE2FF6}">
      <dgm:prSet custT="1"/>
      <dgm:spPr/>
      <dgm:t>
        <a:bodyPr/>
        <a:lstStyle/>
        <a:p>
          <a:r>
            <a:rPr lang="ru-RU" sz="1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Радиационно-стойкая ЭКБ</a:t>
          </a:r>
          <a:endParaRPr lang="ru-RU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" panose="020B0503040504020204"/>
          </a:endParaRPr>
        </a:p>
      </dgm:t>
    </dgm:pt>
    <dgm:pt modelId="{78374AB8-FC39-48B7-B4A4-E697FD06F95A}" type="parTrans" cxnId="{972E77C0-0005-408E-9D51-0052170F2AAE}">
      <dgm:prSet/>
      <dgm:spPr/>
      <dgm:t>
        <a:bodyPr/>
        <a:lstStyle/>
        <a:p>
          <a:endParaRPr lang="ru-RU"/>
        </a:p>
      </dgm:t>
    </dgm:pt>
    <dgm:pt modelId="{C9537E35-5F27-437B-B5EB-658B9285AC59}" type="sibTrans" cxnId="{972E77C0-0005-408E-9D51-0052170F2AAE}">
      <dgm:prSet/>
      <dgm:spPr/>
      <dgm:t>
        <a:bodyPr/>
        <a:lstStyle/>
        <a:p>
          <a:endParaRPr lang="ru-RU"/>
        </a:p>
      </dgm:t>
    </dgm:pt>
    <dgm:pt modelId="{F2AAD310-8CE2-4717-9C62-E54675B8C23B}">
      <dgm:prSet custT="1"/>
      <dgm:spPr/>
      <dgm:t>
        <a:bodyPr/>
        <a:lstStyle/>
        <a:p>
          <a:r>
            <a:rPr lang="ru-RU" sz="1000" smtClean="0">
              <a:latin typeface="Rosatom" panose="020B0503040504020204"/>
            </a:rPr>
            <a:t>Разработка и производство БИС, СБИС</a:t>
          </a:r>
          <a:endParaRPr lang="ru-RU" sz="1000" dirty="0">
            <a:latin typeface="Rosatom" panose="020B0503040504020204"/>
          </a:endParaRPr>
        </a:p>
      </dgm:t>
    </dgm:pt>
    <dgm:pt modelId="{4AB2EDD0-B078-45EC-B5AE-B33926B467E8}" type="parTrans" cxnId="{54390780-5790-4097-8F67-DF83C7DFD7CF}">
      <dgm:prSet/>
      <dgm:spPr/>
      <dgm:t>
        <a:bodyPr/>
        <a:lstStyle/>
        <a:p>
          <a:endParaRPr lang="ru-RU"/>
        </a:p>
      </dgm:t>
    </dgm:pt>
    <dgm:pt modelId="{15007603-E299-44A9-89DE-40801A3AA440}" type="sibTrans" cxnId="{54390780-5790-4097-8F67-DF83C7DFD7CF}">
      <dgm:prSet/>
      <dgm:spPr/>
      <dgm:t>
        <a:bodyPr/>
        <a:lstStyle/>
        <a:p>
          <a:endParaRPr lang="ru-RU"/>
        </a:p>
      </dgm:t>
    </dgm:pt>
    <dgm:pt modelId="{45615570-7358-4D85-AA1F-AD05FF40CC50}">
      <dgm:prSet custT="1"/>
      <dgm:spPr/>
      <dgm:t>
        <a:bodyPr/>
        <a:lstStyle/>
        <a:p>
          <a:r>
            <a:rPr lang="ru-RU" sz="1000" dirty="0" smtClean="0">
              <a:latin typeface="Rosatom" panose="020B0503040504020204"/>
            </a:rPr>
            <a:t>Опытное производство </a:t>
          </a:r>
          <a:r>
            <a:rPr lang="ru-RU" sz="1000" dirty="0" err="1" smtClean="0">
              <a:latin typeface="Rosatom" panose="020B0503040504020204"/>
            </a:rPr>
            <a:t>микросистемотехники</a:t>
          </a:r>
          <a:endParaRPr lang="ru-RU" sz="1000" dirty="0">
            <a:latin typeface="Rosatom" panose="020B0503040504020204"/>
          </a:endParaRPr>
        </a:p>
      </dgm:t>
    </dgm:pt>
    <dgm:pt modelId="{EFA37CE9-A6A4-4A1B-82BB-313E727A3F2F}" type="parTrans" cxnId="{8A90F6AE-790D-42C9-8A10-B56FAB997B7A}">
      <dgm:prSet/>
      <dgm:spPr/>
      <dgm:t>
        <a:bodyPr/>
        <a:lstStyle/>
        <a:p>
          <a:endParaRPr lang="ru-RU"/>
        </a:p>
      </dgm:t>
    </dgm:pt>
    <dgm:pt modelId="{0E836210-5476-49D9-8DCC-D90E4F6F7DCA}" type="sibTrans" cxnId="{8A90F6AE-790D-42C9-8A10-B56FAB997B7A}">
      <dgm:prSet/>
      <dgm:spPr/>
      <dgm:t>
        <a:bodyPr/>
        <a:lstStyle/>
        <a:p>
          <a:endParaRPr lang="ru-RU"/>
        </a:p>
      </dgm:t>
    </dgm:pt>
    <dgm:pt modelId="{50AC7CCE-5EE5-4C3A-A27A-DD57869181D6}" type="pres">
      <dgm:prSet presAssocID="{5D15616A-0BF6-4C9C-AA36-97AA05DB275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129EE73-AA58-414F-A65B-9B9C32FB7E01}" type="pres">
      <dgm:prSet presAssocID="{5D1FD887-6392-42B8-A1DD-F8D6C8212F3F}" presName="composite" presStyleCnt="0"/>
      <dgm:spPr/>
    </dgm:pt>
    <dgm:pt modelId="{73F904B6-E7F7-4C5B-9373-482F3D2BEE1F}" type="pres">
      <dgm:prSet presAssocID="{5D1FD887-6392-42B8-A1DD-F8D6C8212F3F}" presName="ParentText" presStyleLbl="node1" presStyleIdx="0" presStyleCnt="6" custScaleX="133100" custScaleY="1763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C3B10-F025-4DF1-8D96-48BC4A0DD8A6}" type="pres">
      <dgm:prSet presAssocID="{5D1FD887-6392-42B8-A1DD-F8D6C8212F3F}" presName="Image" presStyleLbl="bgImgPlace1" presStyleIdx="0" presStyleCnt="6" custScaleX="130155" custScaleY="1185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630E099-F4CA-44D8-9FE7-17B1B6B4FE27}" type="pres">
      <dgm:prSet presAssocID="{5D1FD887-6392-42B8-A1DD-F8D6C8212F3F}" presName="ChildText" presStyleLbl="fgAcc1" presStyleIdx="0" presStyleCnt="6" custScaleX="230384" custScaleY="137859" custLinFactNeighborX="2146" custLinFactNeighborY="113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22F6C-0382-41E5-B8B6-DC9793D8F133}" type="pres">
      <dgm:prSet presAssocID="{A0B52927-867F-41C8-9F39-32A8502A3AD8}" presName="sibTrans" presStyleCnt="0"/>
      <dgm:spPr/>
    </dgm:pt>
    <dgm:pt modelId="{CB7BFCC0-6243-421A-9EE1-0542319EC7FE}" type="pres">
      <dgm:prSet presAssocID="{0727F0EC-0E55-47BB-B80A-0BEA42EB7C8D}" presName="composite" presStyleCnt="0"/>
      <dgm:spPr/>
    </dgm:pt>
    <dgm:pt modelId="{45D98A9A-3CF0-495F-B610-FEE7E5BE8AE4}" type="pres">
      <dgm:prSet presAssocID="{0727F0EC-0E55-47BB-B80A-0BEA42EB7C8D}" presName="ParentText" presStyleLbl="node1" presStyleIdx="1" presStyleCnt="6" custScaleX="133100" custScaleY="1507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7BE50-384D-41FE-B0AB-35469A94D3FE}" type="pres">
      <dgm:prSet presAssocID="{0727F0EC-0E55-47BB-B80A-0BEA42EB7C8D}" presName="Image" presStyleLbl="bgImgPlace1" presStyleIdx="1" presStyleCnt="6" custScaleX="133100" custScaleY="1331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D8A9F99-9959-4170-B189-B1BD58673DB7}" type="pres">
      <dgm:prSet presAssocID="{0727F0EC-0E55-47BB-B80A-0BEA42EB7C8D}" presName="ChildText" presStyleLbl="fgAcc1" presStyleIdx="1" presStyleCnt="6" custScaleX="240377" custScaleY="137929" custLinFactNeighborX="22189" custLinFactNeighborY="192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BB12D-B351-49BF-9D0A-D42C471CB818}" type="pres">
      <dgm:prSet presAssocID="{5C70C48D-617A-42A7-A19A-E1B026E9AE6C}" presName="sibTrans" presStyleCnt="0"/>
      <dgm:spPr/>
    </dgm:pt>
    <dgm:pt modelId="{6BBC680A-7FF8-40D0-B4C7-6BA0E969371D}" type="pres">
      <dgm:prSet presAssocID="{0EFE72DE-38B0-4619-909C-E070D481A5AD}" presName="composite" presStyleCnt="0"/>
      <dgm:spPr/>
    </dgm:pt>
    <dgm:pt modelId="{4AB70FFC-E2E5-468E-9E32-39F3BD227F79}" type="pres">
      <dgm:prSet presAssocID="{0EFE72DE-38B0-4619-909C-E070D481A5AD}" presName="ParentText" presStyleLbl="node1" presStyleIdx="2" presStyleCnt="6" custScaleX="133100" custScaleY="1689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9C106-5F15-4629-A34A-BDD0B9276E7B}" type="pres">
      <dgm:prSet presAssocID="{0EFE72DE-38B0-4619-909C-E070D481A5AD}" presName="Image" presStyleLbl="bgImgPlace1" presStyleIdx="2" presStyleCnt="6" custScaleX="133100" custScaleY="1331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2736BEC-CFE4-43F7-AB89-9E8989429158}" type="pres">
      <dgm:prSet presAssocID="{0EFE72DE-38B0-4619-909C-E070D481A5AD}" presName="ChildText" presStyleLbl="fgAcc1" presStyleIdx="2" presStyleCnt="6" custScaleX="219670" custScaleY="127512" custLinFactNeighborX="-1075" custLinFactNeighborY="72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CA7ED-C6B4-4E33-ABD2-A9EC04C8A4F4}" type="pres">
      <dgm:prSet presAssocID="{11D36CF6-E358-41E3-9DF2-A2C5739A55B3}" presName="sibTrans" presStyleCnt="0"/>
      <dgm:spPr/>
    </dgm:pt>
    <dgm:pt modelId="{7795F30A-262D-4DA8-97EF-8E35B8677C85}" type="pres">
      <dgm:prSet presAssocID="{D654F38B-B40E-4812-9E98-93B360BE2FF6}" presName="composite" presStyleCnt="0"/>
      <dgm:spPr/>
    </dgm:pt>
    <dgm:pt modelId="{939C18B3-0E0A-4F3C-B841-EAE5E474AD46}" type="pres">
      <dgm:prSet presAssocID="{D654F38B-B40E-4812-9E98-93B360BE2FF6}" presName="ParentText" presStyleLbl="node1" presStyleIdx="3" presStyleCnt="6" custScaleX="121000" custScaleY="1614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4CB03-8C94-4BC9-817E-938C774DE370}" type="pres">
      <dgm:prSet presAssocID="{D654F38B-B40E-4812-9E98-93B360BE2FF6}" presName="Image" presStyleLbl="bgImgPlace1" presStyleIdx="3" presStyleCnt="6" custScaleX="126655" custScaleY="12660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3C44B87-757B-4AD0-950E-6C4D6BFA632E}" type="pres">
      <dgm:prSet presAssocID="{D654F38B-B40E-4812-9E98-93B360BE2FF6}" presName="ChildText" presStyleLbl="fgAcc1" presStyleIdx="3" presStyleCnt="6" custScaleX="191221" custScaleY="95874" custLinFactNeighborX="10725" custLinFactNeighborY="15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82CD2-B61F-400D-8FE5-1F05AC8D7448}" type="pres">
      <dgm:prSet presAssocID="{C9537E35-5F27-437B-B5EB-658B9285AC59}" presName="sibTrans" presStyleCnt="0"/>
      <dgm:spPr/>
    </dgm:pt>
    <dgm:pt modelId="{3BB9585C-4187-4380-9216-011D84E0EE89}" type="pres">
      <dgm:prSet presAssocID="{D0720E33-51DB-4172-BE07-709B66FBBBBD}" presName="composite" presStyleCnt="0"/>
      <dgm:spPr/>
    </dgm:pt>
    <dgm:pt modelId="{1C54E459-6173-4DBD-9038-28FBF696CD7D}" type="pres">
      <dgm:prSet presAssocID="{D0720E33-51DB-4172-BE07-709B66FBBBBD}" presName="ParentText" presStyleLbl="node1" presStyleIdx="4" presStyleCnt="6" custScaleX="133100" custScaleY="1695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7BF24-4862-4A8B-81B2-D20121241A6B}" type="pres">
      <dgm:prSet presAssocID="{D0720E33-51DB-4172-BE07-709B66FBBBBD}" presName="Image" presStyleLbl="bgImgPlace1" presStyleIdx="4" presStyleCnt="6" custScaleX="133100" custScaleY="1331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A9A5C7A-2E18-4FB4-AB7C-4DDB7A17AC06}" type="pres">
      <dgm:prSet presAssocID="{D0720E33-51DB-4172-BE07-709B66FBBBBD}" presName="ChildText" presStyleLbl="fgAcc1" presStyleIdx="4" presStyleCnt="6" custScaleX="185816" custScaleY="77295" custLinFactNeighborX="7119" custLinFactNeighborY="111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B47F1-67FA-49A7-8877-C6D9EE5502D0}" type="pres">
      <dgm:prSet presAssocID="{3113577C-01EA-49E0-9D3D-DC91C155F0F6}" presName="sibTrans" presStyleCnt="0"/>
      <dgm:spPr/>
    </dgm:pt>
    <dgm:pt modelId="{C9567CA2-E477-4A15-852A-6C0638A898D3}" type="pres">
      <dgm:prSet presAssocID="{0B1C1B0B-81BB-4EE7-98AC-FA2835E5F5A2}" presName="composite" presStyleCnt="0"/>
      <dgm:spPr/>
    </dgm:pt>
    <dgm:pt modelId="{625E154F-97BB-47C2-A939-6EC9C93AB0DE}" type="pres">
      <dgm:prSet presAssocID="{0B1C1B0B-81BB-4EE7-98AC-FA2835E5F5A2}" presName="ParentText" presStyleLbl="node1" presStyleIdx="5" presStyleCnt="6" custScaleX="133100" custScaleY="1626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B3322-60E2-4BE4-941E-60A8A1A47E12}" type="pres">
      <dgm:prSet presAssocID="{0B1C1B0B-81BB-4EE7-98AC-FA2835E5F5A2}" presName="Image" presStyleLbl="bgImgPlace1" presStyleIdx="5" presStyleCnt="6" custScaleX="133100" custScaleY="13310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9486FDD-390A-441F-9DE8-6764AABD15BB}" type="pres">
      <dgm:prSet presAssocID="{0B1C1B0B-81BB-4EE7-98AC-FA2835E5F5A2}" presName="ChildText" presStyleLbl="fgAcc1" presStyleIdx="5" presStyleCnt="6" custScaleX="206363" custScaleY="76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178613-F92F-4DE6-8464-2EA4D8733734}" type="presOf" srcId="{7886FDD2-CD03-4C15-BF33-8687138777BF}" destId="{1D8A9F99-9959-4170-B189-B1BD58673DB7}" srcOrd="0" destOrd="5" presId="urn:microsoft.com/office/officeart/2008/layout/TitledPictureBlocks"/>
    <dgm:cxn modelId="{5715D961-BD67-406A-8F22-4E8DDEE76625}" srcId="{5D1FD887-6392-42B8-A1DD-F8D6C8212F3F}" destId="{48F4D0B8-E0D8-4B65-9BFC-CD5503E86BB5}" srcOrd="0" destOrd="0" parTransId="{738E0A15-DFE2-47F5-B2CD-4A54C3ACB029}" sibTransId="{40AAD0E0-E998-4A00-9766-8371675AF650}"/>
    <dgm:cxn modelId="{2AFE24F1-330C-4823-A091-9E77A2325CDC}" type="presOf" srcId="{5D15616A-0BF6-4C9C-AA36-97AA05DB2753}" destId="{50AC7CCE-5EE5-4C3A-A27A-DD57869181D6}" srcOrd="0" destOrd="0" presId="urn:microsoft.com/office/officeart/2008/layout/TitledPictureBlocks"/>
    <dgm:cxn modelId="{7CF9BE37-2B1D-4778-B959-5D50100AB217}" type="presOf" srcId="{FADF75A1-59B7-47A3-9135-D1CEF059DCCC}" destId="{1D8A9F99-9959-4170-B189-B1BD58673DB7}" srcOrd="0" destOrd="0" presId="urn:microsoft.com/office/officeart/2008/layout/TitledPictureBlocks"/>
    <dgm:cxn modelId="{CA4C9832-5621-4269-846E-8E021215FC09}" type="presOf" srcId="{0BBF7FFD-A810-4686-9DA5-9C6486572670}" destId="{1D8A9F99-9959-4170-B189-B1BD58673DB7}" srcOrd="0" destOrd="2" presId="urn:microsoft.com/office/officeart/2008/layout/TitledPictureBlocks"/>
    <dgm:cxn modelId="{9A01DABF-29F0-4ABC-80DE-3EB065B44A63}" srcId="{0B1C1B0B-81BB-4EE7-98AC-FA2835E5F5A2}" destId="{E43D7F7F-6710-49D2-9459-3DC2321E50F9}" srcOrd="0" destOrd="0" parTransId="{AA1F6975-980C-4260-96B6-B5A0F77E522E}" sibTransId="{E897BE44-5482-4266-BB46-6AF62FFF37C5}"/>
    <dgm:cxn modelId="{35E02D5D-A76E-4CF8-83DC-93436359E0E8}" srcId="{5D15616A-0BF6-4C9C-AA36-97AA05DB2753}" destId="{5D1FD887-6392-42B8-A1DD-F8D6C8212F3F}" srcOrd="0" destOrd="0" parTransId="{1F4481A7-DE62-4F02-9F97-6B2F94524C32}" sibTransId="{A0B52927-867F-41C8-9F39-32A8502A3AD8}"/>
    <dgm:cxn modelId="{54390780-5790-4097-8F67-DF83C7DFD7CF}" srcId="{D654F38B-B40E-4812-9E98-93B360BE2FF6}" destId="{F2AAD310-8CE2-4717-9C62-E54675B8C23B}" srcOrd="0" destOrd="0" parTransId="{4AB2EDD0-B078-45EC-B5AE-B33926B467E8}" sibTransId="{15007603-E299-44A9-89DE-40801A3AA440}"/>
    <dgm:cxn modelId="{267195E9-4699-4A0A-BD94-FF5693634C0D}" type="presOf" srcId="{D654F38B-B40E-4812-9E98-93B360BE2FF6}" destId="{939C18B3-0E0A-4F3C-B841-EAE5E474AD46}" srcOrd="0" destOrd="0" presId="urn:microsoft.com/office/officeart/2008/layout/TitledPictureBlocks"/>
    <dgm:cxn modelId="{C6E2D812-FB68-4DBE-BDF9-5EFE5225BFE5}" type="presOf" srcId="{A9B2C396-9FBF-4CD9-BC84-CEC94F7FC6A4}" destId="{E2736BEC-CFE4-43F7-AB89-9E8989429158}" srcOrd="0" destOrd="0" presId="urn:microsoft.com/office/officeart/2008/layout/TitledPictureBlocks"/>
    <dgm:cxn modelId="{AB855E29-B709-435F-BBC1-36610C1F7178}" srcId="{0727F0EC-0E55-47BB-B80A-0BEA42EB7C8D}" destId="{493DAD46-42D2-4454-9C3A-71D937823C6B}" srcOrd="4" destOrd="0" parTransId="{C42DB7EF-C9C3-4199-B14D-EA361ABA1B2C}" sibTransId="{D1303075-AB27-4DDB-B5DB-30D37396C4DF}"/>
    <dgm:cxn modelId="{C83A1AAB-EBDD-4F40-BCA3-EB1F56A89EEE}" srcId="{5D15616A-0BF6-4C9C-AA36-97AA05DB2753}" destId="{0B1C1B0B-81BB-4EE7-98AC-FA2835E5F5A2}" srcOrd="5" destOrd="0" parTransId="{8C33C0A7-CDBB-4FA6-9DD5-1A0B4CC7D566}" sibTransId="{2FF4DB8B-1E7B-46B1-A91C-23A3DC56DD14}"/>
    <dgm:cxn modelId="{7B68DE6C-879D-4F15-9B84-E89A7EC9D2B3}" type="presOf" srcId="{C312CBE1-A41C-4DAD-9259-D0DA625D83C3}" destId="{E630E099-F4CA-44D8-9FE7-17B1B6B4FE27}" srcOrd="0" destOrd="1" presId="urn:microsoft.com/office/officeart/2008/layout/TitledPictureBlocks"/>
    <dgm:cxn modelId="{F969BC72-D32B-4AC7-9408-3840040E9392}" srcId="{5D15616A-0BF6-4C9C-AA36-97AA05DB2753}" destId="{0727F0EC-0E55-47BB-B80A-0BEA42EB7C8D}" srcOrd="1" destOrd="0" parTransId="{5882F441-690E-4FFB-9B95-7B08A694F8E7}" sibTransId="{5C70C48D-617A-42A7-A19A-E1B026E9AE6C}"/>
    <dgm:cxn modelId="{505F3459-97E3-4DF2-908B-4A64C2F60002}" type="presOf" srcId="{F2AAD310-8CE2-4717-9C62-E54675B8C23B}" destId="{23C44B87-757B-4AD0-950E-6C4D6BFA632E}" srcOrd="0" destOrd="0" presId="urn:microsoft.com/office/officeart/2008/layout/TitledPictureBlocks"/>
    <dgm:cxn modelId="{A580849A-6D49-4B35-B7AB-7ACA51DFFBEB}" srcId="{0EFE72DE-38B0-4619-909C-E070D481A5AD}" destId="{A9B2C396-9FBF-4CD9-BC84-CEC94F7FC6A4}" srcOrd="0" destOrd="0" parTransId="{DDEB6A7D-E071-4574-AC8A-3F42AE7D6C59}" sibTransId="{CA72406F-214B-4703-A537-59B68B236726}"/>
    <dgm:cxn modelId="{0CA7CE96-B025-4F5A-B32F-2E56923BC372}" type="presOf" srcId="{0EFE72DE-38B0-4619-909C-E070D481A5AD}" destId="{4AB70FFC-E2E5-468E-9E32-39F3BD227F79}" srcOrd="0" destOrd="0" presId="urn:microsoft.com/office/officeart/2008/layout/TitledPictureBlocks"/>
    <dgm:cxn modelId="{A27DC761-209F-4B3C-9625-3A6CD2C61103}" srcId="{5D15616A-0BF6-4C9C-AA36-97AA05DB2753}" destId="{0EFE72DE-38B0-4619-909C-E070D481A5AD}" srcOrd="2" destOrd="0" parTransId="{8EAE6F2A-F734-4DEC-866C-AFF2B9D0E0E9}" sibTransId="{11D36CF6-E358-41E3-9DF2-A2C5739A55B3}"/>
    <dgm:cxn modelId="{05DA39D7-8BF2-46D5-A317-EA88F52483B8}" type="presOf" srcId="{04EF5A6B-BE5A-4E66-A6AB-7B549C3DFC23}" destId="{E630E099-F4CA-44D8-9FE7-17B1B6B4FE27}" srcOrd="0" destOrd="2" presId="urn:microsoft.com/office/officeart/2008/layout/TitledPictureBlocks"/>
    <dgm:cxn modelId="{E5B324E3-3D11-4C64-9005-DFE45842205A}" type="presOf" srcId="{0727F0EC-0E55-47BB-B80A-0BEA42EB7C8D}" destId="{45D98A9A-3CF0-495F-B610-FEE7E5BE8AE4}" srcOrd="0" destOrd="0" presId="urn:microsoft.com/office/officeart/2008/layout/TitledPictureBlocks"/>
    <dgm:cxn modelId="{1640F9A3-0633-4220-8E19-4306F3C2217F}" type="presOf" srcId="{E43D7F7F-6710-49D2-9459-3DC2321E50F9}" destId="{29486FDD-390A-441F-9DE8-6764AABD15BB}" srcOrd="0" destOrd="0" presId="urn:microsoft.com/office/officeart/2008/layout/TitledPictureBlocks"/>
    <dgm:cxn modelId="{5434754A-F40F-4EB5-A215-DC509D32C7B1}" srcId="{0EFE72DE-38B0-4619-909C-E070D481A5AD}" destId="{10ADD1EC-68DE-4C29-887B-254F0DDC50E7}" srcOrd="1" destOrd="0" parTransId="{47193919-695D-4A31-B406-B99BC3E3955D}" sibTransId="{6B32FC86-EFF1-454F-92FF-5A05D058310D}"/>
    <dgm:cxn modelId="{80C0A2D0-00B6-48CF-8731-684E315162F7}" type="presOf" srcId="{8575A49D-A713-4D9F-BF02-1D18DCCCC139}" destId="{1D8A9F99-9959-4170-B189-B1BD58673DB7}" srcOrd="0" destOrd="3" presId="urn:microsoft.com/office/officeart/2008/layout/TitledPictureBlocks"/>
    <dgm:cxn modelId="{10B4B027-3BEE-460A-8E75-C3822121BA6F}" type="presOf" srcId="{D0720E33-51DB-4172-BE07-709B66FBBBBD}" destId="{1C54E459-6173-4DBD-9038-28FBF696CD7D}" srcOrd="0" destOrd="0" presId="urn:microsoft.com/office/officeart/2008/layout/TitledPictureBlocks"/>
    <dgm:cxn modelId="{586840B2-F3F8-4CAF-8C58-F1478284FF94}" type="presOf" srcId="{63EEE6FF-F392-4EF5-9EAF-5744462B9711}" destId="{29486FDD-390A-441F-9DE8-6764AABD15BB}" srcOrd="0" destOrd="1" presId="urn:microsoft.com/office/officeart/2008/layout/TitledPictureBlocks"/>
    <dgm:cxn modelId="{2195CE4C-A61F-4E7D-88BB-6E4C1FD2B3B9}" type="presOf" srcId="{45615570-7358-4D85-AA1F-AD05FF40CC50}" destId="{23C44B87-757B-4AD0-950E-6C4D6BFA632E}" srcOrd="0" destOrd="1" presId="urn:microsoft.com/office/officeart/2008/layout/TitledPictureBlocks"/>
    <dgm:cxn modelId="{0A3D741D-B34E-4A8E-BC3F-400D6F66C092}" srcId="{0EFE72DE-38B0-4619-909C-E070D481A5AD}" destId="{E8F8D409-EF48-4AA8-B6F8-3F05CF551DEB}" srcOrd="2" destOrd="0" parTransId="{7CB7668F-4494-4861-AA3A-ED8172B5BA09}" sibTransId="{846517D1-A44D-449C-9129-EE79897B0D2F}"/>
    <dgm:cxn modelId="{AE954D2A-8871-4610-BC60-E02C6275C2AD}" srcId="{0727F0EC-0E55-47BB-B80A-0BEA42EB7C8D}" destId="{18BE6F7C-EEB4-4CBA-BAB1-39CCE0CAF3D1}" srcOrd="6" destOrd="0" parTransId="{60A4A9D2-1A1F-4A33-AA1F-92829D0C5A9C}" sibTransId="{34809D2B-0F43-43F6-8056-7361BDDBB941}"/>
    <dgm:cxn modelId="{90616110-CB24-4572-943F-36B01BA7A3AA}" type="presOf" srcId="{18BE6F7C-EEB4-4CBA-BAB1-39CCE0CAF3D1}" destId="{1D8A9F99-9959-4170-B189-B1BD58673DB7}" srcOrd="0" destOrd="6" presId="urn:microsoft.com/office/officeart/2008/layout/TitledPictureBlocks"/>
    <dgm:cxn modelId="{406BA60F-7E60-4A21-BC62-B283E4850FCA}" srcId="{0B1C1B0B-81BB-4EE7-98AC-FA2835E5F5A2}" destId="{63EEE6FF-F392-4EF5-9EAF-5744462B9711}" srcOrd="1" destOrd="0" parTransId="{BAE58F10-F7A9-4799-865E-E7309DF7D097}" sibTransId="{7EEB14B9-303F-4959-B1CD-849F559C3C3C}"/>
    <dgm:cxn modelId="{59E8AFAA-3FC1-4B1F-88EE-3989D5945A0A}" srcId="{0727F0EC-0E55-47BB-B80A-0BEA42EB7C8D}" destId="{8575A49D-A713-4D9F-BF02-1D18DCCCC139}" srcOrd="3" destOrd="0" parTransId="{4EDE15B0-A880-4281-B7C4-488EF9DBF750}" sibTransId="{C4E86BCB-5228-41E8-AE38-40C424BCF8C3}"/>
    <dgm:cxn modelId="{B7566279-AB25-40C4-8005-069E425B6A6D}" srcId="{5D1FD887-6392-42B8-A1DD-F8D6C8212F3F}" destId="{E2EA634E-FAE5-4D7E-BDDE-51A00F8DC97B}" srcOrd="3" destOrd="0" parTransId="{72F5AB37-1A9A-4373-B013-75DD1C856E7E}" sibTransId="{374207FE-B2DA-4507-89E3-AFCD268887A3}"/>
    <dgm:cxn modelId="{59D1FDEB-5330-471F-BF7B-793C463072D2}" srcId="{5D1FD887-6392-42B8-A1DD-F8D6C8212F3F}" destId="{04EF5A6B-BE5A-4E66-A6AB-7B549C3DFC23}" srcOrd="2" destOrd="0" parTransId="{E1E6D414-6F1E-4544-B855-E9C978EED558}" sibTransId="{C23B761E-7B03-4A33-B3E1-7A8D30C1A34A}"/>
    <dgm:cxn modelId="{E27F9D95-B425-4F09-9EA4-160DB4EC27BD}" type="presOf" srcId="{5D1FD887-6392-42B8-A1DD-F8D6C8212F3F}" destId="{73F904B6-E7F7-4C5B-9373-482F3D2BEE1F}" srcOrd="0" destOrd="0" presId="urn:microsoft.com/office/officeart/2008/layout/TitledPictureBlocks"/>
    <dgm:cxn modelId="{086E1409-6970-408A-80B2-46FBA9B94190}" type="presOf" srcId="{493DAD46-42D2-4454-9C3A-71D937823C6B}" destId="{1D8A9F99-9959-4170-B189-B1BD58673DB7}" srcOrd="0" destOrd="4" presId="urn:microsoft.com/office/officeart/2008/layout/TitledPictureBlocks"/>
    <dgm:cxn modelId="{62934D4F-11BD-46F6-A607-E9732A68C468}" type="presOf" srcId="{10ADD1EC-68DE-4C29-887B-254F0DDC50E7}" destId="{E2736BEC-CFE4-43F7-AB89-9E8989429158}" srcOrd="0" destOrd="1" presId="urn:microsoft.com/office/officeart/2008/layout/TitledPictureBlocks"/>
    <dgm:cxn modelId="{8F8D7B7D-85FF-4D8A-996B-D60A1A5C4EEF}" type="presOf" srcId="{0B1C1B0B-81BB-4EE7-98AC-FA2835E5F5A2}" destId="{625E154F-97BB-47C2-A939-6EC9C93AB0DE}" srcOrd="0" destOrd="0" presId="urn:microsoft.com/office/officeart/2008/layout/TitledPictureBlocks"/>
    <dgm:cxn modelId="{94AC2FCB-6C37-48DC-BF59-5845C1A9A781}" srcId="{0727F0EC-0E55-47BB-B80A-0BEA42EB7C8D}" destId="{FADF75A1-59B7-47A3-9135-D1CEF059DCCC}" srcOrd="0" destOrd="0" parTransId="{66F03CBB-E313-43E4-9803-8B7E6E9B422C}" sibTransId="{4608BDA1-0F7A-481E-B7AD-2FF34491BC3E}"/>
    <dgm:cxn modelId="{2A9DBF1E-52AB-4320-BD60-F52B9670BA75}" type="presOf" srcId="{03714D9B-BD7F-415E-9A5C-C57B96B9B57F}" destId="{8A9A5C7A-2E18-4FB4-AB7C-4DDB7A17AC06}" srcOrd="0" destOrd="0" presId="urn:microsoft.com/office/officeart/2008/layout/TitledPictureBlocks"/>
    <dgm:cxn modelId="{C037A9C1-7811-4B8F-8B6E-094E385089FA}" srcId="{D0720E33-51DB-4172-BE07-709B66FBBBBD}" destId="{03714D9B-BD7F-415E-9A5C-C57B96B9B57F}" srcOrd="0" destOrd="0" parTransId="{17AC754C-57B5-46C0-A016-75FBAA4CA833}" sibTransId="{8A9263D7-0AB6-41B6-8E11-AF78A9327535}"/>
    <dgm:cxn modelId="{3C9EDFC8-2112-4135-8238-DB24CB6FDB28}" srcId="{0727F0EC-0E55-47BB-B80A-0BEA42EB7C8D}" destId="{0BBF7FFD-A810-4686-9DA5-9C6486572670}" srcOrd="2" destOrd="0" parTransId="{1A8B884D-C54D-4875-8C06-150E0F2C24D1}" sibTransId="{B662A225-795E-45DA-9A4D-D0378BB53E47}"/>
    <dgm:cxn modelId="{FC72A78B-0F73-4DB7-BA39-43864CE940CB}" srcId="{5D15616A-0BF6-4C9C-AA36-97AA05DB2753}" destId="{D0720E33-51DB-4172-BE07-709B66FBBBBD}" srcOrd="4" destOrd="0" parTransId="{1454223E-FD70-4393-B8A0-CFA1A5250995}" sibTransId="{3113577C-01EA-49E0-9D3D-DC91C155F0F6}"/>
    <dgm:cxn modelId="{96189934-C112-49E4-8D57-37AA6D6A80A0}" type="presOf" srcId="{48F4D0B8-E0D8-4B65-9BFC-CD5503E86BB5}" destId="{E630E099-F4CA-44D8-9FE7-17B1B6B4FE27}" srcOrd="0" destOrd="0" presId="urn:microsoft.com/office/officeart/2008/layout/TitledPictureBlocks"/>
    <dgm:cxn modelId="{DDCAEF05-AE2B-4539-9FD4-E6137939F41D}" srcId="{5D1FD887-6392-42B8-A1DD-F8D6C8212F3F}" destId="{C312CBE1-A41C-4DAD-9259-D0DA625D83C3}" srcOrd="1" destOrd="0" parTransId="{21FE34FE-390E-421C-A549-456C79416AFE}" sibTransId="{AAC0182C-5B08-402D-AB1C-3E8CE1F8F669}"/>
    <dgm:cxn modelId="{8A90F6AE-790D-42C9-8A10-B56FAB997B7A}" srcId="{D654F38B-B40E-4812-9E98-93B360BE2FF6}" destId="{45615570-7358-4D85-AA1F-AD05FF40CC50}" srcOrd="1" destOrd="0" parTransId="{EFA37CE9-A6A4-4A1B-82BB-313E727A3F2F}" sibTransId="{0E836210-5476-49D9-8DCC-D90E4F6F7DCA}"/>
    <dgm:cxn modelId="{3DA5EFC5-067B-4FD9-A911-638229EF1CB6}" srcId="{0727F0EC-0E55-47BB-B80A-0BEA42EB7C8D}" destId="{7886FDD2-CD03-4C15-BF33-8687138777BF}" srcOrd="5" destOrd="0" parTransId="{89584BD4-0CA5-4FC8-AB0D-FBB94F7A1078}" sibTransId="{A770616C-882E-4F6F-8AA3-1C8D293F4FD7}"/>
    <dgm:cxn modelId="{CEAF7C37-5B12-4302-8AD9-36635EE61803}" type="presOf" srcId="{E2EA634E-FAE5-4D7E-BDDE-51A00F8DC97B}" destId="{E630E099-F4CA-44D8-9FE7-17B1B6B4FE27}" srcOrd="0" destOrd="3" presId="urn:microsoft.com/office/officeart/2008/layout/TitledPictureBlocks"/>
    <dgm:cxn modelId="{972E77C0-0005-408E-9D51-0052170F2AAE}" srcId="{5D15616A-0BF6-4C9C-AA36-97AA05DB2753}" destId="{D654F38B-B40E-4812-9E98-93B360BE2FF6}" srcOrd="3" destOrd="0" parTransId="{78374AB8-FC39-48B7-B4A4-E697FD06F95A}" sibTransId="{C9537E35-5F27-437B-B5EB-658B9285AC59}"/>
    <dgm:cxn modelId="{A8403350-4E94-4AB7-BB22-3BF358C51291}" type="presOf" srcId="{E8F8D409-EF48-4AA8-B6F8-3F05CF551DEB}" destId="{E2736BEC-CFE4-43F7-AB89-9E8989429158}" srcOrd="0" destOrd="2" presId="urn:microsoft.com/office/officeart/2008/layout/TitledPictureBlocks"/>
    <dgm:cxn modelId="{F737D5DE-B332-4DB9-B36A-D012BA5FD500}" srcId="{0727F0EC-0E55-47BB-B80A-0BEA42EB7C8D}" destId="{E26FFCD7-DD01-443F-9A41-9921588793F3}" srcOrd="1" destOrd="0" parTransId="{5ABDDD30-58E5-4CDB-BC89-5F5D80AEC38D}" sibTransId="{DFE874E4-546B-4F8A-9464-590C8AD39FFD}"/>
    <dgm:cxn modelId="{08D2C738-9FDF-4A9A-9C2D-ADF8E42BC66D}" type="presOf" srcId="{E26FFCD7-DD01-443F-9A41-9921588793F3}" destId="{1D8A9F99-9959-4170-B189-B1BD58673DB7}" srcOrd="0" destOrd="1" presId="urn:microsoft.com/office/officeart/2008/layout/TitledPictureBlocks"/>
    <dgm:cxn modelId="{07231E0D-E5DF-4192-AF3D-F49AB804E1C6}" type="presParOf" srcId="{50AC7CCE-5EE5-4C3A-A27A-DD57869181D6}" destId="{2129EE73-AA58-414F-A65B-9B9C32FB7E01}" srcOrd="0" destOrd="0" presId="urn:microsoft.com/office/officeart/2008/layout/TitledPictureBlocks"/>
    <dgm:cxn modelId="{7FD48A4A-301D-45AA-8D71-C7FF8BCB8CC2}" type="presParOf" srcId="{2129EE73-AA58-414F-A65B-9B9C32FB7E01}" destId="{73F904B6-E7F7-4C5B-9373-482F3D2BEE1F}" srcOrd="0" destOrd="0" presId="urn:microsoft.com/office/officeart/2008/layout/TitledPictureBlocks"/>
    <dgm:cxn modelId="{15E7DA4D-79B0-48B2-92C7-A474BA890C3D}" type="presParOf" srcId="{2129EE73-AA58-414F-A65B-9B9C32FB7E01}" destId="{2A6C3B10-F025-4DF1-8D96-48BC4A0DD8A6}" srcOrd="1" destOrd="0" presId="urn:microsoft.com/office/officeart/2008/layout/TitledPictureBlocks"/>
    <dgm:cxn modelId="{ED449528-0729-4393-85D8-3B98D255D8A9}" type="presParOf" srcId="{2129EE73-AA58-414F-A65B-9B9C32FB7E01}" destId="{E630E099-F4CA-44D8-9FE7-17B1B6B4FE27}" srcOrd="2" destOrd="0" presId="urn:microsoft.com/office/officeart/2008/layout/TitledPictureBlocks"/>
    <dgm:cxn modelId="{A179154B-995A-4E4F-BAD9-831163CCA314}" type="presParOf" srcId="{50AC7CCE-5EE5-4C3A-A27A-DD57869181D6}" destId="{42F22F6C-0382-41E5-B8B6-DC9793D8F133}" srcOrd="1" destOrd="0" presId="urn:microsoft.com/office/officeart/2008/layout/TitledPictureBlocks"/>
    <dgm:cxn modelId="{72B35FA4-0C6E-410D-880F-9B04590C65F2}" type="presParOf" srcId="{50AC7CCE-5EE5-4C3A-A27A-DD57869181D6}" destId="{CB7BFCC0-6243-421A-9EE1-0542319EC7FE}" srcOrd="2" destOrd="0" presId="urn:microsoft.com/office/officeart/2008/layout/TitledPictureBlocks"/>
    <dgm:cxn modelId="{1A61941F-718B-412D-825E-92951235CA78}" type="presParOf" srcId="{CB7BFCC0-6243-421A-9EE1-0542319EC7FE}" destId="{45D98A9A-3CF0-495F-B610-FEE7E5BE8AE4}" srcOrd="0" destOrd="0" presId="urn:microsoft.com/office/officeart/2008/layout/TitledPictureBlocks"/>
    <dgm:cxn modelId="{20CD8B8A-7F7D-41B3-A81B-9BC568A8D075}" type="presParOf" srcId="{CB7BFCC0-6243-421A-9EE1-0542319EC7FE}" destId="{2127BE50-384D-41FE-B0AB-35469A94D3FE}" srcOrd="1" destOrd="0" presId="urn:microsoft.com/office/officeart/2008/layout/TitledPictureBlocks"/>
    <dgm:cxn modelId="{D2A6AADF-5566-4E00-B9BD-977A2F26A7A4}" type="presParOf" srcId="{CB7BFCC0-6243-421A-9EE1-0542319EC7FE}" destId="{1D8A9F99-9959-4170-B189-B1BD58673DB7}" srcOrd="2" destOrd="0" presId="urn:microsoft.com/office/officeart/2008/layout/TitledPictureBlocks"/>
    <dgm:cxn modelId="{29FE7D26-1963-493C-A00A-CFDFAA654114}" type="presParOf" srcId="{50AC7CCE-5EE5-4C3A-A27A-DD57869181D6}" destId="{BAABB12D-B351-49BF-9D0A-D42C471CB818}" srcOrd="3" destOrd="0" presId="urn:microsoft.com/office/officeart/2008/layout/TitledPictureBlocks"/>
    <dgm:cxn modelId="{CF901E51-19CE-4D75-853A-0DE39BD820C5}" type="presParOf" srcId="{50AC7CCE-5EE5-4C3A-A27A-DD57869181D6}" destId="{6BBC680A-7FF8-40D0-B4C7-6BA0E969371D}" srcOrd="4" destOrd="0" presId="urn:microsoft.com/office/officeart/2008/layout/TitledPictureBlocks"/>
    <dgm:cxn modelId="{C3D8A276-A90D-42B7-BC29-807E63494CA3}" type="presParOf" srcId="{6BBC680A-7FF8-40D0-B4C7-6BA0E969371D}" destId="{4AB70FFC-E2E5-468E-9E32-39F3BD227F79}" srcOrd="0" destOrd="0" presId="urn:microsoft.com/office/officeart/2008/layout/TitledPictureBlocks"/>
    <dgm:cxn modelId="{3E377CDF-2CEC-4B4F-8E95-88440E3E4C3C}" type="presParOf" srcId="{6BBC680A-7FF8-40D0-B4C7-6BA0E969371D}" destId="{4889C106-5F15-4629-A34A-BDD0B9276E7B}" srcOrd="1" destOrd="0" presId="urn:microsoft.com/office/officeart/2008/layout/TitledPictureBlocks"/>
    <dgm:cxn modelId="{AC96838C-4488-4D9C-BFDB-92AB95D32F43}" type="presParOf" srcId="{6BBC680A-7FF8-40D0-B4C7-6BA0E969371D}" destId="{E2736BEC-CFE4-43F7-AB89-9E8989429158}" srcOrd="2" destOrd="0" presId="urn:microsoft.com/office/officeart/2008/layout/TitledPictureBlocks"/>
    <dgm:cxn modelId="{89A487DA-EDD5-4BA2-BF1D-A59A769D4467}" type="presParOf" srcId="{50AC7CCE-5EE5-4C3A-A27A-DD57869181D6}" destId="{184CA7ED-C6B4-4E33-ABD2-A9EC04C8A4F4}" srcOrd="5" destOrd="0" presId="urn:microsoft.com/office/officeart/2008/layout/TitledPictureBlocks"/>
    <dgm:cxn modelId="{73108B24-64E1-4FE3-84D9-2C5ACE7B3EB3}" type="presParOf" srcId="{50AC7CCE-5EE5-4C3A-A27A-DD57869181D6}" destId="{7795F30A-262D-4DA8-97EF-8E35B8677C85}" srcOrd="6" destOrd="0" presId="urn:microsoft.com/office/officeart/2008/layout/TitledPictureBlocks"/>
    <dgm:cxn modelId="{F83A122A-C2FB-40E0-85BF-DDA602130B7C}" type="presParOf" srcId="{7795F30A-262D-4DA8-97EF-8E35B8677C85}" destId="{939C18B3-0E0A-4F3C-B841-EAE5E474AD46}" srcOrd="0" destOrd="0" presId="urn:microsoft.com/office/officeart/2008/layout/TitledPictureBlocks"/>
    <dgm:cxn modelId="{0A989B35-785C-4E76-B18C-AABD28D2A90A}" type="presParOf" srcId="{7795F30A-262D-4DA8-97EF-8E35B8677C85}" destId="{1044CB03-8C94-4BC9-817E-938C774DE370}" srcOrd="1" destOrd="0" presId="urn:microsoft.com/office/officeart/2008/layout/TitledPictureBlocks"/>
    <dgm:cxn modelId="{F4A7A345-5CB2-4C9C-985B-3B7BFE0B979C}" type="presParOf" srcId="{7795F30A-262D-4DA8-97EF-8E35B8677C85}" destId="{23C44B87-757B-4AD0-950E-6C4D6BFA632E}" srcOrd="2" destOrd="0" presId="urn:microsoft.com/office/officeart/2008/layout/TitledPictureBlocks"/>
    <dgm:cxn modelId="{B87F8691-058D-4C4A-980B-410AEE3C4EE5}" type="presParOf" srcId="{50AC7CCE-5EE5-4C3A-A27A-DD57869181D6}" destId="{4EF82CD2-B61F-400D-8FE5-1F05AC8D7448}" srcOrd="7" destOrd="0" presId="urn:microsoft.com/office/officeart/2008/layout/TitledPictureBlocks"/>
    <dgm:cxn modelId="{2091AF30-2C69-4C38-98CD-89485272EAFB}" type="presParOf" srcId="{50AC7CCE-5EE5-4C3A-A27A-DD57869181D6}" destId="{3BB9585C-4187-4380-9216-011D84E0EE89}" srcOrd="8" destOrd="0" presId="urn:microsoft.com/office/officeart/2008/layout/TitledPictureBlocks"/>
    <dgm:cxn modelId="{ADDAC399-AE7B-47C9-9890-4C1F86DD5CF3}" type="presParOf" srcId="{3BB9585C-4187-4380-9216-011D84E0EE89}" destId="{1C54E459-6173-4DBD-9038-28FBF696CD7D}" srcOrd="0" destOrd="0" presId="urn:microsoft.com/office/officeart/2008/layout/TitledPictureBlocks"/>
    <dgm:cxn modelId="{E39CC937-566C-4D2D-86E5-773F995678F3}" type="presParOf" srcId="{3BB9585C-4187-4380-9216-011D84E0EE89}" destId="{9767BF24-4862-4A8B-81B2-D20121241A6B}" srcOrd="1" destOrd="0" presId="urn:microsoft.com/office/officeart/2008/layout/TitledPictureBlocks"/>
    <dgm:cxn modelId="{D318084B-8BD2-48D5-81C1-D1DABDCF500B}" type="presParOf" srcId="{3BB9585C-4187-4380-9216-011D84E0EE89}" destId="{8A9A5C7A-2E18-4FB4-AB7C-4DDB7A17AC06}" srcOrd="2" destOrd="0" presId="urn:microsoft.com/office/officeart/2008/layout/TitledPictureBlocks"/>
    <dgm:cxn modelId="{FA7C0C0F-EB48-4D1F-88C8-8BF689473459}" type="presParOf" srcId="{50AC7CCE-5EE5-4C3A-A27A-DD57869181D6}" destId="{491B47F1-67FA-49A7-8877-C6D9EE5502D0}" srcOrd="9" destOrd="0" presId="urn:microsoft.com/office/officeart/2008/layout/TitledPictureBlocks"/>
    <dgm:cxn modelId="{5FABF2B4-78A2-4400-BA0B-385CF511554C}" type="presParOf" srcId="{50AC7CCE-5EE5-4C3A-A27A-DD57869181D6}" destId="{C9567CA2-E477-4A15-852A-6C0638A898D3}" srcOrd="10" destOrd="0" presId="urn:microsoft.com/office/officeart/2008/layout/TitledPictureBlocks"/>
    <dgm:cxn modelId="{CDAD6545-B799-4C4F-BD3A-E88466A78E0F}" type="presParOf" srcId="{C9567CA2-E477-4A15-852A-6C0638A898D3}" destId="{625E154F-97BB-47C2-A939-6EC9C93AB0DE}" srcOrd="0" destOrd="0" presId="urn:microsoft.com/office/officeart/2008/layout/TitledPictureBlocks"/>
    <dgm:cxn modelId="{6490E6C8-775A-4670-9548-C8D0CC67075C}" type="presParOf" srcId="{C9567CA2-E477-4A15-852A-6C0638A898D3}" destId="{1BEB3322-60E2-4BE4-941E-60A8A1A47E12}" srcOrd="1" destOrd="0" presId="urn:microsoft.com/office/officeart/2008/layout/TitledPictureBlocks"/>
    <dgm:cxn modelId="{CF3C6F07-4F82-40C8-9341-E8520CA4776F}" type="presParOf" srcId="{C9567CA2-E477-4A15-852A-6C0638A898D3}" destId="{29486FDD-390A-441F-9DE8-6764AABD15BB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D502CAF-E728-41BB-9DE9-F62B5EAB157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E1F576D-3AEC-4E34-98E6-E8EFA76768F7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2B902CA-A3CB-4DF1-9AF7-3C38EE933BE9}" type="parTrans" cxnId="{BC415731-8DBB-4A1D-9072-710B37EF30E6}">
      <dgm:prSet/>
      <dgm:spPr/>
      <dgm:t>
        <a:bodyPr/>
        <a:lstStyle/>
        <a:p>
          <a:endParaRPr lang="ru-RU"/>
        </a:p>
      </dgm:t>
    </dgm:pt>
    <dgm:pt modelId="{EC3B07A6-D789-4980-A3A1-5A32782C30C1}" type="sibTrans" cxnId="{BC415731-8DBB-4A1D-9072-710B37EF30E6}">
      <dgm:prSet/>
      <dgm:spPr/>
      <dgm:t>
        <a:bodyPr/>
        <a:lstStyle/>
        <a:p>
          <a:endParaRPr lang="ru-RU"/>
        </a:p>
      </dgm:t>
    </dgm:pt>
    <dgm:pt modelId="{A897B4F5-7FDF-4244-8184-8955F2180D09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КОМИССИЯ ПО РАБОТЕ С МОЛОДЕЖЬЮ</a:t>
          </a:r>
          <a:endParaRPr lang="ru-RU" sz="1000" b="1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EB2FB993-0AD0-486D-AF7F-174563E0C1BE}" type="parTrans" cxnId="{24F375A2-88B7-41FF-AD76-2D6F368C0344}">
      <dgm:prSet/>
      <dgm:spPr/>
      <dgm:t>
        <a:bodyPr/>
        <a:lstStyle/>
        <a:p>
          <a:endParaRPr lang="ru-RU"/>
        </a:p>
      </dgm:t>
    </dgm:pt>
    <dgm:pt modelId="{7596692A-5B86-477A-907B-210186A622B8}" type="sibTrans" cxnId="{24F375A2-88B7-41FF-AD76-2D6F368C0344}">
      <dgm:prSet/>
      <dgm:spPr/>
      <dgm:t>
        <a:bodyPr/>
        <a:lstStyle/>
        <a:p>
          <a:endParaRPr lang="ru-RU"/>
        </a:p>
      </dgm:t>
    </dgm:pt>
    <dgm:pt modelId="{8B841F53-285E-4FE9-AE4D-9842D2602778}" type="pres">
      <dgm:prSet presAssocID="{6D502CAF-E728-41BB-9DE9-F62B5EAB157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111465E4-DAA2-41A1-B1E0-E83C001A231A}" type="pres">
      <dgm:prSet presAssocID="{7E1F576D-3AEC-4E34-98E6-E8EFA76768F7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A8F58B2A-8DB3-495F-BA15-5536C78797D0}" type="pres">
      <dgm:prSet presAssocID="{7E1F576D-3AEC-4E34-98E6-E8EFA76768F7}" presName="Accent1" presStyleLbl="node1" presStyleIdx="0" presStyleCnt="9"/>
      <dgm:spPr/>
    </dgm:pt>
    <dgm:pt modelId="{59678B9C-005B-48EC-8000-284A49BD1AAE}" type="pres">
      <dgm:prSet presAssocID="{7E1F576D-3AEC-4E34-98E6-E8EFA76768F7}" presName="Accent2" presStyleLbl="node1" presStyleIdx="1" presStyleCnt="9"/>
      <dgm:spPr/>
    </dgm:pt>
    <dgm:pt modelId="{75B6AE81-7B4E-4668-822A-585B36489595}" type="pres">
      <dgm:prSet presAssocID="{7E1F576D-3AEC-4E34-98E6-E8EFA76768F7}" presName="Accent3" presStyleLbl="node1" presStyleIdx="2" presStyleCnt="9"/>
      <dgm:spPr/>
    </dgm:pt>
    <dgm:pt modelId="{B5786750-9C76-4C19-AD35-646A58AD4CD8}" type="pres">
      <dgm:prSet presAssocID="{7E1F576D-3AEC-4E34-98E6-E8EFA76768F7}" presName="Accent4" presStyleLbl="node1" presStyleIdx="3" presStyleCnt="9"/>
      <dgm:spPr/>
    </dgm:pt>
    <dgm:pt modelId="{D506ED0D-F21E-443A-A684-B9259FD8D3B6}" type="pres">
      <dgm:prSet presAssocID="{7E1F576D-3AEC-4E34-98E6-E8EFA76768F7}" presName="Accent5" presStyleLbl="node1" presStyleIdx="4" presStyleCnt="9"/>
      <dgm:spPr/>
    </dgm:pt>
    <dgm:pt modelId="{427201DC-028C-4654-A16D-14631535D6F2}" type="pres">
      <dgm:prSet presAssocID="{7E1F576D-3AEC-4E34-98E6-E8EFA76768F7}" presName="Accent6" presStyleLbl="node1" presStyleIdx="5" presStyleCnt="9"/>
      <dgm:spPr/>
    </dgm:pt>
    <dgm:pt modelId="{6BD53F50-E1E7-4B64-8C8B-21E89A4B3FDA}" type="pres">
      <dgm:prSet presAssocID="{A897B4F5-7FDF-4244-8184-8955F2180D09}" presName="Child1" presStyleLbl="node1" presStyleIdx="6" presStyleCnt="9" custScaleX="126392" custScaleY="12158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001A08C-30D1-46E0-87F5-7353563FD5F8}" type="pres">
      <dgm:prSet presAssocID="{A897B4F5-7FDF-4244-8184-8955F2180D09}" presName="Accent7" presStyleCnt="0"/>
      <dgm:spPr/>
    </dgm:pt>
    <dgm:pt modelId="{58AA26EE-58E5-4AEE-A758-E0FB1642ADBD}" type="pres">
      <dgm:prSet presAssocID="{A897B4F5-7FDF-4244-8184-8955F2180D09}" presName="AccentHold1" presStyleLbl="node1" presStyleIdx="7" presStyleCnt="9"/>
      <dgm:spPr/>
    </dgm:pt>
    <dgm:pt modelId="{7B686C0D-A9D5-4321-9510-6F801BF173F2}" type="pres">
      <dgm:prSet presAssocID="{A897B4F5-7FDF-4244-8184-8955F2180D09}" presName="Accent8" presStyleCnt="0"/>
      <dgm:spPr/>
    </dgm:pt>
    <dgm:pt modelId="{4DFC6351-EAF1-4F59-BC8D-703D68337C4F}" type="pres">
      <dgm:prSet presAssocID="{A897B4F5-7FDF-4244-8184-8955F2180D09}" presName="AccentHold2" presStyleLbl="node1" presStyleIdx="8" presStyleCnt="9"/>
      <dgm:spPr/>
    </dgm:pt>
  </dgm:ptLst>
  <dgm:cxnLst>
    <dgm:cxn modelId="{BC415731-8DBB-4A1D-9072-710B37EF30E6}" srcId="{6D502CAF-E728-41BB-9DE9-F62B5EAB157A}" destId="{7E1F576D-3AEC-4E34-98E6-E8EFA76768F7}" srcOrd="0" destOrd="0" parTransId="{72B902CA-A3CB-4DF1-9AF7-3C38EE933BE9}" sibTransId="{EC3B07A6-D789-4980-A3A1-5A32782C30C1}"/>
    <dgm:cxn modelId="{24F375A2-88B7-41FF-AD76-2D6F368C0344}" srcId="{7E1F576D-3AEC-4E34-98E6-E8EFA76768F7}" destId="{A897B4F5-7FDF-4244-8184-8955F2180D09}" srcOrd="0" destOrd="0" parTransId="{EB2FB993-0AD0-486D-AF7F-174563E0C1BE}" sibTransId="{7596692A-5B86-477A-907B-210186A622B8}"/>
    <dgm:cxn modelId="{2B780032-6E25-4C0F-88A9-032A6598B098}" type="presOf" srcId="{7E1F576D-3AEC-4E34-98E6-E8EFA76768F7}" destId="{111465E4-DAA2-41A1-B1E0-E83C001A231A}" srcOrd="0" destOrd="0" presId="urn:microsoft.com/office/officeart/2009/3/layout/CircleRelationship"/>
    <dgm:cxn modelId="{732546F0-139C-4FC6-A382-0198AAA531AC}" type="presOf" srcId="{A897B4F5-7FDF-4244-8184-8955F2180D09}" destId="{6BD53F50-E1E7-4B64-8C8B-21E89A4B3FDA}" srcOrd="0" destOrd="0" presId="urn:microsoft.com/office/officeart/2009/3/layout/CircleRelationship"/>
    <dgm:cxn modelId="{1F7A086C-5605-414F-94A0-5CCFD7B99627}" type="presOf" srcId="{6D502CAF-E728-41BB-9DE9-F62B5EAB157A}" destId="{8B841F53-285E-4FE9-AE4D-9842D2602778}" srcOrd="0" destOrd="0" presId="urn:microsoft.com/office/officeart/2009/3/layout/CircleRelationship"/>
    <dgm:cxn modelId="{0F9B08C9-3CCD-4F52-96A1-EC70847197E8}" type="presParOf" srcId="{8B841F53-285E-4FE9-AE4D-9842D2602778}" destId="{111465E4-DAA2-41A1-B1E0-E83C001A231A}" srcOrd="0" destOrd="0" presId="urn:microsoft.com/office/officeart/2009/3/layout/CircleRelationship"/>
    <dgm:cxn modelId="{19000960-A7F9-4A49-995C-2764D1077C4C}" type="presParOf" srcId="{8B841F53-285E-4FE9-AE4D-9842D2602778}" destId="{A8F58B2A-8DB3-495F-BA15-5536C78797D0}" srcOrd="1" destOrd="0" presId="urn:microsoft.com/office/officeart/2009/3/layout/CircleRelationship"/>
    <dgm:cxn modelId="{3D2966D0-6685-45C3-9534-CE0FAEE08A39}" type="presParOf" srcId="{8B841F53-285E-4FE9-AE4D-9842D2602778}" destId="{59678B9C-005B-48EC-8000-284A49BD1AAE}" srcOrd="2" destOrd="0" presId="urn:microsoft.com/office/officeart/2009/3/layout/CircleRelationship"/>
    <dgm:cxn modelId="{3119A7AC-DEEA-4077-A512-02F8F616AB4A}" type="presParOf" srcId="{8B841F53-285E-4FE9-AE4D-9842D2602778}" destId="{75B6AE81-7B4E-4668-822A-585B36489595}" srcOrd="3" destOrd="0" presId="urn:microsoft.com/office/officeart/2009/3/layout/CircleRelationship"/>
    <dgm:cxn modelId="{A24AD6E6-1573-4962-8627-73A620FBA8B5}" type="presParOf" srcId="{8B841F53-285E-4FE9-AE4D-9842D2602778}" destId="{B5786750-9C76-4C19-AD35-646A58AD4CD8}" srcOrd="4" destOrd="0" presId="urn:microsoft.com/office/officeart/2009/3/layout/CircleRelationship"/>
    <dgm:cxn modelId="{505BE9AA-17E8-4D06-9D3D-088C46EFE9E2}" type="presParOf" srcId="{8B841F53-285E-4FE9-AE4D-9842D2602778}" destId="{D506ED0D-F21E-443A-A684-B9259FD8D3B6}" srcOrd="5" destOrd="0" presId="urn:microsoft.com/office/officeart/2009/3/layout/CircleRelationship"/>
    <dgm:cxn modelId="{95F820F2-13AE-4E2E-BA51-3ADB7A8408D5}" type="presParOf" srcId="{8B841F53-285E-4FE9-AE4D-9842D2602778}" destId="{427201DC-028C-4654-A16D-14631535D6F2}" srcOrd="6" destOrd="0" presId="urn:microsoft.com/office/officeart/2009/3/layout/CircleRelationship"/>
    <dgm:cxn modelId="{9253E0A1-4378-4E2B-B292-61DB7D508F11}" type="presParOf" srcId="{8B841F53-285E-4FE9-AE4D-9842D2602778}" destId="{6BD53F50-E1E7-4B64-8C8B-21E89A4B3FDA}" srcOrd="7" destOrd="0" presId="urn:microsoft.com/office/officeart/2009/3/layout/CircleRelationship"/>
    <dgm:cxn modelId="{9A2D9F50-D127-4A0B-A50A-D663B2D6B9E5}" type="presParOf" srcId="{8B841F53-285E-4FE9-AE4D-9842D2602778}" destId="{7001A08C-30D1-46E0-87F5-7353563FD5F8}" srcOrd="8" destOrd="0" presId="urn:microsoft.com/office/officeart/2009/3/layout/CircleRelationship"/>
    <dgm:cxn modelId="{028C0FE5-581E-4C29-84F2-36AE799491AC}" type="presParOf" srcId="{7001A08C-30D1-46E0-87F5-7353563FD5F8}" destId="{58AA26EE-58E5-4AEE-A758-E0FB1642ADBD}" srcOrd="0" destOrd="0" presId="urn:microsoft.com/office/officeart/2009/3/layout/CircleRelationship"/>
    <dgm:cxn modelId="{216B14E4-505A-489D-9F93-24D7056DE0E9}" type="presParOf" srcId="{8B841F53-285E-4FE9-AE4D-9842D2602778}" destId="{7B686C0D-A9D5-4321-9510-6F801BF173F2}" srcOrd="9" destOrd="0" presId="urn:microsoft.com/office/officeart/2009/3/layout/CircleRelationship"/>
    <dgm:cxn modelId="{4D6F9150-3238-483C-BCB0-A52DBBFE1839}" type="presParOf" srcId="{7B686C0D-A9D5-4321-9510-6F801BF173F2}" destId="{4DFC6351-EAF1-4F59-BC8D-703D68337C4F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796A77-6B19-44B9-87CA-14DB4CF4E8A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FA0AB4-3E24-4184-92B2-D7531AF5B185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7C47443-5E0B-46AE-87B2-2ABEB4FE7338}" type="parTrans" cxnId="{E1DDB667-0790-4DC2-A8E3-8564D436761F}">
      <dgm:prSet/>
      <dgm:spPr/>
      <dgm:t>
        <a:bodyPr/>
        <a:lstStyle/>
        <a:p>
          <a:endParaRPr lang="ru-RU"/>
        </a:p>
      </dgm:t>
    </dgm:pt>
    <dgm:pt modelId="{9F2EE7E9-E591-4435-BDD6-2CF459DDCB23}" type="sibTrans" cxnId="{E1DDB667-0790-4DC2-A8E3-8564D436761F}">
      <dgm:prSet/>
      <dgm:spPr/>
      <dgm:t>
        <a:bodyPr/>
        <a:lstStyle/>
        <a:p>
          <a:endParaRPr lang="ru-RU"/>
        </a:p>
      </dgm:t>
    </dgm:pt>
    <dgm:pt modelId="{9AE7D754-BCE3-4872-BFB2-7C88E422B322}">
      <dgm:prSet phldrT="[Текст]" custT="1"/>
      <dgm:spPr/>
      <dgm:t>
        <a:bodyPr/>
        <a:lstStyle/>
        <a:p>
          <a:r>
            <a:rPr lang="ru-RU" sz="900" b="1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СОВЕТ МОЛОДЫХ УЧЕНЫХ И СПЕЦИАЛИСТОВ</a:t>
          </a:r>
          <a:endParaRPr lang="ru-RU" sz="900" b="1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72F121D6-BA34-4B4D-A5E9-99FD3F5C0229}" type="parTrans" cxnId="{6BFC6231-7988-478A-9F47-6D2B21E8267B}">
      <dgm:prSet/>
      <dgm:spPr/>
      <dgm:t>
        <a:bodyPr/>
        <a:lstStyle/>
        <a:p>
          <a:endParaRPr lang="ru-RU"/>
        </a:p>
      </dgm:t>
    </dgm:pt>
    <dgm:pt modelId="{1D161C6E-DE10-48BE-9200-EE8123895E5B}" type="sibTrans" cxnId="{6BFC6231-7988-478A-9F47-6D2B21E8267B}">
      <dgm:prSet/>
      <dgm:spPr/>
      <dgm:t>
        <a:bodyPr/>
        <a:lstStyle/>
        <a:p>
          <a:endParaRPr lang="ru-RU"/>
        </a:p>
      </dgm:t>
    </dgm:pt>
    <dgm:pt modelId="{A8CE0D60-3411-43B4-BF6B-A5EA98A0180C}" type="pres">
      <dgm:prSet presAssocID="{6F796A77-6B19-44B9-87CA-14DB4CF4E8A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19EB2F15-4579-4F17-89C7-90122AC14A19}" type="pres">
      <dgm:prSet presAssocID="{D1FA0AB4-3E24-4184-92B2-D7531AF5B18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8EE0A212-B21C-4DEB-8E73-CEB52B78173F}" type="pres">
      <dgm:prSet presAssocID="{D1FA0AB4-3E24-4184-92B2-D7531AF5B185}" presName="Accent1" presStyleLbl="node1" presStyleIdx="0" presStyleCnt="9"/>
      <dgm:spPr/>
    </dgm:pt>
    <dgm:pt modelId="{28FF1B0B-6BC2-4770-A005-C30501352B38}" type="pres">
      <dgm:prSet presAssocID="{D1FA0AB4-3E24-4184-92B2-D7531AF5B185}" presName="Accent2" presStyleLbl="node1" presStyleIdx="1" presStyleCnt="9"/>
      <dgm:spPr/>
    </dgm:pt>
    <dgm:pt modelId="{05B521A3-0FD6-4F10-9A47-CB75CD90256B}" type="pres">
      <dgm:prSet presAssocID="{D1FA0AB4-3E24-4184-92B2-D7531AF5B185}" presName="Accent3" presStyleLbl="node1" presStyleIdx="2" presStyleCnt="9"/>
      <dgm:spPr/>
    </dgm:pt>
    <dgm:pt modelId="{15C42F23-0094-4735-A76C-AEB6C0E9E266}" type="pres">
      <dgm:prSet presAssocID="{D1FA0AB4-3E24-4184-92B2-D7531AF5B185}" presName="Accent4" presStyleLbl="node1" presStyleIdx="3" presStyleCnt="9"/>
      <dgm:spPr/>
    </dgm:pt>
    <dgm:pt modelId="{D36BDAE9-B50C-49EC-83BA-7E4B7ECFBB3B}" type="pres">
      <dgm:prSet presAssocID="{D1FA0AB4-3E24-4184-92B2-D7531AF5B185}" presName="Accent5" presStyleLbl="node1" presStyleIdx="4" presStyleCnt="9"/>
      <dgm:spPr/>
    </dgm:pt>
    <dgm:pt modelId="{F7168110-AE7D-4520-90D7-A39161B3BBCE}" type="pres">
      <dgm:prSet presAssocID="{D1FA0AB4-3E24-4184-92B2-D7531AF5B185}" presName="Accent6" presStyleLbl="node1" presStyleIdx="5" presStyleCnt="9"/>
      <dgm:spPr/>
    </dgm:pt>
    <dgm:pt modelId="{F4F7FBE0-AFB2-41BF-8FF2-3C7BC659C654}" type="pres">
      <dgm:prSet presAssocID="{9AE7D754-BCE3-4872-BFB2-7C88E422B322}" presName="Child1" presStyleLbl="node1" presStyleIdx="6" presStyleCnt="9" custScaleX="156388" custScaleY="144736" custLinFactNeighborX="-5096" custLinFactNeighborY="321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82F10EF-C74A-48E0-B093-FCEC03759C9B}" type="pres">
      <dgm:prSet presAssocID="{9AE7D754-BCE3-4872-BFB2-7C88E422B322}" presName="Accent7" presStyleCnt="0"/>
      <dgm:spPr/>
    </dgm:pt>
    <dgm:pt modelId="{CD404616-AB32-4501-86B3-853051E3B98A}" type="pres">
      <dgm:prSet presAssocID="{9AE7D754-BCE3-4872-BFB2-7C88E422B322}" presName="AccentHold1" presStyleLbl="node1" presStyleIdx="7" presStyleCnt="9"/>
      <dgm:spPr/>
    </dgm:pt>
    <dgm:pt modelId="{7034397E-57CE-4929-AFF3-29E90DF78420}" type="pres">
      <dgm:prSet presAssocID="{9AE7D754-BCE3-4872-BFB2-7C88E422B322}" presName="Accent8" presStyleCnt="0"/>
      <dgm:spPr/>
    </dgm:pt>
    <dgm:pt modelId="{C10489A6-F667-422D-8F31-7AF9BC4D1C1B}" type="pres">
      <dgm:prSet presAssocID="{9AE7D754-BCE3-4872-BFB2-7C88E422B322}" presName="AccentHold2" presStyleLbl="node1" presStyleIdx="8" presStyleCnt="9"/>
      <dgm:spPr/>
    </dgm:pt>
  </dgm:ptLst>
  <dgm:cxnLst>
    <dgm:cxn modelId="{6BFC6231-7988-478A-9F47-6D2B21E8267B}" srcId="{D1FA0AB4-3E24-4184-92B2-D7531AF5B185}" destId="{9AE7D754-BCE3-4872-BFB2-7C88E422B322}" srcOrd="0" destOrd="0" parTransId="{72F121D6-BA34-4B4D-A5E9-99FD3F5C0229}" sibTransId="{1D161C6E-DE10-48BE-9200-EE8123895E5B}"/>
    <dgm:cxn modelId="{74023085-69EE-47EC-8350-43A8DC699047}" type="presOf" srcId="{D1FA0AB4-3E24-4184-92B2-D7531AF5B185}" destId="{19EB2F15-4579-4F17-89C7-90122AC14A19}" srcOrd="0" destOrd="0" presId="urn:microsoft.com/office/officeart/2009/3/layout/CircleRelationship"/>
    <dgm:cxn modelId="{6F301520-8BA3-4E3F-9C48-258E677CF2E6}" type="presOf" srcId="{6F796A77-6B19-44B9-87CA-14DB4CF4E8AA}" destId="{A8CE0D60-3411-43B4-BF6B-A5EA98A0180C}" srcOrd="0" destOrd="0" presId="urn:microsoft.com/office/officeart/2009/3/layout/CircleRelationship"/>
    <dgm:cxn modelId="{E1DDB667-0790-4DC2-A8E3-8564D436761F}" srcId="{6F796A77-6B19-44B9-87CA-14DB4CF4E8AA}" destId="{D1FA0AB4-3E24-4184-92B2-D7531AF5B185}" srcOrd="0" destOrd="0" parTransId="{D7C47443-5E0B-46AE-87B2-2ABEB4FE7338}" sibTransId="{9F2EE7E9-E591-4435-BDD6-2CF459DDCB23}"/>
    <dgm:cxn modelId="{87A4ECC1-0051-4E8A-9AEB-45178A969E83}" type="presOf" srcId="{9AE7D754-BCE3-4872-BFB2-7C88E422B322}" destId="{F4F7FBE0-AFB2-41BF-8FF2-3C7BC659C654}" srcOrd="0" destOrd="0" presId="urn:microsoft.com/office/officeart/2009/3/layout/CircleRelationship"/>
    <dgm:cxn modelId="{DD1B9817-6E64-47E1-91CD-C891BD183490}" type="presParOf" srcId="{A8CE0D60-3411-43B4-BF6B-A5EA98A0180C}" destId="{19EB2F15-4579-4F17-89C7-90122AC14A19}" srcOrd="0" destOrd="0" presId="urn:microsoft.com/office/officeart/2009/3/layout/CircleRelationship"/>
    <dgm:cxn modelId="{FCC19662-00CC-402F-A960-79E3FA33CDE2}" type="presParOf" srcId="{A8CE0D60-3411-43B4-BF6B-A5EA98A0180C}" destId="{8EE0A212-B21C-4DEB-8E73-CEB52B78173F}" srcOrd="1" destOrd="0" presId="urn:microsoft.com/office/officeart/2009/3/layout/CircleRelationship"/>
    <dgm:cxn modelId="{A817A163-6E62-42AF-A242-4FB16321158C}" type="presParOf" srcId="{A8CE0D60-3411-43B4-BF6B-A5EA98A0180C}" destId="{28FF1B0B-6BC2-4770-A005-C30501352B38}" srcOrd="2" destOrd="0" presId="urn:microsoft.com/office/officeart/2009/3/layout/CircleRelationship"/>
    <dgm:cxn modelId="{67581842-4B38-41E3-9F08-264E1F3961A6}" type="presParOf" srcId="{A8CE0D60-3411-43B4-BF6B-A5EA98A0180C}" destId="{05B521A3-0FD6-4F10-9A47-CB75CD90256B}" srcOrd="3" destOrd="0" presId="urn:microsoft.com/office/officeart/2009/3/layout/CircleRelationship"/>
    <dgm:cxn modelId="{76149E47-D2A5-4B60-AF48-95DD1B31BA91}" type="presParOf" srcId="{A8CE0D60-3411-43B4-BF6B-A5EA98A0180C}" destId="{15C42F23-0094-4735-A76C-AEB6C0E9E266}" srcOrd="4" destOrd="0" presId="urn:microsoft.com/office/officeart/2009/3/layout/CircleRelationship"/>
    <dgm:cxn modelId="{8B89DEAF-355E-4A8A-9C22-3E56B85C1FA5}" type="presParOf" srcId="{A8CE0D60-3411-43B4-BF6B-A5EA98A0180C}" destId="{D36BDAE9-B50C-49EC-83BA-7E4B7ECFBB3B}" srcOrd="5" destOrd="0" presId="urn:microsoft.com/office/officeart/2009/3/layout/CircleRelationship"/>
    <dgm:cxn modelId="{C7B87DFE-3EC8-4004-B356-34DA4DF58FEA}" type="presParOf" srcId="{A8CE0D60-3411-43B4-BF6B-A5EA98A0180C}" destId="{F7168110-AE7D-4520-90D7-A39161B3BBCE}" srcOrd="6" destOrd="0" presId="urn:microsoft.com/office/officeart/2009/3/layout/CircleRelationship"/>
    <dgm:cxn modelId="{EC166028-604B-40B4-A770-1593E8D2F757}" type="presParOf" srcId="{A8CE0D60-3411-43B4-BF6B-A5EA98A0180C}" destId="{F4F7FBE0-AFB2-41BF-8FF2-3C7BC659C654}" srcOrd="7" destOrd="0" presId="urn:microsoft.com/office/officeart/2009/3/layout/CircleRelationship"/>
    <dgm:cxn modelId="{F9D5C832-818F-424A-AC52-6863591562ED}" type="presParOf" srcId="{A8CE0D60-3411-43B4-BF6B-A5EA98A0180C}" destId="{182F10EF-C74A-48E0-B093-FCEC03759C9B}" srcOrd="8" destOrd="0" presId="urn:microsoft.com/office/officeart/2009/3/layout/CircleRelationship"/>
    <dgm:cxn modelId="{212BD20D-932C-493C-A965-41075800F3E3}" type="presParOf" srcId="{182F10EF-C74A-48E0-B093-FCEC03759C9B}" destId="{CD404616-AB32-4501-86B3-853051E3B98A}" srcOrd="0" destOrd="0" presId="urn:microsoft.com/office/officeart/2009/3/layout/CircleRelationship"/>
    <dgm:cxn modelId="{68EF72D4-E078-4EC1-A5C8-F7430FE2A406}" type="presParOf" srcId="{A8CE0D60-3411-43B4-BF6B-A5EA98A0180C}" destId="{7034397E-57CE-4929-AFF3-29E90DF78420}" srcOrd="9" destOrd="0" presId="urn:microsoft.com/office/officeart/2009/3/layout/CircleRelationship"/>
    <dgm:cxn modelId="{419C144A-D40E-4822-904D-D48CF55A7EB8}" type="presParOf" srcId="{7034397E-57CE-4929-AFF3-29E90DF78420}" destId="{C10489A6-F667-422D-8F31-7AF9BC4D1C1B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08AA388-8BD5-418D-97EF-B27695F64A7B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CF2FB9D-6039-4A82-A31F-58B915DD4892}">
      <dgm:prSet phldrT="[Текст]" custT="1"/>
      <dgm:spPr>
        <a:solidFill>
          <a:schemeClr val="accent2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ru-RU" sz="2000" b="0" i="0" u="none" dirty="0" smtClean="0">
              <a:latin typeface="Rosatom" panose="020B0503040504020204"/>
            </a:rPr>
            <a:t>НАПРАВЛЕНИЯ РАБОТЫ</a:t>
          </a:r>
          <a:endParaRPr lang="ru-RU" sz="2000" b="0" i="0" u="none" dirty="0">
            <a:latin typeface="Rosatom" panose="020B0503040504020204"/>
          </a:endParaRPr>
        </a:p>
      </dgm:t>
    </dgm:pt>
    <dgm:pt modelId="{80A9C3DB-1A33-41FF-895B-DE4BE8741C92}" type="parTrans" cxnId="{1C8614CC-1A63-49E9-922A-CAB6BF1FEC3E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576AE5A3-3270-4F93-8A45-5AFABD6763B3}" type="sibTrans" cxnId="{1C8614CC-1A63-49E9-922A-CAB6BF1FEC3E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D4CAD2A0-F098-4B03-A888-614A42EC1071}">
      <dgm:prSet phldrT="[Текст]" custT="1"/>
      <dgm:spPr/>
      <dgm:t>
        <a:bodyPr/>
        <a:lstStyle/>
        <a:p>
          <a:r>
            <a:rPr lang="ru-RU" sz="1900" b="0" i="0" u="none" dirty="0" smtClean="0">
              <a:latin typeface="Rosatom" panose="020B0503040504020204"/>
            </a:rPr>
            <a:t>Научное</a:t>
          </a:r>
          <a:endParaRPr lang="ru-RU" sz="1900" b="0" i="0" u="none" dirty="0">
            <a:latin typeface="Rosatom" panose="020B0503040504020204"/>
          </a:endParaRPr>
        </a:p>
      </dgm:t>
    </dgm:pt>
    <dgm:pt modelId="{9BBFF16B-7D6A-48C9-B7A9-6434D22A9342}" type="parTrans" cxnId="{6C98C17F-DE02-4C70-AE15-8AB39EEB203E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8DCD62B1-11CF-46C4-B94A-CC6F0D0E7428}" type="sibTrans" cxnId="{6C98C17F-DE02-4C70-AE15-8AB39EEB203E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FDC7A1A1-A4B2-4F41-B6E1-7649791781A6}">
      <dgm:prSet phldrT="[Текст]" custT="1"/>
      <dgm:spPr/>
      <dgm:t>
        <a:bodyPr/>
        <a:lstStyle/>
        <a:p>
          <a:r>
            <a:rPr lang="ru-RU" sz="1900" b="0" i="0" u="none" dirty="0" smtClean="0">
              <a:latin typeface="Rosatom" panose="020B0503040504020204"/>
            </a:rPr>
            <a:t>Правовые и социальные вопросы</a:t>
          </a:r>
          <a:endParaRPr lang="ru-RU" sz="1900" b="0" i="0" u="none" dirty="0">
            <a:latin typeface="Rosatom" panose="020B0503040504020204"/>
          </a:endParaRPr>
        </a:p>
      </dgm:t>
    </dgm:pt>
    <dgm:pt modelId="{88BA988A-2621-4421-BB11-0FAC445F92DA}" type="parTrans" cxnId="{B96248CA-5A65-4F82-8D1A-D32DD133FD71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CFEFB8BE-DBB3-4068-A07E-2EB5FFB7A813}" type="sibTrans" cxnId="{B96248CA-5A65-4F82-8D1A-D32DD133FD71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B26AEA71-9F39-4851-81CD-3E0F96F1915F}">
      <dgm:prSet phldrT="[Текст]" custT="1"/>
      <dgm:spPr/>
      <dgm:t>
        <a:bodyPr/>
        <a:lstStyle/>
        <a:p>
          <a:r>
            <a:rPr lang="ru-RU" sz="1900" b="0" i="0" u="none" dirty="0" smtClean="0">
              <a:latin typeface="Rosatom" panose="020B0503040504020204"/>
            </a:rPr>
            <a:t>Образовательное</a:t>
          </a:r>
          <a:endParaRPr lang="ru-RU" sz="1900" b="0" i="0" u="none" dirty="0">
            <a:latin typeface="Rosatom" panose="020B0503040504020204"/>
          </a:endParaRPr>
        </a:p>
      </dgm:t>
    </dgm:pt>
    <dgm:pt modelId="{6FEBD124-58DD-4F9C-8E91-919EAD12A28D}" type="parTrans" cxnId="{9725D728-69F0-469C-8B57-6ED83093CC9E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8173DCE6-85F1-499C-B418-99A64248B79F}" type="sibTrans" cxnId="{9725D728-69F0-469C-8B57-6ED83093CC9E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EB733764-0F64-48C4-9FE5-C29A56A8BAC0}">
      <dgm:prSet phldrT="[Текст]" custT="1"/>
      <dgm:spPr/>
      <dgm:t>
        <a:bodyPr/>
        <a:lstStyle/>
        <a:p>
          <a:r>
            <a:rPr lang="ru-RU" sz="1900" b="0" i="0" u="none" dirty="0" smtClean="0">
              <a:latin typeface="Rosatom" panose="020B0503040504020204"/>
            </a:rPr>
            <a:t>Спортивная работа</a:t>
          </a:r>
          <a:endParaRPr lang="ru-RU" sz="1900" b="0" i="0" u="none" dirty="0">
            <a:latin typeface="Rosatom" panose="020B0503040504020204"/>
          </a:endParaRPr>
        </a:p>
      </dgm:t>
    </dgm:pt>
    <dgm:pt modelId="{D5A2BD74-24D3-4FF0-AD68-F4356D825B74}" type="parTrans" cxnId="{FAAB7026-E6D0-406F-901D-783184BCC8A6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15E60691-982B-417A-B93E-C7466CF05A14}" type="sibTrans" cxnId="{FAAB7026-E6D0-406F-901D-783184BCC8A6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E5709CA7-FB45-4B5D-AC43-860EF4DDE6E6}">
      <dgm:prSet phldrT="[Текст]" custT="1"/>
      <dgm:spPr/>
      <dgm:t>
        <a:bodyPr/>
        <a:lstStyle/>
        <a:p>
          <a:r>
            <a:rPr lang="ru-RU" sz="1900" b="0" i="0" u="none" dirty="0" smtClean="0">
              <a:latin typeface="Rosatom" panose="020B0503040504020204"/>
            </a:rPr>
            <a:t>Социально-жилищное</a:t>
          </a:r>
          <a:endParaRPr lang="ru-RU" sz="1900" b="0" i="0" u="none" dirty="0">
            <a:latin typeface="Rosatom" panose="020B0503040504020204"/>
          </a:endParaRPr>
        </a:p>
      </dgm:t>
    </dgm:pt>
    <dgm:pt modelId="{E0D95FEE-8306-4980-B133-3D33B8E2E4D3}" type="parTrans" cxnId="{86E34056-6EF5-4EF5-904B-21EDB324C23D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419E608A-30AE-48FF-8050-5644CA5340AD}" type="sibTrans" cxnId="{86E34056-6EF5-4EF5-904B-21EDB324C23D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3778A0DC-79E5-4CD1-AFE0-87756EA53232}">
      <dgm:prSet phldrT="[Текст]" custT="1"/>
      <dgm:spPr/>
      <dgm:t>
        <a:bodyPr/>
        <a:lstStyle/>
        <a:p>
          <a:r>
            <a:rPr lang="ru-RU" sz="1900" b="0" i="0" u="none" dirty="0" smtClean="0">
              <a:latin typeface="Rosatom" panose="020B0503040504020204"/>
            </a:rPr>
            <a:t>Культурно-массовая работа</a:t>
          </a:r>
          <a:endParaRPr lang="ru-RU" sz="1900" b="0" i="0" u="none" dirty="0">
            <a:latin typeface="Rosatom" panose="020B0503040504020204"/>
          </a:endParaRPr>
        </a:p>
      </dgm:t>
    </dgm:pt>
    <dgm:pt modelId="{06D106F2-12AB-4EF4-9FF6-CEC34064B2F5}" type="parTrans" cxnId="{0D34CDF8-B3B9-4054-9370-E858AAAC4363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D06308BA-D6AD-43FB-A0A8-A60A8C898799}" type="sibTrans" cxnId="{0D34CDF8-B3B9-4054-9370-E858AAAC4363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FA728CD8-C19D-422A-A292-DE1FD81E9924}">
      <dgm:prSet phldrT="[Текст]" custT="1"/>
      <dgm:spPr/>
      <dgm:t>
        <a:bodyPr/>
        <a:lstStyle/>
        <a:p>
          <a:r>
            <a:rPr lang="ru-RU" sz="1900" b="0" i="0" u="none" dirty="0" smtClean="0">
              <a:latin typeface="Rosatom" panose="020B0503040504020204"/>
            </a:rPr>
            <a:t>Связь с общественностью </a:t>
          </a:r>
          <a:endParaRPr lang="ru-RU" sz="1900" b="0" i="0" u="none" dirty="0">
            <a:latin typeface="Rosatom" panose="020B0503040504020204"/>
          </a:endParaRPr>
        </a:p>
      </dgm:t>
    </dgm:pt>
    <dgm:pt modelId="{823B4560-34FD-4326-82CF-60AA639AC531}" type="parTrans" cxnId="{50538CE1-A9EB-442A-9587-01A1F8373DCD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3EF8BA20-DF0A-41FE-BD16-0FE8062E37E2}" type="sibTrans" cxnId="{50538CE1-A9EB-442A-9587-01A1F8373DCD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C23362E9-0BE0-457C-A8FD-D573CB38C425}">
      <dgm:prSet phldrT="[Текст]" custT="1"/>
      <dgm:spPr/>
      <dgm:t>
        <a:bodyPr/>
        <a:lstStyle/>
        <a:p>
          <a:endParaRPr lang="ru-RU" sz="2000" b="0" i="0" u="none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43B68AD7-D916-4046-8CD6-2F0485A3824B}" type="parTrans" cxnId="{BC28D8D2-777F-483E-B57C-1247725CAEF3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81309B14-7A99-4B18-A573-B22FD499D78C}" type="sibTrans" cxnId="{BC28D8D2-777F-483E-B57C-1247725CAEF3}">
      <dgm:prSet/>
      <dgm:spPr/>
      <dgm:t>
        <a:bodyPr/>
        <a:lstStyle/>
        <a:p>
          <a:endParaRPr lang="ru-RU" sz="2000" b="0" i="0" u="none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6B466CFE-B967-4063-9902-DC64B899EF2C}" type="pres">
      <dgm:prSet presAssocID="{608AA388-8BD5-418D-97EF-B27695F64A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5467F3-9484-400B-AC46-6217971900DF}" type="pres">
      <dgm:prSet presAssocID="{4CF2FB9D-6039-4A82-A31F-58B915DD489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79FEF-9369-4E27-B107-15568AF7BCF5}" type="pres">
      <dgm:prSet presAssocID="{4CF2FB9D-6039-4A82-A31F-58B915DD489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34CDF8-B3B9-4054-9370-E858AAAC4363}" srcId="{4CF2FB9D-6039-4A82-A31F-58B915DD4892}" destId="{3778A0DC-79E5-4CD1-AFE0-87756EA53232}" srcOrd="5" destOrd="0" parTransId="{06D106F2-12AB-4EF4-9FF6-CEC34064B2F5}" sibTransId="{D06308BA-D6AD-43FB-A0A8-A60A8C898799}"/>
    <dgm:cxn modelId="{F7C5C9A0-9C5D-48C5-950F-84A5EF8DF035}" type="presOf" srcId="{B26AEA71-9F39-4851-81CD-3E0F96F1915F}" destId="{F6F79FEF-9369-4E27-B107-15568AF7BCF5}" srcOrd="0" destOrd="2" presId="urn:microsoft.com/office/officeart/2005/8/layout/vList2"/>
    <dgm:cxn modelId="{86E34056-6EF5-4EF5-904B-21EDB324C23D}" srcId="{4CF2FB9D-6039-4A82-A31F-58B915DD4892}" destId="{E5709CA7-FB45-4B5D-AC43-860EF4DDE6E6}" srcOrd="4" destOrd="0" parTransId="{E0D95FEE-8306-4980-B133-3D33B8E2E4D3}" sibTransId="{419E608A-30AE-48FF-8050-5644CA5340AD}"/>
    <dgm:cxn modelId="{E27E76CA-D0A1-4848-909D-9625EAB98F55}" type="presOf" srcId="{FA728CD8-C19D-422A-A292-DE1FD81E9924}" destId="{F6F79FEF-9369-4E27-B107-15568AF7BCF5}" srcOrd="0" destOrd="6" presId="urn:microsoft.com/office/officeart/2005/8/layout/vList2"/>
    <dgm:cxn modelId="{1C6CA7BD-0BDB-44E1-9B91-C431AF653D3D}" type="presOf" srcId="{D4CAD2A0-F098-4B03-A888-614A42EC1071}" destId="{F6F79FEF-9369-4E27-B107-15568AF7BCF5}" srcOrd="0" destOrd="0" presId="urn:microsoft.com/office/officeart/2005/8/layout/vList2"/>
    <dgm:cxn modelId="{BC28D8D2-777F-483E-B57C-1247725CAEF3}" srcId="{4CF2FB9D-6039-4A82-A31F-58B915DD4892}" destId="{C23362E9-0BE0-457C-A8FD-D573CB38C425}" srcOrd="7" destOrd="0" parTransId="{43B68AD7-D916-4046-8CD6-2F0485A3824B}" sibTransId="{81309B14-7A99-4B18-A573-B22FD499D78C}"/>
    <dgm:cxn modelId="{81399F4A-A6FA-4C99-8881-3F9C1BE9A6FD}" type="presOf" srcId="{FDC7A1A1-A4B2-4F41-B6E1-7649791781A6}" destId="{F6F79FEF-9369-4E27-B107-15568AF7BCF5}" srcOrd="0" destOrd="1" presId="urn:microsoft.com/office/officeart/2005/8/layout/vList2"/>
    <dgm:cxn modelId="{C19B5D12-34BC-4ADF-854B-5F6BADD6A37C}" type="presOf" srcId="{EB733764-0F64-48C4-9FE5-C29A56A8BAC0}" destId="{F6F79FEF-9369-4E27-B107-15568AF7BCF5}" srcOrd="0" destOrd="3" presId="urn:microsoft.com/office/officeart/2005/8/layout/vList2"/>
    <dgm:cxn modelId="{50538CE1-A9EB-442A-9587-01A1F8373DCD}" srcId="{4CF2FB9D-6039-4A82-A31F-58B915DD4892}" destId="{FA728CD8-C19D-422A-A292-DE1FD81E9924}" srcOrd="6" destOrd="0" parTransId="{823B4560-34FD-4326-82CF-60AA639AC531}" sibTransId="{3EF8BA20-DF0A-41FE-BD16-0FE8062E37E2}"/>
    <dgm:cxn modelId="{9725D728-69F0-469C-8B57-6ED83093CC9E}" srcId="{4CF2FB9D-6039-4A82-A31F-58B915DD4892}" destId="{B26AEA71-9F39-4851-81CD-3E0F96F1915F}" srcOrd="2" destOrd="0" parTransId="{6FEBD124-58DD-4F9C-8E91-919EAD12A28D}" sibTransId="{8173DCE6-85F1-499C-B418-99A64248B79F}"/>
    <dgm:cxn modelId="{1C8614CC-1A63-49E9-922A-CAB6BF1FEC3E}" srcId="{608AA388-8BD5-418D-97EF-B27695F64A7B}" destId="{4CF2FB9D-6039-4A82-A31F-58B915DD4892}" srcOrd="0" destOrd="0" parTransId="{80A9C3DB-1A33-41FF-895B-DE4BE8741C92}" sibTransId="{576AE5A3-3270-4F93-8A45-5AFABD6763B3}"/>
    <dgm:cxn modelId="{DB31B854-DE7D-445D-BF6A-6D16A374C02A}" type="presOf" srcId="{E5709CA7-FB45-4B5D-AC43-860EF4DDE6E6}" destId="{F6F79FEF-9369-4E27-B107-15568AF7BCF5}" srcOrd="0" destOrd="4" presId="urn:microsoft.com/office/officeart/2005/8/layout/vList2"/>
    <dgm:cxn modelId="{0D417720-F323-4AA5-B2E6-A466943F8BA0}" type="presOf" srcId="{608AA388-8BD5-418D-97EF-B27695F64A7B}" destId="{6B466CFE-B967-4063-9902-DC64B899EF2C}" srcOrd="0" destOrd="0" presId="urn:microsoft.com/office/officeart/2005/8/layout/vList2"/>
    <dgm:cxn modelId="{6C98C17F-DE02-4C70-AE15-8AB39EEB203E}" srcId="{4CF2FB9D-6039-4A82-A31F-58B915DD4892}" destId="{D4CAD2A0-F098-4B03-A888-614A42EC1071}" srcOrd="0" destOrd="0" parTransId="{9BBFF16B-7D6A-48C9-B7A9-6434D22A9342}" sibTransId="{8DCD62B1-11CF-46C4-B94A-CC6F0D0E7428}"/>
    <dgm:cxn modelId="{B96248CA-5A65-4F82-8D1A-D32DD133FD71}" srcId="{4CF2FB9D-6039-4A82-A31F-58B915DD4892}" destId="{FDC7A1A1-A4B2-4F41-B6E1-7649791781A6}" srcOrd="1" destOrd="0" parTransId="{88BA988A-2621-4421-BB11-0FAC445F92DA}" sibTransId="{CFEFB8BE-DBB3-4068-A07E-2EB5FFB7A813}"/>
    <dgm:cxn modelId="{F1F2FD65-AA63-4535-B6E3-248499DB577F}" type="presOf" srcId="{4CF2FB9D-6039-4A82-A31F-58B915DD4892}" destId="{435467F3-9484-400B-AC46-6217971900DF}" srcOrd="0" destOrd="0" presId="urn:microsoft.com/office/officeart/2005/8/layout/vList2"/>
    <dgm:cxn modelId="{682CE6FE-7165-4B8B-91B0-44F61ACA545A}" type="presOf" srcId="{3778A0DC-79E5-4CD1-AFE0-87756EA53232}" destId="{F6F79FEF-9369-4E27-B107-15568AF7BCF5}" srcOrd="0" destOrd="5" presId="urn:microsoft.com/office/officeart/2005/8/layout/vList2"/>
    <dgm:cxn modelId="{06F9030F-9786-427C-B997-F013EFCC626B}" type="presOf" srcId="{C23362E9-0BE0-457C-A8FD-D573CB38C425}" destId="{F6F79FEF-9369-4E27-B107-15568AF7BCF5}" srcOrd="0" destOrd="7" presId="urn:microsoft.com/office/officeart/2005/8/layout/vList2"/>
    <dgm:cxn modelId="{FAAB7026-E6D0-406F-901D-783184BCC8A6}" srcId="{4CF2FB9D-6039-4A82-A31F-58B915DD4892}" destId="{EB733764-0F64-48C4-9FE5-C29A56A8BAC0}" srcOrd="3" destOrd="0" parTransId="{D5A2BD74-24D3-4FF0-AD68-F4356D825B74}" sibTransId="{15E60691-982B-417A-B93E-C7466CF05A14}"/>
    <dgm:cxn modelId="{4E265DFA-BB6C-4A35-9D78-67A5CF5924F6}" type="presParOf" srcId="{6B466CFE-B967-4063-9902-DC64B899EF2C}" destId="{435467F3-9484-400B-AC46-6217971900DF}" srcOrd="0" destOrd="0" presId="urn:microsoft.com/office/officeart/2005/8/layout/vList2"/>
    <dgm:cxn modelId="{219FD45A-0FDA-4D4C-8379-38FCB5648AE0}" type="presParOf" srcId="{6B466CFE-B967-4063-9902-DC64B899EF2C}" destId="{F6F79FEF-9369-4E27-B107-15568AF7BCF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7B3D770-F307-4EF7-B519-ED094F4CEF45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8D933D0-C8DA-4C08-B170-33F30C08FDC7}">
      <dgm:prSet phldrT="[Текст]" custT="1"/>
      <dgm:spPr/>
      <dgm:t>
        <a:bodyPr/>
        <a:lstStyle/>
        <a:p>
          <a:r>
            <a:rPr lang="ru-RU" sz="1300" b="1" dirty="0" smtClean="0">
              <a:effectLst/>
              <a:latin typeface="Rosatom" panose="020B0503040504020204"/>
            </a:rPr>
            <a:t>Интересная работа в ведущем научном центре России</a:t>
          </a:r>
          <a:endParaRPr lang="ru-RU" sz="1300" dirty="0">
            <a:effectLst/>
            <a:latin typeface="Rosatom" panose="020B0503040504020204"/>
          </a:endParaRPr>
        </a:p>
      </dgm:t>
    </dgm:pt>
    <dgm:pt modelId="{3EB38571-E8D9-43D9-B48F-D41451D8CEC1}" type="parTrans" cxnId="{1E950FF2-A26A-45BE-AE99-D2EC6675C11C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9F114EB1-8EA4-48C7-8054-44811AB677B3}" type="sibTrans" cxnId="{1E950FF2-A26A-45BE-AE99-D2EC6675C11C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4D9C7E54-BABD-4423-9CD3-1D6131FB3924}">
      <dgm:prSet phldrT="[Текст]" custT="1"/>
      <dgm:spPr/>
      <dgm:t>
        <a:bodyPr/>
        <a:lstStyle/>
        <a:p>
          <a:r>
            <a:rPr kumimoji="0" lang="ru-RU" sz="1200" b="1" i="0" u="none" strike="noStrike" cap="none" spc="0" normalizeH="0" baseline="0" noProof="0" dirty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Достойная</a:t>
          </a:r>
          <a:r>
            <a:rPr kumimoji="0" lang="ru-RU" sz="1200" b="1" i="0" u="none" strike="noStrike" cap="none" spc="0" normalizeH="0" noProof="0" dirty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 оплата труда</a:t>
          </a:r>
          <a:endParaRPr lang="ru-RU" sz="1200" dirty="0">
            <a:latin typeface="Rosatom" panose="020B0503040504020204"/>
          </a:endParaRPr>
        </a:p>
      </dgm:t>
    </dgm:pt>
    <dgm:pt modelId="{2665EF8A-7AC0-4373-8845-EA0030D65A82}" type="parTrans" cxnId="{3F2CB75F-AA67-4839-B9DF-E078BAF363F2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6F47E411-D395-4379-B2A8-D61169E54063}" type="sibTrans" cxnId="{3F2CB75F-AA67-4839-B9DF-E078BAF363F2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2EC1CA36-3106-4F00-8803-951C6A16C521}">
      <dgm:prSet phldrT="[Текст]" custT="1"/>
      <dgm:spPr/>
      <dgm:t>
        <a:bodyPr/>
        <a:lstStyle/>
        <a:p>
          <a:r>
            <a:rPr kumimoji="0" lang="ru-RU" sz="1200" b="1" i="0" u="none" strike="noStrike" cap="none" spc="0" normalizeH="0" baseline="0" noProof="0" dirty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Академический, профессиональный и карьерный рост</a:t>
          </a:r>
          <a:endParaRPr lang="ru-RU" sz="1200" dirty="0">
            <a:latin typeface="Rosatom" panose="020B0503040504020204"/>
          </a:endParaRPr>
        </a:p>
      </dgm:t>
    </dgm:pt>
    <dgm:pt modelId="{B56D6AE8-A88E-419B-800A-4DA94371ED8B}" type="parTrans" cxnId="{E4CC2BE2-6EEE-4733-9CFC-D10097CF2E7D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38563AE9-442D-4B1C-AE3D-142453315DDC}" type="sibTrans" cxnId="{E4CC2BE2-6EEE-4733-9CFC-D10097CF2E7D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160D528E-B96D-4C0A-9C66-AE4DAF6FBE0D}">
      <dgm:prSet phldrT="[Текст]" custT="1"/>
      <dgm:spPr/>
      <dgm:t>
        <a:bodyPr/>
        <a:lstStyle/>
        <a:p>
          <a:r>
            <a:rPr kumimoji="0" lang="ru-RU" sz="1200" b="1" i="0" u="none" strike="noStrike" cap="none" spc="0" normalizeH="0" baseline="0" noProof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Наставничество</a:t>
          </a:r>
          <a:r>
            <a:rPr kumimoji="0" lang="ru-RU" sz="1200" b="1" i="0" u="none" strike="noStrike" cap="none" spc="0" normalizeH="0" noProof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 и п</a:t>
          </a:r>
          <a:r>
            <a:rPr kumimoji="0" lang="ru-RU" sz="1200" b="1" i="0" u="none" strike="noStrike" cap="none" spc="0" normalizeH="0" baseline="0" noProof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ередача опыта</a:t>
          </a:r>
          <a:endParaRPr lang="ru-RU" sz="1200" dirty="0">
            <a:latin typeface="Rosatom" panose="020B0503040504020204"/>
          </a:endParaRPr>
        </a:p>
      </dgm:t>
    </dgm:pt>
    <dgm:pt modelId="{369C7D1D-9E14-4CC2-8061-E8A5DD341B3B}" type="parTrans" cxnId="{D2EC3DAF-F5BF-4506-98BC-14C9148A551C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799096BC-0BCA-4A9C-B126-B6C1B9D95E7E}" type="sibTrans" cxnId="{D2EC3DAF-F5BF-4506-98BC-14C9148A551C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C8B2E2F8-B552-47BD-84DB-074CB7E0C287}">
      <dgm:prSet custT="1"/>
      <dgm:spPr/>
      <dgm:t>
        <a:bodyPr/>
        <a:lstStyle/>
        <a:p>
          <a:r>
            <a:rPr kumimoji="0" lang="ru-RU" sz="1200" b="1" i="0" u="none" strike="noStrike" cap="none" spc="0" normalizeH="0" baseline="0" noProof="0" dirty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Содействие молодым семьям. Социальные и жилищная программы</a:t>
          </a:r>
          <a:endParaRPr lang="ru-RU" sz="1200" dirty="0">
            <a:latin typeface="Rosatom" panose="020B0503040504020204"/>
          </a:endParaRPr>
        </a:p>
      </dgm:t>
    </dgm:pt>
    <dgm:pt modelId="{C1AD3C48-DEE6-4EDA-9C14-B170FAD028DA}" type="parTrans" cxnId="{7B19B81C-1F96-457C-BD58-89D92DFDEC7A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548F8126-6D8E-48EC-A975-649CC16D22F6}" type="sibTrans" cxnId="{7B19B81C-1F96-457C-BD58-89D92DFDEC7A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5E647C4A-C9AB-4F4B-AF42-CC797CE6FE2A}">
      <dgm:prSet custT="1"/>
      <dgm:spPr/>
      <dgm:t>
        <a:bodyPr/>
        <a:lstStyle/>
        <a:p>
          <a:r>
            <a:rPr kumimoji="0" lang="ru-RU" sz="1200" b="1" i="0" u="none" strike="noStrike" cap="none" spc="0" normalizeH="0" baseline="0" noProof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Общественно-политическая жизнь</a:t>
          </a:r>
          <a:endParaRPr lang="ru-RU" sz="1200" b="1" dirty="0">
            <a:effectLst/>
            <a:latin typeface="Rosatom" panose="020B0503040504020204"/>
            <a:ea typeface="+mn-ea"/>
            <a:cs typeface="+mn-cs"/>
          </a:endParaRPr>
        </a:p>
      </dgm:t>
    </dgm:pt>
    <dgm:pt modelId="{9DC9D501-1C8C-4CBE-8960-2A300E64F644}" type="parTrans" cxnId="{7F35A736-2966-440F-9904-5E297849E16C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3E3DC59F-B2E9-4B02-8C92-7E72E15A4850}" type="sibTrans" cxnId="{7F35A736-2966-440F-9904-5E297849E16C}">
      <dgm:prSet/>
      <dgm:spPr/>
      <dgm:t>
        <a:bodyPr/>
        <a:lstStyle/>
        <a:p>
          <a:endParaRPr lang="ru-RU" sz="1200">
            <a:latin typeface="Rosatom" panose="020B0503040504020204"/>
          </a:endParaRPr>
        </a:p>
      </dgm:t>
    </dgm:pt>
    <dgm:pt modelId="{84DB772A-BF4F-40D3-BB2B-943A7A1AA9E8}" type="pres">
      <dgm:prSet presAssocID="{B7B3D770-F307-4EF7-B519-ED094F4CEF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E0845E-D6CA-4C2C-BC38-6E2FC994D64A}" type="pres">
      <dgm:prSet presAssocID="{68D933D0-C8DA-4C08-B170-33F30C08FDC7}" presName="Name5" presStyleLbl="vennNode1" presStyleIdx="0" presStyleCnt="6" custScaleX="100001" custScaleY="100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B1C65-E75F-49F2-80C3-B2E80D6A93BC}" type="pres">
      <dgm:prSet presAssocID="{9F114EB1-8EA4-48C7-8054-44811AB677B3}" presName="space" presStyleCnt="0"/>
      <dgm:spPr/>
    </dgm:pt>
    <dgm:pt modelId="{2E1C6039-8C28-4D8E-916C-E7F7D518596E}" type="pres">
      <dgm:prSet presAssocID="{4D9C7E54-BABD-4423-9CD3-1D6131FB3924}" presName="Name5" presStyleLbl="vennNode1" presStyleIdx="1" presStyleCnt="6" custScaleX="100001" custScaleY="100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46D85-0987-4326-9F16-EDB8F759F34E}" type="pres">
      <dgm:prSet presAssocID="{6F47E411-D395-4379-B2A8-D61169E54063}" presName="space" presStyleCnt="0"/>
      <dgm:spPr/>
    </dgm:pt>
    <dgm:pt modelId="{6B4BC326-0ED9-429D-9619-AE343C2962AC}" type="pres">
      <dgm:prSet presAssocID="{2EC1CA36-3106-4F00-8803-951C6A16C521}" presName="Name5" presStyleLbl="vennNode1" presStyleIdx="2" presStyleCnt="6" custScaleX="100001" custScaleY="100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23A47-B15B-4158-9BE9-40E45D9426E4}" type="pres">
      <dgm:prSet presAssocID="{38563AE9-442D-4B1C-AE3D-142453315DDC}" presName="space" presStyleCnt="0"/>
      <dgm:spPr/>
    </dgm:pt>
    <dgm:pt modelId="{42597DC0-FC86-4274-A849-44E169401F65}" type="pres">
      <dgm:prSet presAssocID="{160D528E-B96D-4C0A-9C66-AE4DAF6FBE0D}" presName="Name5" presStyleLbl="vennNode1" presStyleIdx="3" presStyleCnt="6" custScaleX="100001" custScaleY="100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DC344-4928-4C3E-9E8F-A03B9600BA70}" type="pres">
      <dgm:prSet presAssocID="{799096BC-0BCA-4A9C-B126-B6C1B9D95E7E}" presName="space" presStyleCnt="0"/>
      <dgm:spPr/>
    </dgm:pt>
    <dgm:pt modelId="{9FCF9F96-DD51-4103-ABC6-24E712678F4F}" type="pres">
      <dgm:prSet presAssocID="{C8B2E2F8-B552-47BD-84DB-074CB7E0C287}" presName="Name5" presStyleLbl="vennNode1" presStyleIdx="4" presStyleCnt="6" custScaleX="100001" custScaleY="100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85D6D-8A60-4335-986D-1C554BAE2538}" type="pres">
      <dgm:prSet presAssocID="{548F8126-6D8E-48EC-A975-649CC16D22F6}" presName="space" presStyleCnt="0"/>
      <dgm:spPr/>
    </dgm:pt>
    <dgm:pt modelId="{A9FA14DF-AF2F-42FD-B1B5-F0C59AE315D4}" type="pres">
      <dgm:prSet presAssocID="{5E647C4A-C9AB-4F4B-AF42-CC797CE6FE2A}" presName="Name5" presStyleLbl="vennNode1" presStyleIdx="5" presStyleCnt="6" custScaleX="100001" custScaleY="100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37F5E7-653F-4B75-AB0C-E14EE5DC124D}" type="presOf" srcId="{5E647C4A-C9AB-4F4B-AF42-CC797CE6FE2A}" destId="{A9FA14DF-AF2F-42FD-B1B5-F0C59AE315D4}" srcOrd="0" destOrd="0" presId="urn:microsoft.com/office/officeart/2005/8/layout/venn3"/>
    <dgm:cxn modelId="{3F2CB75F-AA67-4839-B9DF-E078BAF363F2}" srcId="{B7B3D770-F307-4EF7-B519-ED094F4CEF45}" destId="{4D9C7E54-BABD-4423-9CD3-1D6131FB3924}" srcOrd="1" destOrd="0" parTransId="{2665EF8A-7AC0-4373-8845-EA0030D65A82}" sibTransId="{6F47E411-D395-4379-B2A8-D61169E54063}"/>
    <dgm:cxn modelId="{AD4DE44A-91B8-4A46-86B5-E020F02741D3}" type="presOf" srcId="{2EC1CA36-3106-4F00-8803-951C6A16C521}" destId="{6B4BC326-0ED9-429D-9619-AE343C2962AC}" srcOrd="0" destOrd="0" presId="urn:microsoft.com/office/officeart/2005/8/layout/venn3"/>
    <dgm:cxn modelId="{D2EC3DAF-F5BF-4506-98BC-14C9148A551C}" srcId="{B7B3D770-F307-4EF7-B519-ED094F4CEF45}" destId="{160D528E-B96D-4C0A-9C66-AE4DAF6FBE0D}" srcOrd="3" destOrd="0" parTransId="{369C7D1D-9E14-4CC2-8061-E8A5DD341B3B}" sibTransId="{799096BC-0BCA-4A9C-B126-B6C1B9D95E7E}"/>
    <dgm:cxn modelId="{1E950FF2-A26A-45BE-AE99-D2EC6675C11C}" srcId="{B7B3D770-F307-4EF7-B519-ED094F4CEF45}" destId="{68D933D0-C8DA-4C08-B170-33F30C08FDC7}" srcOrd="0" destOrd="0" parTransId="{3EB38571-E8D9-43D9-B48F-D41451D8CEC1}" sibTransId="{9F114EB1-8EA4-48C7-8054-44811AB677B3}"/>
    <dgm:cxn modelId="{882DCB7C-319C-42C2-A5E6-331D7F29EEBE}" type="presOf" srcId="{4D9C7E54-BABD-4423-9CD3-1D6131FB3924}" destId="{2E1C6039-8C28-4D8E-916C-E7F7D518596E}" srcOrd="0" destOrd="0" presId="urn:microsoft.com/office/officeart/2005/8/layout/venn3"/>
    <dgm:cxn modelId="{B2B27495-B8C7-418D-A7AA-54FE9F3252CD}" type="presOf" srcId="{C8B2E2F8-B552-47BD-84DB-074CB7E0C287}" destId="{9FCF9F96-DD51-4103-ABC6-24E712678F4F}" srcOrd="0" destOrd="0" presId="urn:microsoft.com/office/officeart/2005/8/layout/venn3"/>
    <dgm:cxn modelId="{534A71BB-107C-4887-BFED-6834ABD576B9}" type="presOf" srcId="{68D933D0-C8DA-4C08-B170-33F30C08FDC7}" destId="{D4E0845E-D6CA-4C2C-BC38-6E2FC994D64A}" srcOrd="0" destOrd="0" presId="urn:microsoft.com/office/officeart/2005/8/layout/venn3"/>
    <dgm:cxn modelId="{7B19B81C-1F96-457C-BD58-89D92DFDEC7A}" srcId="{B7B3D770-F307-4EF7-B519-ED094F4CEF45}" destId="{C8B2E2F8-B552-47BD-84DB-074CB7E0C287}" srcOrd="4" destOrd="0" parTransId="{C1AD3C48-DEE6-4EDA-9C14-B170FAD028DA}" sibTransId="{548F8126-6D8E-48EC-A975-649CC16D22F6}"/>
    <dgm:cxn modelId="{9A9BC181-D650-475D-BA3C-06F3AEC2AADA}" type="presOf" srcId="{160D528E-B96D-4C0A-9C66-AE4DAF6FBE0D}" destId="{42597DC0-FC86-4274-A849-44E169401F65}" srcOrd="0" destOrd="0" presId="urn:microsoft.com/office/officeart/2005/8/layout/venn3"/>
    <dgm:cxn modelId="{7F35A736-2966-440F-9904-5E297849E16C}" srcId="{B7B3D770-F307-4EF7-B519-ED094F4CEF45}" destId="{5E647C4A-C9AB-4F4B-AF42-CC797CE6FE2A}" srcOrd="5" destOrd="0" parTransId="{9DC9D501-1C8C-4CBE-8960-2A300E64F644}" sibTransId="{3E3DC59F-B2E9-4B02-8C92-7E72E15A4850}"/>
    <dgm:cxn modelId="{E4CC2BE2-6EEE-4733-9CFC-D10097CF2E7D}" srcId="{B7B3D770-F307-4EF7-B519-ED094F4CEF45}" destId="{2EC1CA36-3106-4F00-8803-951C6A16C521}" srcOrd="2" destOrd="0" parTransId="{B56D6AE8-A88E-419B-800A-4DA94371ED8B}" sibTransId="{38563AE9-442D-4B1C-AE3D-142453315DDC}"/>
    <dgm:cxn modelId="{2AC523AE-EA74-41DE-96DD-45B614D96009}" type="presOf" srcId="{B7B3D770-F307-4EF7-B519-ED094F4CEF45}" destId="{84DB772A-BF4F-40D3-BB2B-943A7A1AA9E8}" srcOrd="0" destOrd="0" presId="urn:microsoft.com/office/officeart/2005/8/layout/venn3"/>
    <dgm:cxn modelId="{6870C682-3DD2-4EB1-92CA-72D5FB7FE00F}" type="presParOf" srcId="{84DB772A-BF4F-40D3-BB2B-943A7A1AA9E8}" destId="{D4E0845E-D6CA-4C2C-BC38-6E2FC994D64A}" srcOrd="0" destOrd="0" presId="urn:microsoft.com/office/officeart/2005/8/layout/venn3"/>
    <dgm:cxn modelId="{8822A60C-6FA9-4DA3-9D89-DFFCE5E5B4D3}" type="presParOf" srcId="{84DB772A-BF4F-40D3-BB2B-943A7A1AA9E8}" destId="{6DAB1C65-E75F-49F2-80C3-B2E80D6A93BC}" srcOrd="1" destOrd="0" presId="urn:microsoft.com/office/officeart/2005/8/layout/venn3"/>
    <dgm:cxn modelId="{4BCA6D11-D91F-4B93-9BFF-1F6672A347F2}" type="presParOf" srcId="{84DB772A-BF4F-40D3-BB2B-943A7A1AA9E8}" destId="{2E1C6039-8C28-4D8E-916C-E7F7D518596E}" srcOrd="2" destOrd="0" presId="urn:microsoft.com/office/officeart/2005/8/layout/venn3"/>
    <dgm:cxn modelId="{4916075E-5D88-4281-85CF-6ABCC3D813CC}" type="presParOf" srcId="{84DB772A-BF4F-40D3-BB2B-943A7A1AA9E8}" destId="{5C846D85-0987-4326-9F16-EDB8F759F34E}" srcOrd="3" destOrd="0" presId="urn:microsoft.com/office/officeart/2005/8/layout/venn3"/>
    <dgm:cxn modelId="{9EB2CB71-0B4F-4E2D-ACB5-149C11DEC404}" type="presParOf" srcId="{84DB772A-BF4F-40D3-BB2B-943A7A1AA9E8}" destId="{6B4BC326-0ED9-429D-9619-AE343C2962AC}" srcOrd="4" destOrd="0" presId="urn:microsoft.com/office/officeart/2005/8/layout/venn3"/>
    <dgm:cxn modelId="{FF814010-4414-4B38-8581-22EE266A97B8}" type="presParOf" srcId="{84DB772A-BF4F-40D3-BB2B-943A7A1AA9E8}" destId="{BA923A47-B15B-4158-9BE9-40E45D9426E4}" srcOrd="5" destOrd="0" presId="urn:microsoft.com/office/officeart/2005/8/layout/venn3"/>
    <dgm:cxn modelId="{1A55355E-FFB4-43C7-BF9A-0FA83C9F2E77}" type="presParOf" srcId="{84DB772A-BF4F-40D3-BB2B-943A7A1AA9E8}" destId="{42597DC0-FC86-4274-A849-44E169401F65}" srcOrd="6" destOrd="0" presId="urn:microsoft.com/office/officeart/2005/8/layout/venn3"/>
    <dgm:cxn modelId="{47105801-7D2C-4D69-8C6D-A67D8CCEA460}" type="presParOf" srcId="{84DB772A-BF4F-40D3-BB2B-943A7A1AA9E8}" destId="{F85DC344-4928-4C3E-9E8F-A03B9600BA70}" srcOrd="7" destOrd="0" presId="urn:microsoft.com/office/officeart/2005/8/layout/venn3"/>
    <dgm:cxn modelId="{93C20EF7-AE2C-46F3-8C74-B5AAD69BE628}" type="presParOf" srcId="{84DB772A-BF4F-40D3-BB2B-943A7A1AA9E8}" destId="{9FCF9F96-DD51-4103-ABC6-24E712678F4F}" srcOrd="8" destOrd="0" presId="urn:microsoft.com/office/officeart/2005/8/layout/venn3"/>
    <dgm:cxn modelId="{EDCE7ED0-FF64-45F3-BDF8-44A3CB3F020C}" type="presParOf" srcId="{84DB772A-BF4F-40D3-BB2B-943A7A1AA9E8}" destId="{13B85D6D-8A60-4335-986D-1C554BAE2538}" srcOrd="9" destOrd="0" presId="urn:microsoft.com/office/officeart/2005/8/layout/venn3"/>
    <dgm:cxn modelId="{CF42C5C1-AF92-4C51-8AEA-E068EC273769}" type="presParOf" srcId="{84DB772A-BF4F-40D3-BB2B-943A7A1AA9E8}" destId="{A9FA14DF-AF2F-42FD-B1B5-F0C59AE315D4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7DAFB6-FA71-41AB-879E-8BB3FFC5099C}" type="doc">
      <dgm:prSet loTypeId="urn:microsoft.com/office/officeart/2005/8/layout/lProcess2" loCatId="list" qsTypeId="urn:microsoft.com/office/officeart/2005/8/quickstyle/simple4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AF1C5EA-255E-465A-B067-96D208DA3C4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Rosatom" panose="020B0503040504020204"/>
            </a:rPr>
            <a:t>Медицинская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Rosatom" panose="020B0503040504020204"/>
            </a:rPr>
            <a:t>лазерная техника</a:t>
          </a:r>
          <a:endParaRPr lang="ru-RU" sz="2000" dirty="0">
            <a:latin typeface="Rosatom" panose="020B0503040504020204"/>
          </a:endParaRPr>
        </a:p>
      </dgm:t>
    </dgm:pt>
    <dgm:pt modelId="{6A413FB7-2D14-4462-9145-A62F1FFE5C7A}" type="parTrans" cxnId="{A349D0FB-4FF4-42A0-8091-74B9A9165B6A}">
      <dgm:prSet/>
      <dgm:spPr/>
      <dgm:t>
        <a:bodyPr/>
        <a:lstStyle/>
        <a:p>
          <a:endParaRPr lang="ru-RU"/>
        </a:p>
      </dgm:t>
    </dgm:pt>
    <dgm:pt modelId="{A8EE4D8B-79EC-48AA-947B-F4762C11B3A0}" type="sibTrans" cxnId="{A349D0FB-4FF4-42A0-8091-74B9A9165B6A}">
      <dgm:prSet/>
      <dgm:spPr/>
      <dgm:t>
        <a:bodyPr/>
        <a:lstStyle/>
        <a:p>
          <a:endParaRPr lang="ru-RU"/>
        </a:p>
      </dgm:t>
    </dgm:pt>
    <dgm:pt modelId="{B05C165C-C677-496B-9B00-05FBD8C1D70F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BDBC554-D70B-4D88-A6EE-144B0891F0A9}" type="parTrans" cxnId="{30180A29-18CB-413E-A763-818E24093DF9}">
      <dgm:prSet/>
      <dgm:spPr/>
      <dgm:t>
        <a:bodyPr/>
        <a:lstStyle/>
        <a:p>
          <a:endParaRPr lang="ru-RU"/>
        </a:p>
      </dgm:t>
    </dgm:pt>
    <dgm:pt modelId="{AB62BF81-2503-45FF-9A4E-088E58544E6C}" type="sibTrans" cxnId="{30180A29-18CB-413E-A763-818E24093DF9}">
      <dgm:prSet/>
      <dgm:spPr/>
      <dgm:t>
        <a:bodyPr/>
        <a:lstStyle/>
        <a:p>
          <a:endParaRPr lang="ru-RU"/>
        </a:p>
      </dgm:t>
    </dgm:pt>
    <dgm:pt modelId="{7AF7A427-9853-4CAF-A344-909021608F1A}">
      <dgm:prSet phldrT="[Текст]" custT="1"/>
      <dgm:spPr/>
      <dgm:t>
        <a:bodyPr/>
        <a:lstStyle/>
        <a:p>
          <a:pPr algn="l"/>
          <a:endParaRPr lang="ru-RU" sz="3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14700BCE-C3DA-49C3-B0AA-73CD99A1978B}" type="sibTrans" cxnId="{F84EC11B-EBE6-46B2-B59E-5304B7FBB3EC}">
      <dgm:prSet/>
      <dgm:spPr/>
      <dgm:t>
        <a:bodyPr/>
        <a:lstStyle/>
        <a:p>
          <a:endParaRPr lang="ru-RU"/>
        </a:p>
      </dgm:t>
    </dgm:pt>
    <dgm:pt modelId="{2C408A38-F10E-4ACC-89DE-425D0B5CD9EB}" type="parTrans" cxnId="{F84EC11B-EBE6-46B2-B59E-5304B7FBB3EC}">
      <dgm:prSet/>
      <dgm:spPr/>
      <dgm:t>
        <a:bodyPr/>
        <a:lstStyle/>
        <a:p>
          <a:endParaRPr lang="ru-RU"/>
        </a:p>
      </dgm:t>
    </dgm:pt>
    <dgm:pt modelId="{4AB63B99-F54A-4425-9C03-855078DB4AB8}">
      <dgm:prSet/>
      <dgm:spPr/>
      <dgm:t>
        <a:bodyPr/>
        <a:lstStyle/>
        <a:p>
          <a:pPr algn="l"/>
          <a:endParaRPr lang="ru-RU" sz="3600" dirty="0"/>
        </a:p>
      </dgm:t>
    </dgm:pt>
    <dgm:pt modelId="{A220D5EA-8F00-41AD-A5DF-91BC18278D76}" type="parTrans" cxnId="{D43C6AE4-9743-4EB5-B506-75FB9B5A8837}">
      <dgm:prSet/>
      <dgm:spPr/>
      <dgm:t>
        <a:bodyPr/>
        <a:lstStyle/>
        <a:p>
          <a:endParaRPr lang="ru-RU"/>
        </a:p>
      </dgm:t>
    </dgm:pt>
    <dgm:pt modelId="{D7DAB7D3-E7D7-4FD0-900F-F180FEE2B5BC}" type="sibTrans" cxnId="{D43C6AE4-9743-4EB5-B506-75FB9B5A8837}">
      <dgm:prSet/>
      <dgm:spPr/>
      <dgm:t>
        <a:bodyPr/>
        <a:lstStyle/>
        <a:p>
          <a:endParaRPr lang="ru-RU"/>
        </a:p>
      </dgm:t>
    </dgm:pt>
    <dgm:pt modelId="{1F5AE2FD-90EA-4126-84DC-AC0566E91B21}">
      <dgm:prSet custT="1"/>
      <dgm:spPr/>
      <dgm:t>
        <a:bodyPr/>
        <a:lstStyle/>
        <a:p>
          <a:pPr algn="l"/>
          <a:r>
            <a:rPr lang="ru-RU" sz="11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оптический томограф для офтальмологии;</a:t>
          </a:r>
          <a:endParaRPr lang="ru-RU" sz="1100" dirty="0"/>
        </a:p>
      </dgm:t>
    </dgm:pt>
    <dgm:pt modelId="{245CD252-A406-49EE-8A84-5114B6A1FB7D}" type="parTrans" cxnId="{6D8E10AC-0C0F-4B21-A59E-FA812758BE2B}">
      <dgm:prSet/>
      <dgm:spPr/>
      <dgm:t>
        <a:bodyPr/>
        <a:lstStyle/>
        <a:p>
          <a:endParaRPr lang="ru-RU"/>
        </a:p>
      </dgm:t>
    </dgm:pt>
    <dgm:pt modelId="{ECDEEB68-0D98-4715-9C82-2B57C0611FD1}" type="sibTrans" cxnId="{6D8E10AC-0C0F-4B21-A59E-FA812758BE2B}">
      <dgm:prSet/>
      <dgm:spPr/>
      <dgm:t>
        <a:bodyPr/>
        <a:lstStyle/>
        <a:p>
          <a:endParaRPr lang="ru-RU"/>
        </a:p>
      </dgm:t>
    </dgm:pt>
    <dgm:pt modelId="{BC85B877-1A70-4DB1-9E3B-EC7BD19CC222}">
      <dgm:prSet custT="1"/>
      <dgm:spPr/>
      <dgm:t>
        <a:bodyPr/>
        <a:lstStyle/>
        <a:p>
          <a:pPr algn="l"/>
          <a:r>
            <a:rPr lang="ru-RU" sz="11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лазерный хирургический комплекс «Лазурит»;</a:t>
          </a:r>
        </a:p>
      </dgm:t>
    </dgm:pt>
    <dgm:pt modelId="{C401A737-EAA9-490B-9E57-57AE8D7E2C67}" type="parTrans" cxnId="{C2771333-1E6D-488C-8C9D-6F4DA01156EA}">
      <dgm:prSet/>
      <dgm:spPr/>
      <dgm:t>
        <a:bodyPr/>
        <a:lstStyle/>
        <a:p>
          <a:endParaRPr lang="ru-RU"/>
        </a:p>
      </dgm:t>
    </dgm:pt>
    <dgm:pt modelId="{9C057C51-FF06-4B9E-A2DD-BB19E0CD9CC7}" type="sibTrans" cxnId="{C2771333-1E6D-488C-8C9D-6F4DA01156EA}">
      <dgm:prSet/>
      <dgm:spPr/>
      <dgm:t>
        <a:bodyPr/>
        <a:lstStyle/>
        <a:p>
          <a:endParaRPr lang="ru-RU"/>
        </a:p>
      </dgm:t>
    </dgm:pt>
    <dgm:pt modelId="{768C7213-CC2B-4A15-9EAA-D1F70F28F0F5}">
      <dgm:prSet custT="1"/>
      <dgm:spPr/>
      <dgm:t>
        <a:bodyPr/>
        <a:lstStyle/>
        <a:p>
          <a:pPr algn="l"/>
          <a:r>
            <a:rPr lang="ru-RU" sz="11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диагностика синусита «</a:t>
          </a:r>
          <a:r>
            <a:rPr lang="ru-RU" sz="1100" dirty="0" err="1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ДиафаС</a:t>
          </a:r>
          <a:r>
            <a:rPr lang="ru-RU" sz="11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».</a:t>
          </a:r>
          <a:endParaRPr lang="ru-RU" sz="11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9F7DB331-F97F-4296-B08D-9EAF820FBE95}" type="parTrans" cxnId="{D5E6EF70-7BC9-4ADA-AD89-68D0F5B58F7A}">
      <dgm:prSet/>
      <dgm:spPr/>
      <dgm:t>
        <a:bodyPr/>
        <a:lstStyle/>
        <a:p>
          <a:endParaRPr lang="ru-RU"/>
        </a:p>
      </dgm:t>
    </dgm:pt>
    <dgm:pt modelId="{2B274AD8-324D-4778-B050-F4CDCCC4A8C2}" type="sibTrans" cxnId="{D5E6EF70-7BC9-4ADA-AD89-68D0F5B58F7A}">
      <dgm:prSet/>
      <dgm:spPr/>
      <dgm:t>
        <a:bodyPr/>
        <a:lstStyle/>
        <a:p>
          <a:endParaRPr lang="ru-RU"/>
        </a:p>
      </dgm:t>
    </dgm:pt>
    <dgm:pt modelId="{0C2641ED-28EB-49AD-B8A3-92258241540F}">
      <dgm:prSet custT="1"/>
      <dgm:spPr/>
      <dgm:t>
        <a:bodyPr/>
        <a:lstStyle/>
        <a:p>
          <a:pPr algn="l"/>
          <a:r>
            <a:rPr lang="ru-RU" sz="11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система </a:t>
          </a:r>
          <a:r>
            <a:rPr lang="ru-RU" sz="1100" dirty="0" err="1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световодной</a:t>
          </a:r>
          <a:r>
            <a:rPr lang="ru-RU" sz="11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 спектроскопии «</a:t>
          </a:r>
          <a:r>
            <a:rPr lang="ru-RU" sz="1100" dirty="0" err="1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ОнкоСенс</a:t>
          </a:r>
          <a:r>
            <a:rPr lang="ru-RU" sz="11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»;</a:t>
          </a:r>
          <a:endParaRPr lang="ru-RU" sz="1100" dirty="0"/>
        </a:p>
      </dgm:t>
    </dgm:pt>
    <dgm:pt modelId="{E4CBFAA2-733D-4D00-89C5-BF1C6454A5C4}" type="sibTrans" cxnId="{F6DD3005-E547-4C75-AF8D-B73848556E36}">
      <dgm:prSet/>
      <dgm:spPr/>
      <dgm:t>
        <a:bodyPr/>
        <a:lstStyle/>
        <a:p>
          <a:endParaRPr lang="ru-RU"/>
        </a:p>
      </dgm:t>
    </dgm:pt>
    <dgm:pt modelId="{87CDBC4E-BDB6-42F7-80EF-257C3A6A4964}" type="parTrans" cxnId="{F6DD3005-E547-4C75-AF8D-B73848556E36}">
      <dgm:prSet/>
      <dgm:spPr/>
      <dgm:t>
        <a:bodyPr/>
        <a:lstStyle/>
        <a:p>
          <a:endParaRPr lang="ru-RU"/>
        </a:p>
      </dgm:t>
    </dgm:pt>
    <dgm:pt modelId="{BB3DE974-E686-440C-97DA-0F0ECB61CD3F}" type="pres">
      <dgm:prSet presAssocID="{1C7DAFB6-FA71-41AB-879E-8BB3FFC509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EF34E9-3256-497A-84F4-74E55C27F474}" type="pres">
      <dgm:prSet presAssocID="{EAF1C5EA-255E-465A-B067-96D208DA3C47}" presName="compNode" presStyleCnt="0"/>
      <dgm:spPr/>
    </dgm:pt>
    <dgm:pt modelId="{18B41F2F-3CD4-4DD3-9F97-1B00D0DD0B5E}" type="pres">
      <dgm:prSet presAssocID="{EAF1C5EA-255E-465A-B067-96D208DA3C47}" presName="aNode" presStyleLbl="bgShp" presStyleIdx="0" presStyleCnt="1" custLinFactNeighborX="-280" custLinFactNeighborY="2098"/>
      <dgm:spPr/>
      <dgm:t>
        <a:bodyPr/>
        <a:lstStyle/>
        <a:p>
          <a:endParaRPr lang="ru-RU"/>
        </a:p>
      </dgm:t>
    </dgm:pt>
    <dgm:pt modelId="{53FD79C5-3AEE-4521-B644-B998E5819C1E}" type="pres">
      <dgm:prSet presAssocID="{EAF1C5EA-255E-465A-B067-96D208DA3C47}" presName="textNode" presStyleLbl="bgShp" presStyleIdx="0" presStyleCnt="1"/>
      <dgm:spPr/>
      <dgm:t>
        <a:bodyPr/>
        <a:lstStyle/>
        <a:p>
          <a:endParaRPr lang="ru-RU"/>
        </a:p>
      </dgm:t>
    </dgm:pt>
    <dgm:pt modelId="{691074BE-B8DB-4783-A719-D81FF73456E7}" type="pres">
      <dgm:prSet presAssocID="{EAF1C5EA-255E-465A-B067-96D208DA3C47}" presName="compChildNode" presStyleCnt="0"/>
      <dgm:spPr/>
    </dgm:pt>
    <dgm:pt modelId="{EAD60249-F4C3-42E1-B8DD-74B872B8BFE5}" type="pres">
      <dgm:prSet presAssocID="{EAF1C5EA-255E-465A-B067-96D208DA3C47}" presName="theInnerList" presStyleCnt="0"/>
      <dgm:spPr/>
    </dgm:pt>
    <dgm:pt modelId="{9085C79B-2B12-4A6E-8EAC-95E477A4F863}" type="pres">
      <dgm:prSet presAssocID="{B05C165C-C677-496B-9B00-05FBD8C1D70F}" presName="childNode" presStyleLbl="node1" presStyleIdx="0" presStyleCnt="2" custScaleX="92144" custScaleY="77892" custLinFactNeighborX="1641" custLinFactNeighborY="-84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DB2FE-943A-4207-A69F-1FB0C500DF1A}" type="pres">
      <dgm:prSet presAssocID="{B05C165C-C677-496B-9B00-05FBD8C1D70F}" presName="aSpace2" presStyleCnt="0"/>
      <dgm:spPr/>
    </dgm:pt>
    <dgm:pt modelId="{014D98CA-7DF0-4B2E-8502-1D12E7D4985F}" type="pres">
      <dgm:prSet presAssocID="{7AF7A427-9853-4CAF-A344-909021608F1A}" presName="childNode" presStyleLbl="node1" presStyleIdx="1" presStyleCnt="2" custScaleY="108243" custLinFactY="-1109" custLinFactNeighborX="302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59B9D3-1A71-41A8-98E3-A3F0DE0F1987}" type="presOf" srcId="{0C2641ED-28EB-49AD-B8A3-92258241540F}" destId="{014D98CA-7DF0-4B2E-8502-1D12E7D4985F}" srcOrd="0" destOrd="1" presId="urn:microsoft.com/office/officeart/2005/8/layout/lProcess2"/>
    <dgm:cxn modelId="{60DEE2FC-BF9F-42AA-8383-F5043E13F80D}" type="presOf" srcId="{4AB63B99-F54A-4425-9C03-855078DB4AB8}" destId="{014D98CA-7DF0-4B2E-8502-1D12E7D4985F}" srcOrd="0" destOrd="5" presId="urn:microsoft.com/office/officeart/2005/8/layout/lProcess2"/>
    <dgm:cxn modelId="{6AD8D6A1-FE44-4434-B94E-0846F8A15972}" type="presOf" srcId="{7AF7A427-9853-4CAF-A344-909021608F1A}" destId="{014D98CA-7DF0-4B2E-8502-1D12E7D4985F}" srcOrd="0" destOrd="0" presId="urn:microsoft.com/office/officeart/2005/8/layout/lProcess2"/>
    <dgm:cxn modelId="{6D8E10AC-0C0F-4B21-A59E-FA812758BE2B}" srcId="{7AF7A427-9853-4CAF-A344-909021608F1A}" destId="{1F5AE2FD-90EA-4126-84DC-AC0566E91B21}" srcOrd="1" destOrd="0" parTransId="{245CD252-A406-49EE-8A84-5114B6A1FB7D}" sibTransId="{ECDEEB68-0D98-4715-9C82-2B57C0611FD1}"/>
    <dgm:cxn modelId="{1C1208DD-3C14-4D57-9B9F-99DB91CF80E1}" type="presOf" srcId="{EAF1C5EA-255E-465A-B067-96D208DA3C47}" destId="{53FD79C5-3AEE-4521-B644-B998E5819C1E}" srcOrd="1" destOrd="0" presId="urn:microsoft.com/office/officeart/2005/8/layout/lProcess2"/>
    <dgm:cxn modelId="{C5F5B038-3A60-4C8B-BEE0-A00B0E85DC9B}" type="presOf" srcId="{BC85B877-1A70-4DB1-9E3B-EC7BD19CC222}" destId="{014D98CA-7DF0-4B2E-8502-1D12E7D4985F}" srcOrd="0" destOrd="3" presId="urn:microsoft.com/office/officeart/2005/8/layout/lProcess2"/>
    <dgm:cxn modelId="{D5E6EF70-7BC9-4ADA-AD89-68D0F5B58F7A}" srcId="{7AF7A427-9853-4CAF-A344-909021608F1A}" destId="{768C7213-CC2B-4A15-9EAA-D1F70F28F0F5}" srcOrd="3" destOrd="0" parTransId="{9F7DB331-F97F-4296-B08D-9EAF820FBE95}" sibTransId="{2B274AD8-324D-4778-B050-F4CDCCC4A8C2}"/>
    <dgm:cxn modelId="{C2771333-1E6D-488C-8C9D-6F4DA01156EA}" srcId="{7AF7A427-9853-4CAF-A344-909021608F1A}" destId="{BC85B877-1A70-4DB1-9E3B-EC7BD19CC222}" srcOrd="2" destOrd="0" parTransId="{C401A737-EAA9-490B-9E57-57AE8D7E2C67}" sibTransId="{9C057C51-FF06-4B9E-A2DD-BB19E0CD9CC7}"/>
    <dgm:cxn modelId="{341D70EE-8365-4BA3-B89E-21684223DF6A}" type="presOf" srcId="{B05C165C-C677-496B-9B00-05FBD8C1D70F}" destId="{9085C79B-2B12-4A6E-8EAC-95E477A4F863}" srcOrd="0" destOrd="0" presId="urn:microsoft.com/office/officeart/2005/8/layout/lProcess2"/>
    <dgm:cxn modelId="{D43C6AE4-9743-4EB5-B506-75FB9B5A8837}" srcId="{7AF7A427-9853-4CAF-A344-909021608F1A}" destId="{4AB63B99-F54A-4425-9C03-855078DB4AB8}" srcOrd="4" destOrd="0" parTransId="{A220D5EA-8F00-41AD-A5DF-91BC18278D76}" sibTransId="{D7DAB7D3-E7D7-4FD0-900F-F180FEE2B5BC}"/>
    <dgm:cxn modelId="{6F0B6E36-9030-460C-B024-04799535581F}" type="presOf" srcId="{1C7DAFB6-FA71-41AB-879E-8BB3FFC5099C}" destId="{BB3DE974-E686-440C-97DA-0F0ECB61CD3F}" srcOrd="0" destOrd="0" presId="urn:microsoft.com/office/officeart/2005/8/layout/lProcess2"/>
    <dgm:cxn modelId="{A349D0FB-4FF4-42A0-8091-74B9A9165B6A}" srcId="{1C7DAFB6-FA71-41AB-879E-8BB3FFC5099C}" destId="{EAF1C5EA-255E-465A-B067-96D208DA3C47}" srcOrd="0" destOrd="0" parTransId="{6A413FB7-2D14-4462-9145-A62F1FFE5C7A}" sibTransId="{A8EE4D8B-79EC-48AA-947B-F4762C11B3A0}"/>
    <dgm:cxn modelId="{403772A1-611C-4869-BFEF-218F6F8CE9F1}" type="presOf" srcId="{1F5AE2FD-90EA-4126-84DC-AC0566E91B21}" destId="{014D98CA-7DF0-4B2E-8502-1D12E7D4985F}" srcOrd="0" destOrd="2" presId="urn:microsoft.com/office/officeart/2005/8/layout/lProcess2"/>
    <dgm:cxn modelId="{F6DD3005-E547-4C75-AF8D-B73848556E36}" srcId="{7AF7A427-9853-4CAF-A344-909021608F1A}" destId="{0C2641ED-28EB-49AD-B8A3-92258241540F}" srcOrd="0" destOrd="0" parTransId="{87CDBC4E-BDB6-42F7-80EF-257C3A6A4964}" sibTransId="{E4CBFAA2-733D-4D00-89C5-BF1C6454A5C4}"/>
    <dgm:cxn modelId="{A60080EF-8F3F-4FAD-8276-9C7FD63B6037}" type="presOf" srcId="{EAF1C5EA-255E-465A-B067-96D208DA3C47}" destId="{18B41F2F-3CD4-4DD3-9F97-1B00D0DD0B5E}" srcOrd="0" destOrd="0" presId="urn:microsoft.com/office/officeart/2005/8/layout/lProcess2"/>
    <dgm:cxn modelId="{F84EC11B-EBE6-46B2-B59E-5304B7FBB3EC}" srcId="{EAF1C5EA-255E-465A-B067-96D208DA3C47}" destId="{7AF7A427-9853-4CAF-A344-909021608F1A}" srcOrd="1" destOrd="0" parTransId="{2C408A38-F10E-4ACC-89DE-425D0B5CD9EB}" sibTransId="{14700BCE-C3DA-49C3-B0AA-73CD99A1978B}"/>
    <dgm:cxn modelId="{30180A29-18CB-413E-A763-818E24093DF9}" srcId="{EAF1C5EA-255E-465A-B067-96D208DA3C47}" destId="{B05C165C-C677-496B-9B00-05FBD8C1D70F}" srcOrd="0" destOrd="0" parTransId="{ABDBC554-D70B-4D88-A6EE-144B0891F0A9}" sibTransId="{AB62BF81-2503-45FF-9A4E-088E58544E6C}"/>
    <dgm:cxn modelId="{A317ACD7-1EBB-45FF-A49A-E312D5BEE843}" type="presOf" srcId="{768C7213-CC2B-4A15-9EAA-D1F70F28F0F5}" destId="{014D98CA-7DF0-4B2E-8502-1D12E7D4985F}" srcOrd="0" destOrd="4" presId="urn:microsoft.com/office/officeart/2005/8/layout/lProcess2"/>
    <dgm:cxn modelId="{102A754F-5AC5-4BC3-827B-B375EEC440F4}" type="presParOf" srcId="{BB3DE974-E686-440C-97DA-0F0ECB61CD3F}" destId="{D7EF34E9-3256-497A-84F4-74E55C27F474}" srcOrd="0" destOrd="0" presId="urn:microsoft.com/office/officeart/2005/8/layout/lProcess2"/>
    <dgm:cxn modelId="{1D701809-3845-444F-9D10-6D60B6F30866}" type="presParOf" srcId="{D7EF34E9-3256-497A-84F4-74E55C27F474}" destId="{18B41F2F-3CD4-4DD3-9F97-1B00D0DD0B5E}" srcOrd="0" destOrd="0" presId="urn:microsoft.com/office/officeart/2005/8/layout/lProcess2"/>
    <dgm:cxn modelId="{28990911-0470-4652-AAC6-BF2057A19A4C}" type="presParOf" srcId="{D7EF34E9-3256-497A-84F4-74E55C27F474}" destId="{53FD79C5-3AEE-4521-B644-B998E5819C1E}" srcOrd="1" destOrd="0" presId="urn:microsoft.com/office/officeart/2005/8/layout/lProcess2"/>
    <dgm:cxn modelId="{6FBBD293-05CE-486B-8554-E4FE5E288C1C}" type="presParOf" srcId="{D7EF34E9-3256-497A-84F4-74E55C27F474}" destId="{691074BE-B8DB-4783-A719-D81FF73456E7}" srcOrd="2" destOrd="0" presId="urn:microsoft.com/office/officeart/2005/8/layout/lProcess2"/>
    <dgm:cxn modelId="{A1000B19-15B6-4C44-9EBF-54FCF3B6AC89}" type="presParOf" srcId="{691074BE-B8DB-4783-A719-D81FF73456E7}" destId="{EAD60249-F4C3-42E1-B8DD-74B872B8BFE5}" srcOrd="0" destOrd="0" presId="urn:microsoft.com/office/officeart/2005/8/layout/lProcess2"/>
    <dgm:cxn modelId="{D98C4CF5-06F5-4E6C-8EF7-48009A7F249F}" type="presParOf" srcId="{EAD60249-F4C3-42E1-B8DD-74B872B8BFE5}" destId="{9085C79B-2B12-4A6E-8EAC-95E477A4F863}" srcOrd="0" destOrd="0" presId="urn:microsoft.com/office/officeart/2005/8/layout/lProcess2"/>
    <dgm:cxn modelId="{0EF9B6E5-FA25-4E0F-BA09-952A4B58FAB6}" type="presParOf" srcId="{EAD60249-F4C3-42E1-B8DD-74B872B8BFE5}" destId="{509DB2FE-943A-4207-A69F-1FB0C500DF1A}" srcOrd="1" destOrd="0" presId="urn:microsoft.com/office/officeart/2005/8/layout/lProcess2"/>
    <dgm:cxn modelId="{0A905538-0A14-41E6-9707-6CAD30F1BF6B}" type="presParOf" srcId="{EAD60249-F4C3-42E1-B8DD-74B872B8BFE5}" destId="{014D98CA-7DF0-4B2E-8502-1D12E7D4985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7DAFB6-FA71-41AB-879E-8BB3FFC5099C}" type="doc">
      <dgm:prSet loTypeId="urn:microsoft.com/office/officeart/2005/8/layout/lProcess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EAF1C5EA-255E-465A-B067-96D208DA3C4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Rosatom" panose="020B0503040504020204"/>
            </a:rPr>
            <a:t>Лазеры и комплектующие</a:t>
          </a:r>
          <a:endParaRPr lang="ru-RU" sz="2000" dirty="0">
            <a:latin typeface="Rosatom" panose="020B0503040504020204"/>
          </a:endParaRPr>
        </a:p>
      </dgm:t>
    </dgm:pt>
    <dgm:pt modelId="{6A413FB7-2D14-4462-9145-A62F1FFE5C7A}" type="parTrans" cxnId="{A349D0FB-4FF4-42A0-8091-74B9A9165B6A}">
      <dgm:prSet/>
      <dgm:spPr/>
      <dgm:t>
        <a:bodyPr/>
        <a:lstStyle/>
        <a:p>
          <a:endParaRPr lang="ru-RU"/>
        </a:p>
      </dgm:t>
    </dgm:pt>
    <dgm:pt modelId="{A8EE4D8B-79EC-48AA-947B-F4762C11B3A0}" type="sibTrans" cxnId="{A349D0FB-4FF4-42A0-8091-74B9A9165B6A}">
      <dgm:prSet/>
      <dgm:spPr/>
      <dgm:t>
        <a:bodyPr/>
        <a:lstStyle/>
        <a:p>
          <a:endParaRPr lang="ru-RU"/>
        </a:p>
      </dgm:t>
    </dgm:pt>
    <dgm:pt modelId="{B05C165C-C677-496B-9B00-05FBD8C1D70F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BDBC554-D70B-4D88-A6EE-144B0891F0A9}" type="parTrans" cxnId="{30180A29-18CB-413E-A763-818E24093DF9}">
      <dgm:prSet/>
      <dgm:spPr/>
      <dgm:t>
        <a:bodyPr/>
        <a:lstStyle/>
        <a:p>
          <a:endParaRPr lang="ru-RU"/>
        </a:p>
      </dgm:t>
    </dgm:pt>
    <dgm:pt modelId="{AB62BF81-2503-45FF-9A4E-088E58544E6C}" type="sibTrans" cxnId="{30180A29-18CB-413E-A763-818E24093DF9}">
      <dgm:prSet/>
      <dgm:spPr/>
      <dgm:t>
        <a:bodyPr/>
        <a:lstStyle/>
        <a:p>
          <a:endParaRPr lang="ru-RU"/>
        </a:p>
      </dgm:t>
    </dgm:pt>
    <dgm:pt modelId="{7AF7A427-9853-4CAF-A344-909021608F1A}">
      <dgm:prSet phldrT="[Текст]" custT="1"/>
      <dgm:spPr/>
      <dgm:t>
        <a:bodyPr/>
        <a:lstStyle/>
        <a:p>
          <a:pPr algn="l"/>
          <a:endParaRPr lang="ru-RU" sz="3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gm:t>
    </dgm:pt>
    <dgm:pt modelId="{14700BCE-C3DA-49C3-B0AA-73CD99A1978B}" type="sibTrans" cxnId="{F84EC11B-EBE6-46B2-B59E-5304B7FBB3EC}">
      <dgm:prSet/>
      <dgm:spPr/>
      <dgm:t>
        <a:bodyPr/>
        <a:lstStyle/>
        <a:p>
          <a:endParaRPr lang="ru-RU"/>
        </a:p>
      </dgm:t>
    </dgm:pt>
    <dgm:pt modelId="{2C408A38-F10E-4ACC-89DE-425D0B5CD9EB}" type="parTrans" cxnId="{F84EC11B-EBE6-46B2-B59E-5304B7FBB3EC}">
      <dgm:prSet/>
      <dgm:spPr/>
      <dgm:t>
        <a:bodyPr/>
        <a:lstStyle/>
        <a:p>
          <a:endParaRPr lang="ru-RU"/>
        </a:p>
      </dgm:t>
    </dgm:pt>
    <dgm:pt modelId="{4AB63B99-F54A-4425-9C03-855078DB4AB8}">
      <dgm:prSet/>
      <dgm:spPr/>
      <dgm:t>
        <a:bodyPr/>
        <a:lstStyle/>
        <a:p>
          <a:pPr algn="l"/>
          <a:endParaRPr lang="ru-RU" sz="3600"/>
        </a:p>
      </dgm:t>
    </dgm:pt>
    <dgm:pt modelId="{A220D5EA-8F00-41AD-A5DF-91BC18278D76}" type="parTrans" cxnId="{D43C6AE4-9743-4EB5-B506-75FB9B5A8837}">
      <dgm:prSet/>
      <dgm:spPr/>
      <dgm:t>
        <a:bodyPr/>
        <a:lstStyle/>
        <a:p>
          <a:endParaRPr lang="ru-RU"/>
        </a:p>
      </dgm:t>
    </dgm:pt>
    <dgm:pt modelId="{D7DAB7D3-E7D7-4FD0-900F-F180FEE2B5BC}" type="sibTrans" cxnId="{D43C6AE4-9743-4EB5-B506-75FB9B5A8837}">
      <dgm:prSet/>
      <dgm:spPr/>
      <dgm:t>
        <a:bodyPr/>
        <a:lstStyle/>
        <a:p>
          <a:endParaRPr lang="ru-RU"/>
        </a:p>
      </dgm:t>
    </dgm:pt>
    <dgm:pt modelId="{0C2641ED-28EB-49AD-B8A3-92258241540F}">
      <dgm:prSet custT="1"/>
      <dgm:spPr/>
      <dgm:t>
        <a:bodyPr/>
        <a:lstStyle/>
        <a:p>
          <a:pPr algn="l"/>
          <a:r>
            <a:rPr lang="ru-RU" sz="1100" smtClean="0">
              <a:latin typeface="Rosatom" panose="020B0503040504020204"/>
            </a:rPr>
            <a:t>лазерные излучатели;</a:t>
          </a:r>
          <a:endParaRPr lang="ru-RU" sz="1100" dirty="0">
            <a:latin typeface="Rosatom" panose="020B0503040504020204"/>
          </a:endParaRPr>
        </a:p>
      </dgm:t>
    </dgm:pt>
    <dgm:pt modelId="{E4CBFAA2-733D-4D00-89C5-BF1C6454A5C4}" type="sibTrans" cxnId="{F6DD3005-E547-4C75-AF8D-B73848556E36}">
      <dgm:prSet/>
      <dgm:spPr/>
      <dgm:t>
        <a:bodyPr/>
        <a:lstStyle/>
        <a:p>
          <a:endParaRPr lang="ru-RU"/>
        </a:p>
      </dgm:t>
    </dgm:pt>
    <dgm:pt modelId="{87CDBC4E-BDB6-42F7-80EF-257C3A6A4964}" type="parTrans" cxnId="{F6DD3005-E547-4C75-AF8D-B73848556E36}">
      <dgm:prSet/>
      <dgm:spPr/>
      <dgm:t>
        <a:bodyPr/>
        <a:lstStyle/>
        <a:p>
          <a:endParaRPr lang="ru-RU"/>
        </a:p>
      </dgm:t>
    </dgm:pt>
    <dgm:pt modelId="{07EC9509-7F17-447C-BBBB-3CBCCBAA783B}">
      <dgm:prSet custT="1"/>
      <dgm:spPr/>
      <dgm:t>
        <a:bodyPr/>
        <a:lstStyle/>
        <a:p>
          <a:r>
            <a:rPr lang="ru-RU" sz="1100" dirty="0" smtClean="0">
              <a:latin typeface="Rosatom" panose="020B0503040504020204"/>
            </a:rPr>
            <a:t>станки лазерной резки, сварки, наплавки и </a:t>
          </a:r>
          <a:r>
            <a:rPr lang="ru-RU" sz="1100" dirty="0" err="1" smtClean="0">
              <a:latin typeface="Rosatom" panose="020B0503040504020204"/>
            </a:rPr>
            <a:t>термоупрочнения</a:t>
          </a:r>
          <a:r>
            <a:rPr lang="ru-RU" sz="1100" dirty="0" smtClean="0">
              <a:latin typeface="Rosatom" panose="020B0503040504020204"/>
            </a:rPr>
            <a:t>;</a:t>
          </a:r>
          <a:endParaRPr lang="ru-RU" sz="1100" dirty="0">
            <a:latin typeface="Rosatom" panose="020B0503040504020204"/>
          </a:endParaRPr>
        </a:p>
      </dgm:t>
    </dgm:pt>
    <dgm:pt modelId="{30F0A0FE-7272-4576-BE64-14AC7C58E6AE}" type="parTrans" cxnId="{F257DC07-0D3F-4450-8BF5-5335D088E723}">
      <dgm:prSet/>
      <dgm:spPr/>
      <dgm:t>
        <a:bodyPr/>
        <a:lstStyle/>
        <a:p>
          <a:endParaRPr lang="ru-RU"/>
        </a:p>
      </dgm:t>
    </dgm:pt>
    <dgm:pt modelId="{5DE85A94-21C8-470F-BF9D-FB9C85415CA7}" type="sibTrans" cxnId="{F257DC07-0D3F-4450-8BF5-5335D088E723}">
      <dgm:prSet/>
      <dgm:spPr/>
      <dgm:t>
        <a:bodyPr/>
        <a:lstStyle/>
        <a:p>
          <a:endParaRPr lang="ru-RU"/>
        </a:p>
      </dgm:t>
    </dgm:pt>
    <dgm:pt modelId="{69A5E8E0-026F-40A5-9480-67DF41227B1B}">
      <dgm:prSet custT="1"/>
      <dgm:spPr/>
      <dgm:t>
        <a:bodyPr/>
        <a:lstStyle/>
        <a:p>
          <a:r>
            <a:rPr lang="ru-RU" sz="1100" dirty="0" smtClean="0">
              <a:latin typeface="Rosatom" panose="020B0503040504020204"/>
            </a:rPr>
            <a:t>лазерные комплексы линейной обработки материалов.</a:t>
          </a:r>
          <a:endParaRPr lang="ru-RU" sz="1100" dirty="0">
            <a:latin typeface="Rosatom" panose="020B0503040504020204"/>
          </a:endParaRPr>
        </a:p>
      </dgm:t>
    </dgm:pt>
    <dgm:pt modelId="{5DD1AA96-CBF3-47B8-97AC-ABA2059764F8}" type="parTrans" cxnId="{1D04F6C6-33B4-4A9F-9E33-42E31CE06009}">
      <dgm:prSet/>
      <dgm:spPr/>
      <dgm:t>
        <a:bodyPr/>
        <a:lstStyle/>
        <a:p>
          <a:endParaRPr lang="ru-RU"/>
        </a:p>
      </dgm:t>
    </dgm:pt>
    <dgm:pt modelId="{D91B0610-7604-472F-8172-A7B2F420D193}" type="sibTrans" cxnId="{1D04F6C6-33B4-4A9F-9E33-42E31CE06009}">
      <dgm:prSet/>
      <dgm:spPr/>
      <dgm:t>
        <a:bodyPr/>
        <a:lstStyle/>
        <a:p>
          <a:endParaRPr lang="ru-RU"/>
        </a:p>
      </dgm:t>
    </dgm:pt>
    <dgm:pt modelId="{BB3DE974-E686-440C-97DA-0F0ECB61CD3F}" type="pres">
      <dgm:prSet presAssocID="{1C7DAFB6-FA71-41AB-879E-8BB3FFC509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EF34E9-3256-497A-84F4-74E55C27F474}" type="pres">
      <dgm:prSet presAssocID="{EAF1C5EA-255E-465A-B067-96D208DA3C47}" presName="compNode" presStyleCnt="0"/>
      <dgm:spPr/>
    </dgm:pt>
    <dgm:pt modelId="{18B41F2F-3CD4-4DD3-9F97-1B00D0DD0B5E}" type="pres">
      <dgm:prSet presAssocID="{EAF1C5EA-255E-465A-B067-96D208DA3C47}" presName="aNode" presStyleLbl="bgShp" presStyleIdx="0" presStyleCnt="1" custLinFactNeighborX="-746"/>
      <dgm:spPr/>
      <dgm:t>
        <a:bodyPr/>
        <a:lstStyle/>
        <a:p>
          <a:endParaRPr lang="ru-RU"/>
        </a:p>
      </dgm:t>
    </dgm:pt>
    <dgm:pt modelId="{53FD79C5-3AEE-4521-B644-B998E5819C1E}" type="pres">
      <dgm:prSet presAssocID="{EAF1C5EA-255E-465A-B067-96D208DA3C47}" presName="textNode" presStyleLbl="bgShp" presStyleIdx="0" presStyleCnt="1"/>
      <dgm:spPr/>
      <dgm:t>
        <a:bodyPr/>
        <a:lstStyle/>
        <a:p>
          <a:endParaRPr lang="ru-RU"/>
        </a:p>
      </dgm:t>
    </dgm:pt>
    <dgm:pt modelId="{691074BE-B8DB-4783-A719-D81FF73456E7}" type="pres">
      <dgm:prSet presAssocID="{EAF1C5EA-255E-465A-B067-96D208DA3C47}" presName="compChildNode" presStyleCnt="0"/>
      <dgm:spPr/>
    </dgm:pt>
    <dgm:pt modelId="{EAD60249-F4C3-42E1-B8DD-74B872B8BFE5}" type="pres">
      <dgm:prSet presAssocID="{EAF1C5EA-255E-465A-B067-96D208DA3C47}" presName="theInnerList" presStyleCnt="0"/>
      <dgm:spPr/>
    </dgm:pt>
    <dgm:pt modelId="{9085C79B-2B12-4A6E-8EAC-95E477A4F863}" type="pres">
      <dgm:prSet presAssocID="{B05C165C-C677-496B-9B00-05FBD8C1D70F}" presName="childNode" presStyleLbl="node1" presStyleIdx="0" presStyleCnt="2" custScaleX="67732" custScaleY="41276" custLinFactNeighborX="-2294" custLinFactNeighborY="-56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DB2FE-943A-4207-A69F-1FB0C500DF1A}" type="pres">
      <dgm:prSet presAssocID="{B05C165C-C677-496B-9B00-05FBD8C1D70F}" presName="aSpace2" presStyleCnt="0"/>
      <dgm:spPr/>
    </dgm:pt>
    <dgm:pt modelId="{014D98CA-7DF0-4B2E-8502-1D12E7D4985F}" type="pres">
      <dgm:prSet presAssocID="{7AF7A427-9853-4CAF-A344-909021608F1A}" presName="childNode" presStyleLbl="node1" presStyleIdx="1" presStyleCnt="2" custScaleY="42068" custLinFactY="-1043" custLinFactNeighborX="13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57DC07-0D3F-4450-8BF5-5335D088E723}" srcId="{7AF7A427-9853-4CAF-A344-909021608F1A}" destId="{07EC9509-7F17-447C-BBBB-3CBCCBAA783B}" srcOrd="1" destOrd="0" parTransId="{30F0A0FE-7272-4576-BE64-14AC7C58E6AE}" sibTransId="{5DE85A94-21C8-470F-BF9D-FB9C85415CA7}"/>
    <dgm:cxn modelId="{4E85542F-411C-48F6-9332-722761CD2DCA}" type="presOf" srcId="{0C2641ED-28EB-49AD-B8A3-92258241540F}" destId="{014D98CA-7DF0-4B2E-8502-1D12E7D4985F}" srcOrd="0" destOrd="1" presId="urn:microsoft.com/office/officeart/2005/8/layout/lProcess2"/>
    <dgm:cxn modelId="{1B33D9EB-3EA4-46AF-8DBA-ACBADA045CF1}" type="presOf" srcId="{69A5E8E0-026F-40A5-9480-67DF41227B1B}" destId="{014D98CA-7DF0-4B2E-8502-1D12E7D4985F}" srcOrd="0" destOrd="3" presId="urn:microsoft.com/office/officeart/2005/8/layout/lProcess2"/>
    <dgm:cxn modelId="{1D04F6C6-33B4-4A9F-9E33-42E31CE06009}" srcId="{7AF7A427-9853-4CAF-A344-909021608F1A}" destId="{69A5E8E0-026F-40A5-9480-67DF41227B1B}" srcOrd="2" destOrd="0" parTransId="{5DD1AA96-CBF3-47B8-97AC-ABA2059764F8}" sibTransId="{D91B0610-7604-472F-8172-A7B2F420D193}"/>
    <dgm:cxn modelId="{BCABBA52-B501-4C72-92A4-C5C4CE8AD199}" type="presOf" srcId="{1C7DAFB6-FA71-41AB-879E-8BB3FFC5099C}" destId="{BB3DE974-E686-440C-97DA-0F0ECB61CD3F}" srcOrd="0" destOrd="0" presId="urn:microsoft.com/office/officeart/2005/8/layout/lProcess2"/>
    <dgm:cxn modelId="{72CD1E4C-8654-45E2-B619-B5479DB489BC}" type="presOf" srcId="{4AB63B99-F54A-4425-9C03-855078DB4AB8}" destId="{014D98CA-7DF0-4B2E-8502-1D12E7D4985F}" srcOrd="0" destOrd="4" presId="urn:microsoft.com/office/officeart/2005/8/layout/lProcess2"/>
    <dgm:cxn modelId="{A345C597-F72A-4125-9784-672744055B47}" type="presOf" srcId="{EAF1C5EA-255E-465A-B067-96D208DA3C47}" destId="{53FD79C5-3AEE-4521-B644-B998E5819C1E}" srcOrd="1" destOrd="0" presId="urn:microsoft.com/office/officeart/2005/8/layout/lProcess2"/>
    <dgm:cxn modelId="{D43C6AE4-9743-4EB5-B506-75FB9B5A8837}" srcId="{7AF7A427-9853-4CAF-A344-909021608F1A}" destId="{4AB63B99-F54A-4425-9C03-855078DB4AB8}" srcOrd="3" destOrd="0" parTransId="{A220D5EA-8F00-41AD-A5DF-91BC18278D76}" sibTransId="{D7DAB7D3-E7D7-4FD0-900F-F180FEE2B5BC}"/>
    <dgm:cxn modelId="{CB4DCB9C-37BC-4D3B-AD1E-86EC9CFD15FD}" type="presOf" srcId="{B05C165C-C677-496B-9B00-05FBD8C1D70F}" destId="{9085C79B-2B12-4A6E-8EAC-95E477A4F863}" srcOrd="0" destOrd="0" presId="urn:microsoft.com/office/officeart/2005/8/layout/lProcess2"/>
    <dgm:cxn modelId="{A349D0FB-4FF4-42A0-8091-74B9A9165B6A}" srcId="{1C7DAFB6-FA71-41AB-879E-8BB3FFC5099C}" destId="{EAF1C5EA-255E-465A-B067-96D208DA3C47}" srcOrd="0" destOrd="0" parTransId="{6A413FB7-2D14-4462-9145-A62F1FFE5C7A}" sibTransId="{A8EE4D8B-79EC-48AA-947B-F4762C11B3A0}"/>
    <dgm:cxn modelId="{F6DD3005-E547-4C75-AF8D-B73848556E36}" srcId="{7AF7A427-9853-4CAF-A344-909021608F1A}" destId="{0C2641ED-28EB-49AD-B8A3-92258241540F}" srcOrd="0" destOrd="0" parTransId="{87CDBC4E-BDB6-42F7-80EF-257C3A6A4964}" sibTransId="{E4CBFAA2-733D-4D00-89C5-BF1C6454A5C4}"/>
    <dgm:cxn modelId="{B9E86BC2-06CE-4C3D-93A6-B8F7CED2C096}" type="presOf" srcId="{7AF7A427-9853-4CAF-A344-909021608F1A}" destId="{014D98CA-7DF0-4B2E-8502-1D12E7D4985F}" srcOrd="0" destOrd="0" presId="urn:microsoft.com/office/officeart/2005/8/layout/lProcess2"/>
    <dgm:cxn modelId="{F84EC11B-EBE6-46B2-B59E-5304B7FBB3EC}" srcId="{EAF1C5EA-255E-465A-B067-96D208DA3C47}" destId="{7AF7A427-9853-4CAF-A344-909021608F1A}" srcOrd="1" destOrd="0" parTransId="{2C408A38-F10E-4ACC-89DE-425D0B5CD9EB}" sibTransId="{14700BCE-C3DA-49C3-B0AA-73CD99A1978B}"/>
    <dgm:cxn modelId="{30180A29-18CB-413E-A763-818E24093DF9}" srcId="{EAF1C5EA-255E-465A-B067-96D208DA3C47}" destId="{B05C165C-C677-496B-9B00-05FBD8C1D70F}" srcOrd="0" destOrd="0" parTransId="{ABDBC554-D70B-4D88-A6EE-144B0891F0A9}" sibTransId="{AB62BF81-2503-45FF-9A4E-088E58544E6C}"/>
    <dgm:cxn modelId="{FAB4F1D0-31B2-4BD7-B7B7-9CFC89EFB672}" type="presOf" srcId="{07EC9509-7F17-447C-BBBB-3CBCCBAA783B}" destId="{014D98CA-7DF0-4B2E-8502-1D12E7D4985F}" srcOrd="0" destOrd="2" presId="urn:microsoft.com/office/officeart/2005/8/layout/lProcess2"/>
    <dgm:cxn modelId="{C0EEC316-B369-4F6E-BF28-BDA32C110BF1}" type="presOf" srcId="{EAF1C5EA-255E-465A-B067-96D208DA3C47}" destId="{18B41F2F-3CD4-4DD3-9F97-1B00D0DD0B5E}" srcOrd="0" destOrd="0" presId="urn:microsoft.com/office/officeart/2005/8/layout/lProcess2"/>
    <dgm:cxn modelId="{84CF9C8F-715A-4F90-B9FA-AE9615F9AA1E}" type="presParOf" srcId="{BB3DE974-E686-440C-97DA-0F0ECB61CD3F}" destId="{D7EF34E9-3256-497A-84F4-74E55C27F474}" srcOrd="0" destOrd="0" presId="urn:microsoft.com/office/officeart/2005/8/layout/lProcess2"/>
    <dgm:cxn modelId="{C8B94B2A-DC92-4A8F-9602-6AE27E5BACF3}" type="presParOf" srcId="{D7EF34E9-3256-497A-84F4-74E55C27F474}" destId="{18B41F2F-3CD4-4DD3-9F97-1B00D0DD0B5E}" srcOrd="0" destOrd="0" presId="urn:microsoft.com/office/officeart/2005/8/layout/lProcess2"/>
    <dgm:cxn modelId="{7EE35E0E-557C-409A-B057-2BE69C4178C1}" type="presParOf" srcId="{D7EF34E9-3256-497A-84F4-74E55C27F474}" destId="{53FD79C5-3AEE-4521-B644-B998E5819C1E}" srcOrd="1" destOrd="0" presId="urn:microsoft.com/office/officeart/2005/8/layout/lProcess2"/>
    <dgm:cxn modelId="{EBB1430B-B8F3-46A7-A8ED-3A1D32C23773}" type="presParOf" srcId="{D7EF34E9-3256-497A-84F4-74E55C27F474}" destId="{691074BE-B8DB-4783-A719-D81FF73456E7}" srcOrd="2" destOrd="0" presId="urn:microsoft.com/office/officeart/2005/8/layout/lProcess2"/>
    <dgm:cxn modelId="{3452B00C-4B42-4038-A564-0B2947F825B0}" type="presParOf" srcId="{691074BE-B8DB-4783-A719-D81FF73456E7}" destId="{EAD60249-F4C3-42E1-B8DD-74B872B8BFE5}" srcOrd="0" destOrd="0" presId="urn:microsoft.com/office/officeart/2005/8/layout/lProcess2"/>
    <dgm:cxn modelId="{99ECAA73-D082-4A33-B7F8-C56661EA90EA}" type="presParOf" srcId="{EAD60249-F4C3-42E1-B8DD-74B872B8BFE5}" destId="{9085C79B-2B12-4A6E-8EAC-95E477A4F863}" srcOrd="0" destOrd="0" presId="urn:microsoft.com/office/officeart/2005/8/layout/lProcess2"/>
    <dgm:cxn modelId="{B856AC5D-A9BD-4D0C-B8B5-1EF4700626AF}" type="presParOf" srcId="{EAD60249-F4C3-42E1-B8DD-74B872B8BFE5}" destId="{509DB2FE-943A-4207-A69F-1FB0C500DF1A}" srcOrd="1" destOrd="0" presId="urn:microsoft.com/office/officeart/2005/8/layout/lProcess2"/>
    <dgm:cxn modelId="{CA3E8E48-2AC0-45FD-814E-6A88EA648611}" type="presParOf" srcId="{EAD60249-F4C3-42E1-B8DD-74B872B8BFE5}" destId="{014D98CA-7DF0-4B2E-8502-1D12E7D4985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4CE3DC-8870-4CD8-9897-089F6C6515FA}" type="doc">
      <dgm:prSet loTypeId="urn:microsoft.com/office/officeart/2005/8/layout/radial1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C182A8C-5C6B-4725-8516-25369F148EE2}">
      <dgm:prSet phldrT="[Текст]" custT="1"/>
      <dgm:spPr>
        <a:solidFill>
          <a:srgbClr val="376092"/>
        </a:solidFill>
      </dgm:spPr>
      <dgm:t>
        <a:bodyPr/>
        <a:lstStyle/>
        <a:p>
          <a:r>
            <a:rPr lang="ru-RU" sz="18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РФЯЦ-ВНИИЭФ</a:t>
          </a:r>
          <a:endParaRPr lang="ru-RU" sz="14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6B61AE-3442-4277-AECC-1C81102D9AD4}" type="parTrans" cxnId="{12902B39-36E0-4E14-A2B3-FA8EDF96E5BA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9E9F8A-11A8-4433-B33B-E49482EAF75B}" type="sibTrans" cxnId="{12902B39-36E0-4E14-A2B3-FA8EDF96E5BA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5C5C56-44D2-4CE8-8944-9C406B003733}">
      <dgm:prSet phldrT="[Текст]" custT="1"/>
      <dgm:spPr>
        <a:solidFill>
          <a:srgbClr val="7ABC32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МГТУ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B03A54-9583-4FB8-99C0-C12949C9F7FF}" type="parTrans" cxnId="{AE7FA6A5-B32B-4CE7-AE77-9CC0984F72DC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FB8608-35A1-4D84-ABD6-BB7B5022F0DC}" type="sibTrans" cxnId="{AE7FA6A5-B32B-4CE7-AE77-9CC0984F72DC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3B048A-82FA-42F3-9793-112EB7336B17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ННГУ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34CC60-8E89-4666-B6AA-4F7E47AE3FC0}" type="parTrans" cxnId="{333012E1-E1DD-478A-9403-6A456DD77DE6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BB62EE-815F-42A1-A38F-71F891DB068B}" type="sibTrans" cxnId="{333012E1-E1DD-478A-9403-6A456DD77DE6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5713A6-88F7-4E33-8A2E-771FAFDAC8A8}">
      <dgm:prSet phldrT="[Текст]" custT="1"/>
      <dgm:spPr>
        <a:solidFill>
          <a:srgbClr val="7ABC32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МИФИ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F183B3-C1A7-4B57-8A32-223670A22D6E}" type="parTrans" cxnId="{15EBDC77-C0B0-4C3D-A045-9625F5553955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0679CF-459C-4967-8783-81AC659C6474}" type="sibTrans" cxnId="{15EBDC77-C0B0-4C3D-A045-9625F5553955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98A153-1C54-4269-90FC-ECFE59D70592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80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УлГТУ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A1E8C5-960C-4A27-A92C-A8F83C7709BF}" type="parTrans" cxnId="{0A384907-B7F7-4D58-A734-3CEC52ED5F17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D5DD93-BEE9-4C5C-A4F1-A4CC833DE48F}" type="sibTrans" cxnId="{0A384907-B7F7-4D58-A734-3CEC52ED5F17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6897BE-26C1-439F-9489-8F278E33076E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НГТУ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7E1D1D-9E0B-4981-B356-0B18CA492E1C}" type="parTrans" cxnId="{11174223-30A8-420F-B9C9-C3DA443279A7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868CC5-AFC6-4C41-A3AA-15235D911FAE}" type="sibTrans" cxnId="{11174223-30A8-420F-B9C9-C3DA443279A7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6972E5-3523-4448-8221-9268F0B573D5}">
      <dgm:prSet phldrT="[Текст]" custT="1"/>
      <dgm:spPr>
        <a:solidFill>
          <a:srgbClr val="7ABC32"/>
        </a:solidFill>
      </dgm:spPr>
      <dgm:t>
        <a:bodyPr/>
        <a:lstStyle/>
        <a:p>
          <a:r>
            <a:rPr lang="ru-RU" sz="75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ТомПУ</a:t>
          </a:r>
          <a:endParaRPr lang="ru-RU" sz="75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4EA6C-D4DC-48C4-9DD9-8FB2547883EB}" type="parTrans" cxnId="{8513EC15-2D21-4B78-A4FF-28BC6A62C7D1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4F67FF-FAF4-43F5-8181-6C62C20AABF8}" type="sibTrans" cxnId="{8513EC15-2D21-4B78-A4FF-28BC6A62C7D1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AF2323-12C3-4BDF-9CD2-6AC900BE1D43}">
      <dgm:prSet phldrT="[Текст]" custT="1"/>
      <dgm:spPr>
        <a:solidFill>
          <a:srgbClr val="31859C"/>
        </a:solidFill>
      </dgm:spPr>
      <dgm:t>
        <a:bodyPr/>
        <a:lstStyle/>
        <a:p>
          <a:r>
            <a:rPr lang="ru-RU" sz="70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СевТИ</a:t>
          </a:r>
          <a:endParaRPr lang="ru-RU" sz="7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697A16-51B8-4009-811B-7B60A4F3713F}" type="parTrans" cxnId="{FDF7895A-EFBC-4C8E-8E7B-5D7D9F9F99B2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5F74B-36AF-43BA-963F-B61C3F4FB1B8}" type="sibTrans" cxnId="{FDF7895A-EFBC-4C8E-8E7B-5D7D9F9F99B2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39A490-5DA5-4327-B8D5-172CDB957B4D}">
      <dgm:prSet phldrT="[Текст]" custT="1"/>
      <dgm:spPr>
        <a:solidFill>
          <a:srgbClr val="7ABC32"/>
        </a:solidFill>
      </dgm:spPr>
      <dgm:t>
        <a:bodyPr/>
        <a:lstStyle/>
        <a:p>
          <a:r>
            <a:rPr lang="ru-RU" sz="75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ТомГУ</a:t>
          </a:r>
          <a:endParaRPr lang="ru-RU" sz="75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2316B1-8863-4DE9-893A-772CD6C20D36}" type="parTrans" cxnId="{A5669040-74C1-4FC1-B9D1-413013331CA1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E4ADE7-095C-4CDD-881C-4D4D92C23062}" type="sibTrans" cxnId="{A5669040-74C1-4FC1-B9D1-413013331CA1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207A5-1C5B-4912-B5A1-357FD8F0CE6F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80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СарФТИ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F7DA8A-ADE3-47A8-861D-3EA166A70203}" type="parTrans" cxnId="{992A0C06-472C-49FB-B895-6C5062539CF4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A16E79-4B5D-467A-BE51-C5DE3F0AF54D}" type="sibTrans" cxnId="{992A0C06-472C-49FB-B895-6C5062539CF4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1B8932-88C4-431F-A45F-7A025DE22DB2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75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КНИТУ</a:t>
          </a:r>
          <a:endParaRPr lang="ru-RU" sz="75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F23A1B-3C6F-4947-AAE5-AAD0908CD15D}" type="parTrans" cxnId="{C91E87A6-D915-4713-80E3-15923307C26B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DB97F-3DB7-4F92-9C1A-26AE4202CEE8}" type="sibTrans" cxnId="{C91E87A6-D915-4713-80E3-15923307C26B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D7A5C9-3029-4DBA-B676-B3E6B271F9A1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80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ВятГУ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B62AF1-D097-4081-81BD-700479A57079}" type="parTrans" cxnId="{8D7695EE-6A74-4EC8-A189-8ADCAA6CE0D9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72B821-0BFD-4E12-A14B-079F611E78C3}" type="sibTrans" cxnId="{8D7695EE-6A74-4EC8-A189-8ADCAA6CE0D9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2DF8CC-C39E-4961-AC55-3BD523ADD2EC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ПГТУ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3E7DE8-1ABB-4988-BFFF-E6EDE98DD7A5}" type="parTrans" cxnId="{E29E7DF7-8913-4506-BA28-70BA1B17FBD2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DD9D5D-1E9F-4C90-99AC-1D15D36266C6}" type="sibTrans" cxnId="{E29E7DF7-8913-4506-BA28-70BA1B17FBD2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C0B1AB-FCBF-4355-9792-05E3F64BE6C7}">
      <dgm:prSet phldrT="[Текст]" custT="1"/>
      <dgm:spPr>
        <a:solidFill>
          <a:srgbClr val="7ABC32"/>
        </a:solidFill>
      </dgm:spPr>
      <dgm:t>
        <a:bodyPr/>
        <a:lstStyle/>
        <a:p>
          <a:r>
            <a:rPr lang="ru-RU" sz="75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ТУСУР</a:t>
          </a:r>
          <a:endParaRPr lang="ru-RU" sz="75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6FF9C4-C039-49F9-90BA-EFCB517B8958}" type="parTrans" cxnId="{44268A51-7C5C-4D0A-A014-7E66B208D96D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079C62-8DC1-4AF2-83CA-38CA57F18621}" type="sibTrans" cxnId="{44268A51-7C5C-4D0A-A014-7E66B208D96D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89E7B-D043-495D-98B0-ED297F786755}">
      <dgm:prSet phldrT="[Текст]" custT="1"/>
      <dgm:spPr>
        <a:solidFill>
          <a:srgbClr val="7ABC32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МФТИ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EE1B68-94F9-4337-8861-924B52CE6C75}" type="parTrans" cxnId="{3B82090E-091D-44EF-9EAF-B1E8A83E13D0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D68295-02EC-4F72-8F29-D79995901D76}" type="sibTrans" cxnId="{3B82090E-091D-44EF-9EAF-B1E8A83E13D0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AA4C9A-C949-4C4B-A72E-1D734BE96A97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КФУ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907450-17C4-4172-8DC3-2DDE63850D6C}" type="parTrans" cxnId="{4A49C3FD-1507-4483-80DF-2C9DAF185096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95896E-CC80-42CD-AC55-407B01823E60}" type="sibTrans" cxnId="{4A49C3FD-1507-4483-80DF-2C9DAF185096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23B7A6-300C-461B-8BD4-656A58EEA90B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КАИ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F188B7-64D1-4893-AC58-3BD4FBBA2D7C}" type="parTrans" cxnId="{0F566109-8D74-4601-AC2E-17CCB27E851B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D4DAD6-513C-4E6D-82D2-EA5CDDA37FAC}" type="sibTrans" cxnId="{0F566109-8D74-4601-AC2E-17CCB27E851B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A33DCF-A05F-49F9-951C-8020C6B969F9}">
      <dgm:prSet phldrT="[Текст]" custT="1"/>
      <dgm:spPr>
        <a:solidFill>
          <a:srgbClr val="604A7B"/>
        </a:solidFill>
      </dgm:spPr>
      <dgm:t>
        <a:bodyPr/>
        <a:lstStyle/>
        <a:p>
          <a:r>
            <a:rPr lang="ru-RU" sz="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СНИУ</a:t>
          </a:r>
          <a:endParaRPr lang="ru-RU" sz="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24C8F6-0C93-4E84-922E-8BAF81E8ECDD}" type="parTrans" cxnId="{38275E2E-EE02-4715-8F8B-B54E066CAE9C}">
      <dgm:prSet custT="1"/>
      <dgm:spPr/>
      <dgm:t>
        <a:bodyPr/>
        <a:lstStyle/>
        <a:p>
          <a:endParaRPr lang="ru-RU" sz="6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EDE9AB-462B-494D-A7BF-3EE0DBFC882B}" type="sibTrans" cxnId="{38275E2E-EE02-4715-8F8B-B54E066CAE9C}">
      <dgm:prSet/>
      <dgm:spPr/>
      <dgm:t>
        <a:bodyPr/>
        <a:lstStyle/>
        <a:p>
          <a:endParaRPr lang="ru-RU" sz="2000" b="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2106D0-0499-451A-B5A7-7BC51F3DB4E9}">
      <dgm:prSet phldrT="[Текст]"/>
      <dgm:spPr>
        <a:solidFill>
          <a:srgbClr val="604A7B"/>
        </a:solidFill>
      </dgm:spPr>
      <dgm:t>
        <a:bodyPr/>
        <a:lstStyle/>
        <a:p>
          <a:endParaRPr lang="ru-RU"/>
        </a:p>
      </dgm:t>
    </dgm:pt>
    <dgm:pt modelId="{05B2E0C1-3315-446A-A629-6AB2D0FBE221}" type="parTrans" cxnId="{57DAEE5A-EBCB-4D54-8A47-0E3E1D51DDA3}">
      <dgm:prSet/>
      <dgm:spPr/>
      <dgm:t>
        <a:bodyPr/>
        <a:lstStyle/>
        <a:p>
          <a:endParaRPr lang="ru-RU" sz="1800"/>
        </a:p>
      </dgm:t>
    </dgm:pt>
    <dgm:pt modelId="{79978DA9-DDB6-41E1-BD11-5049E3901296}" type="sibTrans" cxnId="{57DAEE5A-EBCB-4D54-8A47-0E3E1D51DDA3}">
      <dgm:prSet/>
      <dgm:spPr/>
      <dgm:t>
        <a:bodyPr/>
        <a:lstStyle/>
        <a:p>
          <a:endParaRPr lang="ru-RU" sz="1800"/>
        </a:p>
      </dgm:t>
    </dgm:pt>
    <dgm:pt modelId="{2BF07BC2-4956-4119-B003-E1CDC1CA4FFD}">
      <dgm:prSet phldrT="[Текст]"/>
      <dgm:spPr>
        <a:solidFill>
          <a:srgbClr val="604A7B"/>
        </a:solidFill>
      </dgm:spPr>
      <dgm:t>
        <a:bodyPr/>
        <a:lstStyle/>
        <a:p>
          <a:endParaRPr lang="ru-RU"/>
        </a:p>
      </dgm:t>
    </dgm:pt>
    <dgm:pt modelId="{99E395DC-ECE3-42AB-B8E7-64B246E5C6A1}" type="parTrans" cxnId="{1A63A2C3-9632-46A9-934B-3397ED6C43CE}">
      <dgm:prSet/>
      <dgm:spPr/>
      <dgm:t>
        <a:bodyPr/>
        <a:lstStyle/>
        <a:p>
          <a:endParaRPr lang="ru-RU" sz="1800"/>
        </a:p>
      </dgm:t>
    </dgm:pt>
    <dgm:pt modelId="{F304C433-36B2-4E77-8A93-75849804EC21}" type="sibTrans" cxnId="{1A63A2C3-9632-46A9-934B-3397ED6C43CE}">
      <dgm:prSet/>
      <dgm:spPr/>
      <dgm:t>
        <a:bodyPr/>
        <a:lstStyle/>
        <a:p>
          <a:endParaRPr lang="ru-RU" sz="1800"/>
        </a:p>
      </dgm:t>
    </dgm:pt>
    <dgm:pt modelId="{F6134752-C489-4E61-962F-1502FBFDA6A4}">
      <dgm:prSet custT="1"/>
      <dgm:spPr>
        <a:solidFill>
          <a:srgbClr val="604A7B"/>
        </a:solidFill>
      </dgm:spPr>
      <dgm:t>
        <a:bodyPr/>
        <a:lstStyle/>
        <a:p>
          <a:r>
            <a:rPr lang="ru-RU" sz="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УлГУ</a:t>
          </a:r>
          <a:endParaRPr lang="ru-RU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7B649A-3596-411F-B3A4-BE273F29A322}" type="parTrans" cxnId="{BBDFA6A2-9694-4BD9-B7FE-D6C6F9EB0C96}">
      <dgm:prSet custT="1"/>
      <dgm:spPr/>
      <dgm:t>
        <a:bodyPr/>
        <a:lstStyle/>
        <a:p>
          <a:endParaRPr lang="ru-RU" sz="800"/>
        </a:p>
      </dgm:t>
    </dgm:pt>
    <dgm:pt modelId="{9AD0F669-7B7F-4D57-98D1-7AA8A29C0CC4}" type="sibTrans" cxnId="{BBDFA6A2-9694-4BD9-B7FE-D6C6F9EB0C96}">
      <dgm:prSet/>
      <dgm:spPr/>
      <dgm:t>
        <a:bodyPr/>
        <a:lstStyle/>
        <a:p>
          <a:endParaRPr lang="ru-RU" sz="1800"/>
        </a:p>
      </dgm:t>
    </dgm:pt>
    <dgm:pt modelId="{3EE5B902-E372-4DA5-BC5A-5C542D55D59F}">
      <dgm:prSet custT="1"/>
      <dgm:spPr>
        <a:solidFill>
          <a:srgbClr val="31859C"/>
        </a:solidFill>
      </dgm:spPr>
      <dgm:t>
        <a:bodyPr/>
        <a:lstStyle/>
        <a:p>
          <a:r>
            <a: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ИГЭУ</a:t>
          </a:r>
          <a:endParaRPr lang="ru-RU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8A3D6C-65D3-414D-819F-32689B00A66B}" type="parTrans" cxnId="{731E8087-CBBD-4E5E-A4E7-84396D390B66}">
      <dgm:prSet custT="1"/>
      <dgm:spPr/>
      <dgm:t>
        <a:bodyPr/>
        <a:lstStyle/>
        <a:p>
          <a:endParaRPr lang="ru-RU" sz="500"/>
        </a:p>
      </dgm:t>
    </dgm:pt>
    <dgm:pt modelId="{CE192F38-4873-4A44-AA1D-1AFC28F4A4E8}" type="sibTrans" cxnId="{731E8087-CBBD-4E5E-A4E7-84396D390B66}">
      <dgm:prSet/>
      <dgm:spPr/>
      <dgm:t>
        <a:bodyPr/>
        <a:lstStyle/>
        <a:p>
          <a:endParaRPr lang="ru-RU" sz="1800"/>
        </a:p>
      </dgm:t>
    </dgm:pt>
    <dgm:pt modelId="{0F7E9BE8-A29D-4381-BBA9-CCD51024F3F8}">
      <dgm:prSet custT="1"/>
      <dgm:spPr>
        <a:solidFill>
          <a:srgbClr val="31859C"/>
        </a:solidFill>
      </dgm:spPr>
      <dgm:t>
        <a:bodyPr/>
        <a:lstStyle/>
        <a:p>
          <a:r>
            <a:rPr lang="ru-RU" sz="7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РГРТУ</a:t>
          </a:r>
          <a:endParaRPr lang="ru-RU" sz="7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D980E-1DEF-49F8-B3D8-6C5D368C79FB}" type="parTrans" cxnId="{F4193170-6C01-4359-AEFD-ED231369FD56}">
      <dgm:prSet custT="1"/>
      <dgm:spPr/>
      <dgm:t>
        <a:bodyPr/>
        <a:lstStyle/>
        <a:p>
          <a:endParaRPr lang="ru-RU" sz="500"/>
        </a:p>
      </dgm:t>
    </dgm:pt>
    <dgm:pt modelId="{F36330D8-DD40-4E86-AB2E-A38DA8AB1EA1}" type="sibTrans" cxnId="{F4193170-6C01-4359-AEFD-ED231369FD56}">
      <dgm:prSet/>
      <dgm:spPr/>
      <dgm:t>
        <a:bodyPr/>
        <a:lstStyle/>
        <a:p>
          <a:endParaRPr lang="ru-RU" sz="1800"/>
        </a:p>
      </dgm:t>
    </dgm:pt>
    <dgm:pt modelId="{F9610460-9BEE-4E5E-81B2-63B0530EC65C}">
      <dgm:prSet custT="1"/>
      <dgm:spPr>
        <a:solidFill>
          <a:srgbClr val="7ABC32"/>
        </a:solidFill>
      </dgm:spPr>
      <dgm:t>
        <a:bodyPr/>
        <a:lstStyle/>
        <a:p>
          <a:r>
            <a:rPr lang="ru-RU" sz="7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НовГТУ</a:t>
          </a:r>
          <a:endParaRPr lang="ru-RU" sz="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FC81C2-9510-4EAA-9FEF-33BA0200C451}" type="parTrans" cxnId="{B63F2719-4868-44A2-B299-8CACEE59C0E4}">
      <dgm:prSet custT="1"/>
      <dgm:spPr/>
      <dgm:t>
        <a:bodyPr/>
        <a:lstStyle/>
        <a:p>
          <a:endParaRPr lang="ru-RU" sz="500"/>
        </a:p>
      </dgm:t>
    </dgm:pt>
    <dgm:pt modelId="{B82B3347-78A5-4E2B-A5CA-C69128684C0A}" type="sibTrans" cxnId="{B63F2719-4868-44A2-B299-8CACEE59C0E4}">
      <dgm:prSet/>
      <dgm:spPr/>
      <dgm:t>
        <a:bodyPr/>
        <a:lstStyle/>
        <a:p>
          <a:endParaRPr lang="ru-RU" sz="1800"/>
        </a:p>
      </dgm:t>
    </dgm:pt>
    <dgm:pt modelId="{6CF46E30-2AED-4EFC-A212-CDA516711304}">
      <dgm:prSet custT="1"/>
      <dgm:spPr>
        <a:solidFill>
          <a:srgbClr val="7ABC32"/>
        </a:solidFill>
      </dgm:spPr>
      <dgm:t>
        <a:bodyPr/>
        <a:lstStyle/>
        <a:p>
          <a:r>
            <a: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НГУ</a:t>
          </a:r>
          <a:endParaRPr lang="ru-RU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B915C8-8613-470C-8CE3-F724082CE3A0}" type="parTrans" cxnId="{4AA256F4-0506-4B08-927A-F13DFA1BBDDF}">
      <dgm:prSet custT="1"/>
      <dgm:spPr/>
      <dgm:t>
        <a:bodyPr/>
        <a:lstStyle/>
        <a:p>
          <a:endParaRPr lang="ru-RU" sz="500"/>
        </a:p>
      </dgm:t>
    </dgm:pt>
    <dgm:pt modelId="{7BD068B6-CA07-4693-9C3E-A2BA05E262EB}" type="sibTrans" cxnId="{4AA256F4-0506-4B08-927A-F13DFA1BBDDF}">
      <dgm:prSet/>
      <dgm:spPr/>
      <dgm:t>
        <a:bodyPr/>
        <a:lstStyle/>
        <a:p>
          <a:endParaRPr lang="ru-RU" sz="1800"/>
        </a:p>
      </dgm:t>
    </dgm:pt>
    <dgm:pt modelId="{58FF628F-C243-4087-84FF-24FD05436D14}">
      <dgm:prSet custT="1"/>
      <dgm:spPr>
        <a:solidFill>
          <a:srgbClr val="31859C"/>
        </a:solidFill>
      </dgm:spPr>
      <dgm:t>
        <a:bodyPr/>
        <a:lstStyle/>
        <a:p>
          <a:r>
            <a: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УРФУ</a:t>
          </a:r>
          <a:endParaRPr lang="ru-RU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A62BB8-621C-4326-87D1-40F2866C4281}" type="parTrans" cxnId="{C06F8809-E80A-456B-9624-B2A7EFEEF0E2}">
      <dgm:prSet custT="1"/>
      <dgm:spPr/>
      <dgm:t>
        <a:bodyPr/>
        <a:lstStyle/>
        <a:p>
          <a:endParaRPr lang="ru-RU" sz="500"/>
        </a:p>
      </dgm:t>
    </dgm:pt>
    <dgm:pt modelId="{E1D1BFA1-4E47-443E-9B0B-A717223808DD}" type="sibTrans" cxnId="{C06F8809-E80A-456B-9624-B2A7EFEEF0E2}">
      <dgm:prSet/>
      <dgm:spPr/>
      <dgm:t>
        <a:bodyPr/>
        <a:lstStyle/>
        <a:p>
          <a:endParaRPr lang="ru-RU" sz="1800"/>
        </a:p>
      </dgm:t>
    </dgm:pt>
    <dgm:pt modelId="{30AB4404-1A49-42C9-9C32-08F5BA01ABD8}">
      <dgm:prSet custT="1"/>
      <dgm:spPr>
        <a:solidFill>
          <a:srgbClr val="31859C"/>
        </a:solidFill>
      </dgm:spPr>
      <dgm:t>
        <a:bodyPr/>
        <a:lstStyle/>
        <a:p>
          <a:r>
            <a:rPr lang="ru-RU" sz="7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ИГХТУ</a:t>
          </a:r>
          <a:endParaRPr lang="ru-RU" sz="7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814CA7-A37A-47EA-9AC3-08A060614DA7}" type="parTrans" cxnId="{197E161A-EC42-465C-825C-D07F784C2B38}">
      <dgm:prSet custT="1"/>
      <dgm:spPr/>
      <dgm:t>
        <a:bodyPr/>
        <a:lstStyle/>
        <a:p>
          <a:endParaRPr lang="ru-RU" sz="500"/>
        </a:p>
      </dgm:t>
    </dgm:pt>
    <dgm:pt modelId="{DD616903-0627-4691-AE74-B79107412479}" type="sibTrans" cxnId="{197E161A-EC42-465C-825C-D07F784C2B38}">
      <dgm:prSet/>
      <dgm:spPr/>
      <dgm:t>
        <a:bodyPr/>
        <a:lstStyle/>
        <a:p>
          <a:endParaRPr lang="ru-RU" sz="1800"/>
        </a:p>
      </dgm:t>
    </dgm:pt>
    <dgm:pt modelId="{0326C68F-957E-4D59-86CC-85C31A68C435}">
      <dgm:prSet custT="1"/>
      <dgm:spPr>
        <a:solidFill>
          <a:srgbClr val="7ABC32"/>
        </a:solidFill>
      </dgm:spPr>
      <dgm:t>
        <a:bodyPr/>
        <a:lstStyle/>
        <a:p>
          <a:r>
            <a:rPr lang="ru-RU" sz="7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СПбПУ</a:t>
          </a:r>
          <a:endParaRPr lang="ru-RU" sz="7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B77381-9EAA-40F3-9137-16E9145111AF}" type="parTrans" cxnId="{65791A06-DEC2-4990-80CE-A56B0B638778}">
      <dgm:prSet custT="1"/>
      <dgm:spPr/>
      <dgm:t>
        <a:bodyPr/>
        <a:lstStyle/>
        <a:p>
          <a:endParaRPr lang="ru-RU" sz="500"/>
        </a:p>
      </dgm:t>
    </dgm:pt>
    <dgm:pt modelId="{EC25FF5E-E532-4309-B806-6B0672755BC2}" type="sibTrans" cxnId="{65791A06-DEC2-4990-80CE-A56B0B638778}">
      <dgm:prSet/>
      <dgm:spPr/>
      <dgm:t>
        <a:bodyPr/>
        <a:lstStyle/>
        <a:p>
          <a:endParaRPr lang="ru-RU" sz="1800"/>
        </a:p>
      </dgm:t>
    </dgm:pt>
    <dgm:pt modelId="{2D26CFB3-4473-44DE-8AFC-EE7642976CEB}">
      <dgm:prSet custT="1"/>
      <dgm:spPr>
        <a:solidFill>
          <a:srgbClr val="7ABC32"/>
        </a:solidFill>
      </dgm:spPr>
      <dgm:t>
        <a:bodyPr/>
        <a:lstStyle/>
        <a:p>
          <a:r>
            <a:rPr lang="ru-RU" sz="7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СПБГУ</a:t>
          </a:r>
          <a:endParaRPr lang="ru-RU" sz="7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D54F1-25DA-4040-85F1-B3D3AC265A7E}" type="parTrans" cxnId="{9B0DAFCF-DE99-4F68-9D37-115EB0D19959}">
      <dgm:prSet custT="1"/>
      <dgm:spPr/>
      <dgm:t>
        <a:bodyPr/>
        <a:lstStyle/>
        <a:p>
          <a:endParaRPr lang="ru-RU" sz="500"/>
        </a:p>
      </dgm:t>
    </dgm:pt>
    <dgm:pt modelId="{8CC90C5C-78DB-4EFD-A5EE-059911AA3016}" type="sibTrans" cxnId="{9B0DAFCF-DE99-4F68-9D37-115EB0D19959}">
      <dgm:prSet/>
      <dgm:spPr/>
      <dgm:t>
        <a:bodyPr/>
        <a:lstStyle/>
        <a:p>
          <a:endParaRPr lang="ru-RU" sz="1800"/>
        </a:p>
      </dgm:t>
    </dgm:pt>
    <dgm:pt modelId="{F427841A-39C1-467C-9F80-772ECD64DD06}">
      <dgm:prSet custT="1"/>
      <dgm:spPr>
        <a:solidFill>
          <a:srgbClr val="7ABC32"/>
        </a:solidFill>
      </dgm:spPr>
      <dgm:t>
        <a:bodyPr/>
        <a:lstStyle/>
        <a:p>
          <a:r>
            <a: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МПУ</a:t>
          </a:r>
          <a:endParaRPr lang="ru-RU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AD0EB0-1DCE-44F7-B8F0-09FB7F870FC1}" type="parTrans" cxnId="{0256A320-ED3A-47C9-8E8E-1BE7FADD2596}">
      <dgm:prSet custT="1"/>
      <dgm:spPr/>
      <dgm:t>
        <a:bodyPr/>
        <a:lstStyle/>
        <a:p>
          <a:endParaRPr lang="ru-RU" sz="500"/>
        </a:p>
      </dgm:t>
    </dgm:pt>
    <dgm:pt modelId="{8F663DEE-7388-492C-8332-8160FD35DC2F}" type="sibTrans" cxnId="{0256A320-ED3A-47C9-8E8E-1BE7FADD2596}">
      <dgm:prSet/>
      <dgm:spPr/>
      <dgm:t>
        <a:bodyPr/>
        <a:lstStyle/>
        <a:p>
          <a:endParaRPr lang="ru-RU" sz="1800"/>
        </a:p>
      </dgm:t>
    </dgm:pt>
    <dgm:pt modelId="{73E9780B-C18F-4EA8-B1C7-AC6A08074693}">
      <dgm:prSet custT="1"/>
      <dgm:spPr>
        <a:solidFill>
          <a:srgbClr val="604A7B"/>
        </a:solidFill>
        <a:ln>
          <a:solidFill>
            <a:srgbClr val="604A7B"/>
          </a:solidFill>
        </a:ln>
      </dgm:spPr>
      <dgm:t>
        <a:bodyPr/>
        <a:lstStyle/>
        <a:p>
          <a:r>
            <a: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ННГАСУ</a:t>
          </a:r>
          <a:endParaRPr lang="ru-RU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EA854E-28F4-4678-932A-97D71C1E5315}" type="parTrans" cxnId="{61A51A9F-CE9A-4689-A8A1-3168A2AF8820}">
      <dgm:prSet custT="1"/>
      <dgm:spPr/>
      <dgm:t>
        <a:bodyPr/>
        <a:lstStyle/>
        <a:p>
          <a:endParaRPr lang="ru-RU" sz="900"/>
        </a:p>
      </dgm:t>
    </dgm:pt>
    <dgm:pt modelId="{0DBF3FE3-52D4-431F-8C42-5A0B0986CEA7}" type="sibTrans" cxnId="{61A51A9F-CE9A-4689-A8A1-3168A2AF8820}">
      <dgm:prSet/>
      <dgm:spPr/>
      <dgm:t>
        <a:bodyPr/>
        <a:lstStyle/>
        <a:p>
          <a:endParaRPr lang="ru-RU" sz="1800"/>
        </a:p>
      </dgm:t>
    </dgm:pt>
    <dgm:pt modelId="{DB9A1116-2462-468A-BB0A-ABCAE6F6E659}" type="pres">
      <dgm:prSet presAssocID="{C64CE3DC-8870-4CD8-9897-089F6C6515F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7C62C0-47D2-461D-8628-CF0A14CD3148}" type="pres">
      <dgm:prSet presAssocID="{DC182A8C-5C6B-4725-8516-25369F148EE2}" presName="centerShape" presStyleLbl="node0" presStyleIdx="0" presStyleCnt="1" custScaleX="440310" custScaleY="423442"/>
      <dgm:spPr/>
      <dgm:t>
        <a:bodyPr/>
        <a:lstStyle/>
        <a:p>
          <a:endParaRPr lang="ru-RU"/>
        </a:p>
      </dgm:t>
    </dgm:pt>
    <dgm:pt modelId="{C3CCF631-1A87-444F-8F41-353DAC5291ED}" type="pres">
      <dgm:prSet presAssocID="{E3B03A54-9583-4FB8-99C0-C12949C9F7FF}" presName="Name9" presStyleLbl="parChTrans1D2" presStyleIdx="0" presStyleCnt="28"/>
      <dgm:spPr/>
      <dgm:t>
        <a:bodyPr/>
        <a:lstStyle/>
        <a:p>
          <a:endParaRPr lang="ru-RU"/>
        </a:p>
      </dgm:t>
    </dgm:pt>
    <dgm:pt modelId="{0664EC57-E0B1-48CA-A4D3-79D7B6558827}" type="pres">
      <dgm:prSet presAssocID="{E3B03A54-9583-4FB8-99C0-C12949C9F7FF}" presName="connTx" presStyleLbl="parChTrans1D2" presStyleIdx="0" presStyleCnt="28"/>
      <dgm:spPr/>
      <dgm:t>
        <a:bodyPr/>
        <a:lstStyle/>
        <a:p>
          <a:endParaRPr lang="ru-RU"/>
        </a:p>
      </dgm:t>
    </dgm:pt>
    <dgm:pt modelId="{467035EE-64F5-4338-AB2A-74C10293C52D}" type="pres">
      <dgm:prSet presAssocID="{2A5C5C56-44D2-4CE8-8944-9C406B003733}" presName="node" presStyleLbl="node1" presStyleIdx="0" presStyleCnt="28" custScaleX="133100" custScaleY="133100" custRadScaleRad="96069" custRadScaleInc="347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88905-A549-4E98-BF41-CFDFA7D13231}" type="pres">
      <dgm:prSet presAssocID="{E67E1D1D-9E0B-4981-B356-0B18CA492E1C}" presName="Name9" presStyleLbl="parChTrans1D2" presStyleIdx="1" presStyleCnt="28"/>
      <dgm:spPr/>
      <dgm:t>
        <a:bodyPr/>
        <a:lstStyle/>
        <a:p>
          <a:endParaRPr lang="ru-RU"/>
        </a:p>
      </dgm:t>
    </dgm:pt>
    <dgm:pt modelId="{64D1016A-B1B7-4137-8F1E-E8F2B730BD3E}" type="pres">
      <dgm:prSet presAssocID="{E67E1D1D-9E0B-4981-B356-0B18CA492E1C}" presName="connTx" presStyleLbl="parChTrans1D2" presStyleIdx="1" presStyleCnt="28"/>
      <dgm:spPr/>
      <dgm:t>
        <a:bodyPr/>
        <a:lstStyle/>
        <a:p>
          <a:endParaRPr lang="ru-RU"/>
        </a:p>
      </dgm:t>
    </dgm:pt>
    <dgm:pt modelId="{0038DC4B-EA68-4564-996D-6DFC1B674990}" type="pres">
      <dgm:prSet presAssocID="{7F6897BE-26C1-439F-9489-8F278E33076E}" presName="node" presStyleLbl="node1" presStyleIdx="1" presStyleCnt="28" custScaleX="121000" custScaleY="121000" custRadScaleRad="101315" custRadScaleInc="-1329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32957-DC3F-4D83-B768-55AF3DD23E55}" type="pres">
      <dgm:prSet presAssocID="{A5C4EA6C-D4DC-48C4-9DD9-8FB2547883EB}" presName="Name9" presStyleLbl="parChTrans1D2" presStyleIdx="2" presStyleCnt="28"/>
      <dgm:spPr/>
      <dgm:t>
        <a:bodyPr/>
        <a:lstStyle/>
        <a:p>
          <a:endParaRPr lang="ru-RU"/>
        </a:p>
      </dgm:t>
    </dgm:pt>
    <dgm:pt modelId="{493FE101-F250-4336-970C-041CC8AB5CF1}" type="pres">
      <dgm:prSet presAssocID="{A5C4EA6C-D4DC-48C4-9DD9-8FB2547883EB}" presName="connTx" presStyleLbl="parChTrans1D2" presStyleIdx="2" presStyleCnt="28"/>
      <dgm:spPr/>
      <dgm:t>
        <a:bodyPr/>
        <a:lstStyle/>
        <a:p>
          <a:endParaRPr lang="ru-RU"/>
        </a:p>
      </dgm:t>
    </dgm:pt>
    <dgm:pt modelId="{3EAFCD67-B321-43E1-9314-8EDD7A4AE392}" type="pres">
      <dgm:prSet presAssocID="{806972E5-3523-4448-8221-9268F0B573D5}" presName="node" presStyleLbl="node1" presStyleIdx="2" presStyleCnt="28" custScaleX="133100" custScaleY="133100" custRadScaleRad="98996" custRadScaleInc="152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9422D-829D-496C-92EF-86C9FD171759}" type="pres">
      <dgm:prSet presAssocID="{70697A16-51B8-4009-811B-7B60A4F3713F}" presName="Name9" presStyleLbl="parChTrans1D2" presStyleIdx="3" presStyleCnt="28"/>
      <dgm:spPr/>
      <dgm:t>
        <a:bodyPr/>
        <a:lstStyle/>
        <a:p>
          <a:endParaRPr lang="ru-RU"/>
        </a:p>
      </dgm:t>
    </dgm:pt>
    <dgm:pt modelId="{BD310383-FFDF-4164-B9A3-68150CD05707}" type="pres">
      <dgm:prSet presAssocID="{70697A16-51B8-4009-811B-7B60A4F3713F}" presName="connTx" presStyleLbl="parChTrans1D2" presStyleIdx="3" presStyleCnt="28"/>
      <dgm:spPr/>
      <dgm:t>
        <a:bodyPr/>
        <a:lstStyle/>
        <a:p>
          <a:endParaRPr lang="ru-RU"/>
        </a:p>
      </dgm:t>
    </dgm:pt>
    <dgm:pt modelId="{E5D619D5-94BB-45E8-8907-F80F250709C3}" type="pres">
      <dgm:prSet presAssocID="{CBAF2323-12C3-4BDF-9CD2-6AC900BE1D43}" presName="node" presStyleLbl="node1" presStyleIdx="3" presStyleCnt="28" custScaleX="133100" custScaleY="133100" custRadScaleRad="105250" custRadScaleInc="1113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D3A22-5690-436A-AD82-6F8AD3915956}" type="pres">
      <dgm:prSet presAssocID="{482316B1-8863-4DE9-893A-772CD6C20D36}" presName="Name9" presStyleLbl="parChTrans1D2" presStyleIdx="4" presStyleCnt="28"/>
      <dgm:spPr/>
      <dgm:t>
        <a:bodyPr/>
        <a:lstStyle/>
        <a:p>
          <a:endParaRPr lang="ru-RU"/>
        </a:p>
      </dgm:t>
    </dgm:pt>
    <dgm:pt modelId="{0F87641C-FF46-414A-801A-E6C3D33204B8}" type="pres">
      <dgm:prSet presAssocID="{482316B1-8863-4DE9-893A-772CD6C20D36}" presName="connTx" presStyleLbl="parChTrans1D2" presStyleIdx="4" presStyleCnt="28"/>
      <dgm:spPr/>
      <dgm:t>
        <a:bodyPr/>
        <a:lstStyle/>
        <a:p>
          <a:endParaRPr lang="ru-RU"/>
        </a:p>
      </dgm:t>
    </dgm:pt>
    <dgm:pt modelId="{3A4F3E4A-4A98-4B97-A2FF-2C3176D85DCE}" type="pres">
      <dgm:prSet presAssocID="{B639A490-5DA5-4327-B8D5-172CDB957B4D}" presName="node" presStyleLbl="node1" presStyleIdx="4" presStyleCnt="28" custScaleX="133100" custScaleY="133100" custRadScaleRad="100671" custRadScaleInc="-38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06060-868F-4DF8-B1DD-D74B5A437D0B}" type="pres">
      <dgm:prSet presAssocID="{20F7DA8A-ADE3-47A8-861D-3EA166A70203}" presName="Name9" presStyleLbl="parChTrans1D2" presStyleIdx="5" presStyleCnt="28"/>
      <dgm:spPr/>
      <dgm:t>
        <a:bodyPr/>
        <a:lstStyle/>
        <a:p>
          <a:endParaRPr lang="ru-RU"/>
        </a:p>
      </dgm:t>
    </dgm:pt>
    <dgm:pt modelId="{3FC6351A-F526-47E6-BB55-5D988EC770D0}" type="pres">
      <dgm:prSet presAssocID="{20F7DA8A-ADE3-47A8-861D-3EA166A70203}" presName="connTx" presStyleLbl="parChTrans1D2" presStyleIdx="5" presStyleCnt="28"/>
      <dgm:spPr/>
      <dgm:t>
        <a:bodyPr/>
        <a:lstStyle/>
        <a:p>
          <a:endParaRPr lang="ru-RU"/>
        </a:p>
      </dgm:t>
    </dgm:pt>
    <dgm:pt modelId="{A1B27A5B-4E56-4556-9903-6C7ABD42C20B}" type="pres">
      <dgm:prSet presAssocID="{C6B207A5-1C5B-4912-B5A1-357FD8F0CE6F}" presName="node" presStyleLbl="node1" presStyleIdx="5" presStyleCnt="28" custScaleX="133100" custScaleY="133100" custRadScaleRad="104823" custRadScaleInc="339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6D123-83A1-4C6A-8D7F-42BC8A95CFD5}" type="pres">
      <dgm:prSet presAssocID="{98F23A1B-3C6F-4947-AAE5-AAD0908CD15D}" presName="Name9" presStyleLbl="parChTrans1D2" presStyleIdx="6" presStyleCnt="28"/>
      <dgm:spPr/>
      <dgm:t>
        <a:bodyPr/>
        <a:lstStyle/>
        <a:p>
          <a:endParaRPr lang="ru-RU"/>
        </a:p>
      </dgm:t>
    </dgm:pt>
    <dgm:pt modelId="{1EC2BEBA-8828-4297-AB39-ED4163E670AC}" type="pres">
      <dgm:prSet presAssocID="{98F23A1B-3C6F-4947-AAE5-AAD0908CD15D}" presName="connTx" presStyleLbl="parChTrans1D2" presStyleIdx="6" presStyleCnt="28"/>
      <dgm:spPr/>
      <dgm:t>
        <a:bodyPr/>
        <a:lstStyle/>
        <a:p>
          <a:endParaRPr lang="ru-RU"/>
        </a:p>
      </dgm:t>
    </dgm:pt>
    <dgm:pt modelId="{671231A0-64D8-41A4-B57D-3CFA7864803A}" type="pres">
      <dgm:prSet presAssocID="{851B8932-88C4-431F-A45F-7A025DE22DB2}" presName="node" presStyleLbl="node1" presStyleIdx="6" presStyleCnt="28" custScaleX="133100" custScaleY="133100" custRadScaleRad="95546" custRadScaleInc="1312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EDDD6-4CBE-4A37-B791-031AD30E5E25}" type="pres">
      <dgm:prSet presAssocID="{27B62AF1-D097-4081-81BD-700479A57079}" presName="Name9" presStyleLbl="parChTrans1D2" presStyleIdx="7" presStyleCnt="28"/>
      <dgm:spPr/>
      <dgm:t>
        <a:bodyPr/>
        <a:lstStyle/>
        <a:p>
          <a:endParaRPr lang="ru-RU"/>
        </a:p>
      </dgm:t>
    </dgm:pt>
    <dgm:pt modelId="{18EAD5A6-C88F-4F74-A8E7-D2F2FED1872D}" type="pres">
      <dgm:prSet presAssocID="{27B62AF1-D097-4081-81BD-700479A57079}" presName="connTx" presStyleLbl="parChTrans1D2" presStyleIdx="7" presStyleCnt="28"/>
      <dgm:spPr/>
      <dgm:t>
        <a:bodyPr/>
        <a:lstStyle/>
        <a:p>
          <a:endParaRPr lang="ru-RU"/>
        </a:p>
      </dgm:t>
    </dgm:pt>
    <dgm:pt modelId="{1EC15B55-36BD-4345-9D42-0FC76FABABE7}" type="pres">
      <dgm:prSet presAssocID="{73D7A5C9-3029-4DBA-B676-B3E6B271F9A1}" presName="node" presStyleLbl="node1" presStyleIdx="7" presStyleCnt="28" custScaleX="133100" custScaleY="133100" custRadScaleRad="92295" custRadScaleInc="1325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16086-2DE0-4765-BC84-D818592253C3}" type="pres">
      <dgm:prSet presAssocID="{CB3E7DE8-1ABB-4988-BFFF-E6EDE98DD7A5}" presName="Name9" presStyleLbl="parChTrans1D2" presStyleIdx="8" presStyleCnt="28"/>
      <dgm:spPr/>
      <dgm:t>
        <a:bodyPr/>
        <a:lstStyle/>
        <a:p>
          <a:endParaRPr lang="ru-RU"/>
        </a:p>
      </dgm:t>
    </dgm:pt>
    <dgm:pt modelId="{6AAE2491-1F55-47C3-8703-93CC4EE3EE2C}" type="pres">
      <dgm:prSet presAssocID="{CB3E7DE8-1ABB-4988-BFFF-E6EDE98DD7A5}" presName="connTx" presStyleLbl="parChTrans1D2" presStyleIdx="8" presStyleCnt="28"/>
      <dgm:spPr/>
      <dgm:t>
        <a:bodyPr/>
        <a:lstStyle/>
        <a:p>
          <a:endParaRPr lang="ru-RU"/>
        </a:p>
      </dgm:t>
    </dgm:pt>
    <dgm:pt modelId="{51CE0C98-A453-47CD-B59B-2CF285DC1748}" type="pres">
      <dgm:prSet presAssocID="{DD2DF8CC-C39E-4961-AC55-3BD523ADD2EC}" presName="node" presStyleLbl="node1" presStyleIdx="8" presStyleCnt="28" custScaleX="121000" custScaleY="121000" custRadScaleRad="93928" custRadScaleInc="1334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7C684-BE41-4599-851A-9A14EB01052F}" type="pres">
      <dgm:prSet presAssocID="{306FF9C4-C039-49F9-90BA-EFCB517B8958}" presName="Name9" presStyleLbl="parChTrans1D2" presStyleIdx="9" presStyleCnt="28"/>
      <dgm:spPr/>
      <dgm:t>
        <a:bodyPr/>
        <a:lstStyle/>
        <a:p>
          <a:endParaRPr lang="ru-RU"/>
        </a:p>
      </dgm:t>
    </dgm:pt>
    <dgm:pt modelId="{DC47C883-B6AB-4824-A9E5-59A6BD38C3DB}" type="pres">
      <dgm:prSet presAssocID="{306FF9C4-C039-49F9-90BA-EFCB517B8958}" presName="connTx" presStyleLbl="parChTrans1D2" presStyleIdx="9" presStyleCnt="28"/>
      <dgm:spPr/>
      <dgm:t>
        <a:bodyPr/>
        <a:lstStyle/>
        <a:p>
          <a:endParaRPr lang="ru-RU"/>
        </a:p>
      </dgm:t>
    </dgm:pt>
    <dgm:pt modelId="{3358C5CD-AED9-4B9C-A1AE-BAD223C27A31}" type="pres">
      <dgm:prSet presAssocID="{CCC0B1AB-FCBF-4355-9792-05E3F64BE6C7}" presName="node" presStyleLbl="node1" presStyleIdx="9" presStyleCnt="28" custScaleX="133100" custScaleY="133100" custRadScaleRad="105213" custRadScaleInc="-658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B46B2-2F1D-4D60-A56D-26137B01704A}" type="pres">
      <dgm:prSet presAssocID="{8BEE1B68-94F9-4337-8861-924B52CE6C75}" presName="Name9" presStyleLbl="parChTrans1D2" presStyleIdx="10" presStyleCnt="28"/>
      <dgm:spPr/>
      <dgm:t>
        <a:bodyPr/>
        <a:lstStyle/>
        <a:p>
          <a:endParaRPr lang="ru-RU"/>
        </a:p>
      </dgm:t>
    </dgm:pt>
    <dgm:pt modelId="{2431A9B5-A421-4048-A9F1-CD5351E70CEA}" type="pres">
      <dgm:prSet presAssocID="{8BEE1B68-94F9-4337-8861-924B52CE6C75}" presName="connTx" presStyleLbl="parChTrans1D2" presStyleIdx="10" presStyleCnt="28"/>
      <dgm:spPr/>
      <dgm:t>
        <a:bodyPr/>
        <a:lstStyle/>
        <a:p>
          <a:endParaRPr lang="ru-RU"/>
        </a:p>
      </dgm:t>
    </dgm:pt>
    <dgm:pt modelId="{C1764DC0-67E9-4A10-8AC3-214B4CC1D8C9}" type="pres">
      <dgm:prSet presAssocID="{91189E7B-D043-495D-98B0-ED297F786755}" presName="node" presStyleLbl="node1" presStyleIdx="10" presStyleCnt="28" custScaleX="133100" custScaleY="133100" custRadScaleRad="102291" custRadScaleInc="-1049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9DFF0-4C00-4B3F-8E1C-2CA6982183FA}" type="pres">
      <dgm:prSet presAssocID="{D2907450-17C4-4172-8DC3-2DDE63850D6C}" presName="Name9" presStyleLbl="parChTrans1D2" presStyleIdx="11" presStyleCnt="28"/>
      <dgm:spPr/>
      <dgm:t>
        <a:bodyPr/>
        <a:lstStyle/>
        <a:p>
          <a:endParaRPr lang="ru-RU"/>
        </a:p>
      </dgm:t>
    </dgm:pt>
    <dgm:pt modelId="{600BD296-C7AB-4F9F-86A1-71D9226642CE}" type="pres">
      <dgm:prSet presAssocID="{D2907450-17C4-4172-8DC3-2DDE63850D6C}" presName="connTx" presStyleLbl="parChTrans1D2" presStyleIdx="11" presStyleCnt="28"/>
      <dgm:spPr/>
      <dgm:t>
        <a:bodyPr/>
        <a:lstStyle/>
        <a:p>
          <a:endParaRPr lang="ru-RU"/>
        </a:p>
      </dgm:t>
    </dgm:pt>
    <dgm:pt modelId="{2A7EB8BA-10E5-47E9-9D2C-EB144BBC7FE2}" type="pres">
      <dgm:prSet presAssocID="{20AA4C9A-C949-4C4B-A72E-1D734BE96A97}" presName="node" presStyleLbl="node1" presStyleIdx="11" presStyleCnt="28" custScaleX="121000" custScaleY="121000" custRadScaleRad="94792" custRadScaleInc="933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9702F-2872-4558-9390-0FED782BE143}" type="pres">
      <dgm:prSet presAssocID="{28F188B7-64D1-4893-AC58-3BD4FBBA2D7C}" presName="Name9" presStyleLbl="parChTrans1D2" presStyleIdx="12" presStyleCnt="28"/>
      <dgm:spPr/>
      <dgm:t>
        <a:bodyPr/>
        <a:lstStyle/>
        <a:p>
          <a:endParaRPr lang="ru-RU"/>
        </a:p>
      </dgm:t>
    </dgm:pt>
    <dgm:pt modelId="{B30621E8-EF5F-42E6-A998-85F0F3151012}" type="pres">
      <dgm:prSet presAssocID="{28F188B7-64D1-4893-AC58-3BD4FBBA2D7C}" presName="connTx" presStyleLbl="parChTrans1D2" presStyleIdx="12" presStyleCnt="28"/>
      <dgm:spPr/>
      <dgm:t>
        <a:bodyPr/>
        <a:lstStyle/>
        <a:p>
          <a:endParaRPr lang="ru-RU"/>
        </a:p>
      </dgm:t>
    </dgm:pt>
    <dgm:pt modelId="{7E2D4090-E9BC-4ADB-AF75-9B70565E7782}" type="pres">
      <dgm:prSet presAssocID="{6323B7A6-300C-461B-8BD4-656A58EEA90B}" presName="node" presStyleLbl="node1" presStyleIdx="12" presStyleCnt="28" custScaleX="121000" custScaleY="121000" custRadScaleRad="97225" custRadScaleInc="927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4F4FFD-0710-468A-A5F9-4F5C4D10C778}" type="pres">
      <dgm:prSet presAssocID="{2524C8F6-0C93-4E84-922E-8BAF81E8ECDD}" presName="Name9" presStyleLbl="parChTrans1D2" presStyleIdx="13" presStyleCnt="28"/>
      <dgm:spPr/>
      <dgm:t>
        <a:bodyPr/>
        <a:lstStyle/>
        <a:p>
          <a:endParaRPr lang="ru-RU"/>
        </a:p>
      </dgm:t>
    </dgm:pt>
    <dgm:pt modelId="{A2C691F8-C1E2-458B-9920-EBE0C391239E}" type="pres">
      <dgm:prSet presAssocID="{2524C8F6-0C93-4E84-922E-8BAF81E8ECDD}" presName="connTx" presStyleLbl="parChTrans1D2" presStyleIdx="13" presStyleCnt="28"/>
      <dgm:spPr/>
      <dgm:t>
        <a:bodyPr/>
        <a:lstStyle/>
        <a:p>
          <a:endParaRPr lang="ru-RU"/>
        </a:p>
      </dgm:t>
    </dgm:pt>
    <dgm:pt modelId="{BDC6374E-367D-438C-808C-E561493F63B4}" type="pres">
      <dgm:prSet presAssocID="{65A33DCF-A05F-49F9-951C-8020C6B969F9}" presName="node" presStyleLbl="node1" presStyleIdx="13" presStyleCnt="28" custScaleX="121000" custScaleY="121000" custRadScaleRad="99612" custRadScaleInc="916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668BA-9FFB-4FC4-AA79-F37CF15D5F2B}" type="pres">
      <dgm:prSet presAssocID="{0B34CC60-8E89-4666-B6AA-4F7E47AE3FC0}" presName="Name9" presStyleLbl="parChTrans1D2" presStyleIdx="14" presStyleCnt="28"/>
      <dgm:spPr/>
      <dgm:t>
        <a:bodyPr/>
        <a:lstStyle/>
        <a:p>
          <a:endParaRPr lang="ru-RU"/>
        </a:p>
      </dgm:t>
    </dgm:pt>
    <dgm:pt modelId="{F256EFCA-57C8-4DF4-ACC9-80190D60758A}" type="pres">
      <dgm:prSet presAssocID="{0B34CC60-8E89-4666-B6AA-4F7E47AE3FC0}" presName="connTx" presStyleLbl="parChTrans1D2" presStyleIdx="14" presStyleCnt="28"/>
      <dgm:spPr/>
      <dgm:t>
        <a:bodyPr/>
        <a:lstStyle/>
        <a:p>
          <a:endParaRPr lang="ru-RU"/>
        </a:p>
      </dgm:t>
    </dgm:pt>
    <dgm:pt modelId="{F71DACF6-6687-442C-9C37-B720B4175DF1}" type="pres">
      <dgm:prSet presAssocID="{313B048A-82FA-42F3-9793-112EB7336B17}" presName="node" presStyleLbl="node1" presStyleIdx="14" presStyleCnt="28" custScaleX="121000" custScaleY="121000" custRadScaleRad="100877" custRadScaleInc="903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D6F27-64CD-477C-807C-1ED6BFDC1EA2}" type="pres">
      <dgm:prSet presAssocID="{74F183B3-C1A7-4B57-8A32-223670A22D6E}" presName="Name9" presStyleLbl="parChTrans1D2" presStyleIdx="15" presStyleCnt="28"/>
      <dgm:spPr/>
      <dgm:t>
        <a:bodyPr/>
        <a:lstStyle/>
        <a:p>
          <a:endParaRPr lang="ru-RU"/>
        </a:p>
      </dgm:t>
    </dgm:pt>
    <dgm:pt modelId="{760954DC-8F84-42A5-9FEE-F182B58CB127}" type="pres">
      <dgm:prSet presAssocID="{74F183B3-C1A7-4B57-8A32-223670A22D6E}" presName="connTx" presStyleLbl="parChTrans1D2" presStyleIdx="15" presStyleCnt="28"/>
      <dgm:spPr/>
      <dgm:t>
        <a:bodyPr/>
        <a:lstStyle/>
        <a:p>
          <a:endParaRPr lang="ru-RU"/>
        </a:p>
      </dgm:t>
    </dgm:pt>
    <dgm:pt modelId="{61A3A8C1-E93A-4A3C-BB9B-C2158171A0A9}" type="pres">
      <dgm:prSet presAssocID="{9F5713A6-88F7-4E33-8A2E-771FAFDAC8A8}" presName="node" presStyleLbl="node1" presStyleIdx="15" presStyleCnt="28" custScaleX="133100" custScaleY="133100" custRadScaleRad="94976" custRadScaleInc="2094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93D60-9EDE-4296-BEE8-09E0125164D2}" type="pres">
      <dgm:prSet presAssocID="{55A1E8C5-960C-4A27-A92C-A8F83C7709BF}" presName="Name9" presStyleLbl="parChTrans1D2" presStyleIdx="16" presStyleCnt="28"/>
      <dgm:spPr/>
      <dgm:t>
        <a:bodyPr/>
        <a:lstStyle/>
        <a:p>
          <a:endParaRPr lang="ru-RU"/>
        </a:p>
      </dgm:t>
    </dgm:pt>
    <dgm:pt modelId="{5964796D-FE84-42A9-986C-509616D0FCF9}" type="pres">
      <dgm:prSet presAssocID="{55A1E8C5-960C-4A27-A92C-A8F83C7709BF}" presName="connTx" presStyleLbl="parChTrans1D2" presStyleIdx="16" presStyleCnt="28"/>
      <dgm:spPr/>
      <dgm:t>
        <a:bodyPr/>
        <a:lstStyle/>
        <a:p>
          <a:endParaRPr lang="ru-RU"/>
        </a:p>
      </dgm:t>
    </dgm:pt>
    <dgm:pt modelId="{65ECD1E4-C228-4D6A-90C1-A3AF3D5578F9}" type="pres">
      <dgm:prSet presAssocID="{D598A153-1C54-4269-90FC-ECFE59D70592}" presName="node" presStyleLbl="node1" presStyleIdx="16" presStyleCnt="28" custScaleX="133100" custScaleY="133100" custRadScaleRad="100040" custRadScaleInc="703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502F1-F773-46C4-B397-8919D1697E30}" type="pres">
      <dgm:prSet presAssocID="{937B649A-3596-411F-B3A4-BE273F29A322}" presName="Name9" presStyleLbl="parChTrans1D2" presStyleIdx="17" presStyleCnt="28"/>
      <dgm:spPr/>
      <dgm:t>
        <a:bodyPr/>
        <a:lstStyle/>
        <a:p>
          <a:endParaRPr lang="ru-RU"/>
        </a:p>
      </dgm:t>
    </dgm:pt>
    <dgm:pt modelId="{E264B892-112B-42A9-B2DA-95B3EE80F9AF}" type="pres">
      <dgm:prSet presAssocID="{937B649A-3596-411F-B3A4-BE273F29A322}" presName="connTx" presStyleLbl="parChTrans1D2" presStyleIdx="17" presStyleCnt="28"/>
      <dgm:spPr/>
      <dgm:t>
        <a:bodyPr/>
        <a:lstStyle/>
        <a:p>
          <a:endParaRPr lang="ru-RU"/>
        </a:p>
      </dgm:t>
    </dgm:pt>
    <dgm:pt modelId="{4213ED99-F292-41E2-A8AE-8FE886E0B638}" type="pres">
      <dgm:prSet presAssocID="{F6134752-C489-4E61-962F-1502FBFDA6A4}" presName="node" presStyleLbl="node1" presStyleIdx="17" presStyleCnt="28" custScaleX="121000" custScaleY="121000" custRadScaleRad="101859" custRadScaleInc="887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A2C2C-3068-4A68-BD04-82B98F34C300}" type="pres">
      <dgm:prSet presAssocID="{95AD980E-1DEF-49F8-B3D8-6C5D368C79FB}" presName="Name9" presStyleLbl="parChTrans1D2" presStyleIdx="18" presStyleCnt="28"/>
      <dgm:spPr/>
      <dgm:t>
        <a:bodyPr/>
        <a:lstStyle/>
        <a:p>
          <a:endParaRPr lang="ru-RU"/>
        </a:p>
      </dgm:t>
    </dgm:pt>
    <dgm:pt modelId="{21758102-1300-41BD-B9F5-4369C90CD3F9}" type="pres">
      <dgm:prSet presAssocID="{95AD980E-1DEF-49F8-B3D8-6C5D368C79FB}" presName="connTx" presStyleLbl="parChTrans1D2" presStyleIdx="18" presStyleCnt="28"/>
      <dgm:spPr/>
      <dgm:t>
        <a:bodyPr/>
        <a:lstStyle/>
        <a:p>
          <a:endParaRPr lang="ru-RU"/>
        </a:p>
      </dgm:t>
    </dgm:pt>
    <dgm:pt modelId="{E86D147C-F19E-48F6-A920-6EA70B0CE85E}" type="pres">
      <dgm:prSet presAssocID="{0F7E9BE8-A29D-4381-BBA9-CCD51024F3F8}" presName="node" presStyleLbl="node1" presStyleIdx="18" presStyleCnt="28" custScaleX="133100" custScaleY="133100" custRadScaleRad="97643" custRadScaleInc="-1304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189A6-00E0-4C91-9787-9C661F69618B}" type="pres">
      <dgm:prSet presAssocID="{7FFC81C2-9510-4EAA-9FEF-33BA0200C451}" presName="Name9" presStyleLbl="parChTrans1D2" presStyleIdx="19" presStyleCnt="28"/>
      <dgm:spPr/>
      <dgm:t>
        <a:bodyPr/>
        <a:lstStyle/>
        <a:p>
          <a:endParaRPr lang="ru-RU"/>
        </a:p>
      </dgm:t>
    </dgm:pt>
    <dgm:pt modelId="{C1794501-C8B5-4E36-A391-359C61D1FC80}" type="pres">
      <dgm:prSet presAssocID="{7FFC81C2-9510-4EAA-9FEF-33BA0200C451}" presName="connTx" presStyleLbl="parChTrans1D2" presStyleIdx="19" presStyleCnt="28"/>
      <dgm:spPr/>
      <dgm:t>
        <a:bodyPr/>
        <a:lstStyle/>
        <a:p>
          <a:endParaRPr lang="ru-RU"/>
        </a:p>
      </dgm:t>
    </dgm:pt>
    <dgm:pt modelId="{E88DD8A6-87BA-4733-9004-624A1C150617}" type="pres">
      <dgm:prSet presAssocID="{F9610460-9BEE-4E5E-81B2-63B0530EC65C}" presName="node" presStyleLbl="node1" presStyleIdx="19" presStyleCnt="28" custScaleX="146410" custScaleY="146410" custRadScaleRad="98271" custRadScaleInc="870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457D9-8257-4521-A887-3342A74B8E37}" type="pres">
      <dgm:prSet presAssocID="{22B915C8-8613-470C-8CE3-F724082CE3A0}" presName="Name9" presStyleLbl="parChTrans1D2" presStyleIdx="20" presStyleCnt="28"/>
      <dgm:spPr/>
      <dgm:t>
        <a:bodyPr/>
        <a:lstStyle/>
        <a:p>
          <a:endParaRPr lang="ru-RU"/>
        </a:p>
      </dgm:t>
    </dgm:pt>
    <dgm:pt modelId="{D61E5974-D09B-4C7E-ACE0-78644A5806EE}" type="pres">
      <dgm:prSet presAssocID="{22B915C8-8613-470C-8CE3-F724082CE3A0}" presName="connTx" presStyleLbl="parChTrans1D2" presStyleIdx="20" presStyleCnt="28"/>
      <dgm:spPr/>
      <dgm:t>
        <a:bodyPr/>
        <a:lstStyle/>
        <a:p>
          <a:endParaRPr lang="ru-RU"/>
        </a:p>
      </dgm:t>
    </dgm:pt>
    <dgm:pt modelId="{B4A67599-78E9-470B-940E-A742F69D288A}" type="pres">
      <dgm:prSet presAssocID="{6CF46E30-2AED-4EFC-A212-CDA516711304}" presName="node" presStyleLbl="node1" presStyleIdx="20" presStyleCnt="28" custScaleX="133100" custScaleY="133100" custRadScaleRad="95368" custRadScaleInc="878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30652-AD26-4677-B9EC-4F961F5D9260}" type="pres">
      <dgm:prSet presAssocID="{68A62BB8-621C-4326-87D1-40F2866C4281}" presName="Name9" presStyleLbl="parChTrans1D2" presStyleIdx="21" presStyleCnt="28"/>
      <dgm:spPr/>
      <dgm:t>
        <a:bodyPr/>
        <a:lstStyle/>
        <a:p>
          <a:endParaRPr lang="ru-RU"/>
        </a:p>
      </dgm:t>
    </dgm:pt>
    <dgm:pt modelId="{FB9EA295-373F-4A25-BD28-1B5145F952B1}" type="pres">
      <dgm:prSet presAssocID="{68A62BB8-621C-4326-87D1-40F2866C4281}" presName="connTx" presStyleLbl="parChTrans1D2" presStyleIdx="21" presStyleCnt="28"/>
      <dgm:spPr/>
      <dgm:t>
        <a:bodyPr/>
        <a:lstStyle/>
        <a:p>
          <a:endParaRPr lang="ru-RU"/>
        </a:p>
      </dgm:t>
    </dgm:pt>
    <dgm:pt modelId="{77D85717-AC74-45C8-AD65-66E5442CCD51}" type="pres">
      <dgm:prSet presAssocID="{58FF628F-C243-4087-84FF-24FD05436D14}" presName="node" presStyleLbl="node1" presStyleIdx="21" presStyleCnt="28" custScaleX="121000" custScaleY="121000" custRadScaleRad="100046" custRadScaleInc="-2103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97AA4-44A2-4281-9D59-BE4F4263FCBB}" type="pres">
      <dgm:prSet presAssocID="{17814CA7-A37A-47EA-9AC3-08A060614DA7}" presName="Name9" presStyleLbl="parChTrans1D2" presStyleIdx="22" presStyleCnt="28"/>
      <dgm:spPr/>
      <dgm:t>
        <a:bodyPr/>
        <a:lstStyle/>
        <a:p>
          <a:endParaRPr lang="ru-RU"/>
        </a:p>
      </dgm:t>
    </dgm:pt>
    <dgm:pt modelId="{1DAE1067-5BB1-41CC-A2AA-8CB58D935B16}" type="pres">
      <dgm:prSet presAssocID="{17814CA7-A37A-47EA-9AC3-08A060614DA7}" presName="connTx" presStyleLbl="parChTrans1D2" presStyleIdx="22" presStyleCnt="28"/>
      <dgm:spPr/>
      <dgm:t>
        <a:bodyPr/>
        <a:lstStyle/>
        <a:p>
          <a:endParaRPr lang="ru-RU"/>
        </a:p>
      </dgm:t>
    </dgm:pt>
    <dgm:pt modelId="{95B3C387-A650-4B24-AF29-41A68756F702}" type="pres">
      <dgm:prSet presAssocID="{30AB4404-1A49-42C9-9C32-08F5BA01ABD8}" presName="node" presStyleLbl="node1" presStyleIdx="22" presStyleCnt="28" custScaleX="133100" custScaleY="133100" custRadScaleRad="104101" custRadScaleInc="-2494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F1D71-3940-4D0F-95B4-3DD2FF532DD3}" type="pres">
      <dgm:prSet presAssocID="{05B77381-9EAA-40F3-9137-16E9145111AF}" presName="Name9" presStyleLbl="parChTrans1D2" presStyleIdx="23" presStyleCnt="28"/>
      <dgm:spPr/>
      <dgm:t>
        <a:bodyPr/>
        <a:lstStyle/>
        <a:p>
          <a:endParaRPr lang="ru-RU"/>
        </a:p>
      </dgm:t>
    </dgm:pt>
    <dgm:pt modelId="{825DF6A0-9A81-4575-85F7-92B7192D5E81}" type="pres">
      <dgm:prSet presAssocID="{05B77381-9EAA-40F3-9137-16E9145111AF}" presName="connTx" presStyleLbl="parChTrans1D2" presStyleIdx="23" presStyleCnt="28"/>
      <dgm:spPr/>
      <dgm:t>
        <a:bodyPr/>
        <a:lstStyle/>
        <a:p>
          <a:endParaRPr lang="ru-RU"/>
        </a:p>
      </dgm:t>
    </dgm:pt>
    <dgm:pt modelId="{050EFE37-F03E-403D-BD98-8417B4E5BF24}" type="pres">
      <dgm:prSet presAssocID="{0326C68F-957E-4D59-86CC-85C31A68C435}" presName="node" presStyleLbl="node1" presStyleIdx="23" presStyleCnt="28" custScaleX="133100" custScaleY="133100" custRadScaleRad="92803" custRadScaleInc="710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DB5A-76D9-4915-AE76-833991364C2E}" type="pres">
      <dgm:prSet presAssocID="{AADD54F1-25DA-4040-85F1-B3D3AC265A7E}" presName="Name9" presStyleLbl="parChTrans1D2" presStyleIdx="24" presStyleCnt="28"/>
      <dgm:spPr/>
      <dgm:t>
        <a:bodyPr/>
        <a:lstStyle/>
        <a:p>
          <a:endParaRPr lang="ru-RU"/>
        </a:p>
      </dgm:t>
    </dgm:pt>
    <dgm:pt modelId="{4CBF3B8F-5DE0-46E4-A8EB-2F66F12D2437}" type="pres">
      <dgm:prSet presAssocID="{AADD54F1-25DA-4040-85F1-B3D3AC265A7E}" presName="connTx" presStyleLbl="parChTrans1D2" presStyleIdx="24" presStyleCnt="28"/>
      <dgm:spPr/>
      <dgm:t>
        <a:bodyPr/>
        <a:lstStyle/>
        <a:p>
          <a:endParaRPr lang="ru-RU"/>
        </a:p>
      </dgm:t>
    </dgm:pt>
    <dgm:pt modelId="{E4137F36-D785-45AE-BA24-889F39DC16DA}" type="pres">
      <dgm:prSet presAssocID="{2D26CFB3-4473-44DE-8AFC-EE7642976CEB}" presName="node" presStyleLbl="node1" presStyleIdx="24" presStyleCnt="28" custScaleX="133100" custScaleY="133100" custRadScaleRad="92755" custRadScaleInc="726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BCFD2-8A86-40BA-8DC0-9B7D417069DF}" type="pres">
      <dgm:prSet presAssocID="{1FAD0EB0-1DCE-44F7-B8F0-09FB7F870FC1}" presName="Name9" presStyleLbl="parChTrans1D2" presStyleIdx="25" presStyleCnt="28"/>
      <dgm:spPr/>
      <dgm:t>
        <a:bodyPr/>
        <a:lstStyle/>
        <a:p>
          <a:endParaRPr lang="ru-RU"/>
        </a:p>
      </dgm:t>
    </dgm:pt>
    <dgm:pt modelId="{527B95D7-33A6-4EFC-8FAD-959DB7190EC3}" type="pres">
      <dgm:prSet presAssocID="{1FAD0EB0-1DCE-44F7-B8F0-09FB7F870FC1}" presName="connTx" presStyleLbl="parChTrans1D2" presStyleIdx="25" presStyleCnt="28"/>
      <dgm:spPr/>
      <dgm:t>
        <a:bodyPr/>
        <a:lstStyle/>
        <a:p>
          <a:endParaRPr lang="ru-RU"/>
        </a:p>
      </dgm:t>
    </dgm:pt>
    <dgm:pt modelId="{3240EC87-3092-40C8-9567-FC6246E05769}" type="pres">
      <dgm:prSet presAssocID="{F427841A-39C1-467C-9F80-772ECD64DD06}" presName="node" presStyleLbl="node1" presStyleIdx="25" presStyleCnt="28" custScaleX="133100" custScaleY="133100" custRadScaleRad="94370" custRadScaleInc="740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49148-BB6E-4941-85BA-ED436B7DF5C5}" type="pres">
      <dgm:prSet presAssocID="{7EEA854E-28F4-4678-932A-97D71C1E5315}" presName="Name9" presStyleLbl="parChTrans1D2" presStyleIdx="26" presStyleCnt="28"/>
      <dgm:spPr/>
      <dgm:t>
        <a:bodyPr/>
        <a:lstStyle/>
        <a:p>
          <a:endParaRPr lang="ru-RU"/>
        </a:p>
      </dgm:t>
    </dgm:pt>
    <dgm:pt modelId="{90DD798E-B29C-4DDE-B0B2-442E38983B68}" type="pres">
      <dgm:prSet presAssocID="{7EEA854E-28F4-4678-932A-97D71C1E5315}" presName="connTx" presStyleLbl="parChTrans1D2" presStyleIdx="26" presStyleCnt="28"/>
      <dgm:spPr/>
      <dgm:t>
        <a:bodyPr/>
        <a:lstStyle/>
        <a:p>
          <a:endParaRPr lang="ru-RU"/>
        </a:p>
      </dgm:t>
    </dgm:pt>
    <dgm:pt modelId="{5419D139-B9E9-4E07-89D5-8FDEFC7E3C3F}" type="pres">
      <dgm:prSet presAssocID="{73E9780B-C18F-4EA8-B1C7-AC6A08074693}" presName="node" presStyleLbl="node1" presStyleIdx="26" presStyleCnt="28" custScaleX="121000" custScaleY="121000" custRadScaleRad="101838" custRadScaleInc="-1095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D2B08-5A58-43A8-B66B-5AF39A241B9F}" type="pres">
      <dgm:prSet presAssocID="{F68A3D6C-65D3-414D-819F-32689B00A66B}" presName="Name9" presStyleLbl="parChTrans1D2" presStyleIdx="27" presStyleCnt="28"/>
      <dgm:spPr/>
      <dgm:t>
        <a:bodyPr/>
        <a:lstStyle/>
        <a:p>
          <a:endParaRPr lang="ru-RU"/>
        </a:p>
      </dgm:t>
    </dgm:pt>
    <dgm:pt modelId="{35A93223-1B63-46E8-9BC8-91CEBA8912A2}" type="pres">
      <dgm:prSet presAssocID="{F68A3D6C-65D3-414D-819F-32689B00A66B}" presName="connTx" presStyleLbl="parChTrans1D2" presStyleIdx="27" presStyleCnt="28"/>
      <dgm:spPr/>
      <dgm:t>
        <a:bodyPr/>
        <a:lstStyle/>
        <a:p>
          <a:endParaRPr lang="ru-RU"/>
        </a:p>
      </dgm:t>
    </dgm:pt>
    <dgm:pt modelId="{179DEDC7-6315-4F71-9E68-A9C14A912408}" type="pres">
      <dgm:prSet presAssocID="{3EE5B902-E372-4DA5-BC5A-5C542D55D59F}" presName="node" presStyleLbl="node1" presStyleIdx="27" presStyleCnt="28" custScaleX="121000" custScaleY="121000" custRadScaleRad="105571" custRadScaleInc="1730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3C2B02-1710-44A6-B3AA-B2F7FC90820E}" type="presOf" srcId="{0B34CC60-8E89-4666-B6AA-4F7E47AE3FC0}" destId="{F256EFCA-57C8-4DF4-ACC9-80190D60758A}" srcOrd="1" destOrd="0" presId="urn:microsoft.com/office/officeart/2005/8/layout/radial1"/>
    <dgm:cxn modelId="{38275E2E-EE02-4715-8F8B-B54E066CAE9C}" srcId="{DC182A8C-5C6B-4725-8516-25369F148EE2}" destId="{65A33DCF-A05F-49F9-951C-8020C6B969F9}" srcOrd="13" destOrd="0" parTransId="{2524C8F6-0C93-4E84-922E-8BAF81E8ECDD}" sibTransId="{0BEDE9AB-462B-494D-A7BF-3EE0DBFC882B}"/>
    <dgm:cxn modelId="{876D0C84-2743-4DBE-8FB8-60696A6749E6}" type="presOf" srcId="{7FFC81C2-9510-4EAA-9FEF-33BA0200C451}" destId="{C1794501-C8B5-4E36-A391-359C61D1FC80}" srcOrd="1" destOrd="0" presId="urn:microsoft.com/office/officeart/2005/8/layout/radial1"/>
    <dgm:cxn modelId="{0870E4E2-0B8B-41D7-B915-07520DC28709}" type="presOf" srcId="{9F5713A6-88F7-4E33-8A2E-771FAFDAC8A8}" destId="{61A3A8C1-E93A-4A3C-BB9B-C2158171A0A9}" srcOrd="0" destOrd="0" presId="urn:microsoft.com/office/officeart/2005/8/layout/radial1"/>
    <dgm:cxn modelId="{6FD07C37-E656-4AD1-A52B-27E67BD8404D}" type="presOf" srcId="{70697A16-51B8-4009-811B-7B60A4F3713F}" destId="{BD310383-FFDF-4164-B9A3-68150CD05707}" srcOrd="1" destOrd="0" presId="urn:microsoft.com/office/officeart/2005/8/layout/radial1"/>
    <dgm:cxn modelId="{9480DC36-92C0-45D7-8C11-DFEA248B5040}" type="presOf" srcId="{306FF9C4-C039-49F9-90BA-EFCB517B8958}" destId="{B497C684-BE41-4599-851A-9A14EB01052F}" srcOrd="0" destOrd="0" presId="urn:microsoft.com/office/officeart/2005/8/layout/radial1"/>
    <dgm:cxn modelId="{57DAEE5A-EBCB-4D54-8A47-0E3E1D51DDA3}" srcId="{C64CE3DC-8870-4CD8-9897-089F6C6515FA}" destId="{C12106D0-0499-451A-B5A7-7BC51F3DB4E9}" srcOrd="1" destOrd="0" parTransId="{05B2E0C1-3315-446A-A629-6AB2D0FBE221}" sibTransId="{79978DA9-DDB6-41E1-BD11-5049E3901296}"/>
    <dgm:cxn modelId="{88D550E1-0EAC-4A3C-90E5-B89187F2EDA5}" type="presOf" srcId="{7EEA854E-28F4-4678-932A-97D71C1E5315}" destId="{90DD798E-B29C-4DDE-B0B2-442E38983B68}" srcOrd="1" destOrd="0" presId="urn:microsoft.com/office/officeart/2005/8/layout/radial1"/>
    <dgm:cxn modelId="{E16853A9-6718-4A40-A856-ABADDCF7259B}" type="presOf" srcId="{22B915C8-8613-470C-8CE3-F724082CE3A0}" destId="{D61E5974-D09B-4C7E-ACE0-78644A5806EE}" srcOrd="1" destOrd="0" presId="urn:microsoft.com/office/officeart/2005/8/layout/radial1"/>
    <dgm:cxn modelId="{34EA6C1E-3696-4306-9011-8D154C447478}" type="presOf" srcId="{7F6897BE-26C1-439F-9489-8F278E33076E}" destId="{0038DC4B-EA68-4564-996D-6DFC1B674990}" srcOrd="0" destOrd="0" presId="urn:microsoft.com/office/officeart/2005/8/layout/radial1"/>
    <dgm:cxn modelId="{A0766B43-429B-46A2-88DB-3689AC163960}" type="presOf" srcId="{937B649A-3596-411F-B3A4-BE273F29A322}" destId="{58B502F1-F773-46C4-B397-8919D1697E30}" srcOrd="0" destOrd="0" presId="urn:microsoft.com/office/officeart/2005/8/layout/radial1"/>
    <dgm:cxn modelId="{9B0DAFCF-DE99-4F68-9D37-115EB0D19959}" srcId="{DC182A8C-5C6B-4725-8516-25369F148EE2}" destId="{2D26CFB3-4473-44DE-8AFC-EE7642976CEB}" srcOrd="24" destOrd="0" parTransId="{AADD54F1-25DA-4040-85F1-B3D3AC265A7E}" sibTransId="{8CC90C5C-78DB-4EFD-A5EE-059911AA3016}"/>
    <dgm:cxn modelId="{BDF013A5-6B52-4DA0-A32D-6621A58363B9}" type="presOf" srcId="{2524C8F6-0C93-4E84-922E-8BAF81E8ECDD}" destId="{C94F4FFD-0710-468A-A5F9-4F5C4D10C778}" srcOrd="0" destOrd="0" presId="urn:microsoft.com/office/officeart/2005/8/layout/radial1"/>
    <dgm:cxn modelId="{94349DC8-EC04-4FED-A1E8-CBB3285D0D5D}" type="presOf" srcId="{AADD54F1-25DA-4040-85F1-B3D3AC265A7E}" destId="{4CBF3B8F-5DE0-46E4-A8EB-2F66F12D2437}" srcOrd="1" destOrd="0" presId="urn:microsoft.com/office/officeart/2005/8/layout/radial1"/>
    <dgm:cxn modelId="{30BDDDF1-6D21-4C24-99B9-E5358D3FAC0C}" type="presOf" srcId="{B639A490-5DA5-4327-B8D5-172CDB957B4D}" destId="{3A4F3E4A-4A98-4B97-A2FF-2C3176D85DCE}" srcOrd="0" destOrd="0" presId="urn:microsoft.com/office/officeart/2005/8/layout/radial1"/>
    <dgm:cxn modelId="{F8E928A1-A055-4523-8525-4FC212A53692}" type="presOf" srcId="{E67E1D1D-9E0B-4981-B356-0B18CA492E1C}" destId="{B4D88905-A549-4E98-BF41-CFDFA7D13231}" srcOrd="0" destOrd="0" presId="urn:microsoft.com/office/officeart/2005/8/layout/radial1"/>
    <dgm:cxn modelId="{907991E3-69BF-4D07-8AAE-587A7845F865}" type="presOf" srcId="{1FAD0EB0-1DCE-44F7-B8F0-09FB7F870FC1}" destId="{527B95D7-33A6-4EFC-8FAD-959DB7190EC3}" srcOrd="1" destOrd="0" presId="urn:microsoft.com/office/officeart/2005/8/layout/radial1"/>
    <dgm:cxn modelId="{8513EC15-2D21-4B78-A4FF-28BC6A62C7D1}" srcId="{DC182A8C-5C6B-4725-8516-25369F148EE2}" destId="{806972E5-3523-4448-8221-9268F0B573D5}" srcOrd="2" destOrd="0" parTransId="{A5C4EA6C-D4DC-48C4-9DD9-8FB2547883EB}" sibTransId="{0F4F67FF-FAF4-43F5-8181-6C62C20AABF8}"/>
    <dgm:cxn modelId="{5BA29912-92BD-4669-986A-50A4C9A6FD6D}" type="presOf" srcId="{27B62AF1-D097-4081-81BD-700479A57079}" destId="{18EAD5A6-C88F-4F74-A8E7-D2F2FED1872D}" srcOrd="1" destOrd="0" presId="urn:microsoft.com/office/officeart/2005/8/layout/radial1"/>
    <dgm:cxn modelId="{15198B59-6D7D-490A-86F2-C9BA80397B5B}" type="presOf" srcId="{806972E5-3523-4448-8221-9268F0B573D5}" destId="{3EAFCD67-B321-43E1-9314-8EDD7A4AE392}" srcOrd="0" destOrd="0" presId="urn:microsoft.com/office/officeart/2005/8/layout/radial1"/>
    <dgm:cxn modelId="{6A5FA63A-514A-4F12-9D8D-45CDDD63739A}" type="presOf" srcId="{CCC0B1AB-FCBF-4355-9792-05E3F64BE6C7}" destId="{3358C5CD-AED9-4B9C-A1AE-BAD223C27A31}" srcOrd="0" destOrd="0" presId="urn:microsoft.com/office/officeart/2005/8/layout/radial1"/>
    <dgm:cxn modelId="{AB84E3AE-F7C3-417A-AA50-DD6F0A388F66}" type="presOf" srcId="{AADD54F1-25DA-4040-85F1-B3D3AC265A7E}" destId="{37CCDB5A-76D9-4915-AE76-833991364C2E}" srcOrd="0" destOrd="0" presId="urn:microsoft.com/office/officeart/2005/8/layout/radial1"/>
    <dgm:cxn modelId="{B1CF7913-C096-4EAF-BB36-B98BF9BB15D2}" type="presOf" srcId="{27B62AF1-D097-4081-81BD-700479A57079}" destId="{1AEEDDD6-4CBE-4A37-B791-031AD30E5E25}" srcOrd="0" destOrd="0" presId="urn:microsoft.com/office/officeart/2005/8/layout/radial1"/>
    <dgm:cxn modelId="{71F1A971-958E-437A-9B9F-451A54FEDD1A}" type="presOf" srcId="{1FAD0EB0-1DCE-44F7-B8F0-09FB7F870FC1}" destId="{FADBCFD2-8A86-40BA-8DC0-9B7D417069DF}" srcOrd="0" destOrd="0" presId="urn:microsoft.com/office/officeart/2005/8/layout/radial1"/>
    <dgm:cxn modelId="{E9184E5E-E3D2-419B-8B0E-DDBEABF4A806}" type="presOf" srcId="{2A5C5C56-44D2-4CE8-8944-9C406B003733}" destId="{467035EE-64F5-4338-AB2A-74C10293C52D}" srcOrd="0" destOrd="0" presId="urn:microsoft.com/office/officeart/2005/8/layout/radial1"/>
    <dgm:cxn modelId="{1A63A2C3-9632-46A9-934B-3397ED6C43CE}" srcId="{C64CE3DC-8870-4CD8-9897-089F6C6515FA}" destId="{2BF07BC2-4956-4119-B003-E1CDC1CA4FFD}" srcOrd="2" destOrd="0" parTransId="{99E395DC-ECE3-42AB-B8E7-64B246E5C6A1}" sibTransId="{F304C433-36B2-4E77-8A93-75849804EC21}"/>
    <dgm:cxn modelId="{37C96144-4844-41DC-B6FB-4D4A3D2B2F7E}" type="presOf" srcId="{F9610460-9BEE-4E5E-81B2-63B0530EC65C}" destId="{E88DD8A6-87BA-4733-9004-624A1C150617}" srcOrd="0" destOrd="0" presId="urn:microsoft.com/office/officeart/2005/8/layout/radial1"/>
    <dgm:cxn modelId="{0F566109-8D74-4601-AC2E-17CCB27E851B}" srcId="{DC182A8C-5C6B-4725-8516-25369F148EE2}" destId="{6323B7A6-300C-461B-8BD4-656A58EEA90B}" srcOrd="12" destOrd="0" parTransId="{28F188B7-64D1-4893-AC58-3BD4FBBA2D7C}" sibTransId="{49D4DAD6-513C-4E6D-82D2-EA5CDDA37FAC}"/>
    <dgm:cxn modelId="{4EFF3F23-8595-4019-B415-66956E0F30E8}" type="presOf" srcId="{73E9780B-C18F-4EA8-B1C7-AC6A08074693}" destId="{5419D139-B9E9-4E07-89D5-8FDEFC7E3C3F}" srcOrd="0" destOrd="0" presId="urn:microsoft.com/office/officeart/2005/8/layout/radial1"/>
    <dgm:cxn modelId="{731E8087-CBBD-4E5E-A4E7-84396D390B66}" srcId="{DC182A8C-5C6B-4725-8516-25369F148EE2}" destId="{3EE5B902-E372-4DA5-BC5A-5C542D55D59F}" srcOrd="27" destOrd="0" parTransId="{F68A3D6C-65D3-414D-819F-32689B00A66B}" sibTransId="{CE192F38-4873-4A44-AA1D-1AFC28F4A4E8}"/>
    <dgm:cxn modelId="{4B5A1E5E-12B9-4DE3-838A-8DA2E7861E13}" type="presOf" srcId="{20F7DA8A-ADE3-47A8-861D-3EA166A70203}" destId="{3FC6351A-F526-47E6-BB55-5D988EC770D0}" srcOrd="1" destOrd="0" presId="urn:microsoft.com/office/officeart/2005/8/layout/radial1"/>
    <dgm:cxn modelId="{8F076EF4-BCFE-4A75-B3A0-29479C8C4EF1}" type="presOf" srcId="{30AB4404-1A49-42C9-9C32-08F5BA01ABD8}" destId="{95B3C387-A650-4B24-AF29-41A68756F702}" srcOrd="0" destOrd="0" presId="urn:microsoft.com/office/officeart/2005/8/layout/radial1"/>
    <dgm:cxn modelId="{769B2814-BCCA-43D1-964C-BEBE2B272679}" type="presOf" srcId="{91189E7B-D043-495D-98B0-ED297F786755}" destId="{C1764DC0-67E9-4A10-8AC3-214B4CC1D8C9}" srcOrd="0" destOrd="0" presId="urn:microsoft.com/office/officeart/2005/8/layout/radial1"/>
    <dgm:cxn modelId="{DF0A3E8B-EFA4-40E7-BFDC-25D69B323335}" type="presOf" srcId="{58FF628F-C243-4087-84FF-24FD05436D14}" destId="{77D85717-AC74-45C8-AD65-66E5442CCD51}" srcOrd="0" destOrd="0" presId="urn:microsoft.com/office/officeart/2005/8/layout/radial1"/>
    <dgm:cxn modelId="{0758E1E1-77EF-4B0E-AE95-B6B6B12AE057}" type="presOf" srcId="{68A62BB8-621C-4326-87D1-40F2866C4281}" destId="{6D730652-AD26-4677-B9EC-4F961F5D9260}" srcOrd="0" destOrd="0" presId="urn:microsoft.com/office/officeart/2005/8/layout/radial1"/>
    <dgm:cxn modelId="{25BED2D9-FE52-450E-9DC9-0CA4FA809A86}" type="presOf" srcId="{74F183B3-C1A7-4B57-8A32-223670A22D6E}" destId="{760954DC-8F84-42A5-9FEE-F182B58CB127}" srcOrd="1" destOrd="0" presId="urn:microsoft.com/office/officeart/2005/8/layout/radial1"/>
    <dgm:cxn modelId="{44268A51-7C5C-4D0A-A014-7E66B208D96D}" srcId="{DC182A8C-5C6B-4725-8516-25369F148EE2}" destId="{CCC0B1AB-FCBF-4355-9792-05E3F64BE6C7}" srcOrd="9" destOrd="0" parTransId="{306FF9C4-C039-49F9-90BA-EFCB517B8958}" sibTransId="{8D079C62-8DC1-4AF2-83CA-38CA57F18621}"/>
    <dgm:cxn modelId="{C8AD4BC7-F0EA-4830-B80F-F3CEC6A2380A}" type="presOf" srcId="{7FFC81C2-9510-4EAA-9FEF-33BA0200C451}" destId="{60E189A6-00E0-4C91-9787-9C661F69618B}" srcOrd="0" destOrd="0" presId="urn:microsoft.com/office/officeart/2005/8/layout/radial1"/>
    <dgm:cxn modelId="{67FF3F7B-DDE3-46F3-A6AA-05258CCED31F}" type="presOf" srcId="{70697A16-51B8-4009-811B-7B60A4F3713F}" destId="{47F9422D-829D-496C-92EF-86C9FD171759}" srcOrd="0" destOrd="0" presId="urn:microsoft.com/office/officeart/2005/8/layout/radial1"/>
    <dgm:cxn modelId="{C1A73C7D-4D26-482F-BCDF-2D8820790D4F}" type="presOf" srcId="{98F23A1B-3C6F-4947-AAE5-AAD0908CD15D}" destId="{0516D123-83A1-4C6A-8D7F-42BC8A95CFD5}" srcOrd="0" destOrd="0" presId="urn:microsoft.com/office/officeart/2005/8/layout/radial1"/>
    <dgm:cxn modelId="{FBBA5BD2-FE0B-4A5D-BA78-DC180C679A52}" type="presOf" srcId="{E67E1D1D-9E0B-4981-B356-0B18CA492E1C}" destId="{64D1016A-B1B7-4137-8F1E-E8F2B730BD3E}" srcOrd="1" destOrd="0" presId="urn:microsoft.com/office/officeart/2005/8/layout/radial1"/>
    <dgm:cxn modelId="{B63F2719-4868-44A2-B299-8CACEE59C0E4}" srcId="{DC182A8C-5C6B-4725-8516-25369F148EE2}" destId="{F9610460-9BEE-4E5E-81B2-63B0530EC65C}" srcOrd="19" destOrd="0" parTransId="{7FFC81C2-9510-4EAA-9FEF-33BA0200C451}" sibTransId="{B82B3347-78A5-4E2B-A5CA-C69128684C0A}"/>
    <dgm:cxn modelId="{8D7695EE-6A74-4EC8-A189-8ADCAA6CE0D9}" srcId="{DC182A8C-5C6B-4725-8516-25369F148EE2}" destId="{73D7A5C9-3029-4DBA-B676-B3E6B271F9A1}" srcOrd="7" destOrd="0" parTransId="{27B62AF1-D097-4081-81BD-700479A57079}" sibTransId="{7672B821-0BFD-4E12-A14B-079F611E78C3}"/>
    <dgm:cxn modelId="{4D79A911-3670-4A07-9C59-684CCBFEC305}" type="presOf" srcId="{55A1E8C5-960C-4A27-A92C-A8F83C7709BF}" destId="{5964796D-FE84-42A9-986C-509616D0FCF9}" srcOrd="1" destOrd="0" presId="urn:microsoft.com/office/officeart/2005/8/layout/radial1"/>
    <dgm:cxn modelId="{07B0DA13-A1F1-4CE0-A810-C17317535AA1}" type="presOf" srcId="{DC182A8C-5C6B-4725-8516-25369F148EE2}" destId="{D97C62C0-47D2-461D-8628-CF0A14CD3148}" srcOrd="0" destOrd="0" presId="urn:microsoft.com/office/officeart/2005/8/layout/radial1"/>
    <dgm:cxn modelId="{41B8BA17-2F8F-420E-87E9-5D501B449100}" type="presOf" srcId="{6CF46E30-2AED-4EFC-A212-CDA516711304}" destId="{B4A67599-78E9-470B-940E-A742F69D288A}" srcOrd="0" destOrd="0" presId="urn:microsoft.com/office/officeart/2005/8/layout/radial1"/>
    <dgm:cxn modelId="{CC314229-7490-47F6-B7A5-8972273D1F1F}" type="presOf" srcId="{CB3E7DE8-1ABB-4988-BFFF-E6EDE98DD7A5}" destId="{6AAE2491-1F55-47C3-8703-93CC4EE3EE2C}" srcOrd="1" destOrd="0" presId="urn:microsoft.com/office/officeart/2005/8/layout/radial1"/>
    <dgm:cxn modelId="{C7FBB57A-5A30-4C55-B876-B57A53E75D39}" type="presOf" srcId="{2D26CFB3-4473-44DE-8AFC-EE7642976CEB}" destId="{E4137F36-D785-45AE-BA24-889F39DC16DA}" srcOrd="0" destOrd="0" presId="urn:microsoft.com/office/officeart/2005/8/layout/radial1"/>
    <dgm:cxn modelId="{28867511-C8F4-43B2-9CFA-92846E223A8A}" type="presOf" srcId="{17814CA7-A37A-47EA-9AC3-08A060614DA7}" destId="{CEF97AA4-44A2-4281-9D59-BE4F4263FCBB}" srcOrd="0" destOrd="0" presId="urn:microsoft.com/office/officeart/2005/8/layout/radial1"/>
    <dgm:cxn modelId="{4A49C3FD-1507-4483-80DF-2C9DAF185096}" srcId="{DC182A8C-5C6B-4725-8516-25369F148EE2}" destId="{20AA4C9A-C949-4C4B-A72E-1D734BE96A97}" srcOrd="11" destOrd="0" parTransId="{D2907450-17C4-4172-8DC3-2DDE63850D6C}" sibTransId="{C295896E-CC80-42CD-AC55-407B01823E60}"/>
    <dgm:cxn modelId="{4BF95E03-5D4E-42E7-9245-9FBF23C4DDE2}" type="presOf" srcId="{482316B1-8863-4DE9-893A-772CD6C20D36}" destId="{C8ED3A22-5690-436A-AD82-6F8AD3915956}" srcOrd="0" destOrd="0" presId="urn:microsoft.com/office/officeart/2005/8/layout/radial1"/>
    <dgm:cxn modelId="{992A0C06-472C-49FB-B895-6C5062539CF4}" srcId="{DC182A8C-5C6B-4725-8516-25369F148EE2}" destId="{C6B207A5-1C5B-4912-B5A1-357FD8F0CE6F}" srcOrd="5" destOrd="0" parTransId="{20F7DA8A-ADE3-47A8-861D-3EA166A70203}" sibTransId="{67A16E79-4B5D-467A-BE51-C5DE3F0AF54D}"/>
    <dgm:cxn modelId="{A61CE5FE-4DD0-498E-B00C-6DDE082E7486}" type="presOf" srcId="{DD2DF8CC-C39E-4961-AC55-3BD523ADD2EC}" destId="{51CE0C98-A453-47CD-B59B-2CF285DC1748}" srcOrd="0" destOrd="0" presId="urn:microsoft.com/office/officeart/2005/8/layout/radial1"/>
    <dgm:cxn modelId="{DF434870-023D-4CE8-90B8-E78FD3AD6966}" type="presOf" srcId="{0F7E9BE8-A29D-4381-BBA9-CCD51024F3F8}" destId="{E86D147C-F19E-48F6-A920-6EA70B0CE85E}" srcOrd="0" destOrd="0" presId="urn:microsoft.com/office/officeart/2005/8/layout/radial1"/>
    <dgm:cxn modelId="{0A646140-EE38-4F91-89AE-F1F0E6736B0C}" type="presOf" srcId="{2524C8F6-0C93-4E84-922E-8BAF81E8ECDD}" destId="{A2C691F8-C1E2-458B-9920-EBE0C391239E}" srcOrd="1" destOrd="0" presId="urn:microsoft.com/office/officeart/2005/8/layout/radial1"/>
    <dgm:cxn modelId="{BDDC63BB-B1E4-47AE-AFF2-09072EA41DE4}" type="presOf" srcId="{95AD980E-1DEF-49F8-B3D8-6C5D368C79FB}" destId="{21758102-1300-41BD-B9F5-4369C90CD3F9}" srcOrd="1" destOrd="0" presId="urn:microsoft.com/office/officeart/2005/8/layout/radial1"/>
    <dgm:cxn modelId="{0A384907-B7F7-4D58-A734-3CEC52ED5F17}" srcId="{DC182A8C-5C6B-4725-8516-25369F148EE2}" destId="{D598A153-1C54-4269-90FC-ECFE59D70592}" srcOrd="16" destOrd="0" parTransId="{55A1E8C5-960C-4A27-A92C-A8F83C7709BF}" sibTransId="{76D5DD93-BEE9-4C5C-A4F1-A4CC833DE48F}"/>
    <dgm:cxn modelId="{0256A320-ED3A-47C9-8E8E-1BE7FADD2596}" srcId="{DC182A8C-5C6B-4725-8516-25369F148EE2}" destId="{F427841A-39C1-467C-9F80-772ECD64DD06}" srcOrd="25" destOrd="0" parTransId="{1FAD0EB0-1DCE-44F7-B8F0-09FB7F870FC1}" sibTransId="{8F663DEE-7388-492C-8332-8160FD35DC2F}"/>
    <dgm:cxn modelId="{12902B39-36E0-4E14-A2B3-FA8EDF96E5BA}" srcId="{C64CE3DC-8870-4CD8-9897-089F6C6515FA}" destId="{DC182A8C-5C6B-4725-8516-25369F148EE2}" srcOrd="0" destOrd="0" parTransId="{996B61AE-3442-4277-AECC-1C81102D9AD4}" sibTransId="{719E9F8A-11A8-4433-B33B-E49482EAF75B}"/>
    <dgm:cxn modelId="{062A5EF2-2813-4593-9EE0-110E79AA5D24}" type="presOf" srcId="{28F188B7-64D1-4893-AC58-3BD4FBBA2D7C}" destId="{B30621E8-EF5F-42E6-A998-85F0F3151012}" srcOrd="1" destOrd="0" presId="urn:microsoft.com/office/officeart/2005/8/layout/radial1"/>
    <dgm:cxn modelId="{9DADDC2F-9FC9-45BC-B3D8-415566CAFBAB}" type="presOf" srcId="{7EEA854E-28F4-4678-932A-97D71C1E5315}" destId="{0A049148-BB6E-4941-85BA-ED436B7DF5C5}" srcOrd="0" destOrd="0" presId="urn:microsoft.com/office/officeart/2005/8/layout/radial1"/>
    <dgm:cxn modelId="{C187CF22-F73A-49A1-95F4-E45A4E40A1EE}" type="presOf" srcId="{8BEE1B68-94F9-4337-8861-924B52CE6C75}" destId="{850B46B2-2F1D-4D60-A56D-26137B01704A}" srcOrd="0" destOrd="0" presId="urn:microsoft.com/office/officeart/2005/8/layout/radial1"/>
    <dgm:cxn modelId="{A90795FD-0D73-4093-9DD1-71B00A9A160F}" type="presOf" srcId="{D2907450-17C4-4172-8DC3-2DDE63850D6C}" destId="{600BD296-C7AB-4F9F-86A1-71D9226642CE}" srcOrd="1" destOrd="0" presId="urn:microsoft.com/office/officeart/2005/8/layout/radial1"/>
    <dgm:cxn modelId="{4AA256F4-0506-4B08-927A-F13DFA1BBDDF}" srcId="{DC182A8C-5C6B-4725-8516-25369F148EE2}" destId="{6CF46E30-2AED-4EFC-A212-CDA516711304}" srcOrd="20" destOrd="0" parTransId="{22B915C8-8613-470C-8CE3-F724082CE3A0}" sibTransId="{7BD068B6-CA07-4693-9C3E-A2BA05E262EB}"/>
    <dgm:cxn modelId="{E6A28B62-F89D-4B35-B066-A366FF295AD9}" type="presOf" srcId="{55A1E8C5-960C-4A27-A92C-A8F83C7709BF}" destId="{63E93D60-9EDE-4296-BEE8-09E0125164D2}" srcOrd="0" destOrd="0" presId="urn:microsoft.com/office/officeart/2005/8/layout/radial1"/>
    <dgm:cxn modelId="{2A28C175-2406-4917-BEE2-CDDF2FD195A9}" type="presOf" srcId="{F427841A-39C1-467C-9F80-772ECD64DD06}" destId="{3240EC87-3092-40C8-9567-FC6246E05769}" srcOrd="0" destOrd="0" presId="urn:microsoft.com/office/officeart/2005/8/layout/radial1"/>
    <dgm:cxn modelId="{11174223-30A8-420F-B9C9-C3DA443279A7}" srcId="{DC182A8C-5C6B-4725-8516-25369F148EE2}" destId="{7F6897BE-26C1-439F-9489-8F278E33076E}" srcOrd="1" destOrd="0" parTransId="{E67E1D1D-9E0B-4981-B356-0B18CA492E1C}" sibTransId="{4D868CC5-AFC6-4C41-A3AA-15235D911FAE}"/>
    <dgm:cxn modelId="{D8FB3255-B3B8-4314-8C2E-F141EAABD1BA}" type="presOf" srcId="{A5C4EA6C-D4DC-48C4-9DD9-8FB2547883EB}" destId="{6EE32957-DC3F-4D83-B768-55AF3DD23E55}" srcOrd="0" destOrd="0" presId="urn:microsoft.com/office/officeart/2005/8/layout/radial1"/>
    <dgm:cxn modelId="{CDB7B1A3-0DC4-4A84-9403-64452EF5E1CE}" type="presOf" srcId="{73D7A5C9-3029-4DBA-B676-B3E6B271F9A1}" destId="{1EC15B55-36BD-4345-9D42-0FC76FABABE7}" srcOrd="0" destOrd="0" presId="urn:microsoft.com/office/officeart/2005/8/layout/radial1"/>
    <dgm:cxn modelId="{104B5E2A-F85D-4288-8974-7B3F8CACE59E}" type="presOf" srcId="{6323B7A6-300C-461B-8BD4-656A58EEA90B}" destId="{7E2D4090-E9BC-4ADB-AF75-9B70565E7782}" srcOrd="0" destOrd="0" presId="urn:microsoft.com/office/officeart/2005/8/layout/radial1"/>
    <dgm:cxn modelId="{E8513F37-9751-4882-A41B-1017FE394C86}" type="presOf" srcId="{20AA4C9A-C949-4C4B-A72E-1D734BE96A97}" destId="{2A7EB8BA-10E5-47E9-9D2C-EB144BBC7FE2}" srcOrd="0" destOrd="0" presId="urn:microsoft.com/office/officeart/2005/8/layout/radial1"/>
    <dgm:cxn modelId="{F4193170-6C01-4359-AEFD-ED231369FD56}" srcId="{DC182A8C-5C6B-4725-8516-25369F148EE2}" destId="{0F7E9BE8-A29D-4381-BBA9-CCD51024F3F8}" srcOrd="18" destOrd="0" parTransId="{95AD980E-1DEF-49F8-B3D8-6C5D368C79FB}" sibTransId="{F36330D8-DD40-4E86-AB2E-A38DA8AB1EA1}"/>
    <dgm:cxn modelId="{D26931BB-8D6C-4880-B70B-BEF8A19D9019}" type="presOf" srcId="{D2907450-17C4-4172-8DC3-2DDE63850D6C}" destId="{DED9DFF0-4C00-4B3F-8E1C-2CA6982183FA}" srcOrd="0" destOrd="0" presId="urn:microsoft.com/office/officeart/2005/8/layout/radial1"/>
    <dgm:cxn modelId="{61A51A9F-CE9A-4689-A8A1-3168A2AF8820}" srcId="{DC182A8C-5C6B-4725-8516-25369F148EE2}" destId="{73E9780B-C18F-4EA8-B1C7-AC6A08074693}" srcOrd="26" destOrd="0" parTransId="{7EEA854E-28F4-4678-932A-97D71C1E5315}" sibTransId="{0DBF3FE3-52D4-431F-8C42-5A0B0986CEA7}"/>
    <dgm:cxn modelId="{C91E87A6-D915-4713-80E3-15923307C26B}" srcId="{DC182A8C-5C6B-4725-8516-25369F148EE2}" destId="{851B8932-88C4-431F-A45F-7A025DE22DB2}" srcOrd="6" destOrd="0" parTransId="{98F23A1B-3C6F-4947-AAE5-AAD0908CD15D}" sibTransId="{96FDB97F-3DB7-4F92-9C1A-26AE4202CEE8}"/>
    <dgm:cxn modelId="{3759846E-80E4-44F9-9D4E-8D4376C0F3E7}" type="presOf" srcId="{74F183B3-C1A7-4B57-8A32-223670A22D6E}" destId="{C76D6F27-64CD-477C-807C-1ED6BFDC1EA2}" srcOrd="0" destOrd="0" presId="urn:microsoft.com/office/officeart/2005/8/layout/radial1"/>
    <dgm:cxn modelId="{AE7FA6A5-B32B-4CE7-AE77-9CC0984F72DC}" srcId="{DC182A8C-5C6B-4725-8516-25369F148EE2}" destId="{2A5C5C56-44D2-4CE8-8944-9C406B003733}" srcOrd="0" destOrd="0" parTransId="{E3B03A54-9583-4FB8-99C0-C12949C9F7FF}" sibTransId="{76FB8608-35A1-4D84-ABD6-BB7B5022F0DC}"/>
    <dgm:cxn modelId="{57820BDD-83D8-4640-8793-EBE284C325AE}" type="presOf" srcId="{20F7DA8A-ADE3-47A8-861D-3EA166A70203}" destId="{B7406060-868F-4DF8-B1DD-D74B5A437D0B}" srcOrd="0" destOrd="0" presId="urn:microsoft.com/office/officeart/2005/8/layout/radial1"/>
    <dgm:cxn modelId="{7CBE7080-E8A0-4C1F-894C-B16846F9EC91}" type="presOf" srcId="{306FF9C4-C039-49F9-90BA-EFCB517B8958}" destId="{DC47C883-B6AB-4824-A9E5-59A6BD38C3DB}" srcOrd="1" destOrd="0" presId="urn:microsoft.com/office/officeart/2005/8/layout/radial1"/>
    <dgm:cxn modelId="{EB259A85-3846-4D56-97CE-CCAEC7E46F3C}" type="presOf" srcId="{C64CE3DC-8870-4CD8-9897-089F6C6515FA}" destId="{DB9A1116-2462-468A-BB0A-ABCAE6F6E659}" srcOrd="0" destOrd="0" presId="urn:microsoft.com/office/officeart/2005/8/layout/radial1"/>
    <dgm:cxn modelId="{61410431-465C-43E9-8BA6-7A5E9E7AFD82}" type="presOf" srcId="{A5C4EA6C-D4DC-48C4-9DD9-8FB2547883EB}" destId="{493FE101-F250-4336-970C-041CC8AB5CF1}" srcOrd="1" destOrd="0" presId="urn:microsoft.com/office/officeart/2005/8/layout/radial1"/>
    <dgm:cxn modelId="{FBC38E51-D053-4E06-B204-B1D62C07A89B}" type="presOf" srcId="{E3B03A54-9583-4FB8-99C0-C12949C9F7FF}" destId="{C3CCF631-1A87-444F-8F41-353DAC5291ED}" srcOrd="0" destOrd="0" presId="urn:microsoft.com/office/officeart/2005/8/layout/radial1"/>
    <dgm:cxn modelId="{13847A5C-6C9D-4432-842D-5B955D83A84D}" type="presOf" srcId="{0B34CC60-8E89-4666-B6AA-4F7E47AE3FC0}" destId="{C75668BA-9FFB-4FC4-AA79-F37CF15D5F2B}" srcOrd="0" destOrd="0" presId="urn:microsoft.com/office/officeart/2005/8/layout/radial1"/>
    <dgm:cxn modelId="{A754F44F-1389-4BEE-955E-8CE9D1CFAEA6}" type="presOf" srcId="{28F188B7-64D1-4893-AC58-3BD4FBBA2D7C}" destId="{1E59702F-2872-4558-9390-0FED782BE143}" srcOrd="0" destOrd="0" presId="urn:microsoft.com/office/officeart/2005/8/layout/radial1"/>
    <dgm:cxn modelId="{31168248-0714-487E-BE89-40CDBE6E215A}" type="presOf" srcId="{F6134752-C489-4E61-962F-1502FBFDA6A4}" destId="{4213ED99-F292-41E2-A8AE-8FE886E0B638}" srcOrd="0" destOrd="0" presId="urn:microsoft.com/office/officeart/2005/8/layout/radial1"/>
    <dgm:cxn modelId="{BC0826F3-C804-45EC-95F9-16B2886137E5}" type="presOf" srcId="{F68A3D6C-65D3-414D-819F-32689B00A66B}" destId="{107D2B08-5A58-43A8-B66B-5AF39A241B9F}" srcOrd="0" destOrd="0" presId="urn:microsoft.com/office/officeart/2005/8/layout/radial1"/>
    <dgm:cxn modelId="{62B5A422-FACF-4842-B179-5280FEDC4637}" type="presOf" srcId="{98F23A1B-3C6F-4947-AAE5-AAD0908CD15D}" destId="{1EC2BEBA-8828-4297-AB39-ED4163E670AC}" srcOrd="1" destOrd="0" presId="urn:microsoft.com/office/officeart/2005/8/layout/radial1"/>
    <dgm:cxn modelId="{02410C3F-3ACF-4C4F-8313-9E806FEF8B1B}" type="presOf" srcId="{95AD980E-1DEF-49F8-B3D8-6C5D368C79FB}" destId="{F5CA2C2C-3068-4A68-BD04-82B98F34C300}" srcOrd="0" destOrd="0" presId="urn:microsoft.com/office/officeart/2005/8/layout/radial1"/>
    <dgm:cxn modelId="{197E161A-EC42-465C-825C-D07F784C2B38}" srcId="{DC182A8C-5C6B-4725-8516-25369F148EE2}" destId="{30AB4404-1A49-42C9-9C32-08F5BA01ABD8}" srcOrd="22" destOrd="0" parTransId="{17814CA7-A37A-47EA-9AC3-08A060614DA7}" sibTransId="{DD616903-0627-4691-AE74-B79107412479}"/>
    <dgm:cxn modelId="{3B82090E-091D-44EF-9EAF-B1E8A83E13D0}" srcId="{DC182A8C-5C6B-4725-8516-25369F148EE2}" destId="{91189E7B-D043-495D-98B0-ED297F786755}" srcOrd="10" destOrd="0" parTransId="{8BEE1B68-94F9-4337-8861-924B52CE6C75}" sibTransId="{85D68295-02EC-4F72-8F29-D79995901D76}"/>
    <dgm:cxn modelId="{E821297A-DD89-4630-8A65-60E967C9325D}" type="presOf" srcId="{05B77381-9EAA-40F3-9137-16E9145111AF}" destId="{0ECF1D71-3940-4D0F-95B4-3DD2FF532DD3}" srcOrd="0" destOrd="0" presId="urn:microsoft.com/office/officeart/2005/8/layout/radial1"/>
    <dgm:cxn modelId="{12069B56-0E9E-4492-8BA2-72835FC59EB0}" type="presOf" srcId="{05B77381-9EAA-40F3-9137-16E9145111AF}" destId="{825DF6A0-9A81-4575-85F7-92B7192D5E81}" srcOrd="1" destOrd="0" presId="urn:microsoft.com/office/officeart/2005/8/layout/radial1"/>
    <dgm:cxn modelId="{E29E7DF7-8913-4506-BA28-70BA1B17FBD2}" srcId="{DC182A8C-5C6B-4725-8516-25369F148EE2}" destId="{DD2DF8CC-C39E-4961-AC55-3BD523ADD2EC}" srcOrd="8" destOrd="0" parTransId="{CB3E7DE8-1ABB-4988-BFFF-E6EDE98DD7A5}" sibTransId="{18DD9D5D-1E9F-4C90-99AC-1D15D36266C6}"/>
    <dgm:cxn modelId="{6072892D-CEDF-4536-8112-A7FE0A3B17B8}" type="presOf" srcId="{F68A3D6C-65D3-414D-819F-32689B00A66B}" destId="{35A93223-1B63-46E8-9BC8-91CEBA8912A2}" srcOrd="1" destOrd="0" presId="urn:microsoft.com/office/officeart/2005/8/layout/radial1"/>
    <dgm:cxn modelId="{F430BBC7-9EE9-4FBD-9BAB-18FAA63ED852}" type="presOf" srcId="{65A33DCF-A05F-49F9-951C-8020C6B969F9}" destId="{BDC6374E-367D-438C-808C-E561493F63B4}" srcOrd="0" destOrd="0" presId="urn:microsoft.com/office/officeart/2005/8/layout/radial1"/>
    <dgm:cxn modelId="{97B65C85-741F-4074-A1C5-686A0747EA9E}" type="presOf" srcId="{E3B03A54-9583-4FB8-99C0-C12949C9F7FF}" destId="{0664EC57-E0B1-48CA-A4D3-79D7B6558827}" srcOrd="1" destOrd="0" presId="urn:microsoft.com/office/officeart/2005/8/layout/radial1"/>
    <dgm:cxn modelId="{BBDFA6A2-9694-4BD9-B7FE-D6C6F9EB0C96}" srcId="{DC182A8C-5C6B-4725-8516-25369F148EE2}" destId="{F6134752-C489-4E61-962F-1502FBFDA6A4}" srcOrd="17" destOrd="0" parTransId="{937B649A-3596-411F-B3A4-BE273F29A322}" sibTransId="{9AD0F669-7B7F-4D57-98D1-7AA8A29C0CC4}"/>
    <dgm:cxn modelId="{A1E6CD7F-9D8F-455A-A9E8-F7B72BF9EE55}" type="presOf" srcId="{22B915C8-8613-470C-8CE3-F724082CE3A0}" destId="{830457D9-8257-4521-A887-3342A74B8E37}" srcOrd="0" destOrd="0" presId="urn:microsoft.com/office/officeart/2005/8/layout/radial1"/>
    <dgm:cxn modelId="{24558AEE-35B1-4A85-8653-4774C32EF605}" type="presOf" srcId="{0326C68F-957E-4D59-86CC-85C31A68C435}" destId="{050EFE37-F03E-403D-BD98-8417B4E5BF24}" srcOrd="0" destOrd="0" presId="urn:microsoft.com/office/officeart/2005/8/layout/radial1"/>
    <dgm:cxn modelId="{912C48F0-82C7-4946-A362-C6FDB35D048C}" type="presOf" srcId="{CB3E7DE8-1ABB-4988-BFFF-E6EDE98DD7A5}" destId="{DA916086-2DE0-4765-BC84-D818592253C3}" srcOrd="0" destOrd="0" presId="urn:microsoft.com/office/officeart/2005/8/layout/radial1"/>
    <dgm:cxn modelId="{E5B5548F-17BA-4EC5-AA66-4878D8A3D99D}" type="presOf" srcId="{313B048A-82FA-42F3-9793-112EB7336B17}" destId="{F71DACF6-6687-442C-9C37-B720B4175DF1}" srcOrd="0" destOrd="0" presId="urn:microsoft.com/office/officeart/2005/8/layout/radial1"/>
    <dgm:cxn modelId="{949FC6CF-D309-4FE0-9A11-8CA104109DB7}" type="presOf" srcId="{C6B207A5-1C5B-4912-B5A1-357FD8F0CE6F}" destId="{A1B27A5B-4E56-4556-9903-6C7ABD42C20B}" srcOrd="0" destOrd="0" presId="urn:microsoft.com/office/officeart/2005/8/layout/radial1"/>
    <dgm:cxn modelId="{2BCD2D5B-5EC2-4FFF-8DB8-3D3BCE909732}" type="presOf" srcId="{3EE5B902-E372-4DA5-BC5A-5C542D55D59F}" destId="{179DEDC7-6315-4F71-9E68-A9C14A912408}" srcOrd="0" destOrd="0" presId="urn:microsoft.com/office/officeart/2005/8/layout/radial1"/>
    <dgm:cxn modelId="{D671F76D-3DB5-46B2-A027-3D00F61E9382}" type="presOf" srcId="{17814CA7-A37A-47EA-9AC3-08A060614DA7}" destId="{1DAE1067-5BB1-41CC-A2AA-8CB58D935B16}" srcOrd="1" destOrd="0" presId="urn:microsoft.com/office/officeart/2005/8/layout/radial1"/>
    <dgm:cxn modelId="{C40C1AEB-0916-4042-A8CC-20CC679BCD2A}" type="presOf" srcId="{482316B1-8863-4DE9-893A-772CD6C20D36}" destId="{0F87641C-FF46-414A-801A-E6C3D33204B8}" srcOrd="1" destOrd="0" presId="urn:microsoft.com/office/officeart/2005/8/layout/radial1"/>
    <dgm:cxn modelId="{025C1B1C-8B40-4E6F-8B42-95AC4405E9BC}" type="presOf" srcId="{68A62BB8-621C-4326-87D1-40F2866C4281}" destId="{FB9EA295-373F-4A25-BD28-1B5145F952B1}" srcOrd="1" destOrd="0" presId="urn:microsoft.com/office/officeart/2005/8/layout/radial1"/>
    <dgm:cxn modelId="{80848E80-4BD8-48E1-834E-BE95736BF90E}" type="presOf" srcId="{851B8932-88C4-431F-A45F-7A025DE22DB2}" destId="{671231A0-64D8-41A4-B57D-3CFA7864803A}" srcOrd="0" destOrd="0" presId="urn:microsoft.com/office/officeart/2005/8/layout/radial1"/>
    <dgm:cxn modelId="{0ACB7C9E-35A7-4DCB-9552-89822534980D}" type="presOf" srcId="{8BEE1B68-94F9-4337-8861-924B52CE6C75}" destId="{2431A9B5-A421-4048-A9F1-CD5351E70CEA}" srcOrd="1" destOrd="0" presId="urn:microsoft.com/office/officeart/2005/8/layout/radial1"/>
    <dgm:cxn modelId="{C1301BD8-819E-440D-9A48-80F35C618366}" type="presOf" srcId="{CBAF2323-12C3-4BDF-9CD2-6AC900BE1D43}" destId="{E5D619D5-94BB-45E8-8907-F80F250709C3}" srcOrd="0" destOrd="0" presId="urn:microsoft.com/office/officeart/2005/8/layout/radial1"/>
    <dgm:cxn modelId="{333012E1-E1DD-478A-9403-6A456DD77DE6}" srcId="{DC182A8C-5C6B-4725-8516-25369F148EE2}" destId="{313B048A-82FA-42F3-9793-112EB7336B17}" srcOrd="14" destOrd="0" parTransId="{0B34CC60-8E89-4666-B6AA-4F7E47AE3FC0}" sibTransId="{E0BB62EE-815F-42A1-A38F-71F891DB068B}"/>
    <dgm:cxn modelId="{FDF7895A-EFBC-4C8E-8E7B-5D7D9F9F99B2}" srcId="{DC182A8C-5C6B-4725-8516-25369F148EE2}" destId="{CBAF2323-12C3-4BDF-9CD2-6AC900BE1D43}" srcOrd="3" destOrd="0" parTransId="{70697A16-51B8-4009-811B-7B60A4F3713F}" sibTransId="{0455F74B-36AF-43BA-963F-B61C3F4FB1B8}"/>
    <dgm:cxn modelId="{DE4D061F-A111-4197-900A-C408A0A98547}" type="presOf" srcId="{D598A153-1C54-4269-90FC-ECFE59D70592}" destId="{65ECD1E4-C228-4D6A-90C1-A3AF3D5578F9}" srcOrd="0" destOrd="0" presId="urn:microsoft.com/office/officeart/2005/8/layout/radial1"/>
    <dgm:cxn modelId="{A5669040-74C1-4FC1-B9D1-413013331CA1}" srcId="{DC182A8C-5C6B-4725-8516-25369F148EE2}" destId="{B639A490-5DA5-4327-B8D5-172CDB957B4D}" srcOrd="4" destOrd="0" parTransId="{482316B1-8863-4DE9-893A-772CD6C20D36}" sibTransId="{8AE4ADE7-095C-4CDD-881C-4D4D92C23062}"/>
    <dgm:cxn modelId="{65791A06-DEC2-4990-80CE-A56B0B638778}" srcId="{DC182A8C-5C6B-4725-8516-25369F148EE2}" destId="{0326C68F-957E-4D59-86CC-85C31A68C435}" srcOrd="23" destOrd="0" parTransId="{05B77381-9EAA-40F3-9137-16E9145111AF}" sibTransId="{EC25FF5E-E532-4309-B806-6B0672755BC2}"/>
    <dgm:cxn modelId="{C06F8809-E80A-456B-9624-B2A7EFEEF0E2}" srcId="{DC182A8C-5C6B-4725-8516-25369F148EE2}" destId="{58FF628F-C243-4087-84FF-24FD05436D14}" srcOrd="21" destOrd="0" parTransId="{68A62BB8-621C-4326-87D1-40F2866C4281}" sibTransId="{E1D1BFA1-4E47-443E-9B0B-A717223808DD}"/>
    <dgm:cxn modelId="{15EBDC77-C0B0-4C3D-A045-9625F5553955}" srcId="{DC182A8C-5C6B-4725-8516-25369F148EE2}" destId="{9F5713A6-88F7-4E33-8A2E-771FAFDAC8A8}" srcOrd="15" destOrd="0" parTransId="{74F183B3-C1A7-4B57-8A32-223670A22D6E}" sibTransId="{830679CF-459C-4967-8783-81AC659C6474}"/>
    <dgm:cxn modelId="{FFA005D1-0705-45AB-886C-AC834A3C32FE}" type="presOf" srcId="{937B649A-3596-411F-B3A4-BE273F29A322}" destId="{E264B892-112B-42A9-B2DA-95B3EE80F9AF}" srcOrd="1" destOrd="0" presId="urn:microsoft.com/office/officeart/2005/8/layout/radial1"/>
    <dgm:cxn modelId="{50AE8331-CC65-4269-A1C5-1020F220948D}" type="presParOf" srcId="{DB9A1116-2462-468A-BB0A-ABCAE6F6E659}" destId="{D97C62C0-47D2-461D-8628-CF0A14CD3148}" srcOrd="0" destOrd="0" presId="urn:microsoft.com/office/officeart/2005/8/layout/radial1"/>
    <dgm:cxn modelId="{04A2E113-2611-4157-83CA-210E179552A0}" type="presParOf" srcId="{DB9A1116-2462-468A-BB0A-ABCAE6F6E659}" destId="{C3CCF631-1A87-444F-8F41-353DAC5291ED}" srcOrd="1" destOrd="0" presId="urn:microsoft.com/office/officeart/2005/8/layout/radial1"/>
    <dgm:cxn modelId="{19A0B941-D08F-46EF-8AC0-E434A2CC51EA}" type="presParOf" srcId="{C3CCF631-1A87-444F-8F41-353DAC5291ED}" destId="{0664EC57-E0B1-48CA-A4D3-79D7B6558827}" srcOrd="0" destOrd="0" presId="urn:microsoft.com/office/officeart/2005/8/layout/radial1"/>
    <dgm:cxn modelId="{6E1E4966-CA5F-40DC-AEEE-83AD7CB07725}" type="presParOf" srcId="{DB9A1116-2462-468A-BB0A-ABCAE6F6E659}" destId="{467035EE-64F5-4338-AB2A-74C10293C52D}" srcOrd="2" destOrd="0" presId="urn:microsoft.com/office/officeart/2005/8/layout/radial1"/>
    <dgm:cxn modelId="{7BACE449-6050-4ACA-A56C-7B9742654802}" type="presParOf" srcId="{DB9A1116-2462-468A-BB0A-ABCAE6F6E659}" destId="{B4D88905-A549-4E98-BF41-CFDFA7D13231}" srcOrd="3" destOrd="0" presId="urn:microsoft.com/office/officeart/2005/8/layout/radial1"/>
    <dgm:cxn modelId="{FD8AC11A-8B0B-4D2C-9828-3993637F88BE}" type="presParOf" srcId="{B4D88905-A549-4E98-BF41-CFDFA7D13231}" destId="{64D1016A-B1B7-4137-8F1E-E8F2B730BD3E}" srcOrd="0" destOrd="0" presId="urn:microsoft.com/office/officeart/2005/8/layout/radial1"/>
    <dgm:cxn modelId="{F7C99397-06F1-47EE-85B4-76529634E3A3}" type="presParOf" srcId="{DB9A1116-2462-468A-BB0A-ABCAE6F6E659}" destId="{0038DC4B-EA68-4564-996D-6DFC1B674990}" srcOrd="4" destOrd="0" presId="urn:microsoft.com/office/officeart/2005/8/layout/radial1"/>
    <dgm:cxn modelId="{55F0139E-8924-43D7-99AE-49222FF07CE8}" type="presParOf" srcId="{DB9A1116-2462-468A-BB0A-ABCAE6F6E659}" destId="{6EE32957-DC3F-4D83-B768-55AF3DD23E55}" srcOrd="5" destOrd="0" presId="urn:microsoft.com/office/officeart/2005/8/layout/radial1"/>
    <dgm:cxn modelId="{6F623719-B21C-4545-A107-00BC184A9500}" type="presParOf" srcId="{6EE32957-DC3F-4D83-B768-55AF3DD23E55}" destId="{493FE101-F250-4336-970C-041CC8AB5CF1}" srcOrd="0" destOrd="0" presId="urn:microsoft.com/office/officeart/2005/8/layout/radial1"/>
    <dgm:cxn modelId="{5EAFBF83-3A3F-4B68-902E-5AFAC78F160E}" type="presParOf" srcId="{DB9A1116-2462-468A-BB0A-ABCAE6F6E659}" destId="{3EAFCD67-B321-43E1-9314-8EDD7A4AE392}" srcOrd="6" destOrd="0" presId="urn:microsoft.com/office/officeart/2005/8/layout/radial1"/>
    <dgm:cxn modelId="{E4364913-9F18-406F-A57E-4934DD2298FA}" type="presParOf" srcId="{DB9A1116-2462-468A-BB0A-ABCAE6F6E659}" destId="{47F9422D-829D-496C-92EF-86C9FD171759}" srcOrd="7" destOrd="0" presId="urn:microsoft.com/office/officeart/2005/8/layout/radial1"/>
    <dgm:cxn modelId="{482D3681-1EAC-4993-A690-8950B27727BC}" type="presParOf" srcId="{47F9422D-829D-496C-92EF-86C9FD171759}" destId="{BD310383-FFDF-4164-B9A3-68150CD05707}" srcOrd="0" destOrd="0" presId="urn:microsoft.com/office/officeart/2005/8/layout/radial1"/>
    <dgm:cxn modelId="{0BA02D6E-CC22-45E5-B862-4EE394CD2B44}" type="presParOf" srcId="{DB9A1116-2462-468A-BB0A-ABCAE6F6E659}" destId="{E5D619D5-94BB-45E8-8907-F80F250709C3}" srcOrd="8" destOrd="0" presId="urn:microsoft.com/office/officeart/2005/8/layout/radial1"/>
    <dgm:cxn modelId="{CD008488-8C4D-438F-A581-4F95B446F174}" type="presParOf" srcId="{DB9A1116-2462-468A-BB0A-ABCAE6F6E659}" destId="{C8ED3A22-5690-436A-AD82-6F8AD3915956}" srcOrd="9" destOrd="0" presId="urn:microsoft.com/office/officeart/2005/8/layout/radial1"/>
    <dgm:cxn modelId="{746E9634-745B-459E-B63A-E8B863D2E808}" type="presParOf" srcId="{C8ED3A22-5690-436A-AD82-6F8AD3915956}" destId="{0F87641C-FF46-414A-801A-E6C3D33204B8}" srcOrd="0" destOrd="0" presId="urn:microsoft.com/office/officeart/2005/8/layout/radial1"/>
    <dgm:cxn modelId="{FDE2897F-19CF-4149-8899-3299D9F361C4}" type="presParOf" srcId="{DB9A1116-2462-468A-BB0A-ABCAE6F6E659}" destId="{3A4F3E4A-4A98-4B97-A2FF-2C3176D85DCE}" srcOrd="10" destOrd="0" presId="urn:microsoft.com/office/officeart/2005/8/layout/radial1"/>
    <dgm:cxn modelId="{A1025711-D109-4BC4-A3A0-7B8B100BC3BD}" type="presParOf" srcId="{DB9A1116-2462-468A-BB0A-ABCAE6F6E659}" destId="{B7406060-868F-4DF8-B1DD-D74B5A437D0B}" srcOrd="11" destOrd="0" presId="urn:microsoft.com/office/officeart/2005/8/layout/radial1"/>
    <dgm:cxn modelId="{A45B7FB4-0BC5-4941-A1F1-E091DB227C61}" type="presParOf" srcId="{B7406060-868F-4DF8-B1DD-D74B5A437D0B}" destId="{3FC6351A-F526-47E6-BB55-5D988EC770D0}" srcOrd="0" destOrd="0" presId="urn:microsoft.com/office/officeart/2005/8/layout/radial1"/>
    <dgm:cxn modelId="{7A3A4F55-B732-4334-8754-F019A6A17F58}" type="presParOf" srcId="{DB9A1116-2462-468A-BB0A-ABCAE6F6E659}" destId="{A1B27A5B-4E56-4556-9903-6C7ABD42C20B}" srcOrd="12" destOrd="0" presId="urn:microsoft.com/office/officeart/2005/8/layout/radial1"/>
    <dgm:cxn modelId="{614A34B0-208A-4E31-8C5E-BA20E78F2B14}" type="presParOf" srcId="{DB9A1116-2462-468A-BB0A-ABCAE6F6E659}" destId="{0516D123-83A1-4C6A-8D7F-42BC8A95CFD5}" srcOrd="13" destOrd="0" presId="urn:microsoft.com/office/officeart/2005/8/layout/radial1"/>
    <dgm:cxn modelId="{35D82CB1-1682-45DA-91FD-F7F080A208C9}" type="presParOf" srcId="{0516D123-83A1-4C6A-8D7F-42BC8A95CFD5}" destId="{1EC2BEBA-8828-4297-AB39-ED4163E670AC}" srcOrd="0" destOrd="0" presId="urn:microsoft.com/office/officeart/2005/8/layout/radial1"/>
    <dgm:cxn modelId="{61FD3B90-9108-474B-B5E1-8E64247EC9AE}" type="presParOf" srcId="{DB9A1116-2462-468A-BB0A-ABCAE6F6E659}" destId="{671231A0-64D8-41A4-B57D-3CFA7864803A}" srcOrd="14" destOrd="0" presId="urn:microsoft.com/office/officeart/2005/8/layout/radial1"/>
    <dgm:cxn modelId="{6CE5C566-E175-4D52-92F0-0762C45FD680}" type="presParOf" srcId="{DB9A1116-2462-468A-BB0A-ABCAE6F6E659}" destId="{1AEEDDD6-4CBE-4A37-B791-031AD30E5E25}" srcOrd="15" destOrd="0" presId="urn:microsoft.com/office/officeart/2005/8/layout/radial1"/>
    <dgm:cxn modelId="{B3D26A93-8B76-40C8-BA38-7BFC12BA1322}" type="presParOf" srcId="{1AEEDDD6-4CBE-4A37-B791-031AD30E5E25}" destId="{18EAD5A6-C88F-4F74-A8E7-D2F2FED1872D}" srcOrd="0" destOrd="0" presId="urn:microsoft.com/office/officeart/2005/8/layout/radial1"/>
    <dgm:cxn modelId="{CC5148CF-D78E-4EE5-8C36-1C8D4F6B2190}" type="presParOf" srcId="{DB9A1116-2462-468A-BB0A-ABCAE6F6E659}" destId="{1EC15B55-36BD-4345-9D42-0FC76FABABE7}" srcOrd="16" destOrd="0" presId="urn:microsoft.com/office/officeart/2005/8/layout/radial1"/>
    <dgm:cxn modelId="{D33AB3FB-3294-45A0-842F-9409625BE996}" type="presParOf" srcId="{DB9A1116-2462-468A-BB0A-ABCAE6F6E659}" destId="{DA916086-2DE0-4765-BC84-D818592253C3}" srcOrd="17" destOrd="0" presId="urn:microsoft.com/office/officeart/2005/8/layout/radial1"/>
    <dgm:cxn modelId="{543A16D0-B265-4860-AFC4-34E58F664568}" type="presParOf" srcId="{DA916086-2DE0-4765-BC84-D818592253C3}" destId="{6AAE2491-1F55-47C3-8703-93CC4EE3EE2C}" srcOrd="0" destOrd="0" presId="urn:microsoft.com/office/officeart/2005/8/layout/radial1"/>
    <dgm:cxn modelId="{10B2C102-95FB-472E-9062-1D4EA947AECF}" type="presParOf" srcId="{DB9A1116-2462-468A-BB0A-ABCAE6F6E659}" destId="{51CE0C98-A453-47CD-B59B-2CF285DC1748}" srcOrd="18" destOrd="0" presId="urn:microsoft.com/office/officeart/2005/8/layout/radial1"/>
    <dgm:cxn modelId="{DC229094-AC56-4F9A-8613-8A306F860339}" type="presParOf" srcId="{DB9A1116-2462-468A-BB0A-ABCAE6F6E659}" destId="{B497C684-BE41-4599-851A-9A14EB01052F}" srcOrd="19" destOrd="0" presId="urn:microsoft.com/office/officeart/2005/8/layout/radial1"/>
    <dgm:cxn modelId="{A6C61261-3509-4C88-BE88-EC6644A951F5}" type="presParOf" srcId="{B497C684-BE41-4599-851A-9A14EB01052F}" destId="{DC47C883-B6AB-4824-A9E5-59A6BD38C3DB}" srcOrd="0" destOrd="0" presId="urn:microsoft.com/office/officeart/2005/8/layout/radial1"/>
    <dgm:cxn modelId="{8D9B1B32-3365-487A-B393-66610674A827}" type="presParOf" srcId="{DB9A1116-2462-468A-BB0A-ABCAE6F6E659}" destId="{3358C5CD-AED9-4B9C-A1AE-BAD223C27A31}" srcOrd="20" destOrd="0" presId="urn:microsoft.com/office/officeart/2005/8/layout/radial1"/>
    <dgm:cxn modelId="{C28E35AD-9C26-42ED-B3F0-8524187A2744}" type="presParOf" srcId="{DB9A1116-2462-468A-BB0A-ABCAE6F6E659}" destId="{850B46B2-2F1D-4D60-A56D-26137B01704A}" srcOrd="21" destOrd="0" presId="urn:microsoft.com/office/officeart/2005/8/layout/radial1"/>
    <dgm:cxn modelId="{946C11D1-997A-4430-A984-78C7B436C9DE}" type="presParOf" srcId="{850B46B2-2F1D-4D60-A56D-26137B01704A}" destId="{2431A9B5-A421-4048-A9F1-CD5351E70CEA}" srcOrd="0" destOrd="0" presId="urn:microsoft.com/office/officeart/2005/8/layout/radial1"/>
    <dgm:cxn modelId="{DBF9A688-8066-469A-9630-F16C3AAAF80A}" type="presParOf" srcId="{DB9A1116-2462-468A-BB0A-ABCAE6F6E659}" destId="{C1764DC0-67E9-4A10-8AC3-214B4CC1D8C9}" srcOrd="22" destOrd="0" presId="urn:microsoft.com/office/officeart/2005/8/layout/radial1"/>
    <dgm:cxn modelId="{4A74C96E-087F-4FBC-BF7D-247AB5C0DC9B}" type="presParOf" srcId="{DB9A1116-2462-468A-BB0A-ABCAE6F6E659}" destId="{DED9DFF0-4C00-4B3F-8E1C-2CA6982183FA}" srcOrd="23" destOrd="0" presId="urn:microsoft.com/office/officeart/2005/8/layout/radial1"/>
    <dgm:cxn modelId="{32AB10FC-2499-4827-AFD7-EBEC834928A0}" type="presParOf" srcId="{DED9DFF0-4C00-4B3F-8E1C-2CA6982183FA}" destId="{600BD296-C7AB-4F9F-86A1-71D9226642CE}" srcOrd="0" destOrd="0" presId="urn:microsoft.com/office/officeart/2005/8/layout/radial1"/>
    <dgm:cxn modelId="{7814D10B-B6F7-40E8-A1C8-4D38B4367113}" type="presParOf" srcId="{DB9A1116-2462-468A-BB0A-ABCAE6F6E659}" destId="{2A7EB8BA-10E5-47E9-9D2C-EB144BBC7FE2}" srcOrd="24" destOrd="0" presId="urn:microsoft.com/office/officeart/2005/8/layout/radial1"/>
    <dgm:cxn modelId="{5EF41B71-AAF9-44A3-97E1-A7DCB7BBF9CB}" type="presParOf" srcId="{DB9A1116-2462-468A-BB0A-ABCAE6F6E659}" destId="{1E59702F-2872-4558-9390-0FED782BE143}" srcOrd="25" destOrd="0" presId="urn:microsoft.com/office/officeart/2005/8/layout/radial1"/>
    <dgm:cxn modelId="{981D8A3D-F4ED-499B-8C2D-CA484B0EAF4E}" type="presParOf" srcId="{1E59702F-2872-4558-9390-0FED782BE143}" destId="{B30621E8-EF5F-42E6-A998-85F0F3151012}" srcOrd="0" destOrd="0" presId="urn:microsoft.com/office/officeart/2005/8/layout/radial1"/>
    <dgm:cxn modelId="{D09BB32A-FCCE-4CD7-BEDA-C350F99C3BB9}" type="presParOf" srcId="{DB9A1116-2462-468A-BB0A-ABCAE6F6E659}" destId="{7E2D4090-E9BC-4ADB-AF75-9B70565E7782}" srcOrd="26" destOrd="0" presId="urn:microsoft.com/office/officeart/2005/8/layout/radial1"/>
    <dgm:cxn modelId="{B44CEEB2-5EB3-4A1E-A661-52A5FF35E431}" type="presParOf" srcId="{DB9A1116-2462-468A-BB0A-ABCAE6F6E659}" destId="{C94F4FFD-0710-468A-A5F9-4F5C4D10C778}" srcOrd="27" destOrd="0" presId="urn:microsoft.com/office/officeart/2005/8/layout/radial1"/>
    <dgm:cxn modelId="{63E8BCA2-656E-4C0F-B54C-7339B10EDC6C}" type="presParOf" srcId="{C94F4FFD-0710-468A-A5F9-4F5C4D10C778}" destId="{A2C691F8-C1E2-458B-9920-EBE0C391239E}" srcOrd="0" destOrd="0" presId="urn:microsoft.com/office/officeart/2005/8/layout/radial1"/>
    <dgm:cxn modelId="{98F5169D-46E9-4A62-A44A-6B192EF29218}" type="presParOf" srcId="{DB9A1116-2462-468A-BB0A-ABCAE6F6E659}" destId="{BDC6374E-367D-438C-808C-E561493F63B4}" srcOrd="28" destOrd="0" presId="urn:microsoft.com/office/officeart/2005/8/layout/radial1"/>
    <dgm:cxn modelId="{15372DCC-C628-4E9C-9C94-AED47979DFD6}" type="presParOf" srcId="{DB9A1116-2462-468A-BB0A-ABCAE6F6E659}" destId="{C75668BA-9FFB-4FC4-AA79-F37CF15D5F2B}" srcOrd="29" destOrd="0" presId="urn:microsoft.com/office/officeart/2005/8/layout/radial1"/>
    <dgm:cxn modelId="{AF4070F7-722F-4179-8690-AB371289C966}" type="presParOf" srcId="{C75668BA-9FFB-4FC4-AA79-F37CF15D5F2B}" destId="{F256EFCA-57C8-4DF4-ACC9-80190D60758A}" srcOrd="0" destOrd="0" presId="urn:microsoft.com/office/officeart/2005/8/layout/radial1"/>
    <dgm:cxn modelId="{0968C6EC-6474-410B-96F1-72F4EC442C0B}" type="presParOf" srcId="{DB9A1116-2462-468A-BB0A-ABCAE6F6E659}" destId="{F71DACF6-6687-442C-9C37-B720B4175DF1}" srcOrd="30" destOrd="0" presId="urn:microsoft.com/office/officeart/2005/8/layout/radial1"/>
    <dgm:cxn modelId="{F8E5B22D-CD51-48BD-9769-7E3E49280272}" type="presParOf" srcId="{DB9A1116-2462-468A-BB0A-ABCAE6F6E659}" destId="{C76D6F27-64CD-477C-807C-1ED6BFDC1EA2}" srcOrd="31" destOrd="0" presId="urn:microsoft.com/office/officeart/2005/8/layout/radial1"/>
    <dgm:cxn modelId="{059F9E79-277A-48B4-AB5D-C81C4173C376}" type="presParOf" srcId="{C76D6F27-64CD-477C-807C-1ED6BFDC1EA2}" destId="{760954DC-8F84-42A5-9FEE-F182B58CB127}" srcOrd="0" destOrd="0" presId="urn:microsoft.com/office/officeart/2005/8/layout/radial1"/>
    <dgm:cxn modelId="{BD33CF03-DDE7-419E-A121-6AAF26489127}" type="presParOf" srcId="{DB9A1116-2462-468A-BB0A-ABCAE6F6E659}" destId="{61A3A8C1-E93A-4A3C-BB9B-C2158171A0A9}" srcOrd="32" destOrd="0" presId="urn:microsoft.com/office/officeart/2005/8/layout/radial1"/>
    <dgm:cxn modelId="{4642BE4D-91FD-4B18-940D-032AE720FEA7}" type="presParOf" srcId="{DB9A1116-2462-468A-BB0A-ABCAE6F6E659}" destId="{63E93D60-9EDE-4296-BEE8-09E0125164D2}" srcOrd="33" destOrd="0" presId="urn:microsoft.com/office/officeart/2005/8/layout/radial1"/>
    <dgm:cxn modelId="{408F7D36-0482-44EA-8F6F-C320544D3086}" type="presParOf" srcId="{63E93D60-9EDE-4296-BEE8-09E0125164D2}" destId="{5964796D-FE84-42A9-986C-509616D0FCF9}" srcOrd="0" destOrd="0" presId="urn:microsoft.com/office/officeart/2005/8/layout/radial1"/>
    <dgm:cxn modelId="{C05214B1-8170-4534-BB4D-ECD8EF62535D}" type="presParOf" srcId="{DB9A1116-2462-468A-BB0A-ABCAE6F6E659}" destId="{65ECD1E4-C228-4D6A-90C1-A3AF3D5578F9}" srcOrd="34" destOrd="0" presId="urn:microsoft.com/office/officeart/2005/8/layout/radial1"/>
    <dgm:cxn modelId="{AA1B784A-3723-4E93-99A8-CE8652C7E247}" type="presParOf" srcId="{DB9A1116-2462-468A-BB0A-ABCAE6F6E659}" destId="{58B502F1-F773-46C4-B397-8919D1697E30}" srcOrd="35" destOrd="0" presId="urn:microsoft.com/office/officeart/2005/8/layout/radial1"/>
    <dgm:cxn modelId="{1FF9EAC6-6AAE-492F-B647-1BDF709BF845}" type="presParOf" srcId="{58B502F1-F773-46C4-B397-8919D1697E30}" destId="{E264B892-112B-42A9-B2DA-95B3EE80F9AF}" srcOrd="0" destOrd="0" presId="urn:microsoft.com/office/officeart/2005/8/layout/radial1"/>
    <dgm:cxn modelId="{854D4BE1-5BF5-4BDD-9272-FE44877E7F91}" type="presParOf" srcId="{DB9A1116-2462-468A-BB0A-ABCAE6F6E659}" destId="{4213ED99-F292-41E2-A8AE-8FE886E0B638}" srcOrd="36" destOrd="0" presId="urn:microsoft.com/office/officeart/2005/8/layout/radial1"/>
    <dgm:cxn modelId="{32D8D750-3681-4643-8A85-9B7B3BD0E415}" type="presParOf" srcId="{DB9A1116-2462-468A-BB0A-ABCAE6F6E659}" destId="{F5CA2C2C-3068-4A68-BD04-82B98F34C300}" srcOrd="37" destOrd="0" presId="urn:microsoft.com/office/officeart/2005/8/layout/radial1"/>
    <dgm:cxn modelId="{90E7AB32-B90A-418A-9C95-27E2DFC98C62}" type="presParOf" srcId="{F5CA2C2C-3068-4A68-BD04-82B98F34C300}" destId="{21758102-1300-41BD-B9F5-4369C90CD3F9}" srcOrd="0" destOrd="0" presId="urn:microsoft.com/office/officeart/2005/8/layout/radial1"/>
    <dgm:cxn modelId="{3A09E95F-E717-4B77-8DC7-EA630A7E0396}" type="presParOf" srcId="{DB9A1116-2462-468A-BB0A-ABCAE6F6E659}" destId="{E86D147C-F19E-48F6-A920-6EA70B0CE85E}" srcOrd="38" destOrd="0" presId="urn:microsoft.com/office/officeart/2005/8/layout/radial1"/>
    <dgm:cxn modelId="{5D95F73B-F900-43FE-9569-6EDA92275548}" type="presParOf" srcId="{DB9A1116-2462-468A-BB0A-ABCAE6F6E659}" destId="{60E189A6-00E0-4C91-9787-9C661F69618B}" srcOrd="39" destOrd="0" presId="urn:microsoft.com/office/officeart/2005/8/layout/radial1"/>
    <dgm:cxn modelId="{928B9D03-CA12-4896-A139-57429B70D45D}" type="presParOf" srcId="{60E189A6-00E0-4C91-9787-9C661F69618B}" destId="{C1794501-C8B5-4E36-A391-359C61D1FC80}" srcOrd="0" destOrd="0" presId="urn:microsoft.com/office/officeart/2005/8/layout/radial1"/>
    <dgm:cxn modelId="{BDD994AF-3DE3-4BD3-81A7-E103D3020384}" type="presParOf" srcId="{DB9A1116-2462-468A-BB0A-ABCAE6F6E659}" destId="{E88DD8A6-87BA-4733-9004-624A1C150617}" srcOrd="40" destOrd="0" presId="urn:microsoft.com/office/officeart/2005/8/layout/radial1"/>
    <dgm:cxn modelId="{664FF215-5F34-4026-B5C7-70D197E35AF2}" type="presParOf" srcId="{DB9A1116-2462-468A-BB0A-ABCAE6F6E659}" destId="{830457D9-8257-4521-A887-3342A74B8E37}" srcOrd="41" destOrd="0" presId="urn:microsoft.com/office/officeart/2005/8/layout/radial1"/>
    <dgm:cxn modelId="{86AD6289-9A14-4714-A620-62EBF03FD7EB}" type="presParOf" srcId="{830457D9-8257-4521-A887-3342A74B8E37}" destId="{D61E5974-D09B-4C7E-ACE0-78644A5806EE}" srcOrd="0" destOrd="0" presId="urn:microsoft.com/office/officeart/2005/8/layout/radial1"/>
    <dgm:cxn modelId="{848C4E99-08A1-4C32-87D0-76D0FA596213}" type="presParOf" srcId="{DB9A1116-2462-468A-BB0A-ABCAE6F6E659}" destId="{B4A67599-78E9-470B-940E-A742F69D288A}" srcOrd="42" destOrd="0" presId="urn:microsoft.com/office/officeart/2005/8/layout/radial1"/>
    <dgm:cxn modelId="{C9E0BBFA-2363-4CE4-A4BC-A204082ADA3C}" type="presParOf" srcId="{DB9A1116-2462-468A-BB0A-ABCAE6F6E659}" destId="{6D730652-AD26-4677-B9EC-4F961F5D9260}" srcOrd="43" destOrd="0" presId="urn:microsoft.com/office/officeart/2005/8/layout/radial1"/>
    <dgm:cxn modelId="{90EF21D8-0F51-41BD-AD2D-48FCC4E0D459}" type="presParOf" srcId="{6D730652-AD26-4677-B9EC-4F961F5D9260}" destId="{FB9EA295-373F-4A25-BD28-1B5145F952B1}" srcOrd="0" destOrd="0" presId="urn:microsoft.com/office/officeart/2005/8/layout/radial1"/>
    <dgm:cxn modelId="{00CC1365-578B-49D6-916B-359DA9C80526}" type="presParOf" srcId="{DB9A1116-2462-468A-BB0A-ABCAE6F6E659}" destId="{77D85717-AC74-45C8-AD65-66E5442CCD51}" srcOrd="44" destOrd="0" presId="urn:microsoft.com/office/officeart/2005/8/layout/radial1"/>
    <dgm:cxn modelId="{15BAA660-6686-420D-AABC-6D1C0A49380A}" type="presParOf" srcId="{DB9A1116-2462-468A-BB0A-ABCAE6F6E659}" destId="{CEF97AA4-44A2-4281-9D59-BE4F4263FCBB}" srcOrd="45" destOrd="0" presId="urn:microsoft.com/office/officeart/2005/8/layout/radial1"/>
    <dgm:cxn modelId="{8491B836-DB48-45BF-A1D2-5D0B90889207}" type="presParOf" srcId="{CEF97AA4-44A2-4281-9D59-BE4F4263FCBB}" destId="{1DAE1067-5BB1-41CC-A2AA-8CB58D935B16}" srcOrd="0" destOrd="0" presId="urn:microsoft.com/office/officeart/2005/8/layout/radial1"/>
    <dgm:cxn modelId="{73515171-C6E2-4854-B872-C935A9898F11}" type="presParOf" srcId="{DB9A1116-2462-468A-BB0A-ABCAE6F6E659}" destId="{95B3C387-A650-4B24-AF29-41A68756F702}" srcOrd="46" destOrd="0" presId="urn:microsoft.com/office/officeart/2005/8/layout/radial1"/>
    <dgm:cxn modelId="{A2BC4724-DD94-4B4D-BB82-E0FF0B7085D2}" type="presParOf" srcId="{DB9A1116-2462-468A-BB0A-ABCAE6F6E659}" destId="{0ECF1D71-3940-4D0F-95B4-3DD2FF532DD3}" srcOrd="47" destOrd="0" presId="urn:microsoft.com/office/officeart/2005/8/layout/radial1"/>
    <dgm:cxn modelId="{641BFEA8-BCC0-4B52-BEF6-423342401403}" type="presParOf" srcId="{0ECF1D71-3940-4D0F-95B4-3DD2FF532DD3}" destId="{825DF6A0-9A81-4575-85F7-92B7192D5E81}" srcOrd="0" destOrd="0" presId="urn:microsoft.com/office/officeart/2005/8/layout/radial1"/>
    <dgm:cxn modelId="{CD2DC950-27AC-423F-B44C-F0F65DD9BA89}" type="presParOf" srcId="{DB9A1116-2462-468A-BB0A-ABCAE6F6E659}" destId="{050EFE37-F03E-403D-BD98-8417B4E5BF24}" srcOrd="48" destOrd="0" presId="urn:microsoft.com/office/officeart/2005/8/layout/radial1"/>
    <dgm:cxn modelId="{F4EAF2AC-017A-4A9F-B1D6-4986E342AC5E}" type="presParOf" srcId="{DB9A1116-2462-468A-BB0A-ABCAE6F6E659}" destId="{37CCDB5A-76D9-4915-AE76-833991364C2E}" srcOrd="49" destOrd="0" presId="urn:microsoft.com/office/officeart/2005/8/layout/radial1"/>
    <dgm:cxn modelId="{77214D3E-1DD7-4F26-A928-ED2746F4A911}" type="presParOf" srcId="{37CCDB5A-76D9-4915-AE76-833991364C2E}" destId="{4CBF3B8F-5DE0-46E4-A8EB-2F66F12D2437}" srcOrd="0" destOrd="0" presId="urn:microsoft.com/office/officeart/2005/8/layout/radial1"/>
    <dgm:cxn modelId="{3FD4E8B0-462E-4BF6-B7D6-8FA175497F9D}" type="presParOf" srcId="{DB9A1116-2462-468A-BB0A-ABCAE6F6E659}" destId="{E4137F36-D785-45AE-BA24-889F39DC16DA}" srcOrd="50" destOrd="0" presId="urn:microsoft.com/office/officeart/2005/8/layout/radial1"/>
    <dgm:cxn modelId="{49AA5C33-F8D8-4D0C-9A56-D0F125A7B8E7}" type="presParOf" srcId="{DB9A1116-2462-468A-BB0A-ABCAE6F6E659}" destId="{FADBCFD2-8A86-40BA-8DC0-9B7D417069DF}" srcOrd="51" destOrd="0" presId="urn:microsoft.com/office/officeart/2005/8/layout/radial1"/>
    <dgm:cxn modelId="{12483A4C-6DFE-4194-A980-6D3BC01FE2E1}" type="presParOf" srcId="{FADBCFD2-8A86-40BA-8DC0-9B7D417069DF}" destId="{527B95D7-33A6-4EFC-8FAD-959DB7190EC3}" srcOrd="0" destOrd="0" presId="urn:microsoft.com/office/officeart/2005/8/layout/radial1"/>
    <dgm:cxn modelId="{6ADE75B0-B22B-4BC9-8FA3-5E650A13DAA5}" type="presParOf" srcId="{DB9A1116-2462-468A-BB0A-ABCAE6F6E659}" destId="{3240EC87-3092-40C8-9567-FC6246E05769}" srcOrd="52" destOrd="0" presId="urn:microsoft.com/office/officeart/2005/8/layout/radial1"/>
    <dgm:cxn modelId="{2B4B345B-6885-4559-B4BB-D5E011409024}" type="presParOf" srcId="{DB9A1116-2462-468A-BB0A-ABCAE6F6E659}" destId="{0A049148-BB6E-4941-85BA-ED436B7DF5C5}" srcOrd="53" destOrd="0" presId="urn:microsoft.com/office/officeart/2005/8/layout/radial1"/>
    <dgm:cxn modelId="{3A2FB443-4E2F-434B-9A84-2036F3AEDD2B}" type="presParOf" srcId="{0A049148-BB6E-4941-85BA-ED436B7DF5C5}" destId="{90DD798E-B29C-4DDE-B0B2-442E38983B68}" srcOrd="0" destOrd="0" presId="urn:microsoft.com/office/officeart/2005/8/layout/radial1"/>
    <dgm:cxn modelId="{473F07C7-7C0C-4EA9-9848-186E97A4B737}" type="presParOf" srcId="{DB9A1116-2462-468A-BB0A-ABCAE6F6E659}" destId="{5419D139-B9E9-4E07-89D5-8FDEFC7E3C3F}" srcOrd="54" destOrd="0" presId="urn:microsoft.com/office/officeart/2005/8/layout/radial1"/>
    <dgm:cxn modelId="{C3818D47-F400-45DB-AD0F-6E12E9EC644F}" type="presParOf" srcId="{DB9A1116-2462-468A-BB0A-ABCAE6F6E659}" destId="{107D2B08-5A58-43A8-B66B-5AF39A241B9F}" srcOrd="55" destOrd="0" presId="urn:microsoft.com/office/officeart/2005/8/layout/radial1"/>
    <dgm:cxn modelId="{654182A2-5ABB-4EFD-95CF-C90C57294C88}" type="presParOf" srcId="{107D2B08-5A58-43A8-B66B-5AF39A241B9F}" destId="{35A93223-1B63-46E8-9BC8-91CEBA8912A2}" srcOrd="0" destOrd="0" presId="urn:microsoft.com/office/officeart/2005/8/layout/radial1"/>
    <dgm:cxn modelId="{A5F9F72F-A892-4D29-9A58-14263071F790}" type="presParOf" srcId="{DB9A1116-2462-468A-BB0A-ABCAE6F6E659}" destId="{179DEDC7-6315-4F71-9E68-A9C14A912408}" srcOrd="5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2B5159-9A8A-4E3B-B136-3E317C1DF2C4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0B36E3F5-414C-4F1A-A773-D223719DC359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050" dirty="0" smtClean="0">
              <a:solidFill>
                <a:schemeClr val="tx2">
                  <a:lumMod val="75000"/>
                </a:schemeClr>
              </a:solidFill>
            </a:rPr>
            <a:t>ВУЗы Москвы, С-Петербурга, Сибирь</a:t>
          </a:r>
          <a:endParaRPr lang="ru-RU" sz="1050" dirty="0">
            <a:solidFill>
              <a:schemeClr val="tx2">
                <a:lumMod val="75000"/>
              </a:schemeClr>
            </a:solidFill>
          </a:endParaRPr>
        </a:p>
      </dgm:t>
    </dgm:pt>
    <dgm:pt modelId="{9C675DBF-D38A-4873-9E21-A9C2251599E1}" type="parTrans" cxnId="{7429C5A8-ACF4-4F50-9A3F-420FA127068C}">
      <dgm:prSet/>
      <dgm:spPr/>
      <dgm:t>
        <a:bodyPr/>
        <a:lstStyle/>
        <a:p>
          <a:endParaRPr lang="ru-RU" sz="1050"/>
        </a:p>
      </dgm:t>
    </dgm:pt>
    <dgm:pt modelId="{BEB8FE0C-D664-4627-80BB-9E6B7E26BC21}" type="sibTrans" cxnId="{7429C5A8-ACF4-4F50-9A3F-420FA127068C}">
      <dgm:prSet/>
      <dgm:spPr/>
      <dgm:t>
        <a:bodyPr/>
        <a:lstStyle/>
        <a:p>
          <a:endParaRPr lang="ru-RU" sz="1050"/>
        </a:p>
      </dgm:t>
    </dgm:pt>
    <dgm:pt modelId="{C91B432E-2653-4E9A-AC2A-5C8267AA30EC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050" dirty="0" smtClean="0">
              <a:solidFill>
                <a:schemeClr val="tx2">
                  <a:lumMod val="75000"/>
                </a:schemeClr>
              </a:solidFill>
            </a:rPr>
            <a:t>ВУЗЫ ПФО</a:t>
          </a:r>
          <a:endParaRPr lang="ru-RU" sz="1050" dirty="0">
            <a:solidFill>
              <a:schemeClr val="tx2">
                <a:lumMod val="75000"/>
              </a:schemeClr>
            </a:solidFill>
          </a:endParaRPr>
        </a:p>
      </dgm:t>
    </dgm:pt>
    <dgm:pt modelId="{8038E444-DF4E-4B2D-9A94-C6855CFA16F7}" type="parTrans" cxnId="{FD04BE71-6D91-48A3-B890-013042FF2280}">
      <dgm:prSet/>
      <dgm:spPr/>
      <dgm:t>
        <a:bodyPr/>
        <a:lstStyle/>
        <a:p>
          <a:endParaRPr lang="ru-RU" sz="1050"/>
        </a:p>
      </dgm:t>
    </dgm:pt>
    <dgm:pt modelId="{26B9F48D-358E-4028-AC0F-0736AEB47764}" type="sibTrans" cxnId="{FD04BE71-6D91-48A3-B890-013042FF2280}">
      <dgm:prSet/>
      <dgm:spPr/>
      <dgm:t>
        <a:bodyPr/>
        <a:lstStyle/>
        <a:p>
          <a:endParaRPr lang="ru-RU" sz="1050"/>
        </a:p>
      </dgm:t>
    </dgm:pt>
    <dgm:pt modelId="{6F02CC92-1903-49DE-9DE3-053F85A0BE6A}" type="pres">
      <dgm:prSet presAssocID="{502B5159-9A8A-4E3B-B136-3E317C1DF2C4}" presName="linearFlow" presStyleCnt="0">
        <dgm:presLayoutVars>
          <dgm:dir/>
          <dgm:resizeHandles val="exact"/>
        </dgm:presLayoutVars>
      </dgm:prSet>
      <dgm:spPr/>
    </dgm:pt>
    <dgm:pt modelId="{8525C3B8-6A34-458C-8945-23EB908549F5}" type="pres">
      <dgm:prSet presAssocID="{0B36E3F5-414C-4F1A-A773-D223719DC359}" presName="composite" presStyleCnt="0"/>
      <dgm:spPr/>
    </dgm:pt>
    <dgm:pt modelId="{228B24EC-EC96-49E8-9E95-DE1CF6CA4A22}" type="pres">
      <dgm:prSet presAssocID="{0B36E3F5-414C-4F1A-A773-D223719DC359}" presName="imgShp" presStyleLbl="fgImgPlace1" presStyleIdx="0" presStyleCnt="2"/>
      <dgm:spPr>
        <a:solidFill>
          <a:srgbClr val="7ABC32"/>
        </a:solidFill>
      </dgm:spPr>
    </dgm:pt>
    <dgm:pt modelId="{164F1E58-1AB1-4E11-82FD-62987EB045E9}" type="pres">
      <dgm:prSet presAssocID="{0B36E3F5-414C-4F1A-A773-D223719DC359}" presName="txShp" presStyleLbl="node1" presStyleIdx="0" presStyleCnt="2" custScaleX="104504" custScaleY="99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4A1B0-5987-47F4-9406-4C829BDDC3EC}" type="pres">
      <dgm:prSet presAssocID="{BEB8FE0C-D664-4627-80BB-9E6B7E26BC21}" presName="spacing" presStyleCnt="0"/>
      <dgm:spPr/>
    </dgm:pt>
    <dgm:pt modelId="{D8275201-E03C-436C-ACE8-34708E4953E3}" type="pres">
      <dgm:prSet presAssocID="{C91B432E-2653-4E9A-AC2A-5C8267AA30EC}" presName="composite" presStyleCnt="0"/>
      <dgm:spPr/>
    </dgm:pt>
    <dgm:pt modelId="{6FA61CEF-F8FD-4A30-8510-6458EA0B4EC7}" type="pres">
      <dgm:prSet presAssocID="{C91B432E-2653-4E9A-AC2A-5C8267AA30EC}" presName="imgShp" presStyleLbl="fgImgPlace1" presStyleIdx="1" presStyleCnt="2"/>
      <dgm:spPr>
        <a:solidFill>
          <a:srgbClr val="604A7B"/>
        </a:solidFill>
      </dgm:spPr>
    </dgm:pt>
    <dgm:pt modelId="{464DAF13-D3BB-4807-8D9D-D6EF5C6DB183}" type="pres">
      <dgm:prSet presAssocID="{C91B432E-2653-4E9A-AC2A-5C8267AA30EC}" presName="txShp" presStyleLbl="node1" presStyleIdx="1" presStyleCnt="2" custScaleX="102175" custScaleY="100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04BE71-6D91-48A3-B890-013042FF2280}" srcId="{502B5159-9A8A-4E3B-B136-3E317C1DF2C4}" destId="{C91B432E-2653-4E9A-AC2A-5C8267AA30EC}" srcOrd="1" destOrd="0" parTransId="{8038E444-DF4E-4B2D-9A94-C6855CFA16F7}" sibTransId="{26B9F48D-358E-4028-AC0F-0736AEB47764}"/>
    <dgm:cxn modelId="{7429C5A8-ACF4-4F50-9A3F-420FA127068C}" srcId="{502B5159-9A8A-4E3B-B136-3E317C1DF2C4}" destId="{0B36E3F5-414C-4F1A-A773-D223719DC359}" srcOrd="0" destOrd="0" parTransId="{9C675DBF-D38A-4873-9E21-A9C2251599E1}" sibTransId="{BEB8FE0C-D664-4627-80BB-9E6B7E26BC21}"/>
    <dgm:cxn modelId="{D42A2400-E040-4015-858D-2515D1279F53}" type="presOf" srcId="{502B5159-9A8A-4E3B-B136-3E317C1DF2C4}" destId="{6F02CC92-1903-49DE-9DE3-053F85A0BE6A}" srcOrd="0" destOrd="0" presId="urn:microsoft.com/office/officeart/2005/8/layout/vList3#1"/>
    <dgm:cxn modelId="{B362B0FA-1FF3-4B3E-9EDE-F587EC2EDDB0}" type="presOf" srcId="{C91B432E-2653-4E9A-AC2A-5C8267AA30EC}" destId="{464DAF13-D3BB-4807-8D9D-D6EF5C6DB183}" srcOrd="0" destOrd="0" presId="urn:microsoft.com/office/officeart/2005/8/layout/vList3#1"/>
    <dgm:cxn modelId="{2FAF4372-80B0-4718-8EF8-D5359C2F3535}" type="presOf" srcId="{0B36E3F5-414C-4F1A-A773-D223719DC359}" destId="{164F1E58-1AB1-4E11-82FD-62987EB045E9}" srcOrd="0" destOrd="0" presId="urn:microsoft.com/office/officeart/2005/8/layout/vList3#1"/>
    <dgm:cxn modelId="{3E341636-3C64-4F89-8D99-0CC76BBB5147}" type="presParOf" srcId="{6F02CC92-1903-49DE-9DE3-053F85A0BE6A}" destId="{8525C3B8-6A34-458C-8945-23EB908549F5}" srcOrd="0" destOrd="0" presId="urn:microsoft.com/office/officeart/2005/8/layout/vList3#1"/>
    <dgm:cxn modelId="{CB7E9C08-85A2-44B7-ABB9-02CDC3161B3E}" type="presParOf" srcId="{8525C3B8-6A34-458C-8945-23EB908549F5}" destId="{228B24EC-EC96-49E8-9E95-DE1CF6CA4A22}" srcOrd="0" destOrd="0" presId="urn:microsoft.com/office/officeart/2005/8/layout/vList3#1"/>
    <dgm:cxn modelId="{70D6170D-DF56-4B2F-B7E3-ED5E3E9F89A6}" type="presParOf" srcId="{8525C3B8-6A34-458C-8945-23EB908549F5}" destId="{164F1E58-1AB1-4E11-82FD-62987EB045E9}" srcOrd="1" destOrd="0" presId="urn:microsoft.com/office/officeart/2005/8/layout/vList3#1"/>
    <dgm:cxn modelId="{E0FD8291-492D-4B0C-898E-1FBB391C89AE}" type="presParOf" srcId="{6F02CC92-1903-49DE-9DE3-053F85A0BE6A}" destId="{8414A1B0-5987-47F4-9406-4C829BDDC3EC}" srcOrd="1" destOrd="0" presId="urn:microsoft.com/office/officeart/2005/8/layout/vList3#1"/>
    <dgm:cxn modelId="{6685B9B6-CC75-4049-B9BF-C3A787EED896}" type="presParOf" srcId="{6F02CC92-1903-49DE-9DE3-053F85A0BE6A}" destId="{D8275201-E03C-436C-ACE8-34708E4953E3}" srcOrd="2" destOrd="0" presId="urn:microsoft.com/office/officeart/2005/8/layout/vList3#1"/>
    <dgm:cxn modelId="{9ED8D0D2-ACCE-49F4-AC3B-BA86F56961BF}" type="presParOf" srcId="{D8275201-E03C-436C-ACE8-34708E4953E3}" destId="{6FA61CEF-F8FD-4A30-8510-6458EA0B4EC7}" srcOrd="0" destOrd="0" presId="urn:microsoft.com/office/officeart/2005/8/layout/vList3#1"/>
    <dgm:cxn modelId="{6693D8DA-9CFB-45E3-9F0C-72DCB3E02549}" type="presParOf" srcId="{D8275201-E03C-436C-ACE8-34708E4953E3}" destId="{464DAF13-D3BB-4807-8D9D-D6EF5C6DB18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2B5159-9A8A-4E3B-B136-3E317C1DF2C4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2804F3EB-1A77-4ADC-B46F-12890E671CDF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050" dirty="0" err="1" smtClean="0">
              <a:solidFill>
                <a:schemeClr val="tx2">
                  <a:lumMod val="75000"/>
                </a:schemeClr>
              </a:solidFill>
            </a:rPr>
            <a:t>СарФТИ</a:t>
          </a:r>
          <a:r>
            <a:rPr lang="ru-RU" sz="1050" dirty="0" smtClean="0">
              <a:solidFill>
                <a:schemeClr val="tx2">
                  <a:lumMod val="75000"/>
                </a:schemeClr>
              </a:solidFill>
            </a:rPr>
            <a:t> НИЯУ МИФИ</a:t>
          </a:r>
          <a:endParaRPr lang="ru-RU" sz="1050" dirty="0">
            <a:solidFill>
              <a:schemeClr val="tx2">
                <a:lumMod val="75000"/>
              </a:schemeClr>
            </a:solidFill>
          </a:endParaRPr>
        </a:p>
      </dgm:t>
    </dgm:pt>
    <dgm:pt modelId="{6689DDA6-99D4-47A9-9959-69B8930AEB70}" type="parTrans" cxnId="{AA86CAF9-98EE-40C4-8FBA-1C1A6F8ECA57}">
      <dgm:prSet/>
      <dgm:spPr/>
      <dgm:t>
        <a:bodyPr/>
        <a:lstStyle/>
        <a:p>
          <a:endParaRPr lang="ru-RU" sz="1050">
            <a:solidFill>
              <a:schemeClr val="tx2">
                <a:lumMod val="75000"/>
              </a:schemeClr>
            </a:solidFill>
          </a:endParaRPr>
        </a:p>
      </dgm:t>
    </dgm:pt>
    <dgm:pt modelId="{DBE7629D-B83A-4B9E-A9F6-6ED229C07158}" type="sibTrans" cxnId="{AA86CAF9-98EE-40C4-8FBA-1C1A6F8ECA57}">
      <dgm:prSet/>
      <dgm:spPr/>
      <dgm:t>
        <a:bodyPr/>
        <a:lstStyle/>
        <a:p>
          <a:endParaRPr lang="ru-RU" sz="1050">
            <a:solidFill>
              <a:schemeClr val="tx2">
                <a:lumMod val="75000"/>
              </a:schemeClr>
            </a:solidFill>
          </a:endParaRPr>
        </a:p>
      </dgm:t>
    </dgm:pt>
    <dgm:pt modelId="{7AD82F77-495A-4F35-87D0-586F0BE077B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050" smtClean="0">
              <a:solidFill>
                <a:schemeClr val="tx2">
                  <a:lumMod val="75000"/>
                </a:schemeClr>
              </a:solidFill>
            </a:rPr>
            <a:t>Прочие ВУЗы</a:t>
          </a:r>
          <a:endParaRPr lang="ru-RU" sz="1050" dirty="0">
            <a:solidFill>
              <a:schemeClr val="tx2">
                <a:lumMod val="75000"/>
              </a:schemeClr>
            </a:solidFill>
          </a:endParaRPr>
        </a:p>
      </dgm:t>
    </dgm:pt>
    <dgm:pt modelId="{184EA959-F8CF-4026-9129-0CEAE185858F}" type="parTrans" cxnId="{BEED75B3-AE56-4071-A954-B9436683BADF}">
      <dgm:prSet/>
      <dgm:spPr/>
      <dgm:t>
        <a:bodyPr/>
        <a:lstStyle/>
        <a:p>
          <a:endParaRPr lang="ru-RU" sz="1050">
            <a:solidFill>
              <a:schemeClr val="tx2">
                <a:lumMod val="75000"/>
              </a:schemeClr>
            </a:solidFill>
          </a:endParaRPr>
        </a:p>
      </dgm:t>
    </dgm:pt>
    <dgm:pt modelId="{AB7FEE51-EB7F-493E-9AA6-D73111779194}" type="sibTrans" cxnId="{BEED75B3-AE56-4071-A954-B9436683BADF}">
      <dgm:prSet/>
      <dgm:spPr/>
      <dgm:t>
        <a:bodyPr/>
        <a:lstStyle/>
        <a:p>
          <a:endParaRPr lang="ru-RU" sz="1050">
            <a:solidFill>
              <a:schemeClr val="tx2">
                <a:lumMod val="75000"/>
              </a:schemeClr>
            </a:solidFill>
          </a:endParaRPr>
        </a:p>
      </dgm:t>
    </dgm:pt>
    <dgm:pt modelId="{6F02CC92-1903-49DE-9DE3-053F85A0BE6A}" type="pres">
      <dgm:prSet presAssocID="{502B5159-9A8A-4E3B-B136-3E317C1DF2C4}" presName="linearFlow" presStyleCnt="0">
        <dgm:presLayoutVars>
          <dgm:dir/>
          <dgm:resizeHandles val="exact"/>
        </dgm:presLayoutVars>
      </dgm:prSet>
      <dgm:spPr/>
    </dgm:pt>
    <dgm:pt modelId="{F0F238AF-3364-48A0-854E-64173E18031A}" type="pres">
      <dgm:prSet presAssocID="{2804F3EB-1A77-4ADC-B46F-12890E671CDF}" presName="composite" presStyleCnt="0"/>
      <dgm:spPr/>
    </dgm:pt>
    <dgm:pt modelId="{EEBFB7A9-F0E5-43AB-91D6-3D4DE5E34954}" type="pres">
      <dgm:prSet presAssocID="{2804F3EB-1A77-4ADC-B46F-12890E671CDF}" presName="imgShp" presStyleLbl="fgImgPlace1" presStyleIdx="0" presStyleCnt="2"/>
      <dgm:spPr>
        <a:solidFill>
          <a:schemeClr val="accent1"/>
        </a:solidFill>
      </dgm:spPr>
    </dgm:pt>
    <dgm:pt modelId="{770D5368-20AF-48E3-940C-CB8D9C119C27}" type="pres">
      <dgm:prSet presAssocID="{2804F3EB-1A77-4ADC-B46F-12890E671CDF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E2A47-72F2-4694-8B19-C6FB3322CC47}" type="pres">
      <dgm:prSet presAssocID="{DBE7629D-B83A-4B9E-A9F6-6ED229C07158}" presName="spacing" presStyleCnt="0"/>
      <dgm:spPr/>
    </dgm:pt>
    <dgm:pt modelId="{B23CCFD9-D560-49D0-8AE1-3D4B8FDF0FA3}" type="pres">
      <dgm:prSet presAssocID="{7AD82F77-495A-4F35-87D0-586F0BE077BE}" presName="composite" presStyleCnt="0"/>
      <dgm:spPr/>
    </dgm:pt>
    <dgm:pt modelId="{DB7F22CB-4CE7-40DD-A160-EB500A3AABF5}" type="pres">
      <dgm:prSet presAssocID="{7AD82F77-495A-4F35-87D0-586F0BE077BE}" presName="imgShp" presStyleLbl="fgImgPlace1" presStyleIdx="1" presStyleCnt="2"/>
      <dgm:spPr>
        <a:solidFill>
          <a:srgbClr val="31859C"/>
        </a:solidFill>
      </dgm:spPr>
    </dgm:pt>
    <dgm:pt modelId="{C809282D-99D3-438A-8478-9DC59247EFBC}" type="pres">
      <dgm:prSet presAssocID="{7AD82F77-495A-4F35-87D0-586F0BE077BE}" presName="txShp" presStyleLbl="node1" presStyleIdx="1" presStyleCnt="2" custLinFactNeighborY="25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F831AD-017F-4058-9D5B-E139E70F95CC}" type="presOf" srcId="{502B5159-9A8A-4E3B-B136-3E317C1DF2C4}" destId="{6F02CC92-1903-49DE-9DE3-053F85A0BE6A}" srcOrd="0" destOrd="0" presId="urn:microsoft.com/office/officeart/2005/8/layout/vList3#2"/>
    <dgm:cxn modelId="{9C6B64BE-9EB4-46D0-9B43-97B143BE8FFE}" type="presOf" srcId="{2804F3EB-1A77-4ADC-B46F-12890E671CDF}" destId="{770D5368-20AF-48E3-940C-CB8D9C119C27}" srcOrd="0" destOrd="0" presId="urn:microsoft.com/office/officeart/2005/8/layout/vList3#2"/>
    <dgm:cxn modelId="{BEED75B3-AE56-4071-A954-B9436683BADF}" srcId="{502B5159-9A8A-4E3B-B136-3E317C1DF2C4}" destId="{7AD82F77-495A-4F35-87D0-586F0BE077BE}" srcOrd="1" destOrd="0" parTransId="{184EA959-F8CF-4026-9129-0CEAE185858F}" sibTransId="{AB7FEE51-EB7F-493E-9AA6-D73111779194}"/>
    <dgm:cxn modelId="{AA86CAF9-98EE-40C4-8FBA-1C1A6F8ECA57}" srcId="{502B5159-9A8A-4E3B-B136-3E317C1DF2C4}" destId="{2804F3EB-1A77-4ADC-B46F-12890E671CDF}" srcOrd="0" destOrd="0" parTransId="{6689DDA6-99D4-47A9-9959-69B8930AEB70}" sibTransId="{DBE7629D-B83A-4B9E-A9F6-6ED229C07158}"/>
    <dgm:cxn modelId="{7FD122A7-3880-4640-B278-166E01CCA0EF}" type="presOf" srcId="{7AD82F77-495A-4F35-87D0-586F0BE077BE}" destId="{C809282D-99D3-438A-8478-9DC59247EFBC}" srcOrd="0" destOrd="0" presId="urn:microsoft.com/office/officeart/2005/8/layout/vList3#2"/>
    <dgm:cxn modelId="{68E43C77-5E4B-40E3-AD82-A6AB428605DF}" type="presParOf" srcId="{6F02CC92-1903-49DE-9DE3-053F85A0BE6A}" destId="{F0F238AF-3364-48A0-854E-64173E18031A}" srcOrd="0" destOrd="0" presId="urn:microsoft.com/office/officeart/2005/8/layout/vList3#2"/>
    <dgm:cxn modelId="{9CA3805C-BE9B-4243-949C-548067BD06A4}" type="presParOf" srcId="{F0F238AF-3364-48A0-854E-64173E18031A}" destId="{EEBFB7A9-F0E5-43AB-91D6-3D4DE5E34954}" srcOrd="0" destOrd="0" presId="urn:microsoft.com/office/officeart/2005/8/layout/vList3#2"/>
    <dgm:cxn modelId="{2DB23930-3CFA-47FE-B3AA-2E78FAFBB82C}" type="presParOf" srcId="{F0F238AF-3364-48A0-854E-64173E18031A}" destId="{770D5368-20AF-48E3-940C-CB8D9C119C27}" srcOrd="1" destOrd="0" presId="urn:microsoft.com/office/officeart/2005/8/layout/vList3#2"/>
    <dgm:cxn modelId="{0ED32960-397B-4106-A54F-FC6CF13080A6}" type="presParOf" srcId="{6F02CC92-1903-49DE-9DE3-053F85A0BE6A}" destId="{0DBE2A47-72F2-4694-8B19-C6FB3322CC47}" srcOrd="1" destOrd="0" presId="urn:microsoft.com/office/officeart/2005/8/layout/vList3#2"/>
    <dgm:cxn modelId="{6FB31527-4037-4121-8D77-0D8B9B887BD0}" type="presParOf" srcId="{6F02CC92-1903-49DE-9DE3-053F85A0BE6A}" destId="{B23CCFD9-D560-49D0-8AE1-3D4B8FDF0FA3}" srcOrd="2" destOrd="0" presId="urn:microsoft.com/office/officeart/2005/8/layout/vList3#2"/>
    <dgm:cxn modelId="{BEC43315-A63E-45A3-80F4-FDF5B1598F44}" type="presParOf" srcId="{B23CCFD9-D560-49D0-8AE1-3D4B8FDF0FA3}" destId="{DB7F22CB-4CE7-40DD-A160-EB500A3AABF5}" srcOrd="0" destOrd="0" presId="urn:microsoft.com/office/officeart/2005/8/layout/vList3#2"/>
    <dgm:cxn modelId="{133FEFAE-033A-4B1A-906C-CA743A2666D4}" type="presParOf" srcId="{B23CCFD9-D560-49D0-8AE1-3D4B8FDF0FA3}" destId="{C809282D-99D3-438A-8478-9DC59247EFBC}" srcOrd="1" destOrd="0" presId="urn:microsoft.com/office/officeart/2005/8/layout/vList3#2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A6952E-ABBD-4747-B822-41F0DCFBE9A2}" type="doc">
      <dgm:prSet loTypeId="urn:microsoft.com/office/officeart/2005/8/layout/arrow2" loCatId="process" qsTypeId="urn:microsoft.com/office/officeart/2005/8/quickstyle/simple2" qsCatId="simple" csTypeId="urn:microsoft.com/office/officeart/2005/8/colors/colorful4" csCatId="colorful" phldr="1"/>
      <dgm:spPr/>
    </dgm:pt>
    <dgm:pt modelId="{38F6435B-6E5C-4DA7-8600-8834F537A9B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ru-RU" sz="2000" b="1" dirty="0" smtClean="0">
              <a:solidFill>
                <a:schemeClr val="tx1"/>
              </a:solidFill>
              <a:latin typeface="Rosatom" panose="020B0503040504020204"/>
            </a:rPr>
            <a:t>ПРАКТИКА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u-RU" sz="1200" b="0" dirty="0" smtClean="0">
              <a:latin typeface="Rosatom" panose="020B0503040504020204"/>
            </a:rPr>
            <a:t>с </a:t>
          </a:r>
          <a:r>
            <a:rPr lang="ru-RU" sz="1200" b="0" dirty="0" smtClean="0">
              <a:latin typeface="+mn-lt"/>
            </a:rPr>
            <a:t>3</a:t>
          </a:r>
          <a:r>
            <a:rPr lang="ru-RU" sz="1200" b="0" dirty="0" smtClean="0">
              <a:latin typeface="Rosatom" panose="020B0503040504020204"/>
            </a:rPr>
            <a:t> курса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u-RU" sz="1200" b="0" dirty="0" smtClean="0">
              <a:latin typeface="Rosatom" panose="020B0503040504020204"/>
            </a:rPr>
            <a:t>Знакомство с деятельностью РФЯЦ-ВНИИЭФ </a:t>
          </a:r>
          <a:endParaRPr lang="ru-RU" sz="1200" b="0" dirty="0">
            <a:latin typeface="Rosatom" panose="020B0503040504020204"/>
          </a:endParaRPr>
        </a:p>
      </dgm:t>
    </dgm:pt>
    <dgm:pt modelId="{6597805B-2211-4C1C-8B6E-F6BEE09095D7}" type="parTrans" cxnId="{2368215E-4AAE-4160-8A82-79FCE0417877}">
      <dgm:prSet/>
      <dgm:spPr/>
      <dgm:t>
        <a:bodyPr/>
        <a:lstStyle/>
        <a:p>
          <a:endParaRPr lang="ru-RU"/>
        </a:p>
      </dgm:t>
    </dgm:pt>
    <dgm:pt modelId="{8E8C109D-8407-45AA-9B2F-A2969D546959}" type="sibTrans" cxnId="{2368215E-4AAE-4160-8A82-79FCE0417877}">
      <dgm:prSet/>
      <dgm:spPr/>
      <dgm:t>
        <a:bodyPr/>
        <a:lstStyle/>
        <a:p>
          <a:endParaRPr lang="ru-RU"/>
        </a:p>
      </dgm:t>
    </dgm:pt>
    <dgm:pt modelId="{E8B8FF6A-2B06-4815-B995-C2A4BA77B232}">
      <dgm:prSet phldrT="[Текст]" custT="1"/>
      <dgm:spPr/>
      <dgm:t>
        <a:bodyPr/>
        <a:lstStyle/>
        <a:p>
          <a:r>
            <a:rPr lang="ru-RU" sz="1900" b="1" dirty="0" smtClean="0">
              <a:solidFill>
                <a:schemeClr val="tx1"/>
              </a:solidFill>
              <a:latin typeface="Rosatom" panose="020B0503040504020204"/>
            </a:rPr>
            <a:t>ДИПЛОМ</a:t>
          </a:r>
        </a:p>
        <a:p>
          <a:r>
            <a:rPr lang="ru-RU" sz="1200" b="0" dirty="0" smtClean="0">
              <a:latin typeface="Rosatom" panose="020B0503040504020204"/>
            </a:rPr>
            <a:t>Ученический договор, стипендия</a:t>
          </a:r>
        </a:p>
        <a:p>
          <a:r>
            <a:rPr lang="ru-RU" sz="1200" b="0" dirty="0" smtClean="0">
              <a:latin typeface="Rosatom" panose="020B0503040504020204"/>
            </a:rPr>
            <a:t>Компетенции по специальности </a:t>
          </a:r>
          <a:endParaRPr lang="ru-RU" sz="1200" b="0" dirty="0">
            <a:latin typeface="Rosatom" panose="020B0503040504020204"/>
          </a:endParaRPr>
        </a:p>
      </dgm:t>
    </dgm:pt>
    <dgm:pt modelId="{55892FBE-928D-4D3E-B94E-352ACB5363E4}" type="parTrans" cxnId="{A48ECDFC-5AD9-4F65-9B7F-C735DB8EB5A9}">
      <dgm:prSet/>
      <dgm:spPr/>
      <dgm:t>
        <a:bodyPr/>
        <a:lstStyle/>
        <a:p>
          <a:endParaRPr lang="ru-RU"/>
        </a:p>
      </dgm:t>
    </dgm:pt>
    <dgm:pt modelId="{E30AFAD7-BC54-4C22-8548-D094E9A0213F}" type="sibTrans" cxnId="{A48ECDFC-5AD9-4F65-9B7F-C735DB8EB5A9}">
      <dgm:prSet/>
      <dgm:spPr/>
      <dgm:t>
        <a:bodyPr/>
        <a:lstStyle/>
        <a:p>
          <a:endParaRPr lang="ru-RU"/>
        </a:p>
      </dgm:t>
    </dgm:pt>
    <dgm:pt modelId="{6C1FE043-ECA1-4CB9-8A98-9A7E75757B61}">
      <dgm:prSet phldrT="[Текст]" custT="1"/>
      <dgm:spPr/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1900" b="1" dirty="0" smtClean="0">
              <a:solidFill>
                <a:schemeClr val="tx1"/>
              </a:solidFill>
              <a:latin typeface="Rosatom" panose="020B0503040504020204"/>
            </a:rPr>
            <a:t>ТРУДОУСТРОЙСТВО</a:t>
          </a:r>
        </a:p>
        <a:p>
          <a:pPr algn="l">
            <a:lnSpc>
              <a:spcPct val="100000"/>
            </a:lnSpc>
            <a:spcAft>
              <a:spcPts val="600"/>
            </a:spcAft>
          </a:pPr>
          <a:r>
            <a:rPr lang="ru-RU" sz="1200" b="0" dirty="0" smtClean="0">
              <a:latin typeface="Rosatom" panose="020B0503040504020204"/>
            </a:rPr>
            <a:t>Диплом о высшем образовании специалист или магистр</a:t>
          </a:r>
        </a:p>
        <a:p>
          <a:pPr algn="l">
            <a:lnSpc>
              <a:spcPct val="100000"/>
            </a:lnSpc>
            <a:spcAft>
              <a:spcPts val="600"/>
            </a:spcAft>
          </a:pPr>
          <a:r>
            <a:rPr lang="ru-RU" sz="1200" b="0" dirty="0" smtClean="0">
              <a:latin typeface="Rosatom" panose="020B0503040504020204"/>
            </a:rPr>
            <a:t>Средний бал по диплому </a:t>
          </a:r>
          <a:r>
            <a:rPr lang="en-US" sz="1200" b="0" dirty="0" smtClean="0"/>
            <a:t>&gt; 4</a:t>
          </a:r>
          <a:endParaRPr lang="ru-RU" sz="1200" b="0" dirty="0">
            <a:latin typeface="Rosatom" panose="020B0503040504020204"/>
          </a:endParaRPr>
        </a:p>
      </dgm:t>
    </dgm:pt>
    <dgm:pt modelId="{C8B09A5B-5CE6-436F-9EB1-4437CEA885D2}" type="parTrans" cxnId="{9721C516-6F7F-4858-B2B1-52784EE0E630}">
      <dgm:prSet/>
      <dgm:spPr/>
      <dgm:t>
        <a:bodyPr/>
        <a:lstStyle/>
        <a:p>
          <a:endParaRPr lang="ru-RU"/>
        </a:p>
      </dgm:t>
    </dgm:pt>
    <dgm:pt modelId="{4CEFF318-0977-427E-8A21-822A5CD40D4F}" type="sibTrans" cxnId="{9721C516-6F7F-4858-B2B1-52784EE0E630}">
      <dgm:prSet/>
      <dgm:spPr/>
      <dgm:t>
        <a:bodyPr/>
        <a:lstStyle/>
        <a:p>
          <a:endParaRPr lang="ru-RU"/>
        </a:p>
      </dgm:t>
    </dgm:pt>
    <dgm:pt modelId="{87A84668-BCAD-471A-AEEA-2823E6E99203}" type="pres">
      <dgm:prSet presAssocID="{29A6952E-ABBD-4747-B822-41F0DCFBE9A2}" presName="arrowDiagram" presStyleCnt="0">
        <dgm:presLayoutVars>
          <dgm:chMax val="5"/>
          <dgm:dir/>
          <dgm:resizeHandles val="exact"/>
        </dgm:presLayoutVars>
      </dgm:prSet>
      <dgm:spPr/>
    </dgm:pt>
    <dgm:pt modelId="{13A6791A-CF3C-48F6-9E96-790E0EC7EF51}" type="pres">
      <dgm:prSet presAssocID="{29A6952E-ABBD-4747-B822-41F0DCFBE9A2}" presName="arrow" presStyleLbl="bgShp" presStyleIdx="0" presStyleCnt="1"/>
      <dgm:spPr/>
    </dgm:pt>
    <dgm:pt modelId="{16DF227B-0FE1-4EF2-B9E2-3C9E131C9E30}" type="pres">
      <dgm:prSet presAssocID="{29A6952E-ABBD-4747-B822-41F0DCFBE9A2}" presName="arrowDiagram3" presStyleCnt="0"/>
      <dgm:spPr/>
    </dgm:pt>
    <dgm:pt modelId="{3FBF066C-650F-4826-8EA3-3C2CB1217A5D}" type="pres">
      <dgm:prSet presAssocID="{38F6435B-6E5C-4DA7-8600-8834F537A9B9}" presName="bullet3a" presStyleLbl="node1" presStyleIdx="0" presStyleCnt="3"/>
      <dgm:spPr/>
    </dgm:pt>
    <dgm:pt modelId="{02DF4315-E073-426A-AA03-8C9975A8FB42}" type="pres">
      <dgm:prSet presAssocID="{38F6435B-6E5C-4DA7-8600-8834F537A9B9}" presName="textBox3a" presStyleLbl="revTx" presStyleIdx="0" presStyleCnt="3" custScaleX="96444" custLinFactNeighborX="2146" custLinFactNeighborY="-5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6F84F-E2AF-4D8E-9ACB-9641ECB8A9DB}" type="pres">
      <dgm:prSet presAssocID="{E8B8FF6A-2B06-4815-B995-C2A4BA77B232}" presName="bullet3b" presStyleLbl="node1" presStyleIdx="1" presStyleCnt="3"/>
      <dgm:spPr/>
    </dgm:pt>
    <dgm:pt modelId="{1FB06ED4-CE0A-4A56-B1D2-639D56649C0D}" type="pres">
      <dgm:prSet presAssocID="{E8B8FF6A-2B06-4815-B995-C2A4BA77B232}" presName="textBox3b" presStyleLbl="revTx" presStyleIdx="1" presStyleCnt="3" custScaleX="122277" custLinFactNeighborX="12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09547-848F-4900-BA84-2E4CE2753325}" type="pres">
      <dgm:prSet presAssocID="{6C1FE043-ECA1-4CB9-8A98-9A7E75757B61}" presName="bullet3c" presStyleLbl="node1" presStyleIdx="2" presStyleCnt="3"/>
      <dgm:spPr>
        <a:solidFill>
          <a:schemeClr val="tx2">
            <a:lumMod val="40000"/>
            <a:lumOff val="60000"/>
          </a:schemeClr>
        </a:solidFill>
      </dgm:spPr>
    </dgm:pt>
    <dgm:pt modelId="{D8F54AA9-25FE-41E6-A735-E38E95303D4B}" type="pres">
      <dgm:prSet presAssocID="{6C1FE043-ECA1-4CB9-8A98-9A7E75757B61}" presName="textBox3c" presStyleLbl="revTx" presStyleIdx="2" presStyleCnt="3" custScaleX="130465" custLinFactNeighborX="16754" custLinFactNeighborY="2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950F43-D982-4006-8D0F-45A4E1F8E73B}" type="presOf" srcId="{38F6435B-6E5C-4DA7-8600-8834F537A9B9}" destId="{02DF4315-E073-426A-AA03-8C9975A8FB42}" srcOrd="0" destOrd="0" presId="urn:microsoft.com/office/officeart/2005/8/layout/arrow2"/>
    <dgm:cxn modelId="{86296450-E08F-4537-884D-73F5297EE290}" type="presOf" srcId="{E8B8FF6A-2B06-4815-B995-C2A4BA77B232}" destId="{1FB06ED4-CE0A-4A56-B1D2-639D56649C0D}" srcOrd="0" destOrd="0" presId="urn:microsoft.com/office/officeart/2005/8/layout/arrow2"/>
    <dgm:cxn modelId="{2368215E-4AAE-4160-8A82-79FCE0417877}" srcId="{29A6952E-ABBD-4747-B822-41F0DCFBE9A2}" destId="{38F6435B-6E5C-4DA7-8600-8834F537A9B9}" srcOrd="0" destOrd="0" parTransId="{6597805B-2211-4C1C-8B6E-F6BEE09095D7}" sibTransId="{8E8C109D-8407-45AA-9B2F-A2969D546959}"/>
    <dgm:cxn modelId="{84F78C66-F683-42C1-9EA4-90189854E353}" type="presOf" srcId="{6C1FE043-ECA1-4CB9-8A98-9A7E75757B61}" destId="{D8F54AA9-25FE-41E6-A735-E38E95303D4B}" srcOrd="0" destOrd="0" presId="urn:microsoft.com/office/officeart/2005/8/layout/arrow2"/>
    <dgm:cxn modelId="{E742807B-E8AC-4B4C-B83C-F5CF908104D0}" type="presOf" srcId="{29A6952E-ABBD-4747-B822-41F0DCFBE9A2}" destId="{87A84668-BCAD-471A-AEEA-2823E6E99203}" srcOrd="0" destOrd="0" presId="urn:microsoft.com/office/officeart/2005/8/layout/arrow2"/>
    <dgm:cxn modelId="{9721C516-6F7F-4858-B2B1-52784EE0E630}" srcId="{29A6952E-ABBD-4747-B822-41F0DCFBE9A2}" destId="{6C1FE043-ECA1-4CB9-8A98-9A7E75757B61}" srcOrd="2" destOrd="0" parTransId="{C8B09A5B-5CE6-436F-9EB1-4437CEA885D2}" sibTransId="{4CEFF318-0977-427E-8A21-822A5CD40D4F}"/>
    <dgm:cxn modelId="{A48ECDFC-5AD9-4F65-9B7F-C735DB8EB5A9}" srcId="{29A6952E-ABBD-4747-B822-41F0DCFBE9A2}" destId="{E8B8FF6A-2B06-4815-B995-C2A4BA77B232}" srcOrd="1" destOrd="0" parTransId="{55892FBE-928D-4D3E-B94E-352ACB5363E4}" sibTransId="{E30AFAD7-BC54-4C22-8548-D094E9A0213F}"/>
    <dgm:cxn modelId="{639AF036-43C0-4701-B12F-BB6E342F2DF0}" type="presParOf" srcId="{87A84668-BCAD-471A-AEEA-2823E6E99203}" destId="{13A6791A-CF3C-48F6-9E96-790E0EC7EF51}" srcOrd="0" destOrd="0" presId="urn:microsoft.com/office/officeart/2005/8/layout/arrow2"/>
    <dgm:cxn modelId="{B20DF9F4-AFF5-4ACA-8D61-326F7B591D48}" type="presParOf" srcId="{87A84668-BCAD-471A-AEEA-2823E6E99203}" destId="{16DF227B-0FE1-4EF2-B9E2-3C9E131C9E30}" srcOrd="1" destOrd="0" presId="urn:microsoft.com/office/officeart/2005/8/layout/arrow2"/>
    <dgm:cxn modelId="{C79E87E4-3CD1-46FC-B603-74E9F75B34B6}" type="presParOf" srcId="{16DF227B-0FE1-4EF2-B9E2-3C9E131C9E30}" destId="{3FBF066C-650F-4826-8EA3-3C2CB1217A5D}" srcOrd="0" destOrd="0" presId="urn:microsoft.com/office/officeart/2005/8/layout/arrow2"/>
    <dgm:cxn modelId="{9BA48B29-48BC-4760-942D-CB6E23EC3BD5}" type="presParOf" srcId="{16DF227B-0FE1-4EF2-B9E2-3C9E131C9E30}" destId="{02DF4315-E073-426A-AA03-8C9975A8FB42}" srcOrd="1" destOrd="0" presId="urn:microsoft.com/office/officeart/2005/8/layout/arrow2"/>
    <dgm:cxn modelId="{BE03E1A2-0B7D-4756-B43A-B049F9DE7FC1}" type="presParOf" srcId="{16DF227B-0FE1-4EF2-B9E2-3C9E131C9E30}" destId="{2596F84F-E2AF-4D8E-9ACB-9641ECB8A9DB}" srcOrd="2" destOrd="0" presId="urn:microsoft.com/office/officeart/2005/8/layout/arrow2"/>
    <dgm:cxn modelId="{CADD5EE8-CCA9-4DDE-B42A-D47936182B97}" type="presParOf" srcId="{16DF227B-0FE1-4EF2-B9E2-3C9E131C9E30}" destId="{1FB06ED4-CE0A-4A56-B1D2-639D56649C0D}" srcOrd="3" destOrd="0" presId="urn:microsoft.com/office/officeart/2005/8/layout/arrow2"/>
    <dgm:cxn modelId="{2C6765E5-09FB-492F-99E1-8B186154535D}" type="presParOf" srcId="{16DF227B-0FE1-4EF2-B9E2-3C9E131C9E30}" destId="{67109547-848F-4900-BA84-2E4CE2753325}" srcOrd="4" destOrd="0" presId="urn:microsoft.com/office/officeart/2005/8/layout/arrow2"/>
    <dgm:cxn modelId="{BD1BBFCF-CF94-4C05-B2F9-D54757D00DF3}" type="presParOf" srcId="{16DF227B-0FE1-4EF2-B9E2-3C9E131C9E30}" destId="{D8F54AA9-25FE-41E6-A735-E38E95303D4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65D71E-D3DA-4C8C-8A90-913C0D29281A}" type="doc">
      <dgm:prSet loTypeId="urn:microsoft.com/office/officeart/2005/8/layout/cycle3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13B5EDF-1BC6-451D-8A77-8A4BD3D254B1}">
      <dgm:prSet phldrT="[Текст]" custT="1"/>
      <dgm:spPr/>
      <dgm:t>
        <a:bodyPr/>
        <a:lstStyle/>
        <a:p>
          <a:r>
            <a:rPr lang="ru-RU" sz="1300" b="1" dirty="0" smtClean="0">
              <a:latin typeface="Rosatom" panose="020B0503040504020204"/>
            </a:rPr>
            <a:t>Корпоративное обучение, повышение квалификации</a:t>
          </a:r>
          <a:endParaRPr lang="ru-RU" sz="1300" dirty="0">
            <a:latin typeface="Rosatom" panose="020B0503040504020204"/>
          </a:endParaRPr>
        </a:p>
      </dgm:t>
    </dgm:pt>
    <dgm:pt modelId="{0D3E0D72-C21C-44D8-9D82-E16E2C030BB9}" type="parTrans" cxnId="{8A015258-6B4B-4207-A32A-7E4254CDF30E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797FB16E-8F90-4A3A-9009-0E3CCD0466F0}" type="sibTrans" cxnId="{8A015258-6B4B-4207-A32A-7E4254CDF30E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D43A074E-A6A8-49E7-8CF9-FE739CDC6899}">
      <dgm:prSet phldrT="[Текст]" custT="1"/>
      <dgm:spPr/>
      <dgm:t>
        <a:bodyPr/>
        <a:lstStyle/>
        <a:p>
          <a:r>
            <a:rPr lang="ru-RU" sz="1300" b="1" dirty="0" smtClean="0">
              <a:latin typeface="Rosatom" panose="020B0503040504020204"/>
            </a:rPr>
            <a:t>Ротация кадров, карьерный рост</a:t>
          </a:r>
          <a:endParaRPr lang="ru-RU" sz="1300" dirty="0">
            <a:latin typeface="Rosatom" panose="020B0503040504020204"/>
          </a:endParaRPr>
        </a:p>
      </dgm:t>
    </dgm:pt>
    <dgm:pt modelId="{DA64F0FE-6A7C-477B-A878-AA3E51218F3B}" type="parTrans" cxnId="{5572C274-6CD4-4C39-AD65-68D5A492C105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C01D2F42-6AC0-4DEA-BC06-50E57167B659}" type="sibTrans" cxnId="{5572C274-6CD4-4C39-AD65-68D5A492C105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3E60F972-08AA-4AE2-8AB7-4564861A7A0B}">
      <dgm:prSet phldrT="[Текст]" custT="1"/>
      <dgm:spPr/>
      <dgm:t>
        <a:bodyPr/>
        <a:lstStyle/>
        <a:p>
          <a:r>
            <a:rPr lang="ru-RU" sz="1300" b="1" dirty="0" smtClean="0">
              <a:latin typeface="Rosatom" panose="020B0503040504020204"/>
            </a:rPr>
            <a:t>Развитие компетенций, повышение квалификации</a:t>
          </a:r>
          <a:endParaRPr lang="ru-RU" sz="1300" dirty="0">
            <a:latin typeface="Rosatom" panose="020B0503040504020204"/>
          </a:endParaRPr>
        </a:p>
      </dgm:t>
    </dgm:pt>
    <dgm:pt modelId="{DEBC37A0-447D-4D97-BCD5-5F8AA619C280}" type="parTrans" cxnId="{7515EEEC-8608-4DE7-9328-69FAF8F734C7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CDAB89FC-D1A1-4878-B1F9-D1C3187CEF23}" type="sibTrans" cxnId="{7515EEEC-8608-4DE7-9328-69FAF8F734C7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B5E61955-2A74-4E2C-AE65-BD8FE1744DBE}">
      <dgm:prSet phldrT="[Текст]" custT="1"/>
      <dgm:spPr/>
      <dgm:t>
        <a:bodyPr/>
        <a:lstStyle/>
        <a:p>
          <a:r>
            <a:rPr lang="ru-RU" sz="1300" b="1" dirty="0" smtClean="0">
              <a:latin typeface="Rosatom" panose="020B0503040504020204"/>
            </a:rPr>
            <a:t>Научно-технические конференции</a:t>
          </a:r>
          <a:endParaRPr lang="ru-RU" sz="1300" b="1" dirty="0">
            <a:latin typeface="Rosatom" panose="020B0503040504020204"/>
          </a:endParaRPr>
        </a:p>
      </dgm:t>
    </dgm:pt>
    <dgm:pt modelId="{3C275544-FECD-488A-8BFA-64B2CF80873F}" type="parTrans" cxnId="{5C0F05F9-1BBA-4E6E-8859-BCE0A0E059A0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424F62D0-2128-429D-A915-042087B19394}" type="sibTrans" cxnId="{5C0F05F9-1BBA-4E6E-8859-BCE0A0E059A0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0CFA70FF-CA9D-4274-A831-D09B7AE3FAA1}">
      <dgm:prSet custT="1"/>
      <dgm:spPr/>
      <dgm:t>
        <a:bodyPr/>
        <a:lstStyle/>
        <a:p>
          <a:r>
            <a:rPr lang="ru-RU" sz="1300" b="1" dirty="0" smtClean="0">
              <a:latin typeface="Rosatom" panose="020B0503040504020204"/>
            </a:rPr>
            <a:t>Участие в  конференциях, семинарах, конкурсах</a:t>
          </a:r>
          <a:endParaRPr lang="ru-RU" sz="1300" b="1" dirty="0">
            <a:latin typeface="Rosatom" panose="020B0503040504020204"/>
          </a:endParaRPr>
        </a:p>
      </dgm:t>
    </dgm:pt>
    <dgm:pt modelId="{98643BD0-6210-4999-B94A-7DD8CF567512}" type="parTrans" cxnId="{79F9B353-87E8-400E-8C59-434E0CF0868D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644CCDE0-865B-4240-ACCF-D952A3EF30ED}" type="sibTrans" cxnId="{79F9B353-87E8-400E-8C59-434E0CF0868D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DBC8E789-1581-4DAB-AC10-CFC2539F99DA}">
      <dgm:prSet custT="1"/>
      <dgm:spPr/>
      <dgm:t>
        <a:bodyPr/>
        <a:lstStyle/>
        <a:p>
          <a:r>
            <a:rPr lang="ru-RU" sz="1300" b="1" dirty="0" smtClean="0">
              <a:latin typeface="Rosatom" panose="020B0503040504020204"/>
            </a:rPr>
            <a:t>Аспирантура </a:t>
          </a:r>
        </a:p>
        <a:p>
          <a:r>
            <a:rPr lang="ru-RU" sz="1300" b="1" dirty="0" smtClean="0">
              <a:latin typeface="Rosatom" panose="020B0503040504020204"/>
            </a:rPr>
            <a:t>РФЯЦ-ВНИИЭФ </a:t>
          </a:r>
          <a:endParaRPr lang="ru-RU" sz="1300" b="1" dirty="0">
            <a:latin typeface="Rosatom" panose="020B0503040504020204"/>
          </a:endParaRPr>
        </a:p>
      </dgm:t>
    </dgm:pt>
    <dgm:pt modelId="{465313B5-B823-4E7D-8369-ECCE88F07C33}" type="parTrans" cxnId="{3E3E02C2-72F9-4779-B13F-CF9C7D49E6C5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268FCB1B-4D19-4579-B03A-8AB270202290}" type="sibTrans" cxnId="{3E3E02C2-72F9-4779-B13F-CF9C7D49E6C5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527DA918-D52F-45E8-82D3-A0A54A7193BF}">
      <dgm:prSet custT="1"/>
      <dgm:spPr/>
      <dgm:t>
        <a:bodyPr/>
        <a:lstStyle/>
        <a:p>
          <a:r>
            <a:rPr lang="ru-RU" sz="1400" b="1" smtClean="0">
              <a:latin typeface="Rosatom" panose="020B0503040504020204"/>
            </a:rPr>
            <a:t>Наставничество, кадровый резерв</a:t>
          </a:r>
          <a:endParaRPr lang="ru-RU" sz="1400" b="1" dirty="0">
            <a:latin typeface="Rosatom" panose="020B0503040504020204"/>
          </a:endParaRPr>
        </a:p>
      </dgm:t>
    </dgm:pt>
    <dgm:pt modelId="{2F8410F4-EF0C-4F3F-98EA-576D4FEB5FD8}" type="parTrans" cxnId="{33010796-35D4-45F1-87F2-7D453CF6B725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1B45E866-E9FA-4FFE-ABC8-A6A2987835C3}" type="sibTrans" cxnId="{33010796-35D4-45F1-87F2-7D453CF6B725}">
      <dgm:prSet/>
      <dgm:spPr/>
      <dgm:t>
        <a:bodyPr/>
        <a:lstStyle/>
        <a:p>
          <a:endParaRPr lang="ru-RU" sz="1400">
            <a:latin typeface="Rosatom" panose="020B0503040504020204"/>
          </a:endParaRPr>
        </a:p>
      </dgm:t>
    </dgm:pt>
    <dgm:pt modelId="{926D1BC9-598D-4A44-A1FA-52FF5E4F7C14}" type="pres">
      <dgm:prSet presAssocID="{8C65D71E-D3DA-4C8C-8A90-913C0D2928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E93D66-2A57-4C0B-B8AD-C4886A33A47A}" type="pres">
      <dgm:prSet presAssocID="{8C65D71E-D3DA-4C8C-8A90-913C0D29281A}" presName="cycle" presStyleCnt="0"/>
      <dgm:spPr/>
      <dgm:t>
        <a:bodyPr/>
        <a:lstStyle/>
        <a:p>
          <a:endParaRPr lang="ru-RU"/>
        </a:p>
      </dgm:t>
    </dgm:pt>
    <dgm:pt modelId="{81D641C5-D750-4625-B571-19C20FFC6640}" type="pres">
      <dgm:prSet presAssocID="{F13B5EDF-1BC6-451D-8A77-8A4BD3D254B1}" presName="nodeFirstNode" presStyleLbl="node1" presStyleIdx="0" presStyleCnt="7" custRadScaleRad="100354" custRadScaleInc="-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AF924-E255-48BB-8D63-5BC8DD87340D}" type="pres">
      <dgm:prSet presAssocID="{797FB16E-8F90-4A3A-9009-0E3CCD0466F0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CB2D94D1-8C30-457C-A8FC-C26629566D15}" type="pres">
      <dgm:prSet presAssocID="{D43A074E-A6A8-49E7-8CF9-FE739CDC6899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FBA7F-CD3A-4186-A7CE-3A54294503BE}" type="pres">
      <dgm:prSet presAssocID="{3E60F972-08AA-4AE2-8AB7-4564861A7A0B}" presName="nodeFollowingNodes" presStyleLbl="node1" presStyleIdx="2" presStyleCnt="7" custScaleX="98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014730-9767-46E5-9D1B-2464803ABCCA}" type="pres">
      <dgm:prSet presAssocID="{0CFA70FF-CA9D-4274-A831-D09B7AE3FAA1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AF990E-260D-427A-92CB-AA8CC8419C4E}" type="pres">
      <dgm:prSet presAssocID="{DBC8E789-1581-4DAB-AC10-CFC2539F99DA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D1E4A-3AA6-486C-8F9E-FCC88C8AA75D}" type="pres">
      <dgm:prSet presAssocID="{527DA918-D52F-45E8-82D3-A0A54A7193BF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B4B04-8EBB-4E68-B2ED-7596D2D6C2EB}" type="pres">
      <dgm:prSet presAssocID="{B5E61955-2A74-4E2C-AE65-BD8FE1744DBE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EDEDE5-9BC6-4E81-A410-16C50F5D320A}" type="presOf" srcId="{DBC8E789-1581-4DAB-AC10-CFC2539F99DA}" destId="{EBAF990E-260D-427A-92CB-AA8CC8419C4E}" srcOrd="0" destOrd="0" presId="urn:microsoft.com/office/officeart/2005/8/layout/cycle3"/>
    <dgm:cxn modelId="{51A9826B-D4AC-4BDD-A215-DE298A3D4025}" type="presOf" srcId="{8C65D71E-D3DA-4C8C-8A90-913C0D29281A}" destId="{926D1BC9-598D-4A44-A1FA-52FF5E4F7C14}" srcOrd="0" destOrd="0" presId="urn:microsoft.com/office/officeart/2005/8/layout/cycle3"/>
    <dgm:cxn modelId="{E526AD39-92DF-42C9-B0F3-FF59042C2803}" type="presOf" srcId="{B5E61955-2A74-4E2C-AE65-BD8FE1744DBE}" destId="{AB2B4B04-8EBB-4E68-B2ED-7596D2D6C2EB}" srcOrd="0" destOrd="0" presId="urn:microsoft.com/office/officeart/2005/8/layout/cycle3"/>
    <dgm:cxn modelId="{79F9B353-87E8-400E-8C59-434E0CF0868D}" srcId="{8C65D71E-D3DA-4C8C-8A90-913C0D29281A}" destId="{0CFA70FF-CA9D-4274-A831-D09B7AE3FAA1}" srcOrd="3" destOrd="0" parTransId="{98643BD0-6210-4999-B94A-7DD8CF567512}" sibTransId="{644CCDE0-865B-4240-ACCF-D952A3EF30ED}"/>
    <dgm:cxn modelId="{D1F4133A-1503-4A88-9AD2-52FB851312E4}" type="presOf" srcId="{3E60F972-08AA-4AE2-8AB7-4564861A7A0B}" destId="{4A1FBA7F-CD3A-4186-A7CE-3A54294503BE}" srcOrd="0" destOrd="0" presId="urn:microsoft.com/office/officeart/2005/8/layout/cycle3"/>
    <dgm:cxn modelId="{ADB7D769-1E9F-4B51-B5F6-02591A27F48A}" type="presOf" srcId="{797FB16E-8F90-4A3A-9009-0E3CCD0466F0}" destId="{FB8AF924-E255-48BB-8D63-5BC8DD87340D}" srcOrd="0" destOrd="0" presId="urn:microsoft.com/office/officeart/2005/8/layout/cycle3"/>
    <dgm:cxn modelId="{CA8EDBD6-3DF7-4DDB-AB37-7A40FE3FCCE6}" type="presOf" srcId="{F13B5EDF-1BC6-451D-8A77-8A4BD3D254B1}" destId="{81D641C5-D750-4625-B571-19C20FFC6640}" srcOrd="0" destOrd="0" presId="urn:microsoft.com/office/officeart/2005/8/layout/cycle3"/>
    <dgm:cxn modelId="{5572C274-6CD4-4C39-AD65-68D5A492C105}" srcId="{8C65D71E-D3DA-4C8C-8A90-913C0D29281A}" destId="{D43A074E-A6A8-49E7-8CF9-FE739CDC6899}" srcOrd="1" destOrd="0" parTransId="{DA64F0FE-6A7C-477B-A878-AA3E51218F3B}" sibTransId="{C01D2F42-6AC0-4DEA-BC06-50E57167B659}"/>
    <dgm:cxn modelId="{7070BAF3-23AE-4EDC-AEDB-9D11E74DF2DE}" type="presOf" srcId="{527DA918-D52F-45E8-82D3-A0A54A7193BF}" destId="{837D1E4A-3AA6-486C-8F9E-FCC88C8AA75D}" srcOrd="0" destOrd="0" presId="urn:microsoft.com/office/officeart/2005/8/layout/cycle3"/>
    <dgm:cxn modelId="{7515EEEC-8608-4DE7-9328-69FAF8F734C7}" srcId="{8C65D71E-D3DA-4C8C-8A90-913C0D29281A}" destId="{3E60F972-08AA-4AE2-8AB7-4564861A7A0B}" srcOrd="2" destOrd="0" parTransId="{DEBC37A0-447D-4D97-BCD5-5F8AA619C280}" sibTransId="{CDAB89FC-D1A1-4878-B1F9-D1C3187CEF23}"/>
    <dgm:cxn modelId="{3E3E02C2-72F9-4779-B13F-CF9C7D49E6C5}" srcId="{8C65D71E-D3DA-4C8C-8A90-913C0D29281A}" destId="{DBC8E789-1581-4DAB-AC10-CFC2539F99DA}" srcOrd="4" destOrd="0" parTransId="{465313B5-B823-4E7D-8369-ECCE88F07C33}" sibTransId="{268FCB1B-4D19-4579-B03A-8AB270202290}"/>
    <dgm:cxn modelId="{8A015258-6B4B-4207-A32A-7E4254CDF30E}" srcId="{8C65D71E-D3DA-4C8C-8A90-913C0D29281A}" destId="{F13B5EDF-1BC6-451D-8A77-8A4BD3D254B1}" srcOrd="0" destOrd="0" parTransId="{0D3E0D72-C21C-44D8-9D82-E16E2C030BB9}" sibTransId="{797FB16E-8F90-4A3A-9009-0E3CCD0466F0}"/>
    <dgm:cxn modelId="{33010796-35D4-45F1-87F2-7D453CF6B725}" srcId="{8C65D71E-D3DA-4C8C-8A90-913C0D29281A}" destId="{527DA918-D52F-45E8-82D3-A0A54A7193BF}" srcOrd="5" destOrd="0" parTransId="{2F8410F4-EF0C-4F3F-98EA-576D4FEB5FD8}" sibTransId="{1B45E866-E9FA-4FFE-ABC8-A6A2987835C3}"/>
    <dgm:cxn modelId="{3625540E-6548-4755-956C-30E014A5AABE}" type="presOf" srcId="{0CFA70FF-CA9D-4274-A831-D09B7AE3FAA1}" destId="{9F014730-9767-46E5-9D1B-2464803ABCCA}" srcOrd="0" destOrd="0" presId="urn:microsoft.com/office/officeart/2005/8/layout/cycle3"/>
    <dgm:cxn modelId="{5C0F05F9-1BBA-4E6E-8859-BCE0A0E059A0}" srcId="{8C65D71E-D3DA-4C8C-8A90-913C0D29281A}" destId="{B5E61955-2A74-4E2C-AE65-BD8FE1744DBE}" srcOrd="6" destOrd="0" parTransId="{3C275544-FECD-488A-8BFA-64B2CF80873F}" sibTransId="{424F62D0-2128-429D-A915-042087B19394}"/>
    <dgm:cxn modelId="{40AA07E2-769C-4D06-8983-5B66B7522F3E}" type="presOf" srcId="{D43A074E-A6A8-49E7-8CF9-FE739CDC6899}" destId="{CB2D94D1-8C30-457C-A8FC-C26629566D15}" srcOrd="0" destOrd="0" presId="urn:microsoft.com/office/officeart/2005/8/layout/cycle3"/>
    <dgm:cxn modelId="{7E6F8DE1-C92D-4C2B-814A-23DB38167A0B}" type="presParOf" srcId="{926D1BC9-598D-4A44-A1FA-52FF5E4F7C14}" destId="{F5E93D66-2A57-4C0B-B8AD-C4886A33A47A}" srcOrd="0" destOrd="0" presId="urn:microsoft.com/office/officeart/2005/8/layout/cycle3"/>
    <dgm:cxn modelId="{EAD5F619-C9BB-48FD-AC69-9D132F0C92DE}" type="presParOf" srcId="{F5E93D66-2A57-4C0B-B8AD-C4886A33A47A}" destId="{81D641C5-D750-4625-B571-19C20FFC6640}" srcOrd="0" destOrd="0" presId="urn:microsoft.com/office/officeart/2005/8/layout/cycle3"/>
    <dgm:cxn modelId="{B9FF031E-32DE-4453-9677-0E2203733F81}" type="presParOf" srcId="{F5E93D66-2A57-4C0B-B8AD-C4886A33A47A}" destId="{FB8AF924-E255-48BB-8D63-5BC8DD87340D}" srcOrd="1" destOrd="0" presId="urn:microsoft.com/office/officeart/2005/8/layout/cycle3"/>
    <dgm:cxn modelId="{54619275-81DF-4F45-89A4-8C3B4769CE87}" type="presParOf" srcId="{F5E93D66-2A57-4C0B-B8AD-C4886A33A47A}" destId="{CB2D94D1-8C30-457C-A8FC-C26629566D15}" srcOrd="2" destOrd="0" presId="urn:microsoft.com/office/officeart/2005/8/layout/cycle3"/>
    <dgm:cxn modelId="{02E23AB5-EDAB-4DCD-A624-39DB0EBAD03B}" type="presParOf" srcId="{F5E93D66-2A57-4C0B-B8AD-C4886A33A47A}" destId="{4A1FBA7F-CD3A-4186-A7CE-3A54294503BE}" srcOrd="3" destOrd="0" presId="urn:microsoft.com/office/officeart/2005/8/layout/cycle3"/>
    <dgm:cxn modelId="{3B5D0505-C99D-48B0-A8F1-BC6C57780F70}" type="presParOf" srcId="{F5E93D66-2A57-4C0B-B8AD-C4886A33A47A}" destId="{9F014730-9767-46E5-9D1B-2464803ABCCA}" srcOrd="4" destOrd="0" presId="urn:microsoft.com/office/officeart/2005/8/layout/cycle3"/>
    <dgm:cxn modelId="{E23D99DC-72B7-45E8-87A3-E154491F31F2}" type="presParOf" srcId="{F5E93D66-2A57-4C0B-B8AD-C4886A33A47A}" destId="{EBAF990E-260D-427A-92CB-AA8CC8419C4E}" srcOrd="5" destOrd="0" presId="urn:microsoft.com/office/officeart/2005/8/layout/cycle3"/>
    <dgm:cxn modelId="{B1791277-7A63-490D-9504-123F58D644B8}" type="presParOf" srcId="{F5E93D66-2A57-4C0B-B8AD-C4886A33A47A}" destId="{837D1E4A-3AA6-486C-8F9E-FCC88C8AA75D}" srcOrd="6" destOrd="0" presId="urn:microsoft.com/office/officeart/2005/8/layout/cycle3"/>
    <dgm:cxn modelId="{892AD47D-AFCA-4F15-9CB3-9CB37957C45C}" type="presParOf" srcId="{F5E93D66-2A57-4C0B-B8AD-C4886A33A47A}" destId="{AB2B4B04-8EBB-4E68-B2ED-7596D2D6C2EB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1D2DCA-B7BD-4004-9D22-2D81C229C030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F12C838-D1C5-442D-A938-797C2288664E}">
      <dgm:prSet phldrT="[Текст]" custT="1"/>
      <dgm:spPr/>
      <dgm:t>
        <a:bodyPr/>
        <a:lstStyle/>
        <a:p>
          <a:pPr rtl="0"/>
          <a:r>
            <a:rPr lang="ru-RU" sz="1350" b="0" dirty="0" smtClean="0">
              <a:solidFill>
                <a:schemeClr val="tx1">
                  <a:lumMod val="50000"/>
                </a:schemeClr>
              </a:solidFill>
              <a:latin typeface="Rosatom" panose="020B0503040504020204"/>
            </a:rPr>
            <a:t>Ежемесячная доплата до гарантированного уровня</a:t>
          </a:r>
          <a:endParaRPr lang="ru-RU" sz="1350" b="0" dirty="0">
            <a:solidFill>
              <a:schemeClr val="tx1">
                <a:lumMod val="50000"/>
              </a:schemeClr>
            </a:solidFill>
            <a:latin typeface="Rosatom" panose="020B0503040504020204"/>
          </a:endParaRPr>
        </a:p>
      </dgm:t>
    </dgm:pt>
    <dgm:pt modelId="{257DFCE2-9B09-41AE-8B4F-F8F9AF8E839C}" type="parTrans" cxnId="{D1980594-A2FB-4A8A-B819-39023899B66F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D900BF71-40ED-4FFB-B6F2-F022CD5478D3}" type="sibTrans" cxnId="{D1980594-A2FB-4A8A-B819-39023899B66F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388B1E59-2F77-4721-A536-7CE18AA1A07B}">
      <dgm:prSet phldrT="[Текст]" custT="1"/>
      <dgm:spPr/>
      <dgm:t>
        <a:bodyPr/>
        <a:lstStyle/>
        <a:p>
          <a:pPr rtl="0"/>
          <a:r>
            <a:rPr lang="ru-RU" sz="1350" b="0" dirty="0" smtClean="0">
              <a:solidFill>
                <a:schemeClr val="tx1">
                  <a:lumMod val="50000"/>
                </a:schemeClr>
              </a:solidFill>
              <a:latin typeface="Rosatom" panose="020B0503040504020204"/>
            </a:rPr>
            <a:t>Частичная компенсация проживания в общежитии</a:t>
          </a:r>
          <a:endParaRPr lang="ru-RU" sz="1350" b="0" dirty="0">
            <a:solidFill>
              <a:schemeClr val="tx1">
                <a:lumMod val="50000"/>
              </a:schemeClr>
            </a:solidFill>
            <a:latin typeface="Rosatom" panose="020B0503040504020204"/>
          </a:endParaRPr>
        </a:p>
      </dgm:t>
    </dgm:pt>
    <dgm:pt modelId="{FF692617-2AD0-4946-AC81-DA04EF9F02BF}" type="parTrans" cxnId="{550A3567-41E8-4461-B831-31DE70F67F54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433B5C43-8A8B-45CC-B34D-C0662939D52B}" type="sibTrans" cxnId="{550A3567-41E8-4461-B831-31DE70F67F54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F8E75577-4223-4263-8CAF-4260C29C2739}">
      <dgm:prSet phldrT="[Текст]" custT="1"/>
      <dgm:spPr/>
      <dgm:t>
        <a:bodyPr/>
        <a:lstStyle/>
        <a:p>
          <a:pPr rtl="0"/>
          <a:r>
            <a:rPr lang="ru-RU" sz="1350" b="0" smtClean="0">
              <a:solidFill>
                <a:schemeClr val="tx1">
                  <a:lumMod val="75000"/>
                </a:schemeClr>
              </a:solidFill>
              <a:latin typeface="Rosatom" panose="020B0503040504020204"/>
            </a:rPr>
            <a:t>Софинансирование формирования негосударственной пенсии</a:t>
          </a:r>
          <a:endParaRPr lang="ru-RU" sz="1350" b="0" dirty="0">
            <a:solidFill>
              <a:schemeClr val="tx1">
                <a:lumMod val="75000"/>
              </a:schemeClr>
            </a:solidFill>
            <a:latin typeface="Rosatom" panose="020B0503040504020204"/>
          </a:endParaRPr>
        </a:p>
      </dgm:t>
    </dgm:pt>
    <dgm:pt modelId="{86CF8654-7A96-4BC8-A453-58A0571E6575}" type="parTrans" cxnId="{418C7F81-EA0E-4C80-B608-5B924BE92477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02F73E45-51F5-4FD6-8ACB-60E446761840}" type="sibTrans" cxnId="{418C7F81-EA0E-4C80-B608-5B924BE92477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DBE7CBA0-6818-4478-A08E-0FD389CFE5FF}">
      <dgm:prSet custT="1"/>
      <dgm:spPr/>
      <dgm:t>
        <a:bodyPr/>
        <a:lstStyle/>
        <a:p>
          <a:pPr rtl="0"/>
          <a:r>
            <a:rPr lang="ru-RU" sz="1350" b="0" smtClean="0">
              <a:solidFill>
                <a:schemeClr val="tx1">
                  <a:lumMod val="75000"/>
                </a:schemeClr>
              </a:solidFill>
              <a:latin typeface="Rosatom" panose="020B0503040504020204"/>
            </a:rPr>
            <a:t>Оказание помощи (при рождении ребенка, на лечение,  новогодние подарки)</a:t>
          </a:r>
          <a:endParaRPr lang="ru-RU" sz="1350" b="0" dirty="0">
            <a:solidFill>
              <a:schemeClr val="tx1">
                <a:lumMod val="75000"/>
              </a:schemeClr>
            </a:solidFill>
            <a:latin typeface="Rosatom" panose="020B0503040504020204"/>
          </a:endParaRPr>
        </a:p>
      </dgm:t>
    </dgm:pt>
    <dgm:pt modelId="{C2BCE866-C038-4C79-ADC1-BB67E377BC69}" type="parTrans" cxnId="{10B2FB5C-5127-48DF-BB10-02DEDC49A15E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B1834B22-A22D-44DB-9DA9-AF5BC755682F}" type="sibTrans" cxnId="{10B2FB5C-5127-48DF-BB10-02DEDC49A15E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A766E5A2-D0C1-4D24-BC13-7ED30EDAE1DD}">
      <dgm:prSet custT="1"/>
      <dgm:spPr/>
      <dgm:t>
        <a:bodyPr/>
        <a:lstStyle/>
        <a:p>
          <a:pPr rtl="0"/>
          <a:r>
            <a:rPr lang="ru-RU" sz="1300" b="0" dirty="0" smtClean="0">
              <a:solidFill>
                <a:schemeClr val="tx1">
                  <a:lumMod val="75000"/>
                </a:schemeClr>
              </a:solidFill>
              <a:latin typeface="Rosatom" panose="020B0503040504020204"/>
            </a:rPr>
            <a:t>Льготное сан.-кур. лечение и отдых в санаториях РФ, санатории-профилактории РФЯЦ-ВНИИЭФ, детских лагерях</a:t>
          </a:r>
          <a:endParaRPr lang="ru-RU" sz="1300" b="0" dirty="0">
            <a:solidFill>
              <a:schemeClr val="tx1">
                <a:lumMod val="75000"/>
              </a:schemeClr>
            </a:solidFill>
            <a:latin typeface="Rosatom" panose="020B0503040504020204"/>
          </a:endParaRPr>
        </a:p>
      </dgm:t>
    </dgm:pt>
    <dgm:pt modelId="{ED898C67-8E8D-46AC-960D-EF7FA6DBCC53}" type="parTrans" cxnId="{372F03C6-21FF-4911-B92D-5E4AF54894EF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7136FCF5-6915-4C16-B7EB-2FCFE870DAF3}" type="sibTrans" cxnId="{372F03C6-21FF-4911-B92D-5E4AF54894EF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3AEC4559-85F8-4400-9B98-0C923AD74631}">
      <dgm:prSet custT="1"/>
      <dgm:spPr/>
      <dgm:t>
        <a:bodyPr/>
        <a:lstStyle/>
        <a:p>
          <a:pPr rtl="0"/>
          <a:r>
            <a:rPr lang="ru-RU" sz="1350" b="0" dirty="0" smtClean="0">
              <a:solidFill>
                <a:schemeClr val="bg1"/>
              </a:solidFill>
              <a:latin typeface="Rosatom" panose="020B0503040504020204"/>
            </a:rPr>
            <a:t>Выплата «подъемных» молодым специалистам</a:t>
          </a:r>
          <a:endParaRPr lang="ru-RU" sz="1350" b="0" dirty="0">
            <a:solidFill>
              <a:schemeClr val="bg1"/>
            </a:solidFill>
            <a:latin typeface="Rosatom" panose="020B0503040504020204"/>
          </a:endParaRPr>
        </a:p>
      </dgm:t>
    </dgm:pt>
    <dgm:pt modelId="{F04007AB-4B8A-4844-BC1A-9F019F8B2EB5}" type="parTrans" cxnId="{50F312A8-59A1-4C2A-9AA4-9A88BC553EEB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D20D9A00-0074-44C3-A10B-5D4CF50A5410}" type="sibTrans" cxnId="{50F312A8-59A1-4C2A-9AA4-9A88BC553EEB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167DF290-5A4F-48AC-B14C-15D339AA7A0D}">
      <dgm:prSet custT="1"/>
      <dgm:spPr/>
      <dgm:t>
        <a:bodyPr/>
        <a:lstStyle/>
        <a:p>
          <a:pPr rtl="0"/>
          <a:r>
            <a:rPr lang="ru-RU" sz="1350" b="0" dirty="0" smtClean="0">
              <a:solidFill>
                <a:schemeClr val="bg1"/>
              </a:solidFill>
              <a:latin typeface="Rosatom" panose="020B0503040504020204"/>
            </a:rPr>
            <a:t>Единовременная выплата вернувшимся после службы в армии  </a:t>
          </a:r>
          <a:endParaRPr lang="ru-RU" sz="1350" b="0" dirty="0">
            <a:solidFill>
              <a:schemeClr val="bg1"/>
            </a:solidFill>
            <a:latin typeface="Rosatom" panose="020B0503040504020204"/>
          </a:endParaRPr>
        </a:p>
      </dgm:t>
    </dgm:pt>
    <dgm:pt modelId="{CC7BCC04-18CC-453C-A248-C643F088B0BC}" type="parTrans" cxnId="{759C86BC-74F0-4E51-A21B-BF0103F7AE1B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E38495E9-3708-437D-BC1B-33639479ECC7}" type="sibTrans" cxnId="{759C86BC-74F0-4E51-A21B-BF0103F7AE1B}">
      <dgm:prSet/>
      <dgm:spPr/>
      <dgm:t>
        <a:bodyPr/>
        <a:lstStyle/>
        <a:p>
          <a:endParaRPr lang="ru-RU" sz="1350" b="0">
            <a:solidFill>
              <a:schemeClr val="accent6">
                <a:lumMod val="50000"/>
              </a:schemeClr>
            </a:solidFill>
            <a:latin typeface="Rosatom" panose="020B0503040504020204"/>
          </a:endParaRPr>
        </a:p>
      </dgm:t>
    </dgm:pt>
    <dgm:pt modelId="{E12FC119-E780-4A06-AD65-179A1E159A9E}" type="pres">
      <dgm:prSet presAssocID="{381D2DCA-B7BD-4004-9D22-2D81C229C03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6C23E23-1F44-4E00-9341-4AE5027EAA84}" type="pres">
      <dgm:prSet presAssocID="{381D2DCA-B7BD-4004-9D22-2D81C229C030}" presName="Name1" presStyleCnt="0"/>
      <dgm:spPr/>
    </dgm:pt>
    <dgm:pt modelId="{1621101B-D526-4935-8B29-D7FE5D980C1F}" type="pres">
      <dgm:prSet presAssocID="{381D2DCA-B7BD-4004-9D22-2D81C229C030}" presName="cycle" presStyleCnt="0"/>
      <dgm:spPr/>
    </dgm:pt>
    <dgm:pt modelId="{0D8DAB88-AA92-472A-9105-4C8D5D707FFD}" type="pres">
      <dgm:prSet presAssocID="{381D2DCA-B7BD-4004-9D22-2D81C229C030}" presName="srcNode" presStyleLbl="node1" presStyleIdx="0" presStyleCnt="7"/>
      <dgm:spPr/>
    </dgm:pt>
    <dgm:pt modelId="{533E56C0-1073-4BA9-ADBF-7CB7992CB386}" type="pres">
      <dgm:prSet presAssocID="{381D2DCA-B7BD-4004-9D22-2D81C229C030}" presName="conn" presStyleLbl="parChTrans1D2" presStyleIdx="0" presStyleCnt="1" custScaleX="96221"/>
      <dgm:spPr/>
      <dgm:t>
        <a:bodyPr/>
        <a:lstStyle/>
        <a:p>
          <a:endParaRPr lang="ru-RU"/>
        </a:p>
      </dgm:t>
    </dgm:pt>
    <dgm:pt modelId="{0741AA39-236F-46C1-94B4-E53334932AEA}" type="pres">
      <dgm:prSet presAssocID="{381D2DCA-B7BD-4004-9D22-2D81C229C030}" presName="extraNode" presStyleLbl="node1" presStyleIdx="0" presStyleCnt="7"/>
      <dgm:spPr/>
    </dgm:pt>
    <dgm:pt modelId="{2A73746F-A5B8-4A78-AAB7-0F1604D7F077}" type="pres">
      <dgm:prSet presAssocID="{381D2DCA-B7BD-4004-9D22-2D81C229C030}" presName="dstNode" presStyleLbl="node1" presStyleIdx="0" presStyleCnt="7"/>
      <dgm:spPr/>
    </dgm:pt>
    <dgm:pt modelId="{C1FA2F83-1075-4927-80A0-C115D1910AE4}" type="pres">
      <dgm:prSet presAssocID="{3F12C838-D1C5-442D-A938-797C2288664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A6B83-9688-4A1D-A4BD-E20C61AE3E49}" type="pres">
      <dgm:prSet presAssocID="{3F12C838-D1C5-442D-A938-797C2288664E}" presName="accent_1" presStyleCnt="0"/>
      <dgm:spPr/>
    </dgm:pt>
    <dgm:pt modelId="{2E6BAF8F-BA15-4FBB-89FE-71BC3903225F}" type="pres">
      <dgm:prSet presAssocID="{3F12C838-D1C5-442D-A938-797C2288664E}" presName="accentRepeatNode" presStyleLbl="solidFgAcc1" presStyleIdx="0" presStyleCnt="7" custScaleX="87168" custScaleY="85628" custLinFactNeighborX="-19026"/>
      <dgm:spPr/>
    </dgm:pt>
    <dgm:pt modelId="{2D1F28F1-C853-4A13-B13F-17A4D1D11C28}" type="pres">
      <dgm:prSet presAssocID="{388B1E59-2F77-4721-A536-7CE18AA1A07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DB00E-4E17-4942-AD24-B2FC3F0CF05C}" type="pres">
      <dgm:prSet presAssocID="{388B1E59-2F77-4721-A536-7CE18AA1A07B}" presName="accent_2" presStyleCnt="0"/>
      <dgm:spPr/>
    </dgm:pt>
    <dgm:pt modelId="{67B09ECC-A0AD-43E6-8A3C-FDD0B294BDBB}" type="pres">
      <dgm:prSet presAssocID="{388B1E59-2F77-4721-A536-7CE18AA1A07B}" presName="accentRepeatNode" presStyleLbl="solidFgAcc1" presStyleIdx="1" presStyleCnt="7" custScaleX="87168" custScaleY="85628" custLinFactNeighborX="-23205"/>
      <dgm:spPr/>
    </dgm:pt>
    <dgm:pt modelId="{91FAF647-714A-4FB8-9748-17EE8A667FF7}" type="pres">
      <dgm:prSet presAssocID="{F8E75577-4223-4263-8CAF-4260C29C273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A5910-2636-4115-B956-1375C6602956}" type="pres">
      <dgm:prSet presAssocID="{F8E75577-4223-4263-8CAF-4260C29C2739}" presName="accent_3" presStyleCnt="0"/>
      <dgm:spPr/>
    </dgm:pt>
    <dgm:pt modelId="{635842DD-359C-4E0B-A52E-22B1C105EE6D}" type="pres">
      <dgm:prSet presAssocID="{F8E75577-4223-4263-8CAF-4260C29C2739}" presName="accentRepeatNode" presStyleLbl="solidFgAcc1" presStyleIdx="2" presStyleCnt="7" custScaleX="87168" custScaleY="85628" custLinFactNeighborX="-23205"/>
      <dgm:spPr/>
    </dgm:pt>
    <dgm:pt modelId="{B05624AD-65F5-46F5-9667-64A51F3E5BEE}" type="pres">
      <dgm:prSet presAssocID="{DBE7CBA0-6818-4478-A08E-0FD389CFE5FF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60D28-C437-4E3C-9636-C02788A194CF}" type="pres">
      <dgm:prSet presAssocID="{DBE7CBA0-6818-4478-A08E-0FD389CFE5FF}" presName="accent_4" presStyleCnt="0"/>
      <dgm:spPr/>
    </dgm:pt>
    <dgm:pt modelId="{921F7707-86A9-456B-A7BF-C4C8ED526F2C}" type="pres">
      <dgm:prSet presAssocID="{DBE7CBA0-6818-4478-A08E-0FD389CFE5FF}" presName="accentRepeatNode" presStyleLbl="solidFgAcc1" presStyleIdx="3" presStyleCnt="7" custScaleX="87168" custScaleY="85628" custLinFactNeighborX="-23205"/>
      <dgm:spPr/>
    </dgm:pt>
    <dgm:pt modelId="{1C14B4ED-D560-45AA-AF83-3E8FF6867E86}" type="pres">
      <dgm:prSet presAssocID="{A766E5A2-D0C1-4D24-BC13-7ED30EDAE1D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E0F42-C40C-4555-B85E-B849BC722A43}" type="pres">
      <dgm:prSet presAssocID="{A766E5A2-D0C1-4D24-BC13-7ED30EDAE1DD}" presName="accent_5" presStyleCnt="0"/>
      <dgm:spPr/>
    </dgm:pt>
    <dgm:pt modelId="{C5E13680-DA49-453E-944B-A8A9B53C21FD}" type="pres">
      <dgm:prSet presAssocID="{A766E5A2-D0C1-4D24-BC13-7ED30EDAE1DD}" presName="accentRepeatNode" presStyleLbl="solidFgAcc1" presStyleIdx="4" presStyleCnt="7" custScaleX="87168" custScaleY="85628" custLinFactNeighborX="-23205"/>
      <dgm:spPr/>
    </dgm:pt>
    <dgm:pt modelId="{FFDEBC80-F824-4FDB-8503-60036E57F917}" type="pres">
      <dgm:prSet presAssocID="{3AEC4559-85F8-4400-9B98-0C923AD74631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67833-6AF5-4954-9861-D6C84390FFFA}" type="pres">
      <dgm:prSet presAssocID="{3AEC4559-85F8-4400-9B98-0C923AD74631}" presName="accent_6" presStyleCnt="0"/>
      <dgm:spPr/>
    </dgm:pt>
    <dgm:pt modelId="{F459D7B5-9F03-4E82-BCDD-E99154829C2B}" type="pres">
      <dgm:prSet presAssocID="{3AEC4559-85F8-4400-9B98-0C923AD74631}" presName="accentRepeatNode" presStyleLbl="solidFgAcc1" presStyleIdx="5" presStyleCnt="7" custScaleX="87168" custScaleY="85628" custLinFactNeighborX="-23205"/>
      <dgm:spPr/>
    </dgm:pt>
    <dgm:pt modelId="{1858885F-E0DF-4D6D-907B-2868421FFA65}" type="pres">
      <dgm:prSet presAssocID="{167DF290-5A4F-48AC-B14C-15D339AA7A0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9E360-1493-49C2-B77B-DF98245BF1C8}" type="pres">
      <dgm:prSet presAssocID="{167DF290-5A4F-48AC-B14C-15D339AA7A0D}" presName="accent_7" presStyleCnt="0"/>
      <dgm:spPr/>
    </dgm:pt>
    <dgm:pt modelId="{6E1682A0-57F2-4406-8ECE-9456F1732CAB}" type="pres">
      <dgm:prSet presAssocID="{167DF290-5A4F-48AC-B14C-15D339AA7A0D}" presName="accentRepeatNode" presStyleLbl="solidFgAcc1" presStyleIdx="6" presStyleCnt="7" custScaleX="87168" custScaleY="85628" custLinFactNeighborX="-19026"/>
      <dgm:spPr/>
    </dgm:pt>
  </dgm:ptLst>
  <dgm:cxnLst>
    <dgm:cxn modelId="{418C7F81-EA0E-4C80-B608-5B924BE92477}" srcId="{381D2DCA-B7BD-4004-9D22-2D81C229C030}" destId="{F8E75577-4223-4263-8CAF-4260C29C2739}" srcOrd="2" destOrd="0" parTransId="{86CF8654-7A96-4BC8-A453-58A0571E6575}" sibTransId="{02F73E45-51F5-4FD6-8ACB-60E446761840}"/>
    <dgm:cxn modelId="{10B2FB5C-5127-48DF-BB10-02DEDC49A15E}" srcId="{381D2DCA-B7BD-4004-9D22-2D81C229C030}" destId="{DBE7CBA0-6818-4478-A08E-0FD389CFE5FF}" srcOrd="3" destOrd="0" parTransId="{C2BCE866-C038-4C79-ADC1-BB67E377BC69}" sibTransId="{B1834B22-A22D-44DB-9DA9-AF5BC755682F}"/>
    <dgm:cxn modelId="{550A3567-41E8-4461-B831-31DE70F67F54}" srcId="{381D2DCA-B7BD-4004-9D22-2D81C229C030}" destId="{388B1E59-2F77-4721-A536-7CE18AA1A07B}" srcOrd="1" destOrd="0" parTransId="{FF692617-2AD0-4946-AC81-DA04EF9F02BF}" sibTransId="{433B5C43-8A8B-45CC-B34D-C0662939D52B}"/>
    <dgm:cxn modelId="{8DF44DB5-DDDE-417E-B6EC-4573116B4462}" type="presOf" srcId="{167DF290-5A4F-48AC-B14C-15D339AA7A0D}" destId="{1858885F-E0DF-4D6D-907B-2868421FFA65}" srcOrd="0" destOrd="0" presId="urn:microsoft.com/office/officeart/2008/layout/VerticalCurvedList"/>
    <dgm:cxn modelId="{B432EBAC-1F93-4F37-BAA9-8752EF9E1AA6}" type="presOf" srcId="{3F12C838-D1C5-442D-A938-797C2288664E}" destId="{C1FA2F83-1075-4927-80A0-C115D1910AE4}" srcOrd="0" destOrd="0" presId="urn:microsoft.com/office/officeart/2008/layout/VerticalCurvedList"/>
    <dgm:cxn modelId="{D1980594-A2FB-4A8A-B819-39023899B66F}" srcId="{381D2DCA-B7BD-4004-9D22-2D81C229C030}" destId="{3F12C838-D1C5-442D-A938-797C2288664E}" srcOrd="0" destOrd="0" parTransId="{257DFCE2-9B09-41AE-8B4F-F8F9AF8E839C}" sibTransId="{D900BF71-40ED-4FFB-B6F2-F022CD5478D3}"/>
    <dgm:cxn modelId="{E992FF04-85A2-4E51-A714-0665D400CB2B}" type="presOf" srcId="{3AEC4559-85F8-4400-9B98-0C923AD74631}" destId="{FFDEBC80-F824-4FDB-8503-60036E57F917}" srcOrd="0" destOrd="0" presId="urn:microsoft.com/office/officeart/2008/layout/VerticalCurvedList"/>
    <dgm:cxn modelId="{73CB0334-B84F-4282-B655-0BEA2AD62FCC}" type="presOf" srcId="{A766E5A2-D0C1-4D24-BC13-7ED30EDAE1DD}" destId="{1C14B4ED-D560-45AA-AF83-3E8FF6867E86}" srcOrd="0" destOrd="0" presId="urn:microsoft.com/office/officeart/2008/layout/VerticalCurvedList"/>
    <dgm:cxn modelId="{BC8D9E4D-52E8-46F6-AA82-DF88CC8E2D5F}" type="presOf" srcId="{F8E75577-4223-4263-8CAF-4260C29C2739}" destId="{91FAF647-714A-4FB8-9748-17EE8A667FF7}" srcOrd="0" destOrd="0" presId="urn:microsoft.com/office/officeart/2008/layout/VerticalCurvedList"/>
    <dgm:cxn modelId="{372F03C6-21FF-4911-B92D-5E4AF54894EF}" srcId="{381D2DCA-B7BD-4004-9D22-2D81C229C030}" destId="{A766E5A2-D0C1-4D24-BC13-7ED30EDAE1DD}" srcOrd="4" destOrd="0" parTransId="{ED898C67-8E8D-46AC-960D-EF7FA6DBCC53}" sibTransId="{7136FCF5-6915-4C16-B7EB-2FCFE870DAF3}"/>
    <dgm:cxn modelId="{50F312A8-59A1-4C2A-9AA4-9A88BC553EEB}" srcId="{381D2DCA-B7BD-4004-9D22-2D81C229C030}" destId="{3AEC4559-85F8-4400-9B98-0C923AD74631}" srcOrd="5" destOrd="0" parTransId="{F04007AB-4B8A-4844-BC1A-9F019F8B2EB5}" sibTransId="{D20D9A00-0074-44C3-A10B-5D4CF50A5410}"/>
    <dgm:cxn modelId="{7F2446BA-091C-46BD-B8EE-46C28FE9931D}" type="presOf" srcId="{381D2DCA-B7BD-4004-9D22-2D81C229C030}" destId="{E12FC119-E780-4A06-AD65-179A1E159A9E}" srcOrd="0" destOrd="0" presId="urn:microsoft.com/office/officeart/2008/layout/VerticalCurvedList"/>
    <dgm:cxn modelId="{82A877FF-8E73-472D-B674-C47B1F7AEF28}" type="presOf" srcId="{DBE7CBA0-6818-4478-A08E-0FD389CFE5FF}" destId="{B05624AD-65F5-46F5-9667-64A51F3E5BEE}" srcOrd="0" destOrd="0" presId="urn:microsoft.com/office/officeart/2008/layout/VerticalCurvedList"/>
    <dgm:cxn modelId="{3C196842-BC81-4B5B-8284-DE6BB6FF8578}" type="presOf" srcId="{388B1E59-2F77-4721-A536-7CE18AA1A07B}" destId="{2D1F28F1-C853-4A13-B13F-17A4D1D11C28}" srcOrd="0" destOrd="0" presId="urn:microsoft.com/office/officeart/2008/layout/VerticalCurvedList"/>
    <dgm:cxn modelId="{759C86BC-74F0-4E51-A21B-BF0103F7AE1B}" srcId="{381D2DCA-B7BD-4004-9D22-2D81C229C030}" destId="{167DF290-5A4F-48AC-B14C-15D339AA7A0D}" srcOrd="6" destOrd="0" parTransId="{CC7BCC04-18CC-453C-A248-C643F088B0BC}" sibTransId="{E38495E9-3708-437D-BC1B-33639479ECC7}"/>
    <dgm:cxn modelId="{FCA69B99-6DDA-47B8-A3F2-42FB31C826ED}" type="presOf" srcId="{D900BF71-40ED-4FFB-B6F2-F022CD5478D3}" destId="{533E56C0-1073-4BA9-ADBF-7CB7992CB386}" srcOrd="0" destOrd="0" presId="urn:microsoft.com/office/officeart/2008/layout/VerticalCurvedList"/>
    <dgm:cxn modelId="{7D9AF7A2-2D91-4ACA-A374-A90CC9CB53C9}" type="presParOf" srcId="{E12FC119-E780-4A06-AD65-179A1E159A9E}" destId="{46C23E23-1F44-4E00-9341-4AE5027EAA84}" srcOrd="0" destOrd="0" presId="urn:microsoft.com/office/officeart/2008/layout/VerticalCurvedList"/>
    <dgm:cxn modelId="{039FEF3F-2698-4BBE-A4DA-C17F5E3FA3D6}" type="presParOf" srcId="{46C23E23-1F44-4E00-9341-4AE5027EAA84}" destId="{1621101B-D526-4935-8B29-D7FE5D980C1F}" srcOrd="0" destOrd="0" presId="urn:microsoft.com/office/officeart/2008/layout/VerticalCurvedList"/>
    <dgm:cxn modelId="{1DF290E2-8980-4302-B2C6-2A19CA9D32FA}" type="presParOf" srcId="{1621101B-D526-4935-8B29-D7FE5D980C1F}" destId="{0D8DAB88-AA92-472A-9105-4C8D5D707FFD}" srcOrd="0" destOrd="0" presId="urn:microsoft.com/office/officeart/2008/layout/VerticalCurvedList"/>
    <dgm:cxn modelId="{09755584-CF94-4A16-8066-FACCECE46746}" type="presParOf" srcId="{1621101B-D526-4935-8B29-D7FE5D980C1F}" destId="{533E56C0-1073-4BA9-ADBF-7CB7992CB386}" srcOrd="1" destOrd="0" presId="urn:microsoft.com/office/officeart/2008/layout/VerticalCurvedList"/>
    <dgm:cxn modelId="{9192620B-AEFE-4179-8FD3-C0BE8CEC3088}" type="presParOf" srcId="{1621101B-D526-4935-8B29-D7FE5D980C1F}" destId="{0741AA39-236F-46C1-94B4-E53334932AEA}" srcOrd="2" destOrd="0" presId="urn:microsoft.com/office/officeart/2008/layout/VerticalCurvedList"/>
    <dgm:cxn modelId="{9BB52C59-DEE1-4104-A40E-0C98193F6902}" type="presParOf" srcId="{1621101B-D526-4935-8B29-D7FE5D980C1F}" destId="{2A73746F-A5B8-4A78-AAB7-0F1604D7F077}" srcOrd="3" destOrd="0" presId="urn:microsoft.com/office/officeart/2008/layout/VerticalCurvedList"/>
    <dgm:cxn modelId="{97401024-5048-42AD-B738-CD29631175ED}" type="presParOf" srcId="{46C23E23-1F44-4E00-9341-4AE5027EAA84}" destId="{C1FA2F83-1075-4927-80A0-C115D1910AE4}" srcOrd="1" destOrd="0" presId="urn:microsoft.com/office/officeart/2008/layout/VerticalCurvedList"/>
    <dgm:cxn modelId="{5D6190B2-607A-4EAB-81FB-BC8846AEE6A3}" type="presParOf" srcId="{46C23E23-1F44-4E00-9341-4AE5027EAA84}" destId="{286A6B83-9688-4A1D-A4BD-E20C61AE3E49}" srcOrd="2" destOrd="0" presId="urn:microsoft.com/office/officeart/2008/layout/VerticalCurvedList"/>
    <dgm:cxn modelId="{8F77C08D-1F4E-43B5-8CBC-6D2DC8E0CC75}" type="presParOf" srcId="{286A6B83-9688-4A1D-A4BD-E20C61AE3E49}" destId="{2E6BAF8F-BA15-4FBB-89FE-71BC3903225F}" srcOrd="0" destOrd="0" presId="urn:microsoft.com/office/officeart/2008/layout/VerticalCurvedList"/>
    <dgm:cxn modelId="{4CE63B0D-27BC-4981-A104-422DC7DF982F}" type="presParOf" srcId="{46C23E23-1F44-4E00-9341-4AE5027EAA84}" destId="{2D1F28F1-C853-4A13-B13F-17A4D1D11C28}" srcOrd="3" destOrd="0" presId="urn:microsoft.com/office/officeart/2008/layout/VerticalCurvedList"/>
    <dgm:cxn modelId="{B3A7CA0E-9C64-4B2F-A687-FEBC56A66A06}" type="presParOf" srcId="{46C23E23-1F44-4E00-9341-4AE5027EAA84}" destId="{EE6DB00E-4E17-4942-AD24-B2FC3F0CF05C}" srcOrd="4" destOrd="0" presId="urn:microsoft.com/office/officeart/2008/layout/VerticalCurvedList"/>
    <dgm:cxn modelId="{3CF84768-EDEA-4C22-83DB-758A0F88D043}" type="presParOf" srcId="{EE6DB00E-4E17-4942-AD24-B2FC3F0CF05C}" destId="{67B09ECC-A0AD-43E6-8A3C-FDD0B294BDBB}" srcOrd="0" destOrd="0" presId="urn:microsoft.com/office/officeart/2008/layout/VerticalCurvedList"/>
    <dgm:cxn modelId="{8A6B2A79-D854-42E9-8AD6-DDF306608653}" type="presParOf" srcId="{46C23E23-1F44-4E00-9341-4AE5027EAA84}" destId="{91FAF647-714A-4FB8-9748-17EE8A667FF7}" srcOrd="5" destOrd="0" presId="urn:microsoft.com/office/officeart/2008/layout/VerticalCurvedList"/>
    <dgm:cxn modelId="{A8083DE3-EF6F-465A-9F76-3A137048F468}" type="presParOf" srcId="{46C23E23-1F44-4E00-9341-4AE5027EAA84}" destId="{F39A5910-2636-4115-B956-1375C6602956}" srcOrd="6" destOrd="0" presId="urn:microsoft.com/office/officeart/2008/layout/VerticalCurvedList"/>
    <dgm:cxn modelId="{A92B4F4E-D2CA-4D90-9204-9D09C14418CF}" type="presParOf" srcId="{F39A5910-2636-4115-B956-1375C6602956}" destId="{635842DD-359C-4E0B-A52E-22B1C105EE6D}" srcOrd="0" destOrd="0" presId="urn:microsoft.com/office/officeart/2008/layout/VerticalCurvedList"/>
    <dgm:cxn modelId="{09F4E1C2-CE41-4D82-83FD-85E2DD43AAD3}" type="presParOf" srcId="{46C23E23-1F44-4E00-9341-4AE5027EAA84}" destId="{B05624AD-65F5-46F5-9667-64A51F3E5BEE}" srcOrd="7" destOrd="0" presId="urn:microsoft.com/office/officeart/2008/layout/VerticalCurvedList"/>
    <dgm:cxn modelId="{47A7AF8B-4891-4C3C-AFBC-51ECC467755D}" type="presParOf" srcId="{46C23E23-1F44-4E00-9341-4AE5027EAA84}" destId="{E7B60D28-C437-4E3C-9636-C02788A194CF}" srcOrd="8" destOrd="0" presId="urn:microsoft.com/office/officeart/2008/layout/VerticalCurvedList"/>
    <dgm:cxn modelId="{8E317B65-DD0F-4921-BDE6-9376BC196892}" type="presParOf" srcId="{E7B60D28-C437-4E3C-9636-C02788A194CF}" destId="{921F7707-86A9-456B-A7BF-C4C8ED526F2C}" srcOrd="0" destOrd="0" presId="urn:microsoft.com/office/officeart/2008/layout/VerticalCurvedList"/>
    <dgm:cxn modelId="{57673698-20FE-40E2-BED1-E6CADF3EA933}" type="presParOf" srcId="{46C23E23-1F44-4E00-9341-4AE5027EAA84}" destId="{1C14B4ED-D560-45AA-AF83-3E8FF6867E86}" srcOrd="9" destOrd="0" presId="urn:microsoft.com/office/officeart/2008/layout/VerticalCurvedList"/>
    <dgm:cxn modelId="{25522182-3F8E-4BB5-A02A-91C89EF30173}" type="presParOf" srcId="{46C23E23-1F44-4E00-9341-4AE5027EAA84}" destId="{83DE0F42-C40C-4555-B85E-B849BC722A43}" srcOrd="10" destOrd="0" presId="urn:microsoft.com/office/officeart/2008/layout/VerticalCurvedList"/>
    <dgm:cxn modelId="{0AFD1FF8-1D01-406A-90C1-0209FD839608}" type="presParOf" srcId="{83DE0F42-C40C-4555-B85E-B849BC722A43}" destId="{C5E13680-DA49-453E-944B-A8A9B53C21FD}" srcOrd="0" destOrd="0" presId="urn:microsoft.com/office/officeart/2008/layout/VerticalCurvedList"/>
    <dgm:cxn modelId="{4C076F6D-CC97-43DD-A981-4CF3797FA8E6}" type="presParOf" srcId="{46C23E23-1F44-4E00-9341-4AE5027EAA84}" destId="{FFDEBC80-F824-4FDB-8503-60036E57F917}" srcOrd="11" destOrd="0" presId="urn:microsoft.com/office/officeart/2008/layout/VerticalCurvedList"/>
    <dgm:cxn modelId="{3B6F05AE-6447-4DC0-80B4-DB2E316DA13D}" type="presParOf" srcId="{46C23E23-1F44-4E00-9341-4AE5027EAA84}" destId="{34167833-6AF5-4954-9861-D6C84390FFFA}" srcOrd="12" destOrd="0" presId="urn:microsoft.com/office/officeart/2008/layout/VerticalCurvedList"/>
    <dgm:cxn modelId="{F83D4AE6-A701-4CC5-9E55-D247D7A69490}" type="presParOf" srcId="{34167833-6AF5-4954-9861-D6C84390FFFA}" destId="{F459D7B5-9F03-4E82-BCDD-E99154829C2B}" srcOrd="0" destOrd="0" presId="urn:microsoft.com/office/officeart/2008/layout/VerticalCurvedList"/>
    <dgm:cxn modelId="{27B3D212-E2FD-4F6E-9F34-FD7B7D3FAB58}" type="presParOf" srcId="{46C23E23-1F44-4E00-9341-4AE5027EAA84}" destId="{1858885F-E0DF-4D6D-907B-2868421FFA65}" srcOrd="13" destOrd="0" presId="urn:microsoft.com/office/officeart/2008/layout/VerticalCurvedList"/>
    <dgm:cxn modelId="{4DE54FA5-C5E9-4393-8485-ECCAFDEBBA74}" type="presParOf" srcId="{46C23E23-1F44-4E00-9341-4AE5027EAA84}" destId="{88A9E360-1493-49C2-B77B-DF98245BF1C8}" srcOrd="14" destOrd="0" presId="urn:microsoft.com/office/officeart/2008/layout/VerticalCurvedList"/>
    <dgm:cxn modelId="{0B65272B-0B94-493F-B8E4-3C5A4A8F51AB}" type="presParOf" srcId="{88A9E360-1493-49C2-B77B-DF98245BF1C8}" destId="{6E1682A0-57F2-4406-8ECE-9456F1732CA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C3B10-F025-4DF1-8D96-48BC4A0DD8A6}">
      <dsp:nvSpPr>
        <dsp:cNvPr id="0" name=""/>
        <dsp:cNvSpPr/>
      </dsp:nvSpPr>
      <dsp:spPr>
        <a:xfrm>
          <a:off x="29031" y="707320"/>
          <a:ext cx="2460450" cy="189826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0E099-F4CA-44D8-9FE7-17B1B6B4FE27}">
      <dsp:nvSpPr>
        <dsp:cNvPr id="0" name=""/>
        <dsp:cNvSpPr/>
      </dsp:nvSpPr>
      <dsp:spPr>
        <a:xfrm>
          <a:off x="1387580" y="1008953"/>
          <a:ext cx="2065162" cy="1286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Пакет программ инженерного анализа и суперкомпьютерного моделирования ЛОГОС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Rosatom" panose="020B0503040504020204"/>
            </a:rPr>
            <a:t>Цифровое предприятие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err="1" smtClean="0">
              <a:latin typeface="Rosatom" panose="020B0503040504020204"/>
            </a:rPr>
            <a:t>Супер-ЭВМ</a:t>
          </a:r>
          <a:r>
            <a:rPr lang="ru-RU" sz="900" kern="1200" dirty="0" smtClean="0">
              <a:latin typeface="Rosatom" panose="020B0503040504020204"/>
            </a:rPr>
            <a:t>, в </a:t>
          </a:r>
          <a:r>
            <a:rPr lang="ru-RU" sz="900" kern="1200" dirty="0" err="1" smtClean="0">
              <a:latin typeface="Rosatom" panose="020B0503040504020204"/>
            </a:rPr>
            <a:t>т.ч</a:t>
          </a:r>
          <a:r>
            <a:rPr lang="ru-RU" sz="900" kern="1200" dirty="0" smtClean="0">
              <a:latin typeface="Rosatom" panose="020B0503040504020204"/>
            </a:rPr>
            <a:t>. компактные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Цифровой подводный добычной комплекс</a:t>
          </a:r>
          <a:endParaRPr lang="ru-RU" sz="900" kern="1200" dirty="0">
            <a:latin typeface="Rosatom" panose="020B0503040504020204"/>
          </a:endParaRPr>
        </a:p>
      </dsp:txBody>
      <dsp:txXfrm>
        <a:off x="1425251" y="1046624"/>
        <a:ext cx="1989820" cy="1210849"/>
      </dsp:txXfrm>
    </dsp:sp>
    <dsp:sp modelId="{73F904B6-E7F7-4C5B-9373-482F3D2BEE1F}">
      <dsp:nvSpPr>
        <dsp:cNvPr id="0" name=""/>
        <dsp:cNvSpPr/>
      </dsp:nvSpPr>
      <dsp:spPr>
        <a:xfrm>
          <a:off x="1195" y="444828"/>
          <a:ext cx="2516123" cy="4865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Супер-компьютерные и информационные технологии</a:t>
          </a:r>
          <a:endParaRPr lang="ru-RU" sz="1400" kern="1200" dirty="0">
            <a:latin typeface="Rosatom" panose="020B0503040504020204"/>
          </a:endParaRPr>
        </a:p>
      </dsp:txBody>
      <dsp:txXfrm>
        <a:off x="1195" y="444828"/>
        <a:ext cx="2516123" cy="486508"/>
      </dsp:txXfrm>
    </dsp:sp>
    <dsp:sp modelId="{2127BE50-384D-41FE-B0AB-35469A94D3FE}">
      <dsp:nvSpPr>
        <dsp:cNvPr id="0" name=""/>
        <dsp:cNvSpPr/>
      </dsp:nvSpPr>
      <dsp:spPr>
        <a:xfrm>
          <a:off x="3814723" y="514399"/>
          <a:ext cx="2516123" cy="213189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A9F99-9959-4170-B189-B1BD58673DB7}">
      <dsp:nvSpPr>
        <dsp:cNvPr id="0" name=""/>
        <dsp:cNvSpPr/>
      </dsp:nvSpPr>
      <dsp:spPr>
        <a:xfrm>
          <a:off x="5335985" y="1006645"/>
          <a:ext cx="2154739" cy="1286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86152"/>
              <a:satOff val="16774"/>
              <a:lumOff val="12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Национальный лазерный центр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Центр космического приборостроения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Перспективные лазеры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Лазерный станок для упрочнения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Медицинская лазерная техника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Аддитивные технологии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Лазерная связь</a:t>
          </a:r>
          <a:endParaRPr lang="ru-RU" sz="900" kern="1200" dirty="0">
            <a:latin typeface="Rosatom" panose="020B0503040504020204"/>
          </a:endParaRPr>
        </a:p>
      </dsp:txBody>
      <dsp:txXfrm>
        <a:off x="5373675" y="1044335"/>
        <a:ext cx="2079359" cy="1211464"/>
      </dsp:txXfrm>
    </dsp:sp>
    <dsp:sp modelId="{45D98A9A-3CF0-495F-B610-FEE7E5BE8AE4}">
      <dsp:nvSpPr>
        <dsp:cNvPr id="0" name=""/>
        <dsp:cNvSpPr/>
      </dsp:nvSpPr>
      <dsp:spPr>
        <a:xfrm>
          <a:off x="3814723" y="404121"/>
          <a:ext cx="2516123" cy="415707"/>
        </a:xfrm>
        <a:prstGeom prst="rect">
          <a:avLst/>
        </a:prstGeom>
        <a:solidFill>
          <a:schemeClr val="accent4">
            <a:hueOff val="-2686152"/>
            <a:satOff val="16774"/>
            <a:lumOff val="12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Лазерные технологии</a:t>
          </a:r>
          <a:endParaRPr lang="ru-RU" sz="1400" b="0" kern="1200" dirty="0">
            <a:latin typeface="Rosatom" panose="020B0503040504020204"/>
          </a:endParaRPr>
        </a:p>
      </dsp:txBody>
      <dsp:txXfrm>
        <a:off x="3814723" y="404121"/>
        <a:ext cx="2516123" cy="415707"/>
      </dsp:txXfrm>
    </dsp:sp>
    <dsp:sp modelId="{4889C106-5F15-4629-A34A-BDD0B9276E7B}">
      <dsp:nvSpPr>
        <dsp:cNvPr id="0" name=""/>
        <dsp:cNvSpPr/>
      </dsp:nvSpPr>
      <dsp:spPr>
        <a:xfrm>
          <a:off x="7673039" y="526981"/>
          <a:ext cx="2516123" cy="213189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736BEC-CFE4-43F7-AB89-9E8989429158}">
      <dsp:nvSpPr>
        <dsp:cNvPr id="0" name=""/>
        <dsp:cNvSpPr/>
      </dsp:nvSpPr>
      <dsp:spPr>
        <a:xfrm>
          <a:off x="9078571" y="955304"/>
          <a:ext cx="1969122" cy="1189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5372303"/>
              <a:satOff val="33548"/>
              <a:lumOff val="24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Исследовательская ядерная установка растворного типа (проект «Аргус-М»)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err="1" smtClean="0">
              <a:latin typeface="Rosatom" panose="020B0503040504020204"/>
            </a:rPr>
            <a:t>Радионуклидные</a:t>
          </a:r>
          <a:r>
            <a:rPr lang="ru-RU" sz="900" kern="1200" dirty="0" smtClean="0">
              <a:latin typeface="Rosatom" panose="020B0503040504020204"/>
            </a:rPr>
            <a:t> тепловые блоки (</a:t>
          </a:r>
          <a:r>
            <a:rPr lang="ru-RU" sz="900" kern="1200" dirty="0" err="1" smtClean="0">
              <a:latin typeface="Rosatom" panose="020B0503040504020204"/>
            </a:rPr>
            <a:t>Роскосмос</a:t>
          </a:r>
          <a:r>
            <a:rPr lang="ru-RU" sz="900" kern="1200" dirty="0" smtClean="0">
              <a:latin typeface="Rosatom" panose="020B0503040504020204"/>
            </a:rPr>
            <a:t>, международные поставки)</a:t>
          </a:r>
          <a:endParaRPr lang="ru-RU" sz="900" kern="1200" dirty="0">
            <a:latin typeface="Rosatom" panose="020B0503040504020204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Rosatom" panose="020B0503040504020204"/>
            </a:rPr>
            <a:t>Федеральный центр радиационных испытаний </a:t>
          </a:r>
          <a:endParaRPr lang="ru-RU" sz="900" kern="1200" dirty="0">
            <a:latin typeface="Rosatom" panose="020B0503040504020204"/>
          </a:endParaRPr>
        </a:p>
      </dsp:txBody>
      <dsp:txXfrm>
        <a:off x="9113415" y="990148"/>
        <a:ext cx="1899434" cy="1119968"/>
      </dsp:txXfrm>
    </dsp:sp>
    <dsp:sp modelId="{4AB70FFC-E2E5-468E-9E32-39F3BD227F79}">
      <dsp:nvSpPr>
        <dsp:cNvPr id="0" name=""/>
        <dsp:cNvSpPr/>
      </dsp:nvSpPr>
      <dsp:spPr>
        <a:xfrm>
          <a:off x="7673039" y="391539"/>
          <a:ext cx="2516123" cy="466037"/>
        </a:xfrm>
        <a:prstGeom prst="rect">
          <a:avLst/>
        </a:prstGeom>
        <a:solidFill>
          <a:schemeClr val="accent4">
            <a:hueOff val="-5372303"/>
            <a:satOff val="33548"/>
            <a:lumOff val="24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Ядерные и </a:t>
          </a:r>
          <a:r>
            <a:rPr lang="ru-RU" sz="1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радионуклидные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 технологии</a:t>
          </a:r>
          <a:endParaRPr lang="ru-RU" sz="1400" kern="1200" dirty="0">
            <a:latin typeface="Rosatom" panose="020B0503040504020204"/>
          </a:endParaRPr>
        </a:p>
      </dsp:txBody>
      <dsp:txXfrm>
        <a:off x="7673039" y="391539"/>
        <a:ext cx="2516123" cy="466037"/>
      </dsp:txXfrm>
    </dsp:sp>
    <dsp:sp modelId="{1044CB03-8C94-4BC9-817E-938C774DE370}">
      <dsp:nvSpPr>
        <dsp:cNvPr id="0" name=""/>
        <dsp:cNvSpPr/>
      </dsp:nvSpPr>
      <dsp:spPr>
        <a:xfrm>
          <a:off x="271511" y="3121078"/>
          <a:ext cx="2394286" cy="202787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44B87-757B-4AD0-950E-6C4D6BFA632E}">
      <dsp:nvSpPr>
        <dsp:cNvPr id="0" name=""/>
        <dsp:cNvSpPr/>
      </dsp:nvSpPr>
      <dsp:spPr>
        <a:xfrm>
          <a:off x="1849408" y="3722856"/>
          <a:ext cx="1714105" cy="8944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058454"/>
              <a:satOff val="50322"/>
              <a:lumOff val="36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smtClean="0">
              <a:latin typeface="Rosatom" panose="020B0503040504020204"/>
            </a:rPr>
            <a:t>Разработка и производство БИС, СБИС</a:t>
          </a:r>
          <a:endParaRPr lang="ru-RU" sz="1000" kern="1200" dirty="0">
            <a:latin typeface="Rosatom" panose="020B0503040504020204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Rosatom" panose="020B0503040504020204"/>
            </a:rPr>
            <a:t>Опытное производство </a:t>
          </a:r>
          <a:r>
            <a:rPr lang="ru-RU" sz="1000" kern="1200" dirty="0" err="1" smtClean="0">
              <a:latin typeface="Rosatom" panose="020B0503040504020204"/>
            </a:rPr>
            <a:t>микросистемотехники</a:t>
          </a:r>
          <a:endParaRPr lang="ru-RU" sz="1000" kern="1200" dirty="0">
            <a:latin typeface="Rosatom" panose="020B0503040504020204"/>
          </a:endParaRPr>
        </a:p>
      </dsp:txBody>
      <dsp:txXfrm>
        <a:off x="1875606" y="3749054"/>
        <a:ext cx="1661709" cy="842085"/>
      </dsp:txXfrm>
    </dsp:sp>
    <dsp:sp modelId="{939C18B3-0E0A-4F3C-B841-EAE5E474AD46}">
      <dsp:nvSpPr>
        <dsp:cNvPr id="0" name=""/>
        <dsp:cNvSpPr/>
      </dsp:nvSpPr>
      <dsp:spPr>
        <a:xfrm>
          <a:off x="324962" y="2944010"/>
          <a:ext cx="2287384" cy="445274"/>
        </a:xfrm>
        <a:prstGeom prst="rect">
          <a:avLst/>
        </a:prstGeom>
        <a:solidFill>
          <a:schemeClr val="accent4">
            <a:hueOff val="-8058454"/>
            <a:satOff val="50322"/>
            <a:lumOff val="36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Радиационно-стойкая ЭКБ</a:t>
          </a:r>
          <a:endParaRPr lang="ru-RU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" panose="020B0503040504020204"/>
          </a:endParaRPr>
        </a:p>
      </dsp:txBody>
      <dsp:txXfrm>
        <a:off x="324962" y="2944010"/>
        <a:ext cx="2287384" cy="445274"/>
      </dsp:txXfrm>
    </dsp:sp>
    <dsp:sp modelId="{9767BF24-4862-4A8B-81B2-D20121241A6B}">
      <dsp:nvSpPr>
        <dsp:cNvPr id="0" name=""/>
        <dsp:cNvSpPr/>
      </dsp:nvSpPr>
      <dsp:spPr>
        <a:xfrm>
          <a:off x="3848592" y="3048688"/>
          <a:ext cx="2516123" cy="213189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A5C7A-2E18-4FB4-AB7C-4DDB7A17AC06}">
      <dsp:nvSpPr>
        <dsp:cNvPr id="0" name=""/>
        <dsp:cNvSpPr/>
      </dsp:nvSpPr>
      <dsp:spPr>
        <a:xfrm>
          <a:off x="5479308" y="3747532"/>
          <a:ext cx="1665655" cy="7211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0744606"/>
              <a:satOff val="67096"/>
              <a:lumOff val="48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Rosatom" panose="020B0503040504020204"/>
            </a:rPr>
            <a:t>Транспортные упаковочные комплекты для ОТВС АЭС</a:t>
          </a:r>
          <a:endParaRPr lang="ru-RU" sz="1000" kern="1200" dirty="0">
            <a:latin typeface="Rosatom" panose="020B0503040504020204"/>
          </a:endParaRPr>
        </a:p>
      </dsp:txBody>
      <dsp:txXfrm>
        <a:off x="5500430" y="3768654"/>
        <a:ext cx="1623411" cy="678899"/>
      </dsp:txXfrm>
    </dsp:sp>
    <dsp:sp modelId="{1C54E459-6173-4DBD-9038-28FBF696CD7D}">
      <dsp:nvSpPr>
        <dsp:cNvPr id="0" name=""/>
        <dsp:cNvSpPr/>
      </dsp:nvSpPr>
      <dsp:spPr>
        <a:xfrm>
          <a:off x="3848592" y="2912384"/>
          <a:ext cx="2516123" cy="467761"/>
        </a:xfrm>
        <a:prstGeom prst="rect">
          <a:avLst/>
        </a:prstGeom>
        <a:solidFill>
          <a:schemeClr val="accent4">
            <a:hueOff val="-10744606"/>
            <a:satOff val="67096"/>
            <a:lumOff val="48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Переработка ОЯТ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" panose="020B0503040504020204"/>
          </a:endParaRPr>
        </a:p>
      </dsp:txBody>
      <dsp:txXfrm>
        <a:off x="3848592" y="2912384"/>
        <a:ext cx="2516123" cy="467761"/>
      </dsp:txXfrm>
    </dsp:sp>
    <dsp:sp modelId="{1BEB3322-60E2-4BE4-941E-60A8A1A47E12}">
      <dsp:nvSpPr>
        <dsp:cNvPr id="0" name=""/>
        <dsp:cNvSpPr/>
      </dsp:nvSpPr>
      <dsp:spPr>
        <a:xfrm>
          <a:off x="7462366" y="3043871"/>
          <a:ext cx="2516123" cy="2131895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86FDD-390A-441F-9DE8-6764AABD15BB}">
      <dsp:nvSpPr>
        <dsp:cNvPr id="0" name=""/>
        <dsp:cNvSpPr/>
      </dsp:nvSpPr>
      <dsp:spPr>
        <a:xfrm>
          <a:off x="8937176" y="3641338"/>
          <a:ext cx="1849838" cy="716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3430757"/>
              <a:satOff val="83870"/>
              <a:lumOff val="60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Rosatom" panose="020B0503040504020204"/>
            </a:rPr>
            <a:t>Системы контроля и управления </a:t>
          </a:r>
          <a:endParaRPr lang="ru-RU" sz="1000" kern="1200" dirty="0">
            <a:solidFill>
              <a:schemeClr val="accent2">
                <a:lumMod val="50000"/>
              </a:schemeClr>
            </a:solidFill>
            <a:latin typeface="Rosatom" panose="020B0503040504020204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Rosatom" panose="020B0503040504020204"/>
            </a:rPr>
            <a:t>Системы безопасности</a:t>
          </a:r>
          <a:endParaRPr lang="ru-RU" sz="1000" kern="1200" dirty="0">
            <a:latin typeface="Rosatom" panose="020B0503040504020204"/>
          </a:endParaRPr>
        </a:p>
      </dsp:txBody>
      <dsp:txXfrm>
        <a:off x="8958161" y="3662323"/>
        <a:ext cx="1807868" cy="674527"/>
      </dsp:txXfrm>
    </dsp:sp>
    <dsp:sp modelId="{625E154F-97BB-47C2-A939-6EC9C93AB0DE}">
      <dsp:nvSpPr>
        <dsp:cNvPr id="0" name=""/>
        <dsp:cNvSpPr/>
      </dsp:nvSpPr>
      <dsp:spPr>
        <a:xfrm>
          <a:off x="7462366" y="2917201"/>
          <a:ext cx="2516123" cy="448493"/>
        </a:xfrm>
        <a:prstGeom prst="rect">
          <a:avLst/>
        </a:prstGeom>
        <a:solidFill>
          <a:schemeClr val="accent4">
            <a:hueOff val="-13430757"/>
            <a:satOff val="83870"/>
            <a:lumOff val="605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/>
            </a:rPr>
            <a:t>АСУТП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" panose="020B0503040504020204"/>
          </a:endParaRPr>
        </a:p>
      </dsp:txBody>
      <dsp:txXfrm>
        <a:off x="7462366" y="2917201"/>
        <a:ext cx="2516123" cy="4484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465E4-DAA2-41A1-B1E0-E83C001A231A}">
      <dsp:nvSpPr>
        <dsp:cNvPr id="0" name=""/>
        <dsp:cNvSpPr/>
      </dsp:nvSpPr>
      <dsp:spPr>
        <a:xfrm>
          <a:off x="897860" y="405550"/>
          <a:ext cx="2644984" cy="26450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285209" y="792909"/>
        <a:ext cx="1870286" cy="1870333"/>
      </dsp:txXfrm>
    </dsp:sp>
    <dsp:sp modelId="{A8F58B2A-8DB3-495F-BA15-5536C78797D0}">
      <dsp:nvSpPr>
        <dsp:cNvPr id="0" name=""/>
        <dsp:cNvSpPr/>
      </dsp:nvSpPr>
      <dsp:spPr>
        <a:xfrm>
          <a:off x="2406746" y="285039"/>
          <a:ext cx="294144" cy="2941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78B9C-005B-48EC-8000-284A49BD1AAE}">
      <dsp:nvSpPr>
        <dsp:cNvPr id="0" name=""/>
        <dsp:cNvSpPr/>
      </dsp:nvSpPr>
      <dsp:spPr>
        <a:xfrm>
          <a:off x="1710515" y="2854077"/>
          <a:ext cx="213187" cy="213210"/>
        </a:xfrm>
        <a:prstGeom prst="ellipse">
          <a:avLst/>
        </a:prstGeom>
        <a:solidFill>
          <a:schemeClr val="accent5">
            <a:hueOff val="1420182"/>
            <a:satOff val="-4273"/>
            <a:lumOff val="-40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6AE81-7B4E-4668-822A-585B36489595}">
      <dsp:nvSpPr>
        <dsp:cNvPr id="0" name=""/>
        <dsp:cNvSpPr/>
      </dsp:nvSpPr>
      <dsp:spPr>
        <a:xfrm>
          <a:off x="3712854" y="1479020"/>
          <a:ext cx="213187" cy="213210"/>
        </a:xfrm>
        <a:prstGeom prst="ellipse">
          <a:avLst/>
        </a:prstGeom>
        <a:solidFill>
          <a:schemeClr val="accent5">
            <a:hueOff val="2840364"/>
            <a:satOff val="-8546"/>
            <a:lumOff val="-81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86750-9C76-4C19-AD35-646A58AD4CD8}">
      <dsp:nvSpPr>
        <dsp:cNvPr id="0" name=""/>
        <dsp:cNvSpPr/>
      </dsp:nvSpPr>
      <dsp:spPr>
        <a:xfrm>
          <a:off x="2693566" y="3080884"/>
          <a:ext cx="294144" cy="294169"/>
        </a:xfrm>
        <a:prstGeom prst="ellipse">
          <a:avLst/>
        </a:prstGeom>
        <a:solidFill>
          <a:schemeClr val="accent5">
            <a:hueOff val="4260546"/>
            <a:satOff val="-12820"/>
            <a:lumOff val="-122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6ED0D-F21E-443A-A684-B9259FD8D3B6}">
      <dsp:nvSpPr>
        <dsp:cNvPr id="0" name=""/>
        <dsp:cNvSpPr/>
      </dsp:nvSpPr>
      <dsp:spPr>
        <a:xfrm>
          <a:off x="1770654" y="703118"/>
          <a:ext cx="213187" cy="213210"/>
        </a:xfrm>
        <a:prstGeom prst="ellipse">
          <a:avLst/>
        </a:prstGeom>
        <a:solidFill>
          <a:schemeClr val="accent5">
            <a:hueOff val="5680728"/>
            <a:satOff val="-17093"/>
            <a:lumOff val="-16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201DC-028C-4654-A16D-14631535D6F2}">
      <dsp:nvSpPr>
        <dsp:cNvPr id="0" name=""/>
        <dsp:cNvSpPr/>
      </dsp:nvSpPr>
      <dsp:spPr>
        <a:xfrm>
          <a:off x="1099481" y="1922746"/>
          <a:ext cx="213187" cy="213210"/>
        </a:xfrm>
        <a:prstGeom prst="ellipse">
          <a:avLst/>
        </a:prstGeom>
        <a:solidFill>
          <a:schemeClr val="accent5">
            <a:hueOff val="7100910"/>
            <a:satOff val="-21366"/>
            <a:lumOff val="-204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53F50-E1E7-4B64-8C8B-21E89A4B3FDA}">
      <dsp:nvSpPr>
        <dsp:cNvPr id="0" name=""/>
        <dsp:cNvSpPr/>
      </dsp:nvSpPr>
      <dsp:spPr>
        <a:xfrm>
          <a:off x="-70940" y="766946"/>
          <a:ext cx="1358951" cy="1307036"/>
        </a:xfrm>
        <a:prstGeom prst="ellipse">
          <a:avLst/>
        </a:prstGeom>
        <a:solidFill>
          <a:schemeClr val="accent5">
            <a:hueOff val="8521091"/>
            <a:satOff val="-25639"/>
            <a:lumOff val="-245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КОМИССИЯ ПО РАБОТЕ С МОЛОДЕЖЬЮ</a:t>
          </a:r>
          <a:endParaRPr lang="ru-RU" sz="1000" b="1" kern="12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sp:txBody>
      <dsp:txXfrm>
        <a:off x="128074" y="958357"/>
        <a:ext cx="960923" cy="924214"/>
      </dsp:txXfrm>
    </dsp:sp>
    <dsp:sp modelId="{58AA26EE-58E5-4AEE-A758-E0FB1642ADBD}">
      <dsp:nvSpPr>
        <dsp:cNvPr id="0" name=""/>
        <dsp:cNvSpPr/>
      </dsp:nvSpPr>
      <dsp:spPr>
        <a:xfrm>
          <a:off x="2109132" y="712388"/>
          <a:ext cx="294144" cy="294169"/>
        </a:xfrm>
        <a:prstGeom prst="ellipse">
          <a:avLst/>
        </a:prstGeom>
        <a:solidFill>
          <a:schemeClr val="accent5">
            <a:hueOff val="9941274"/>
            <a:satOff val="-29913"/>
            <a:lumOff val="-286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C6351-EAF1-4F59-BC8D-703D68337C4F}">
      <dsp:nvSpPr>
        <dsp:cNvPr id="0" name=""/>
        <dsp:cNvSpPr/>
      </dsp:nvSpPr>
      <dsp:spPr>
        <a:xfrm>
          <a:off x="171944" y="2273154"/>
          <a:ext cx="532003" cy="531791"/>
        </a:xfrm>
        <a:prstGeom prst="ellipse">
          <a:avLst/>
        </a:prstGeom>
        <a:solidFill>
          <a:schemeClr val="accent5">
            <a:hueOff val="11361455"/>
            <a:satOff val="-34186"/>
            <a:lumOff val="-327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B2F15-4579-4F17-89C7-90122AC14A19}">
      <dsp:nvSpPr>
        <dsp:cNvPr id="0" name=""/>
        <dsp:cNvSpPr/>
      </dsp:nvSpPr>
      <dsp:spPr>
        <a:xfrm>
          <a:off x="771224" y="416934"/>
          <a:ext cx="2084723" cy="20847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>
        <a:off x="1076525" y="722242"/>
        <a:ext cx="1474121" cy="1474159"/>
      </dsp:txXfrm>
    </dsp:sp>
    <dsp:sp modelId="{8EE0A212-B21C-4DEB-8E73-CEB52B78173F}">
      <dsp:nvSpPr>
        <dsp:cNvPr id="0" name=""/>
        <dsp:cNvSpPr/>
      </dsp:nvSpPr>
      <dsp:spPr>
        <a:xfrm>
          <a:off x="1960498" y="321950"/>
          <a:ext cx="231838" cy="23185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F1B0B-6BC2-4770-A005-C30501352B38}">
      <dsp:nvSpPr>
        <dsp:cNvPr id="0" name=""/>
        <dsp:cNvSpPr/>
      </dsp:nvSpPr>
      <dsp:spPr>
        <a:xfrm>
          <a:off x="1411742" y="2346812"/>
          <a:ext cx="168029" cy="168048"/>
        </a:xfrm>
        <a:prstGeom prst="ellipse">
          <a:avLst/>
        </a:prstGeom>
        <a:solidFill>
          <a:schemeClr val="accent5">
            <a:hueOff val="1420182"/>
            <a:satOff val="-4273"/>
            <a:lumOff val="-40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521A3-0FD6-4F10-9A47-CB75CD90256B}">
      <dsp:nvSpPr>
        <dsp:cNvPr id="0" name=""/>
        <dsp:cNvSpPr/>
      </dsp:nvSpPr>
      <dsp:spPr>
        <a:xfrm>
          <a:off x="2989946" y="1263021"/>
          <a:ext cx="168029" cy="168048"/>
        </a:xfrm>
        <a:prstGeom prst="ellipse">
          <a:avLst/>
        </a:prstGeom>
        <a:solidFill>
          <a:schemeClr val="accent5">
            <a:hueOff val="2840364"/>
            <a:satOff val="-8546"/>
            <a:lumOff val="-81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42F23-0094-4735-A76C-AEB6C0E9E266}">
      <dsp:nvSpPr>
        <dsp:cNvPr id="0" name=""/>
        <dsp:cNvSpPr/>
      </dsp:nvSpPr>
      <dsp:spPr>
        <a:xfrm>
          <a:off x="2186563" y="2525577"/>
          <a:ext cx="231838" cy="231858"/>
        </a:xfrm>
        <a:prstGeom prst="ellipse">
          <a:avLst/>
        </a:prstGeom>
        <a:solidFill>
          <a:schemeClr val="accent5">
            <a:hueOff val="4260546"/>
            <a:satOff val="-12820"/>
            <a:lumOff val="-122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BDAE9-B50C-49EC-83BA-7E4B7ECFBB3B}">
      <dsp:nvSpPr>
        <dsp:cNvPr id="0" name=""/>
        <dsp:cNvSpPr/>
      </dsp:nvSpPr>
      <dsp:spPr>
        <a:xfrm>
          <a:off x="1459143" y="651471"/>
          <a:ext cx="168029" cy="168048"/>
        </a:xfrm>
        <a:prstGeom prst="ellipse">
          <a:avLst/>
        </a:prstGeom>
        <a:solidFill>
          <a:schemeClr val="accent5">
            <a:hueOff val="5680728"/>
            <a:satOff val="-17093"/>
            <a:lumOff val="-16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68110-AE7D-4520-90D7-A39161B3BBCE}">
      <dsp:nvSpPr>
        <dsp:cNvPr id="0" name=""/>
        <dsp:cNvSpPr/>
      </dsp:nvSpPr>
      <dsp:spPr>
        <a:xfrm>
          <a:off x="930138" y="1612757"/>
          <a:ext cx="168029" cy="168048"/>
        </a:xfrm>
        <a:prstGeom prst="ellipse">
          <a:avLst/>
        </a:prstGeom>
        <a:solidFill>
          <a:schemeClr val="accent5">
            <a:hueOff val="7100910"/>
            <a:satOff val="-21366"/>
            <a:lumOff val="-204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FBE0-AFB2-41BF-8FF2-3C7BC659C654}">
      <dsp:nvSpPr>
        <dsp:cNvPr id="0" name=""/>
        <dsp:cNvSpPr/>
      </dsp:nvSpPr>
      <dsp:spPr>
        <a:xfrm>
          <a:off x="-119463" y="630889"/>
          <a:ext cx="1325296" cy="1226356"/>
        </a:xfrm>
        <a:prstGeom prst="ellipse">
          <a:avLst/>
        </a:prstGeom>
        <a:solidFill>
          <a:schemeClr val="accent5">
            <a:hueOff val="8521091"/>
            <a:satOff val="-25639"/>
            <a:lumOff val="-245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СОВЕТ МОЛОДЫХ УЧЕНЫХ И СПЕЦИАЛИСТОВ</a:t>
          </a:r>
          <a:endParaRPr lang="ru-RU" sz="900" b="1" kern="12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sp:txBody>
      <dsp:txXfrm>
        <a:off x="74622" y="810485"/>
        <a:ext cx="937126" cy="867164"/>
      </dsp:txXfrm>
    </dsp:sp>
    <dsp:sp modelId="{CD404616-AB32-4501-86B3-853051E3B98A}">
      <dsp:nvSpPr>
        <dsp:cNvPr id="0" name=""/>
        <dsp:cNvSpPr/>
      </dsp:nvSpPr>
      <dsp:spPr>
        <a:xfrm>
          <a:off x="1725925" y="658777"/>
          <a:ext cx="231838" cy="231858"/>
        </a:xfrm>
        <a:prstGeom prst="ellipse">
          <a:avLst/>
        </a:prstGeom>
        <a:solidFill>
          <a:schemeClr val="accent5">
            <a:hueOff val="9941274"/>
            <a:satOff val="-29913"/>
            <a:lumOff val="-286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489A6-F667-422D-8F31-7AF9BC4D1C1B}">
      <dsp:nvSpPr>
        <dsp:cNvPr id="0" name=""/>
        <dsp:cNvSpPr/>
      </dsp:nvSpPr>
      <dsp:spPr>
        <a:xfrm>
          <a:off x="199072" y="1888941"/>
          <a:ext cx="419314" cy="419147"/>
        </a:xfrm>
        <a:prstGeom prst="ellipse">
          <a:avLst/>
        </a:prstGeom>
        <a:solidFill>
          <a:schemeClr val="accent5">
            <a:hueOff val="11361455"/>
            <a:satOff val="-34186"/>
            <a:lumOff val="-327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467F3-9484-400B-AC46-6217971900DF}">
      <dsp:nvSpPr>
        <dsp:cNvPr id="0" name=""/>
        <dsp:cNvSpPr/>
      </dsp:nvSpPr>
      <dsp:spPr>
        <a:xfrm>
          <a:off x="0" y="2507"/>
          <a:ext cx="4317599" cy="4314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Rosatom" panose="020B0503040504020204"/>
            </a:rPr>
            <a:t>НАПРАВЛЕНИЯ РАБОТЫ</a:t>
          </a:r>
          <a:endParaRPr lang="ru-RU" sz="2000" b="0" i="0" u="none" kern="1200" dirty="0">
            <a:latin typeface="Rosatom" panose="020B0503040504020204"/>
          </a:endParaRPr>
        </a:p>
      </dsp:txBody>
      <dsp:txXfrm>
        <a:off x="21063" y="23570"/>
        <a:ext cx="4275473" cy="389346"/>
      </dsp:txXfrm>
    </dsp:sp>
    <dsp:sp modelId="{F6F79FEF-9369-4E27-B107-15568AF7BCF5}">
      <dsp:nvSpPr>
        <dsp:cNvPr id="0" name=""/>
        <dsp:cNvSpPr/>
      </dsp:nvSpPr>
      <dsp:spPr>
        <a:xfrm>
          <a:off x="0" y="433980"/>
          <a:ext cx="4317599" cy="2290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084" tIns="24130" rIns="135128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b="0" i="0" u="none" kern="1200" dirty="0" smtClean="0">
              <a:latin typeface="Rosatom" panose="020B0503040504020204"/>
            </a:rPr>
            <a:t>Научное</a:t>
          </a:r>
          <a:endParaRPr lang="ru-RU" sz="1900" b="0" i="0" u="none" kern="1200" dirty="0">
            <a:latin typeface="Rosatom" panose="020B050304050402020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b="0" i="0" u="none" kern="1200" dirty="0" smtClean="0">
              <a:latin typeface="Rosatom" panose="020B0503040504020204"/>
            </a:rPr>
            <a:t>Правовые и социальные вопросы</a:t>
          </a:r>
          <a:endParaRPr lang="ru-RU" sz="1900" b="0" i="0" u="none" kern="1200" dirty="0">
            <a:latin typeface="Rosatom" panose="020B050304050402020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b="0" i="0" u="none" kern="1200" dirty="0" smtClean="0">
              <a:latin typeface="Rosatom" panose="020B0503040504020204"/>
            </a:rPr>
            <a:t>Образовательное</a:t>
          </a:r>
          <a:endParaRPr lang="ru-RU" sz="1900" b="0" i="0" u="none" kern="1200" dirty="0">
            <a:latin typeface="Rosatom" panose="020B050304050402020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b="0" i="0" u="none" kern="1200" dirty="0" smtClean="0">
              <a:latin typeface="Rosatom" panose="020B0503040504020204"/>
            </a:rPr>
            <a:t>Спортивная работа</a:t>
          </a:r>
          <a:endParaRPr lang="ru-RU" sz="1900" b="0" i="0" u="none" kern="1200" dirty="0">
            <a:latin typeface="Rosatom" panose="020B050304050402020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b="0" i="0" u="none" kern="1200" dirty="0" smtClean="0">
              <a:latin typeface="Rosatom" panose="020B0503040504020204"/>
            </a:rPr>
            <a:t>Социально-жилищное</a:t>
          </a:r>
          <a:endParaRPr lang="ru-RU" sz="1900" b="0" i="0" u="none" kern="1200" dirty="0">
            <a:latin typeface="Rosatom" panose="020B050304050402020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b="0" i="0" u="none" kern="1200" dirty="0" smtClean="0">
              <a:latin typeface="Rosatom" panose="020B0503040504020204"/>
            </a:rPr>
            <a:t>Культурно-массовая работа</a:t>
          </a:r>
          <a:endParaRPr lang="ru-RU" sz="1900" b="0" i="0" u="none" kern="1200" dirty="0">
            <a:latin typeface="Rosatom" panose="020B050304050402020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b="0" i="0" u="none" kern="1200" dirty="0" smtClean="0">
              <a:latin typeface="Rosatom" panose="020B0503040504020204"/>
            </a:rPr>
            <a:t>Связь с общественностью </a:t>
          </a:r>
          <a:endParaRPr lang="ru-RU" sz="1900" b="0" i="0" u="none" kern="1200" dirty="0">
            <a:latin typeface="Rosatom" panose="020B050304050402020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b="0" i="0" u="none" kern="12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</dsp:txBody>
      <dsp:txXfrm>
        <a:off x="0" y="433980"/>
        <a:ext cx="4317599" cy="22901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0845E-D6CA-4C2C-BC38-6E2FC994D64A}">
      <dsp:nvSpPr>
        <dsp:cNvPr id="0" name=""/>
        <dsp:cNvSpPr/>
      </dsp:nvSpPr>
      <dsp:spPr>
        <a:xfrm>
          <a:off x="1322" y="1888084"/>
          <a:ext cx="2277846" cy="227784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56" tIns="16510" rIns="1253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effectLst/>
              <a:latin typeface="Rosatom" panose="020B0503040504020204"/>
            </a:rPr>
            <a:t>Интересная работа в ведущем научном центре России</a:t>
          </a:r>
          <a:endParaRPr lang="ru-RU" sz="1300" kern="1200" dirty="0">
            <a:effectLst/>
            <a:latin typeface="Rosatom" panose="020B0503040504020204"/>
          </a:endParaRPr>
        </a:p>
      </dsp:txBody>
      <dsp:txXfrm>
        <a:off x="334905" y="2221667"/>
        <a:ext cx="1610680" cy="1610680"/>
      </dsp:txXfrm>
    </dsp:sp>
    <dsp:sp modelId="{2E1C6039-8C28-4D8E-916C-E7F7D518596E}">
      <dsp:nvSpPr>
        <dsp:cNvPr id="0" name=""/>
        <dsp:cNvSpPr/>
      </dsp:nvSpPr>
      <dsp:spPr>
        <a:xfrm>
          <a:off x="1823603" y="1888084"/>
          <a:ext cx="2277846" cy="2277846"/>
        </a:xfrm>
        <a:prstGeom prst="ellipse">
          <a:avLst/>
        </a:prstGeom>
        <a:solidFill>
          <a:schemeClr val="accent5">
            <a:alpha val="50000"/>
            <a:hueOff val="2272291"/>
            <a:satOff val="-6837"/>
            <a:lumOff val="-6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56" tIns="15240" rIns="125356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spc="0" normalizeH="0" baseline="0" noProof="0" dirty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Достойная</a:t>
          </a:r>
          <a:r>
            <a:rPr kumimoji="0" lang="ru-RU" sz="1200" b="1" i="0" u="none" strike="noStrike" kern="1200" cap="none" spc="0" normalizeH="0" noProof="0" dirty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 оплата труда</a:t>
          </a:r>
          <a:endParaRPr lang="ru-RU" sz="1200" kern="1200" dirty="0">
            <a:latin typeface="Rosatom" panose="020B0503040504020204"/>
          </a:endParaRPr>
        </a:p>
      </dsp:txBody>
      <dsp:txXfrm>
        <a:off x="2157186" y="2221667"/>
        <a:ext cx="1610680" cy="1610680"/>
      </dsp:txXfrm>
    </dsp:sp>
    <dsp:sp modelId="{6B4BC326-0ED9-429D-9619-AE343C2962AC}">
      <dsp:nvSpPr>
        <dsp:cNvPr id="0" name=""/>
        <dsp:cNvSpPr/>
      </dsp:nvSpPr>
      <dsp:spPr>
        <a:xfrm>
          <a:off x="3645885" y="1888084"/>
          <a:ext cx="2277846" cy="2277846"/>
        </a:xfrm>
        <a:prstGeom prst="ellipse">
          <a:avLst/>
        </a:prstGeom>
        <a:solidFill>
          <a:schemeClr val="accent5">
            <a:alpha val="50000"/>
            <a:hueOff val="4544582"/>
            <a:satOff val="-13674"/>
            <a:lumOff val="-13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56" tIns="15240" rIns="125356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spc="0" normalizeH="0" baseline="0" noProof="0" dirty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Академический, профессиональный и карьерный рост</a:t>
          </a:r>
          <a:endParaRPr lang="ru-RU" sz="1200" kern="1200" dirty="0">
            <a:latin typeface="Rosatom" panose="020B0503040504020204"/>
          </a:endParaRPr>
        </a:p>
      </dsp:txBody>
      <dsp:txXfrm>
        <a:off x="3979468" y="2221667"/>
        <a:ext cx="1610680" cy="1610680"/>
      </dsp:txXfrm>
    </dsp:sp>
    <dsp:sp modelId="{42597DC0-FC86-4274-A849-44E169401F65}">
      <dsp:nvSpPr>
        <dsp:cNvPr id="0" name=""/>
        <dsp:cNvSpPr/>
      </dsp:nvSpPr>
      <dsp:spPr>
        <a:xfrm>
          <a:off x="5468167" y="1888084"/>
          <a:ext cx="2277846" cy="2277846"/>
        </a:xfrm>
        <a:prstGeom prst="ellipse">
          <a:avLst/>
        </a:prstGeom>
        <a:solidFill>
          <a:schemeClr val="accent5">
            <a:alpha val="50000"/>
            <a:hueOff val="6816873"/>
            <a:satOff val="-20512"/>
            <a:lumOff val="-19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56" tIns="15240" rIns="125356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spc="0" normalizeH="0" baseline="0" noProof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Наставничество</a:t>
          </a:r>
          <a:r>
            <a:rPr kumimoji="0" lang="ru-RU" sz="1200" b="1" i="0" u="none" strike="noStrike" kern="1200" cap="none" spc="0" normalizeH="0" noProof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 и п</a:t>
          </a:r>
          <a:r>
            <a:rPr kumimoji="0" lang="ru-RU" sz="1200" b="1" i="0" u="none" strike="noStrike" kern="1200" cap="none" spc="0" normalizeH="0" baseline="0" noProof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ередача опыта</a:t>
          </a:r>
          <a:endParaRPr lang="ru-RU" sz="1200" kern="1200" dirty="0">
            <a:latin typeface="Rosatom" panose="020B0503040504020204"/>
          </a:endParaRPr>
        </a:p>
      </dsp:txBody>
      <dsp:txXfrm>
        <a:off x="5801750" y="2221667"/>
        <a:ext cx="1610680" cy="1610680"/>
      </dsp:txXfrm>
    </dsp:sp>
    <dsp:sp modelId="{9FCF9F96-DD51-4103-ABC6-24E712678F4F}">
      <dsp:nvSpPr>
        <dsp:cNvPr id="0" name=""/>
        <dsp:cNvSpPr/>
      </dsp:nvSpPr>
      <dsp:spPr>
        <a:xfrm>
          <a:off x="7290448" y="1888084"/>
          <a:ext cx="2277846" cy="2277846"/>
        </a:xfrm>
        <a:prstGeom prst="ellipse">
          <a:avLst/>
        </a:prstGeom>
        <a:solidFill>
          <a:schemeClr val="accent5">
            <a:alpha val="50000"/>
            <a:hueOff val="9089164"/>
            <a:satOff val="-27349"/>
            <a:lumOff val="-261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56" tIns="15240" rIns="125356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spc="0" normalizeH="0" baseline="0" noProof="0" dirty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Содействие молодым семьям. Социальные и жилищная программы</a:t>
          </a:r>
          <a:endParaRPr lang="ru-RU" sz="1200" kern="1200" dirty="0">
            <a:latin typeface="Rosatom" panose="020B0503040504020204"/>
          </a:endParaRPr>
        </a:p>
      </dsp:txBody>
      <dsp:txXfrm>
        <a:off x="7624031" y="2221667"/>
        <a:ext cx="1610680" cy="1610680"/>
      </dsp:txXfrm>
    </dsp:sp>
    <dsp:sp modelId="{A9FA14DF-AF2F-42FD-B1B5-F0C59AE315D4}">
      <dsp:nvSpPr>
        <dsp:cNvPr id="0" name=""/>
        <dsp:cNvSpPr/>
      </dsp:nvSpPr>
      <dsp:spPr>
        <a:xfrm>
          <a:off x="9112730" y="1888084"/>
          <a:ext cx="2277846" cy="2277846"/>
        </a:xfrm>
        <a:prstGeom prst="ellipse">
          <a:avLst/>
        </a:prstGeom>
        <a:solidFill>
          <a:schemeClr val="accent5">
            <a:alpha val="50000"/>
            <a:hueOff val="11361455"/>
            <a:satOff val="-34186"/>
            <a:lumOff val="-327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56" tIns="15240" rIns="125356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spc="0" normalizeH="0" baseline="0" noProof="0" smtClean="0">
              <a:ln/>
              <a:effectLst/>
              <a:uLnTx/>
              <a:uFillTx/>
              <a:latin typeface="Rosatom" panose="020B0503040504020204"/>
              <a:ea typeface="+mn-ea"/>
              <a:cs typeface="+mn-cs"/>
            </a:rPr>
            <a:t>Общественно-политическая жизнь</a:t>
          </a:r>
          <a:endParaRPr lang="ru-RU" sz="1200" b="1" kern="1200" dirty="0">
            <a:effectLst/>
            <a:latin typeface="Rosatom" panose="020B0503040504020204"/>
            <a:ea typeface="+mn-ea"/>
            <a:cs typeface="+mn-cs"/>
          </a:endParaRPr>
        </a:p>
      </dsp:txBody>
      <dsp:txXfrm>
        <a:off x="9446313" y="2221667"/>
        <a:ext cx="1610680" cy="1610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41F2F-3CD4-4DD3-9F97-1B00D0DD0B5E}">
      <dsp:nvSpPr>
        <dsp:cNvPr id="0" name=""/>
        <dsp:cNvSpPr/>
      </dsp:nvSpPr>
      <dsp:spPr>
        <a:xfrm>
          <a:off x="0" y="0"/>
          <a:ext cx="2896959" cy="402189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Rosatom" panose="020B0503040504020204"/>
            </a:rPr>
            <a:t>Медицинская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Rosatom" panose="020B0503040504020204"/>
            </a:rPr>
            <a:t>лазерная техника</a:t>
          </a:r>
          <a:endParaRPr lang="ru-RU" sz="2000" kern="1200" dirty="0">
            <a:latin typeface="Rosatom" panose="020B0503040504020204"/>
          </a:endParaRPr>
        </a:p>
      </dsp:txBody>
      <dsp:txXfrm>
        <a:off x="0" y="0"/>
        <a:ext cx="2896959" cy="1206567"/>
      </dsp:txXfrm>
    </dsp:sp>
    <dsp:sp modelId="{9085C79B-2B12-4A6E-8EAC-95E477A4F863}">
      <dsp:nvSpPr>
        <dsp:cNvPr id="0" name=""/>
        <dsp:cNvSpPr/>
      </dsp:nvSpPr>
      <dsp:spPr>
        <a:xfrm>
          <a:off x="420177" y="1038597"/>
          <a:ext cx="2135499" cy="10101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85725" rIns="11430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449764" y="1068184"/>
        <a:ext cx="2076325" cy="951009"/>
      </dsp:txXfrm>
    </dsp:sp>
    <dsp:sp modelId="{014D98CA-7DF0-4B2E-8502-1D12E7D4985F}">
      <dsp:nvSpPr>
        <dsp:cNvPr id="0" name=""/>
        <dsp:cNvSpPr/>
      </dsp:nvSpPr>
      <dsp:spPr>
        <a:xfrm>
          <a:off x="361148" y="2202726"/>
          <a:ext cx="2317567" cy="1403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5715" rIns="7620" bIns="5715" numCol="1" spcCol="1270" anchor="t" anchorCtr="0">
          <a:noAutofit/>
        </a:bodyPr>
        <a:lstStyle/>
        <a:p>
          <a:pPr lvl="0" algn="l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kern="12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система </a:t>
          </a:r>
          <a:r>
            <a:rPr lang="ru-RU" sz="1100" kern="1200" dirty="0" err="1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световодной</a:t>
          </a:r>
          <a:r>
            <a:rPr lang="ru-RU" sz="1100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 спектроскопии «</a:t>
          </a:r>
          <a:r>
            <a:rPr lang="ru-RU" sz="1100" kern="1200" dirty="0" err="1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ОнкоСенс</a:t>
          </a:r>
          <a:r>
            <a:rPr lang="ru-RU" sz="1100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»;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оптический томограф для офтальмологии;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лазерный хирургический комплекс «Лазурит»;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диагностика синусита «</a:t>
          </a:r>
          <a:r>
            <a:rPr lang="ru-RU" sz="1100" kern="1200" dirty="0" err="1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ДиафаС</a:t>
          </a:r>
          <a:r>
            <a:rPr lang="ru-RU" sz="1100" kern="1200" dirty="0" smtClean="0">
              <a:solidFill>
                <a:schemeClr val="tx2">
                  <a:lumMod val="75000"/>
                </a:schemeClr>
              </a:solidFill>
              <a:latin typeface="Rosatom" panose="020B0503040504020204"/>
            </a:rPr>
            <a:t>».</a:t>
          </a:r>
          <a:endParaRPr lang="ru-RU" sz="1100" kern="12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>
        <a:off x="402264" y="2243842"/>
        <a:ext cx="2235335" cy="132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41F2F-3CD4-4DD3-9F97-1B00D0DD0B5E}">
      <dsp:nvSpPr>
        <dsp:cNvPr id="0" name=""/>
        <dsp:cNvSpPr/>
      </dsp:nvSpPr>
      <dsp:spPr>
        <a:xfrm>
          <a:off x="0" y="0"/>
          <a:ext cx="2818338" cy="393750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Rosatom" panose="020B0503040504020204"/>
            </a:rPr>
            <a:t>Лазеры и комплектующие</a:t>
          </a:r>
          <a:endParaRPr lang="ru-RU" sz="2000" kern="1200" dirty="0">
            <a:latin typeface="Rosatom" panose="020B0503040504020204"/>
          </a:endParaRPr>
        </a:p>
      </dsp:txBody>
      <dsp:txXfrm>
        <a:off x="0" y="0"/>
        <a:ext cx="2818338" cy="1181251"/>
      </dsp:txXfrm>
    </dsp:sp>
    <dsp:sp modelId="{9085C79B-2B12-4A6E-8EAC-95E477A4F863}">
      <dsp:nvSpPr>
        <dsp:cNvPr id="0" name=""/>
        <dsp:cNvSpPr/>
      </dsp:nvSpPr>
      <dsp:spPr>
        <a:xfrm>
          <a:off x="595257" y="976146"/>
          <a:ext cx="1527133" cy="10564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626198" y="1007087"/>
        <a:ext cx="1465251" cy="994526"/>
      </dsp:txXfrm>
    </dsp:sp>
    <dsp:sp modelId="{014D98CA-7DF0-4B2E-8502-1D12E7D4985F}">
      <dsp:nvSpPr>
        <dsp:cNvPr id="0" name=""/>
        <dsp:cNvSpPr/>
      </dsp:nvSpPr>
      <dsp:spPr>
        <a:xfrm>
          <a:off x="313243" y="2227235"/>
          <a:ext cx="2254670" cy="10766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5715" rIns="7620" bIns="5715" numCol="1" spcCol="1270" anchor="t" anchorCtr="0">
          <a:noAutofit/>
        </a:bodyPr>
        <a:lstStyle/>
        <a:p>
          <a:pPr lvl="0" algn="l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kern="1200" dirty="0">
            <a:solidFill>
              <a:schemeClr val="tx2">
                <a:lumMod val="75000"/>
              </a:schemeClr>
            </a:solidFill>
            <a:latin typeface="Rosatom" panose="020B0503040504020204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>
              <a:latin typeface="Rosatom" panose="020B0503040504020204"/>
            </a:rPr>
            <a:t>лазерные излучатели;</a:t>
          </a:r>
          <a:endParaRPr lang="ru-RU" sz="1100" kern="1200" dirty="0">
            <a:latin typeface="Rosatom" panose="020B0503040504020204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Rosatom" panose="020B0503040504020204"/>
            </a:rPr>
            <a:t>станки лазерной резки, сварки, наплавки и </a:t>
          </a:r>
          <a:r>
            <a:rPr lang="ru-RU" sz="1100" kern="1200" dirty="0" err="1" smtClean="0">
              <a:latin typeface="Rosatom" panose="020B0503040504020204"/>
            </a:rPr>
            <a:t>термоупрочнения</a:t>
          </a:r>
          <a:r>
            <a:rPr lang="ru-RU" sz="1100" kern="1200" dirty="0" smtClean="0">
              <a:latin typeface="Rosatom" panose="020B0503040504020204"/>
            </a:rPr>
            <a:t>;</a:t>
          </a:r>
          <a:endParaRPr lang="ru-RU" sz="1100" kern="1200" dirty="0">
            <a:latin typeface="Rosatom" panose="020B0503040504020204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Rosatom" panose="020B0503040504020204"/>
            </a:rPr>
            <a:t>лазерные комплексы линейной обработки материалов.</a:t>
          </a:r>
          <a:endParaRPr lang="ru-RU" sz="1100" kern="1200" dirty="0">
            <a:latin typeface="Rosatom" panose="020B0503040504020204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/>
        </a:p>
      </dsp:txBody>
      <dsp:txXfrm>
        <a:off x="344778" y="2258770"/>
        <a:ext cx="2191600" cy="1013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C62C0-47D2-461D-8628-CF0A14CD3148}">
      <dsp:nvSpPr>
        <dsp:cNvPr id="0" name=""/>
        <dsp:cNvSpPr/>
      </dsp:nvSpPr>
      <dsp:spPr>
        <a:xfrm>
          <a:off x="1849521" y="1518211"/>
          <a:ext cx="1560106" cy="1500340"/>
        </a:xfrm>
        <a:prstGeom prst="ellipse">
          <a:avLst/>
        </a:prstGeom>
        <a:solidFill>
          <a:srgbClr val="37609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РФЯЦ-ВНИИЭФ</a:t>
          </a:r>
          <a:endParaRPr lang="ru-RU" sz="14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7993" y="1737931"/>
        <a:ext cx="1103162" cy="1060900"/>
      </dsp:txXfrm>
    </dsp:sp>
    <dsp:sp modelId="{C3CCF631-1A87-444F-8F41-353DAC5291ED}">
      <dsp:nvSpPr>
        <dsp:cNvPr id="0" name=""/>
        <dsp:cNvSpPr/>
      </dsp:nvSpPr>
      <dsp:spPr>
        <a:xfrm rot="17539651">
          <a:off x="2609550" y="1107292"/>
          <a:ext cx="988787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88787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79224" y="1088612"/>
        <a:ext cx="49439" cy="49439"/>
      </dsp:txXfrm>
    </dsp:sp>
    <dsp:sp modelId="{467035EE-64F5-4338-AB2A-74C10293C52D}">
      <dsp:nvSpPr>
        <dsp:cNvPr id="0" name=""/>
        <dsp:cNvSpPr/>
      </dsp:nvSpPr>
      <dsp:spPr>
        <a:xfrm>
          <a:off x="3145545" y="202082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МГТУ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14609" y="271146"/>
        <a:ext cx="333472" cy="333472"/>
      </dsp:txXfrm>
    </dsp:sp>
    <dsp:sp modelId="{B4D88905-A549-4E98-BF41-CFDFA7D13231}">
      <dsp:nvSpPr>
        <dsp:cNvPr id="0" name=""/>
        <dsp:cNvSpPr/>
      </dsp:nvSpPr>
      <dsp:spPr>
        <a:xfrm rot="11841548">
          <a:off x="817365" y="1867045"/>
          <a:ext cx="1095307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95307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37636" y="1845701"/>
        <a:ext cx="54765" cy="54765"/>
      </dsp:txXfrm>
    </dsp:sp>
    <dsp:sp modelId="{0038DC4B-EA68-4564-996D-6DFC1B674990}">
      <dsp:nvSpPr>
        <dsp:cNvPr id="0" name=""/>
        <dsp:cNvSpPr/>
      </dsp:nvSpPr>
      <dsp:spPr>
        <a:xfrm>
          <a:off x="423345" y="1431364"/>
          <a:ext cx="428727" cy="428727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НГТУ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6131" y="1494150"/>
        <a:ext cx="303155" cy="303155"/>
      </dsp:txXfrm>
    </dsp:sp>
    <dsp:sp modelId="{6EE32957-DC3F-4D83-B768-55AF3DD23E55}">
      <dsp:nvSpPr>
        <dsp:cNvPr id="0" name=""/>
        <dsp:cNvSpPr/>
      </dsp:nvSpPr>
      <dsp:spPr>
        <a:xfrm rot="18331692">
          <a:off x="2852586" y="1219328"/>
          <a:ext cx="1043477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43477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8238" y="1199280"/>
        <a:ext cx="52173" cy="52173"/>
      </dsp:txXfrm>
    </dsp:sp>
    <dsp:sp modelId="{3EAFCD67-B321-43E1-9314-8EDD7A4AE392}">
      <dsp:nvSpPr>
        <dsp:cNvPr id="0" name=""/>
        <dsp:cNvSpPr/>
      </dsp:nvSpPr>
      <dsp:spPr>
        <a:xfrm>
          <a:off x="3578733" y="373060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ТомПУ</a:t>
          </a:r>
          <a:endParaRPr lang="ru-RU" sz="75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47797" y="442124"/>
        <a:ext cx="333472" cy="333472"/>
      </dsp:txXfrm>
    </dsp:sp>
    <dsp:sp modelId="{47F9422D-829D-496C-92EF-86C9FD171759}">
      <dsp:nvSpPr>
        <dsp:cNvPr id="0" name=""/>
        <dsp:cNvSpPr/>
      </dsp:nvSpPr>
      <dsp:spPr>
        <a:xfrm rot="1210722">
          <a:off x="3322763" y="2729487"/>
          <a:ext cx="1155863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155863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1798" y="2706629"/>
        <a:ext cx="57793" cy="57793"/>
      </dsp:txXfrm>
    </dsp:sp>
    <dsp:sp modelId="{E5D619D5-94BB-45E8-8907-F80F250709C3}">
      <dsp:nvSpPr>
        <dsp:cNvPr id="0" name=""/>
        <dsp:cNvSpPr/>
      </dsp:nvSpPr>
      <dsp:spPr>
        <a:xfrm>
          <a:off x="4428680" y="2780422"/>
          <a:ext cx="471600" cy="471600"/>
        </a:xfrm>
        <a:prstGeom prst="ellipse">
          <a:avLst/>
        </a:prstGeom>
        <a:solidFill>
          <a:srgbClr val="31859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СевТИ</a:t>
          </a:r>
          <a:endParaRPr lang="ru-RU" sz="7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97744" y="2849486"/>
        <a:ext cx="333472" cy="333472"/>
      </dsp:txXfrm>
    </dsp:sp>
    <dsp:sp modelId="{C8ED3A22-5690-436A-AD82-6F8AD3915956}">
      <dsp:nvSpPr>
        <dsp:cNvPr id="0" name=""/>
        <dsp:cNvSpPr/>
      </dsp:nvSpPr>
      <dsp:spPr>
        <a:xfrm rot="19135706">
          <a:off x="3075791" y="1406738"/>
          <a:ext cx="1071130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71130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84578" y="1385998"/>
        <a:ext cx="53556" cy="53556"/>
      </dsp:txXfrm>
    </dsp:sp>
    <dsp:sp modelId="{3A4F3E4A-4A98-4B97-A2FF-2C3176D85DCE}">
      <dsp:nvSpPr>
        <dsp:cNvPr id="0" name=""/>
        <dsp:cNvSpPr/>
      </dsp:nvSpPr>
      <dsp:spPr>
        <a:xfrm>
          <a:off x="3957080" y="670189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ТомГУ</a:t>
          </a:r>
          <a:endParaRPr lang="ru-RU" sz="75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26144" y="739253"/>
        <a:ext cx="333472" cy="333472"/>
      </dsp:txXfrm>
    </dsp:sp>
    <dsp:sp modelId="{B7406060-868F-4DF8-B1DD-D74B5A437D0B}">
      <dsp:nvSpPr>
        <dsp:cNvPr id="0" name=""/>
        <dsp:cNvSpPr/>
      </dsp:nvSpPr>
      <dsp:spPr>
        <a:xfrm rot="21367515">
          <a:off x="3406394" y="2171004"/>
          <a:ext cx="1143468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143468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49541" y="2148456"/>
        <a:ext cx="57173" cy="57173"/>
      </dsp:txXfrm>
    </dsp:sp>
    <dsp:sp modelId="{A1B27A5B-4E56-4556-9903-6C7ABD42C20B}">
      <dsp:nvSpPr>
        <dsp:cNvPr id="0" name=""/>
        <dsp:cNvSpPr/>
      </dsp:nvSpPr>
      <dsp:spPr>
        <a:xfrm>
          <a:off x="4548017" y="1886673"/>
          <a:ext cx="471600" cy="471600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СарФТИ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7081" y="1955737"/>
        <a:ext cx="333472" cy="333472"/>
      </dsp:txXfrm>
    </dsp:sp>
    <dsp:sp modelId="{0516D123-83A1-4C6A-8D7F-42BC8A95CFD5}">
      <dsp:nvSpPr>
        <dsp:cNvPr id="0" name=""/>
        <dsp:cNvSpPr/>
      </dsp:nvSpPr>
      <dsp:spPr>
        <a:xfrm rot="4290682">
          <a:off x="2534008" y="3440858"/>
          <a:ext cx="979265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79265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99159" y="3422416"/>
        <a:ext cx="48963" cy="48963"/>
      </dsp:txXfrm>
    </dsp:sp>
    <dsp:sp modelId="{671231A0-64D8-41A4-B57D-3CFA7864803A}">
      <dsp:nvSpPr>
        <dsp:cNvPr id="0" name=""/>
        <dsp:cNvSpPr/>
      </dsp:nvSpPr>
      <dsp:spPr>
        <a:xfrm>
          <a:off x="3017888" y="3899088"/>
          <a:ext cx="471600" cy="471600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КНИТУ</a:t>
          </a:r>
          <a:endParaRPr lang="ru-RU" sz="75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86952" y="3968152"/>
        <a:ext cx="333472" cy="333472"/>
      </dsp:txXfrm>
    </dsp:sp>
    <dsp:sp modelId="{1AEEDDD6-4CBE-4A37-B791-031AD30E5E25}">
      <dsp:nvSpPr>
        <dsp:cNvPr id="0" name=""/>
        <dsp:cNvSpPr/>
      </dsp:nvSpPr>
      <dsp:spPr>
        <a:xfrm rot="5111158">
          <a:off x="2273463" y="3465927"/>
          <a:ext cx="914952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14952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8066" y="3449092"/>
        <a:ext cx="45747" cy="45747"/>
      </dsp:txXfrm>
    </dsp:sp>
    <dsp:sp modelId="{1EC15B55-36BD-4345-9D42-0FC76FABABE7}">
      <dsp:nvSpPr>
        <dsp:cNvPr id="0" name=""/>
        <dsp:cNvSpPr/>
      </dsp:nvSpPr>
      <dsp:spPr>
        <a:xfrm>
          <a:off x="2553321" y="3926996"/>
          <a:ext cx="471600" cy="471600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ВятГУ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22385" y="3996060"/>
        <a:ext cx="333472" cy="333472"/>
      </dsp:txXfrm>
    </dsp:sp>
    <dsp:sp modelId="{DA916086-2DE0-4765-BC84-D818592253C3}">
      <dsp:nvSpPr>
        <dsp:cNvPr id="0" name=""/>
        <dsp:cNvSpPr/>
      </dsp:nvSpPr>
      <dsp:spPr>
        <a:xfrm rot="5916919">
          <a:off x="1959687" y="3483999"/>
          <a:ext cx="969591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69591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420243" y="3465799"/>
        <a:ext cx="48479" cy="48479"/>
      </dsp:txXfrm>
    </dsp:sp>
    <dsp:sp modelId="{51CE0C98-A453-47CD-B59B-2CF285DC1748}">
      <dsp:nvSpPr>
        <dsp:cNvPr id="0" name=""/>
        <dsp:cNvSpPr/>
      </dsp:nvSpPr>
      <dsp:spPr>
        <a:xfrm>
          <a:off x="2125385" y="3966945"/>
          <a:ext cx="428727" cy="428727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ПГТУ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88171" y="4029731"/>
        <a:ext cx="303155" cy="303155"/>
      </dsp:txXfrm>
    </dsp:sp>
    <dsp:sp modelId="{B497C684-BE41-4599-851A-9A14EB01052F}">
      <dsp:nvSpPr>
        <dsp:cNvPr id="0" name=""/>
        <dsp:cNvSpPr/>
      </dsp:nvSpPr>
      <dsp:spPr>
        <a:xfrm rot="20601050">
          <a:off x="3350258" y="1874282"/>
          <a:ext cx="1153945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153945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8382" y="1851472"/>
        <a:ext cx="57697" cy="57697"/>
      </dsp:txXfrm>
    </dsp:sp>
    <dsp:sp modelId="{3358C5CD-AED9-4B9C-A1AE-BAD223C27A31}">
      <dsp:nvSpPr>
        <dsp:cNvPr id="0" name=""/>
        <dsp:cNvSpPr/>
      </dsp:nvSpPr>
      <dsp:spPr>
        <a:xfrm>
          <a:off x="4470130" y="1411652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ТУСУР</a:t>
          </a:r>
          <a:endParaRPr lang="ru-RU" sz="75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9194" y="1480716"/>
        <a:ext cx="333472" cy="333472"/>
      </dsp:txXfrm>
    </dsp:sp>
    <dsp:sp modelId="{850B46B2-2F1D-4D60-A56D-26137B01704A}">
      <dsp:nvSpPr>
        <dsp:cNvPr id="0" name=""/>
        <dsp:cNvSpPr/>
      </dsp:nvSpPr>
      <dsp:spPr>
        <a:xfrm rot="19865447">
          <a:off x="3237588" y="1623263"/>
          <a:ext cx="1098471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98471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59363" y="1601840"/>
        <a:ext cx="54923" cy="54923"/>
      </dsp:txXfrm>
    </dsp:sp>
    <dsp:sp modelId="{C1764DC0-67E9-4A10-8AC3-214B4CC1D8C9}">
      <dsp:nvSpPr>
        <dsp:cNvPr id="0" name=""/>
        <dsp:cNvSpPr/>
      </dsp:nvSpPr>
      <dsp:spPr>
        <a:xfrm>
          <a:off x="4238234" y="1013997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МФТИ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07298" y="1083061"/>
        <a:ext cx="333472" cy="333472"/>
      </dsp:txXfrm>
    </dsp:sp>
    <dsp:sp modelId="{DED9DFF0-4C00-4B3F-8E1C-2CA6982183FA}">
      <dsp:nvSpPr>
        <dsp:cNvPr id="0" name=""/>
        <dsp:cNvSpPr/>
      </dsp:nvSpPr>
      <dsp:spPr>
        <a:xfrm rot="6685424">
          <a:off x="1682314" y="3422320"/>
          <a:ext cx="984232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84232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149824" y="3403753"/>
        <a:ext cx="49211" cy="49211"/>
      </dsp:txXfrm>
    </dsp:sp>
    <dsp:sp modelId="{2A7EB8BA-10E5-47E9-9D2C-EB144BBC7FE2}">
      <dsp:nvSpPr>
        <dsp:cNvPr id="0" name=""/>
        <dsp:cNvSpPr/>
      </dsp:nvSpPr>
      <dsp:spPr>
        <a:xfrm>
          <a:off x="1702016" y="3871661"/>
          <a:ext cx="428727" cy="428727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КФУ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64802" y="3934447"/>
        <a:ext cx="303155" cy="303155"/>
      </dsp:txXfrm>
    </dsp:sp>
    <dsp:sp modelId="{1E59702F-2872-4558-9390-0FED782BE143}">
      <dsp:nvSpPr>
        <dsp:cNvPr id="0" name=""/>
        <dsp:cNvSpPr/>
      </dsp:nvSpPr>
      <dsp:spPr>
        <a:xfrm rot="7434334">
          <a:off x="1404466" y="3319462"/>
          <a:ext cx="1029209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29209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893340" y="3299771"/>
        <a:ext cx="51460" cy="51460"/>
      </dsp:txXfrm>
    </dsp:sp>
    <dsp:sp modelId="{7E2D4090-E9BC-4ADB-AF75-9B70565E7782}">
      <dsp:nvSpPr>
        <dsp:cNvPr id="0" name=""/>
        <dsp:cNvSpPr/>
      </dsp:nvSpPr>
      <dsp:spPr>
        <a:xfrm>
          <a:off x="1298069" y="3716151"/>
          <a:ext cx="428727" cy="428727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КАИ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60855" y="3778937"/>
        <a:ext cx="303155" cy="303155"/>
      </dsp:txXfrm>
    </dsp:sp>
    <dsp:sp modelId="{C94F4FFD-0710-468A-A5F9-4F5C4D10C778}">
      <dsp:nvSpPr>
        <dsp:cNvPr id="0" name=""/>
        <dsp:cNvSpPr/>
      </dsp:nvSpPr>
      <dsp:spPr>
        <a:xfrm rot="8163901">
          <a:off x="1156312" y="3165275"/>
          <a:ext cx="1072246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72246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65629" y="3144508"/>
        <a:ext cx="53612" cy="53612"/>
      </dsp:txXfrm>
    </dsp:sp>
    <dsp:sp modelId="{BDC6374E-367D-438C-808C-E561493F63B4}">
      <dsp:nvSpPr>
        <dsp:cNvPr id="0" name=""/>
        <dsp:cNvSpPr/>
      </dsp:nvSpPr>
      <dsp:spPr>
        <a:xfrm>
          <a:off x="937625" y="3477669"/>
          <a:ext cx="428727" cy="428727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СНИУ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0411" y="3540455"/>
        <a:ext cx="303155" cy="303155"/>
      </dsp:txXfrm>
    </dsp:sp>
    <dsp:sp modelId="{C75668BA-9FFB-4FC4-AA79-F37CF15D5F2B}">
      <dsp:nvSpPr>
        <dsp:cNvPr id="0" name=""/>
        <dsp:cNvSpPr/>
      </dsp:nvSpPr>
      <dsp:spPr>
        <a:xfrm rot="8885766">
          <a:off x="965060" y="2958605"/>
          <a:ext cx="1092183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92183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483848" y="2937339"/>
        <a:ext cx="54609" cy="54609"/>
      </dsp:txXfrm>
    </dsp:sp>
    <dsp:sp modelId="{F71DACF6-6687-442C-9C37-B720B4175DF1}">
      <dsp:nvSpPr>
        <dsp:cNvPr id="0" name=""/>
        <dsp:cNvSpPr/>
      </dsp:nvSpPr>
      <dsp:spPr>
        <a:xfrm>
          <a:off x="651211" y="3152178"/>
          <a:ext cx="428727" cy="428727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ННГУ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3997" y="3214964"/>
        <a:ext cx="303155" cy="303155"/>
      </dsp:txXfrm>
    </dsp:sp>
    <dsp:sp modelId="{C76D6F27-64CD-477C-807C-1ED6BFDC1EA2}">
      <dsp:nvSpPr>
        <dsp:cNvPr id="0" name=""/>
        <dsp:cNvSpPr/>
      </dsp:nvSpPr>
      <dsp:spPr>
        <a:xfrm rot="14248463">
          <a:off x="1482079" y="1217256"/>
          <a:ext cx="962091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62091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939072" y="1199243"/>
        <a:ext cx="48104" cy="48104"/>
      </dsp:txXfrm>
    </dsp:sp>
    <dsp:sp modelId="{61A3A8C1-E93A-4A3C-BB9B-C2158171A0A9}">
      <dsp:nvSpPr>
        <dsp:cNvPr id="0" name=""/>
        <dsp:cNvSpPr/>
      </dsp:nvSpPr>
      <dsp:spPr>
        <a:xfrm>
          <a:off x="1341893" y="383086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МИФИ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0957" y="452150"/>
        <a:ext cx="333472" cy="333472"/>
      </dsp:txXfrm>
    </dsp:sp>
    <dsp:sp modelId="{63E93D60-9EDE-4296-BEE8-09E0125164D2}">
      <dsp:nvSpPr>
        <dsp:cNvPr id="0" name=""/>
        <dsp:cNvSpPr/>
      </dsp:nvSpPr>
      <dsp:spPr>
        <a:xfrm rot="9655339">
          <a:off x="876163" y="2687500"/>
          <a:ext cx="1048166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48166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74041" y="2667334"/>
        <a:ext cx="52408" cy="52408"/>
      </dsp:txXfrm>
    </dsp:sp>
    <dsp:sp modelId="{65ECD1E4-C228-4D6A-90C1-A3AF3D5578F9}">
      <dsp:nvSpPr>
        <dsp:cNvPr id="0" name=""/>
        <dsp:cNvSpPr/>
      </dsp:nvSpPr>
      <dsp:spPr>
        <a:xfrm>
          <a:off x="446298" y="2706106"/>
          <a:ext cx="471600" cy="471600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УлГТУ</a:t>
          </a:r>
          <a:endParaRPr lang="ru-RU" sz="8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5362" y="2775170"/>
        <a:ext cx="333472" cy="333472"/>
      </dsp:txXfrm>
    </dsp:sp>
    <dsp:sp modelId="{58B502F1-F773-46C4-B397-8919D1697E30}">
      <dsp:nvSpPr>
        <dsp:cNvPr id="0" name=""/>
        <dsp:cNvSpPr/>
      </dsp:nvSpPr>
      <dsp:spPr>
        <a:xfrm rot="11139043">
          <a:off x="752286" y="2131213"/>
          <a:ext cx="1104013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104013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1276693" y="2109651"/>
        <a:ext cx="55200" cy="55200"/>
      </dsp:txXfrm>
    </dsp:sp>
    <dsp:sp modelId="{4213ED99-F292-41E2-A8AE-8FE886E0B638}">
      <dsp:nvSpPr>
        <dsp:cNvPr id="0" name=""/>
        <dsp:cNvSpPr/>
      </dsp:nvSpPr>
      <dsp:spPr>
        <a:xfrm>
          <a:off x="327283" y="1847428"/>
          <a:ext cx="428727" cy="428727"/>
        </a:xfrm>
        <a:prstGeom prst="ellipse">
          <a:avLst/>
        </a:prstGeom>
        <a:solidFill>
          <a:srgbClr val="604A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УлГУ</a:t>
          </a:r>
          <a:endParaRPr lang="ru-RU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0069" y="1910214"/>
        <a:ext cx="303155" cy="303155"/>
      </dsp:txXfrm>
    </dsp:sp>
    <dsp:sp modelId="{F5CA2C2C-3068-4A68-BD04-82B98F34C300}">
      <dsp:nvSpPr>
        <dsp:cNvPr id="0" name=""/>
        <dsp:cNvSpPr/>
      </dsp:nvSpPr>
      <dsp:spPr>
        <a:xfrm rot="3453967">
          <a:off x="2800537" y="3331659"/>
          <a:ext cx="1017069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17069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83644" y="3312271"/>
        <a:ext cx="50853" cy="50853"/>
      </dsp:txXfrm>
    </dsp:sp>
    <dsp:sp modelId="{E86D147C-F19E-48F6-A920-6EA70B0CE85E}">
      <dsp:nvSpPr>
        <dsp:cNvPr id="0" name=""/>
        <dsp:cNvSpPr/>
      </dsp:nvSpPr>
      <dsp:spPr>
        <a:xfrm>
          <a:off x="3472477" y="3730125"/>
          <a:ext cx="471600" cy="471600"/>
        </a:xfrm>
        <a:prstGeom prst="ellipse">
          <a:avLst/>
        </a:prstGeom>
        <a:solidFill>
          <a:srgbClr val="31859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РГРТУ</a:t>
          </a:r>
          <a:endParaRPr lang="ru-RU" sz="7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1541" y="3799189"/>
        <a:ext cx="333472" cy="333472"/>
      </dsp:txXfrm>
    </dsp:sp>
    <dsp:sp modelId="{60E189A6-00E0-4C91-9787-9C661F69618B}">
      <dsp:nvSpPr>
        <dsp:cNvPr id="0" name=""/>
        <dsp:cNvSpPr/>
      </dsp:nvSpPr>
      <dsp:spPr>
        <a:xfrm rot="12615376">
          <a:off x="1037530" y="1623194"/>
          <a:ext cx="992707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92707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509066" y="1604415"/>
        <a:ext cx="49635" cy="49635"/>
      </dsp:txXfrm>
    </dsp:sp>
    <dsp:sp modelId="{E88DD8A6-87BA-4733-9004-624A1C150617}">
      <dsp:nvSpPr>
        <dsp:cNvPr id="0" name=""/>
        <dsp:cNvSpPr/>
      </dsp:nvSpPr>
      <dsp:spPr>
        <a:xfrm>
          <a:off x="621716" y="989062"/>
          <a:ext cx="518760" cy="51876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НовГТУ</a:t>
          </a:r>
          <a:endParaRPr lang="ru-RU" sz="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7687" y="1065033"/>
        <a:ext cx="366818" cy="366818"/>
      </dsp:txXfrm>
    </dsp:sp>
    <dsp:sp modelId="{830457D9-8257-4521-A887-3342A74B8E37}">
      <dsp:nvSpPr>
        <dsp:cNvPr id="0" name=""/>
        <dsp:cNvSpPr/>
      </dsp:nvSpPr>
      <dsp:spPr>
        <a:xfrm rot="13417017">
          <a:off x="1245169" y="1402114"/>
          <a:ext cx="963224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63224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702701" y="1384072"/>
        <a:ext cx="48161" cy="48161"/>
      </dsp:txXfrm>
    </dsp:sp>
    <dsp:sp modelId="{B4A67599-78E9-470B-940E-A742F69D288A}">
      <dsp:nvSpPr>
        <dsp:cNvPr id="0" name=""/>
        <dsp:cNvSpPr/>
      </dsp:nvSpPr>
      <dsp:spPr>
        <a:xfrm>
          <a:off x="971598" y="677458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НГУ</a:t>
          </a:r>
          <a:endParaRPr lang="ru-RU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40662" y="746522"/>
        <a:ext cx="333472" cy="333472"/>
      </dsp:txXfrm>
    </dsp:sp>
    <dsp:sp modelId="{6D730652-AD26-4677-B9EC-4F961F5D9260}">
      <dsp:nvSpPr>
        <dsp:cNvPr id="0" name=""/>
        <dsp:cNvSpPr/>
      </dsp:nvSpPr>
      <dsp:spPr>
        <a:xfrm rot="2688290">
          <a:off x="3015090" y="3182388"/>
          <a:ext cx="1081639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081639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28869" y="3161386"/>
        <a:ext cx="54081" cy="54081"/>
      </dsp:txXfrm>
    </dsp:sp>
    <dsp:sp modelId="{77D85717-AC74-45C8-AD65-66E5442CCD51}">
      <dsp:nvSpPr>
        <dsp:cNvPr id="0" name=""/>
        <dsp:cNvSpPr/>
      </dsp:nvSpPr>
      <dsp:spPr>
        <a:xfrm>
          <a:off x="3877357" y="3506236"/>
          <a:ext cx="428727" cy="428727"/>
        </a:xfrm>
        <a:prstGeom prst="ellipse">
          <a:avLst/>
        </a:prstGeom>
        <a:solidFill>
          <a:srgbClr val="31859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УРФУ</a:t>
          </a:r>
          <a:endParaRPr lang="ru-RU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40143" y="3569022"/>
        <a:ext cx="303155" cy="303155"/>
      </dsp:txXfrm>
    </dsp:sp>
    <dsp:sp modelId="{CEF97AA4-44A2-4281-9D59-BE4F4263FCBB}">
      <dsp:nvSpPr>
        <dsp:cNvPr id="0" name=""/>
        <dsp:cNvSpPr/>
      </dsp:nvSpPr>
      <dsp:spPr>
        <a:xfrm rot="1950264">
          <a:off x="3190758" y="2982294"/>
          <a:ext cx="1137445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137445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31045" y="2959896"/>
        <a:ext cx="56872" cy="56872"/>
      </dsp:txXfrm>
    </dsp:sp>
    <dsp:sp modelId="{95B3C387-A650-4B24-AF29-41A68756F702}">
      <dsp:nvSpPr>
        <dsp:cNvPr id="0" name=""/>
        <dsp:cNvSpPr/>
      </dsp:nvSpPr>
      <dsp:spPr>
        <a:xfrm>
          <a:off x="4202175" y="3184854"/>
          <a:ext cx="471600" cy="471600"/>
        </a:xfrm>
        <a:prstGeom prst="ellipse">
          <a:avLst/>
        </a:prstGeom>
        <a:solidFill>
          <a:srgbClr val="31859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ИГХТУ</a:t>
          </a:r>
          <a:endParaRPr lang="ru-RU" sz="7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71239" y="3253918"/>
        <a:ext cx="333472" cy="333472"/>
      </dsp:txXfrm>
    </dsp:sp>
    <dsp:sp modelId="{0ECF1D71-3940-4D0F-95B4-3DD2FF532DD3}">
      <dsp:nvSpPr>
        <dsp:cNvPr id="0" name=""/>
        <dsp:cNvSpPr/>
      </dsp:nvSpPr>
      <dsp:spPr>
        <a:xfrm rot="15084387">
          <a:off x="1780988" y="1111311"/>
          <a:ext cx="922733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22733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219286" y="1094281"/>
        <a:ext cx="46136" cy="46136"/>
      </dsp:txXfrm>
    </dsp:sp>
    <dsp:sp modelId="{050EFE37-F03E-403D-BD98-8417B4E5BF24}">
      <dsp:nvSpPr>
        <dsp:cNvPr id="0" name=""/>
        <dsp:cNvSpPr/>
      </dsp:nvSpPr>
      <dsp:spPr>
        <a:xfrm>
          <a:off x="1784261" y="220772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СПбПУ</a:t>
          </a:r>
          <a:endParaRPr lang="ru-RU" sz="7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53325" y="289836"/>
        <a:ext cx="333472" cy="333472"/>
      </dsp:txXfrm>
    </dsp:sp>
    <dsp:sp modelId="{37CCDB5A-76D9-4915-AE76-833991364C2E}">
      <dsp:nvSpPr>
        <dsp:cNvPr id="0" name=""/>
        <dsp:cNvSpPr/>
      </dsp:nvSpPr>
      <dsp:spPr>
        <a:xfrm rot="15916866">
          <a:off x="2067601" y="1053874"/>
          <a:ext cx="924435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24435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06709" y="1036802"/>
        <a:ext cx="46221" cy="46221"/>
      </dsp:txXfrm>
    </dsp:sp>
    <dsp:sp modelId="{E4137F36-D785-45AE-BA24-889F39DC16DA}">
      <dsp:nvSpPr>
        <dsp:cNvPr id="0" name=""/>
        <dsp:cNvSpPr/>
      </dsp:nvSpPr>
      <dsp:spPr>
        <a:xfrm>
          <a:off x="2236595" y="128461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СПБГУ</a:t>
          </a:r>
          <a:endParaRPr lang="ru-RU" sz="7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05659" y="197525"/>
        <a:ext cx="333472" cy="333472"/>
      </dsp:txXfrm>
    </dsp:sp>
    <dsp:sp modelId="{FADBCFD2-8A86-40BA-8DC0-9B7D417069DF}">
      <dsp:nvSpPr>
        <dsp:cNvPr id="0" name=""/>
        <dsp:cNvSpPr/>
      </dsp:nvSpPr>
      <dsp:spPr>
        <a:xfrm rot="16743317">
          <a:off x="2344480" y="1048199"/>
          <a:ext cx="957193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957193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99147" y="1030308"/>
        <a:ext cx="47859" cy="47859"/>
      </dsp:txXfrm>
    </dsp:sp>
    <dsp:sp modelId="{3240EC87-3092-40C8-9567-FC6246E05769}">
      <dsp:nvSpPr>
        <dsp:cNvPr id="0" name=""/>
        <dsp:cNvSpPr/>
      </dsp:nvSpPr>
      <dsp:spPr>
        <a:xfrm>
          <a:off x="2699714" y="112945"/>
          <a:ext cx="471600" cy="471600"/>
        </a:xfrm>
        <a:prstGeom prst="ellipse">
          <a:avLst/>
        </a:prstGeom>
        <a:solidFill>
          <a:srgbClr val="7ABC3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МПУ</a:t>
          </a:r>
          <a:endParaRPr lang="ru-RU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8778" y="182009"/>
        <a:ext cx="333472" cy="333472"/>
      </dsp:txXfrm>
    </dsp:sp>
    <dsp:sp modelId="{0A049148-BB6E-4941-85BA-ED436B7DF5C5}">
      <dsp:nvSpPr>
        <dsp:cNvPr id="0" name=""/>
        <dsp:cNvSpPr/>
      </dsp:nvSpPr>
      <dsp:spPr>
        <a:xfrm rot="10429826">
          <a:off x="753959" y="2405441"/>
          <a:ext cx="1103640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103640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1278188" y="2383889"/>
        <a:ext cx="55182" cy="55182"/>
      </dsp:txXfrm>
    </dsp:sp>
    <dsp:sp modelId="{5419D139-B9E9-4E07-89D5-8FDEFC7E3C3F}">
      <dsp:nvSpPr>
        <dsp:cNvPr id="0" name=""/>
        <dsp:cNvSpPr/>
      </dsp:nvSpPr>
      <dsp:spPr>
        <a:xfrm>
          <a:off x="329669" y="2279459"/>
          <a:ext cx="428727" cy="428727"/>
        </a:xfrm>
        <a:prstGeom prst="ellipse">
          <a:avLst/>
        </a:prstGeom>
        <a:solidFill>
          <a:srgbClr val="604A7B"/>
        </a:solidFill>
        <a:ln>
          <a:solidFill>
            <a:srgbClr val="604A7B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ННГАСУ</a:t>
          </a:r>
          <a:endParaRPr lang="ru-RU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2455" y="2342245"/>
        <a:ext cx="303155" cy="303155"/>
      </dsp:txXfrm>
    </dsp:sp>
    <dsp:sp modelId="{107D2B08-5A58-43A8-B66B-5AF39A241B9F}">
      <dsp:nvSpPr>
        <dsp:cNvPr id="0" name=""/>
        <dsp:cNvSpPr/>
      </dsp:nvSpPr>
      <dsp:spPr>
        <a:xfrm rot="504962">
          <a:off x="3394199" y="2462826"/>
          <a:ext cx="1180845" cy="12077"/>
        </a:xfrm>
        <a:custGeom>
          <a:avLst/>
          <a:gdLst/>
          <a:ahLst/>
          <a:cxnLst/>
          <a:rect l="0" t="0" r="0" b="0"/>
          <a:pathLst>
            <a:path>
              <a:moveTo>
                <a:pt x="0" y="6038"/>
              </a:moveTo>
              <a:lnTo>
                <a:pt x="1180845" y="603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55101" y="2439343"/>
        <a:ext cx="59042" cy="59042"/>
      </dsp:txXfrm>
    </dsp:sp>
    <dsp:sp modelId="{179DEDC7-6315-4F71-9E68-A9C14A912408}">
      <dsp:nvSpPr>
        <dsp:cNvPr id="0" name=""/>
        <dsp:cNvSpPr/>
      </dsp:nvSpPr>
      <dsp:spPr>
        <a:xfrm>
          <a:off x="4566379" y="2372289"/>
          <a:ext cx="428727" cy="428727"/>
        </a:xfrm>
        <a:prstGeom prst="ellipse">
          <a:avLst/>
        </a:prstGeom>
        <a:solidFill>
          <a:srgbClr val="31859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ИГЭУ</a:t>
          </a:r>
          <a:endParaRPr lang="ru-RU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29165" y="2435075"/>
        <a:ext cx="303155" cy="3031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F1E58-1AB1-4E11-82FD-62987EB045E9}">
      <dsp:nvSpPr>
        <dsp:cNvPr id="0" name=""/>
        <dsp:cNvSpPr/>
      </dsp:nvSpPr>
      <dsp:spPr>
        <a:xfrm rot="10800000">
          <a:off x="645431" y="477"/>
          <a:ext cx="2735633" cy="29747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2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2">
                  <a:lumMod val="75000"/>
                </a:schemeClr>
              </a:solidFill>
            </a:rPr>
            <a:t>ВУЗы Москвы, С-Петербурга, Сибирь</a:t>
          </a:r>
          <a:endParaRPr lang="ru-RU" sz="1050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719800" y="477"/>
        <a:ext cx="2661264" cy="297477"/>
      </dsp:txXfrm>
    </dsp:sp>
    <dsp:sp modelId="{228B24EC-EC96-49E8-9E95-DE1CF6CA4A22}">
      <dsp:nvSpPr>
        <dsp:cNvPr id="0" name=""/>
        <dsp:cNvSpPr/>
      </dsp:nvSpPr>
      <dsp:spPr>
        <a:xfrm>
          <a:off x="555371" y="204"/>
          <a:ext cx="298022" cy="298022"/>
        </a:xfrm>
        <a:prstGeom prst="ellipse">
          <a:avLst/>
        </a:prstGeom>
        <a:solidFill>
          <a:srgbClr val="7ABC3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DAF13-D3BB-4807-8D9D-D6EF5C6DB183}">
      <dsp:nvSpPr>
        <dsp:cNvPr id="0" name=""/>
        <dsp:cNvSpPr/>
      </dsp:nvSpPr>
      <dsp:spPr>
        <a:xfrm rot="10800000">
          <a:off x="691157" y="372733"/>
          <a:ext cx="2674666" cy="298514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2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2">
                  <a:lumMod val="75000"/>
                </a:schemeClr>
              </a:solidFill>
            </a:rPr>
            <a:t>ВУЗЫ ПФО</a:t>
          </a:r>
          <a:endParaRPr lang="ru-RU" sz="1050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765785" y="372733"/>
        <a:ext cx="2600038" cy="298514"/>
      </dsp:txXfrm>
    </dsp:sp>
    <dsp:sp modelId="{6FA61CEF-F8FD-4A30-8510-6458EA0B4EC7}">
      <dsp:nvSpPr>
        <dsp:cNvPr id="0" name=""/>
        <dsp:cNvSpPr/>
      </dsp:nvSpPr>
      <dsp:spPr>
        <a:xfrm>
          <a:off x="570613" y="372979"/>
          <a:ext cx="298022" cy="298022"/>
        </a:xfrm>
        <a:prstGeom prst="ellipse">
          <a:avLst/>
        </a:prstGeom>
        <a:solidFill>
          <a:srgbClr val="604A7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D5368-20AF-48E3-940C-CB8D9C119C27}">
      <dsp:nvSpPr>
        <dsp:cNvPr id="0" name=""/>
        <dsp:cNvSpPr/>
      </dsp:nvSpPr>
      <dsp:spPr>
        <a:xfrm rot="10800000">
          <a:off x="701777" y="81"/>
          <a:ext cx="2490036" cy="298350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564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 smtClean="0">
              <a:solidFill>
                <a:schemeClr val="tx2">
                  <a:lumMod val="75000"/>
                </a:schemeClr>
              </a:solidFill>
            </a:rPr>
            <a:t>СарФТИ</a:t>
          </a:r>
          <a:r>
            <a:rPr lang="ru-RU" sz="1050" kern="1200" dirty="0" smtClean="0">
              <a:solidFill>
                <a:schemeClr val="tx2">
                  <a:lumMod val="75000"/>
                </a:schemeClr>
              </a:solidFill>
            </a:rPr>
            <a:t> НИЯУ МИФИ</a:t>
          </a:r>
          <a:endParaRPr lang="ru-RU" sz="1050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776364" y="81"/>
        <a:ext cx="2415449" cy="298350"/>
      </dsp:txXfrm>
    </dsp:sp>
    <dsp:sp modelId="{EEBFB7A9-F0E5-43AB-91D6-3D4DE5E34954}">
      <dsp:nvSpPr>
        <dsp:cNvPr id="0" name=""/>
        <dsp:cNvSpPr/>
      </dsp:nvSpPr>
      <dsp:spPr>
        <a:xfrm>
          <a:off x="552602" y="81"/>
          <a:ext cx="298350" cy="298350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9282D-99D3-438A-8478-9DC59247EFBC}">
      <dsp:nvSpPr>
        <dsp:cNvPr id="0" name=""/>
        <dsp:cNvSpPr/>
      </dsp:nvSpPr>
      <dsp:spPr>
        <a:xfrm rot="10800000">
          <a:off x="701777" y="373102"/>
          <a:ext cx="2490036" cy="298350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564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smtClean="0">
              <a:solidFill>
                <a:schemeClr val="tx2">
                  <a:lumMod val="75000"/>
                </a:schemeClr>
              </a:solidFill>
            </a:rPr>
            <a:t>Прочие ВУЗы</a:t>
          </a:r>
          <a:endParaRPr lang="ru-RU" sz="1050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776364" y="373102"/>
        <a:ext cx="2415449" cy="298350"/>
      </dsp:txXfrm>
    </dsp:sp>
    <dsp:sp modelId="{DB7F22CB-4CE7-40DD-A160-EB500A3AABF5}">
      <dsp:nvSpPr>
        <dsp:cNvPr id="0" name=""/>
        <dsp:cNvSpPr/>
      </dsp:nvSpPr>
      <dsp:spPr>
        <a:xfrm>
          <a:off x="552602" y="373020"/>
          <a:ext cx="298350" cy="298350"/>
        </a:xfrm>
        <a:prstGeom prst="ellipse">
          <a:avLst/>
        </a:prstGeom>
        <a:solidFill>
          <a:srgbClr val="31859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6791A-CF3C-48F6-9E96-790E0EC7EF51}">
      <dsp:nvSpPr>
        <dsp:cNvPr id="0" name=""/>
        <dsp:cNvSpPr/>
      </dsp:nvSpPr>
      <dsp:spPr>
        <a:xfrm>
          <a:off x="0" y="629714"/>
          <a:ext cx="7422551" cy="463909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F066C-650F-4826-8EA3-3C2CB1217A5D}">
      <dsp:nvSpPr>
        <dsp:cNvPr id="0" name=""/>
        <dsp:cNvSpPr/>
      </dsp:nvSpPr>
      <dsp:spPr>
        <a:xfrm>
          <a:off x="942663" y="3831617"/>
          <a:ext cx="192986" cy="1929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DF4315-E073-426A-AA03-8C9975A8FB42}">
      <dsp:nvSpPr>
        <dsp:cNvPr id="0" name=""/>
        <dsp:cNvSpPr/>
      </dsp:nvSpPr>
      <dsp:spPr>
        <a:xfrm>
          <a:off x="1107020" y="3853540"/>
          <a:ext cx="1667954" cy="1340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59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Rosatom" panose="020B0503040504020204"/>
            </a:rPr>
            <a:t>ПРАКТИКА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200" b="0" kern="1200" dirty="0" smtClean="0">
              <a:latin typeface="Rosatom" panose="020B0503040504020204"/>
            </a:rPr>
            <a:t>с </a:t>
          </a:r>
          <a:r>
            <a:rPr lang="ru-RU" sz="1200" b="0" kern="1200" dirty="0" smtClean="0">
              <a:latin typeface="+mn-lt"/>
            </a:rPr>
            <a:t>3</a:t>
          </a:r>
          <a:r>
            <a:rPr lang="ru-RU" sz="1200" b="0" kern="1200" dirty="0" smtClean="0">
              <a:latin typeface="Rosatom" panose="020B0503040504020204"/>
            </a:rPr>
            <a:t> курса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200" b="0" kern="1200" dirty="0" smtClean="0">
              <a:latin typeface="Rosatom" panose="020B0503040504020204"/>
            </a:rPr>
            <a:t>Знакомство с деятельностью РФЯЦ-ВНИИЭФ </a:t>
          </a:r>
          <a:endParaRPr lang="ru-RU" sz="1200" b="0" kern="1200" dirty="0">
            <a:latin typeface="Rosatom" panose="020B0503040504020204"/>
          </a:endParaRPr>
        </a:p>
      </dsp:txBody>
      <dsp:txXfrm>
        <a:off x="1107020" y="3853540"/>
        <a:ext cx="1667954" cy="1340698"/>
      </dsp:txXfrm>
    </dsp:sp>
    <dsp:sp modelId="{2596F84F-E2AF-4D8E-9ACB-9641ECB8A9DB}">
      <dsp:nvSpPr>
        <dsp:cNvPr id="0" name=""/>
        <dsp:cNvSpPr/>
      </dsp:nvSpPr>
      <dsp:spPr>
        <a:xfrm>
          <a:off x="2646139" y="2570711"/>
          <a:ext cx="348859" cy="348859"/>
        </a:xfrm>
        <a:prstGeom prst="ellipse">
          <a:avLst/>
        </a:prstGeom>
        <a:solidFill>
          <a:schemeClr val="accent4">
            <a:hueOff val="-6715378"/>
            <a:satOff val="41935"/>
            <a:lumOff val="3029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B06ED4-CE0A-4A56-B1D2-639D56649C0D}">
      <dsp:nvSpPr>
        <dsp:cNvPr id="0" name=""/>
        <dsp:cNvSpPr/>
      </dsp:nvSpPr>
      <dsp:spPr>
        <a:xfrm>
          <a:off x="2845963" y="2745141"/>
          <a:ext cx="2178257" cy="2523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854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Rosatom" panose="020B0503040504020204"/>
            </a:rPr>
            <a:t>ДИПЛОМ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Rosatom" panose="020B0503040504020204"/>
            </a:rPr>
            <a:t>Ученический договор, стипендия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Rosatom" panose="020B0503040504020204"/>
            </a:rPr>
            <a:t>Компетенции по специальности </a:t>
          </a:r>
          <a:endParaRPr lang="ru-RU" sz="1200" b="0" kern="1200" dirty="0">
            <a:latin typeface="Rosatom" panose="020B0503040504020204"/>
          </a:endParaRPr>
        </a:p>
      </dsp:txBody>
      <dsp:txXfrm>
        <a:off x="2845963" y="2745141"/>
        <a:ext cx="2178257" cy="2523667"/>
      </dsp:txXfrm>
    </dsp:sp>
    <dsp:sp modelId="{67109547-848F-4900-BA84-2E4CE2753325}">
      <dsp:nvSpPr>
        <dsp:cNvPr id="0" name=""/>
        <dsp:cNvSpPr/>
      </dsp:nvSpPr>
      <dsp:spPr>
        <a:xfrm>
          <a:off x="4694763" y="1803405"/>
          <a:ext cx="482465" cy="482465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F54AA9-25FE-41E6-A735-E38E95303D4B}">
      <dsp:nvSpPr>
        <dsp:cNvPr id="0" name=""/>
        <dsp:cNvSpPr/>
      </dsp:nvSpPr>
      <dsp:spPr>
        <a:xfrm>
          <a:off x="4963100" y="2122276"/>
          <a:ext cx="2324119" cy="3224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649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Rosatom" panose="020B0503040504020204"/>
            </a:rPr>
            <a:t>ТРУДОУСТРОЙСТВО</a:t>
          </a:r>
        </a:p>
        <a:p>
          <a:pPr lvl="0" algn="l" defTabSz="84455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200" b="0" kern="1200" dirty="0" smtClean="0">
              <a:latin typeface="Rosatom" panose="020B0503040504020204"/>
            </a:rPr>
            <a:t>Диплом о высшем образовании специалист или магистр</a:t>
          </a:r>
        </a:p>
        <a:p>
          <a:pPr lvl="0" algn="l" defTabSz="84455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200" b="0" kern="1200" dirty="0" smtClean="0">
              <a:latin typeface="Rosatom" panose="020B0503040504020204"/>
            </a:rPr>
            <a:t>Средний бал по диплому </a:t>
          </a:r>
          <a:r>
            <a:rPr lang="en-US" sz="1200" b="0" kern="1200" dirty="0" smtClean="0"/>
            <a:t>&gt; 4</a:t>
          </a:r>
          <a:endParaRPr lang="ru-RU" sz="1200" b="0" kern="1200" dirty="0">
            <a:latin typeface="Rosatom" panose="020B0503040504020204"/>
          </a:endParaRPr>
        </a:p>
      </dsp:txBody>
      <dsp:txXfrm>
        <a:off x="4963100" y="2122276"/>
        <a:ext cx="2324119" cy="32241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AF924-E255-48BB-8D63-5BC8DD87340D}">
      <dsp:nvSpPr>
        <dsp:cNvPr id="0" name=""/>
        <dsp:cNvSpPr/>
      </dsp:nvSpPr>
      <dsp:spPr>
        <a:xfrm>
          <a:off x="1389215" y="-37584"/>
          <a:ext cx="5646505" cy="5646505"/>
        </a:xfrm>
        <a:prstGeom prst="circularArrow">
          <a:avLst>
            <a:gd name="adj1" fmla="val 5544"/>
            <a:gd name="adj2" fmla="val 330680"/>
            <a:gd name="adj3" fmla="val 14498706"/>
            <a:gd name="adj4" fmla="val 16960000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641C5-D750-4625-B571-19C20FFC6640}">
      <dsp:nvSpPr>
        <dsp:cNvPr id="0" name=""/>
        <dsp:cNvSpPr/>
      </dsp:nvSpPr>
      <dsp:spPr>
        <a:xfrm>
          <a:off x="3322872" y="0"/>
          <a:ext cx="1779191" cy="889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Rosatom" panose="020B0503040504020204"/>
            </a:rPr>
            <a:t>Корпоративное обучение, повышение квалификации</a:t>
          </a:r>
          <a:endParaRPr lang="ru-RU" sz="1300" kern="1200" dirty="0">
            <a:latin typeface="Rosatom" panose="020B0503040504020204"/>
          </a:endParaRPr>
        </a:p>
      </dsp:txBody>
      <dsp:txXfrm>
        <a:off x="3366298" y="43426"/>
        <a:ext cx="1692339" cy="802743"/>
      </dsp:txXfrm>
    </dsp:sp>
    <dsp:sp modelId="{CB2D94D1-8C30-457C-A8FC-C26629566D15}">
      <dsp:nvSpPr>
        <dsp:cNvPr id="0" name=""/>
        <dsp:cNvSpPr/>
      </dsp:nvSpPr>
      <dsp:spPr>
        <a:xfrm>
          <a:off x="5212193" y="909438"/>
          <a:ext cx="1779191" cy="889595"/>
        </a:xfrm>
        <a:prstGeom prst="roundRect">
          <a:avLst/>
        </a:prstGeom>
        <a:solidFill>
          <a:schemeClr val="accent4">
            <a:hueOff val="-2238460"/>
            <a:satOff val="13978"/>
            <a:lumOff val="100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Rosatom" panose="020B0503040504020204"/>
            </a:rPr>
            <a:t>Ротация кадров, карьерный рост</a:t>
          </a:r>
          <a:endParaRPr lang="ru-RU" sz="1300" kern="1200" dirty="0">
            <a:latin typeface="Rosatom" panose="020B0503040504020204"/>
          </a:endParaRPr>
        </a:p>
      </dsp:txBody>
      <dsp:txXfrm>
        <a:off x="5255619" y="952864"/>
        <a:ext cx="1692339" cy="802743"/>
      </dsp:txXfrm>
    </dsp:sp>
    <dsp:sp modelId="{4A1FBA7F-CD3A-4186-A7CE-3A54294503BE}">
      <dsp:nvSpPr>
        <dsp:cNvPr id="0" name=""/>
        <dsp:cNvSpPr/>
      </dsp:nvSpPr>
      <dsp:spPr>
        <a:xfrm>
          <a:off x="5690662" y="2946540"/>
          <a:ext cx="1752165" cy="889595"/>
        </a:xfrm>
        <a:prstGeom prst="roundRect">
          <a:avLst/>
        </a:prstGeom>
        <a:solidFill>
          <a:schemeClr val="accent4">
            <a:hueOff val="-4476919"/>
            <a:satOff val="27957"/>
            <a:lumOff val="2019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Rosatom" panose="020B0503040504020204"/>
            </a:rPr>
            <a:t>Развитие компетенций, повышение квалификации</a:t>
          </a:r>
          <a:endParaRPr lang="ru-RU" sz="1300" kern="1200" dirty="0">
            <a:latin typeface="Rosatom" panose="020B0503040504020204"/>
          </a:endParaRPr>
        </a:p>
      </dsp:txBody>
      <dsp:txXfrm>
        <a:off x="5734088" y="2989966"/>
        <a:ext cx="1665313" cy="802743"/>
      </dsp:txXfrm>
    </dsp:sp>
    <dsp:sp modelId="{9F014730-9767-46E5-9D1B-2464803ABCCA}">
      <dsp:nvSpPr>
        <dsp:cNvPr id="0" name=""/>
        <dsp:cNvSpPr/>
      </dsp:nvSpPr>
      <dsp:spPr>
        <a:xfrm>
          <a:off x="4374373" y="4580169"/>
          <a:ext cx="1779191" cy="889595"/>
        </a:xfrm>
        <a:prstGeom prst="roundRect">
          <a:avLst/>
        </a:prstGeom>
        <a:solidFill>
          <a:schemeClr val="accent4">
            <a:hueOff val="-6715378"/>
            <a:satOff val="41935"/>
            <a:lumOff val="3029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Rosatom" panose="020B0503040504020204"/>
            </a:rPr>
            <a:t>Участие в  конференциях, семинарах, конкурсах</a:t>
          </a:r>
          <a:endParaRPr lang="ru-RU" sz="1300" b="1" kern="1200" dirty="0">
            <a:latin typeface="Rosatom" panose="020B0503040504020204"/>
          </a:endParaRPr>
        </a:p>
      </dsp:txBody>
      <dsp:txXfrm>
        <a:off x="4417799" y="4623595"/>
        <a:ext cx="1692339" cy="802743"/>
      </dsp:txXfrm>
    </dsp:sp>
    <dsp:sp modelId="{EBAF990E-260D-427A-92CB-AA8CC8419C4E}">
      <dsp:nvSpPr>
        <dsp:cNvPr id="0" name=""/>
        <dsp:cNvSpPr/>
      </dsp:nvSpPr>
      <dsp:spPr>
        <a:xfrm>
          <a:off x="2284883" y="4580169"/>
          <a:ext cx="1779191" cy="889595"/>
        </a:xfrm>
        <a:prstGeom prst="roundRect">
          <a:avLst/>
        </a:prstGeom>
        <a:solidFill>
          <a:schemeClr val="accent4">
            <a:hueOff val="-8953838"/>
            <a:satOff val="55913"/>
            <a:lumOff val="4039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Rosatom" panose="020B0503040504020204"/>
            </a:rPr>
            <a:t>Аспирантура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Rosatom" panose="020B0503040504020204"/>
            </a:rPr>
            <a:t>РФЯЦ-ВНИИЭФ </a:t>
          </a:r>
          <a:endParaRPr lang="ru-RU" sz="1300" b="1" kern="1200" dirty="0">
            <a:latin typeface="Rosatom" panose="020B0503040504020204"/>
          </a:endParaRPr>
        </a:p>
      </dsp:txBody>
      <dsp:txXfrm>
        <a:off x="2328309" y="4623595"/>
        <a:ext cx="1692339" cy="802743"/>
      </dsp:txXfrm>
    </dsp:sp>
    <dsp:sp modelId="{837D1E4A-3AA6-486C-8F9E-FCC88C8AA75D}">
      <dsp:nvSpPr>
        <dsp:cNvPr id="0" name=""/>
        <dsp:cNvSpPr/>
      </dsp:nvSpPr>
      <dsp:spPr>
        <a:xfrm>
          <a:off x="982108" y="2946540"/>
          <a:ext cx="1779191" cy="889595"/>
        </a:xfrm>
        <a:prstGeom prst="roundRect">
          <a:avLst/>
        </a:prstGeom>
        <a:solidFill>
          <a:schemeClr val="accent4">
            <a:hueOff val="-11192297"/>
            <a:satOff val="69892"/>
            <a:lumOff val="5049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Rosatom" panose="020B0503040504020204"/>
            </a:rPr>
            <a:t>Наставничество, кадровый резерв</a:t>
          </a:r>
          <a:endParaRPr lang="ru-RU" sz="1400" b="1" kern="1200" dirty="0">
            <a:latin typeface="Rosatom" panose="020B0503040504020204"/>
          </a:endParaRPr>
        </a:p>
      </dsp:txBody>
      <dsp:txXfrm>
        <a:off x="1025534" y="2989966"/>
        <a:ext cx="1692339" cy="802743"/>
      </dsp:txXfrm>
    </dsp:sp>
    <dsp:sp modelId="{AB2B4B04-8EBB-4E68-B2ED-7596D2D6C2EB}">
      <dsp:nvSpPr>
        <dsp:cNvPr id="0" name=""/>
        <dsp:cNvSpPr/>
      </dsp:nvSpPr>
      <dsp:spPr>
        <a:xfrm>
          <a:off x="1447063" y="909438"/>
          <a:ext cx="1779191" cy="889595"/>
        </a:xfrm>
        <a:prstGeom prst="roundRect">
          <a:avLst/>
        </a:prstGeom>
        <a:solidFill>
          <a:schemeClr val="accent4">
            <a:hueOff val="-13430757"/>
            <a:satOff val="83870"/>
            <a:lumOff val="6058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Rosatom" panose="020B0503040504020204"/>
            </a:rPr>
            <a:t>Научно-технические конференции</a:t>
          </a:r>
          <a:endParaRPr lang="ru-RU" sz="1300" b="1" kern="1200" dirty="0">
            <a:latin typeface="Rosatom" panose="020B0503040504020204"/>
          </a:endParaRPr>
        </a:p>
      </dsp:txBody>
      <dsp:txXfrm>
        <a:off x="1490489" y="952864"/>
        <a:ext cx="1692339" cy="8027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E56C0-1073-4BA9-ADBF-7CB7992CB386}">
      <dsp:nvSpPr>
        <dsp:cNvPr id="0" name=""/>
        <dsp:cNvSpPr/>
      </dsp:nvSpPr>
      <dsp:spPr>
        <a:xfrm>
          <a:off x="-6685619" y="-1045720"/>
          <a:ext cx="7832212" cy="8139816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A2F83-1075-4927-80A0-C115D1910AE4}">
      <dsp:nvSpPr>
        <dsp:cNvPr id="0" name=""/>
        <dsp:cNvSpPr/>
      </dsp:nvSpPr>
      <dsp:spPr>
        <a:xfrm>
          <a:off x="418511" y="274959"/>
          <a:ext cx="5499947" cy="54967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306" tIns="35560" rIns="35560" bIns="3556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0" kern="1200" dirty="0" smtClean="0">
              <a:solidFill>
                <a:schemeClr val="tx1">
                  <a:lumMod val="50000"/>
                </a:schemeClr>
              </a:solidFill>
              <a:latin typeface="Rosatom" panose="020B0503040504020204"/>
            </a:rPr>
            <a:t>Ежемесячная доплата до гарантированного уровня</a:t>
          </a:r>
          <a:endParaRPr lang="ru-RU" sz="1350" b="0" kern="1200" dirty="0">
            <a:solidFill>
              <a:schemeClr val="tx1">
                <a:lumMod val="50000"/>
              </a:schemeClr>
            </a:solidFill>
            <a:latin typeface="Rosatom" panose="020B0503040504020204"/>
          </a:endParaRPr>
        </a:p>
      </dsp:txBody>
      <dsp:txXfrm>
        <a:off x="418511" y="274959"/>
        <a:ext cx="5499947" cy="549676"/>
      </dsp:txXfrm>
    </dsp:sp>
    <dsp:sp modelId="{2E6BAF8F-BA15-4FBB-89FE-71BC3903225F}">
      <dsp:nvSpPr>
        <dsp:cNvPr id="0" name=""/>
        <dsp:cNvSpPr/>
      </dsp:nvSpPr>
      <dsp:spPr>
        <a:xfrm>
          <a:off x="0" y="255624"/>
          <a:ext cx="598927" cy="5883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F28F1-C853-4A13-B13F-17A4D1D11C28}">
      <dsp:nvSpPr>
        <dsp:cNvPr id="0" name=""/>
        <dsp:cNvSpPr/>
      </dsp:nvSpPr>
      <dsp:spPr>
        <a:xfrm>
          <a:off x="916292" y="1099957"/>
          <a:ext cx="5002166" cy="549676"/>
        </a:xfrm>
        <a:prstGeom prst="rect">
          <a:avLst/>
        </a:prstGeom>
        <a:gradFill rotWithShape="0">
          <a:gsLst>
            <a:gs pos="0">
              <a:schemeClr val="accent5">
                <a:hueOff val="1893576"/>
                <a:satOff val="-5698"/>
                <a:lumOff val="-5458"/>
                <a:alphaOff val="0"/>
                <a:shade val="51000"/>
                <a:satMod val="130000"/>
              </a:schemeClr>
            </a:gs>
            <a:gs pos="80000">
              <a:schemeClr val="accent5">
                <a:hueOff val="1893576"/>
                <a:satOff val="-5698"/>
                <a:lumOff val="-5458"/>
                <a:alphaOff val="0"/>
                <a:shade val="93000"/>
                <a:satMod val="130000"/>
              </a:schemeClr>
            </a:gs>
            <a:gs pos="100000">
              <a:schemeClr val="accent5">
                <a:hueOff val="1893576"/>
                <a:satOff val="-5698"/>
                <a:lumOff val="-5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306" tIns="35560" rIns="35560" bIns="3556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0" kern="1200" dirty="0" smtClean="0">
              <a:solidFill>
                <a:schemeClr val="tx1">
                  <a:lumMod val="50000"/>
                </a:schemeClr>
              </a:solidFill>
              <a:latin typeface="Rosatom" panose="020B0503040504020204"/>
            </a:rPr>
            <a:t>Частичная компенсация проживания в общежитии</a:t>
          </a:r>
          <a:endParaRPr lang="ru-RU" sz="1350" b="0" kern="1200" dirty="0">
            <a:solidFill>
              <a:schemeClr val="tx1">
                <a:lumMod val="50000"/>
              </a:schemeClr>
            </a:solidFill>
            <a:latin typeface="Rosatom" panose="020B0503040504020204"/>
          </a:endParaRPr>
        </a:p>
      </dsp:txBody>
      <dsp:txXfrm>
        <a:off x="916292" y="1099957"/>
        <a:ext cx="5002166" cy="549676"/>
      </dsp:txXfrm>
    </dsp:sp>
    <dsp:sp modelId="{67B09ECC-A0AD-43E6-8A3C-FDD0B294BDBB}">
      <dsp:nvSpPr>
        <dsp:cNvPr id="0" name=""/>
        <dsp:cNvSpPr/>
      </dsp:nvSpPr>
      <dsp:spPr>
        <a:xfrm>
          <a:off x="457388" y="1080622"/>
          <a:ext cx="598927" cy="5883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893576"/>
              <a:satOff val="-5698"/>
              <a:lumOff val="-5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AF647-714A-4FB8-9748-17EE8A667FF7}">
      <dsp:nvSpPr>
        <dsp:cNvPr id="0" name=""/>
        <dsp:cNvSpPr/>
      </dsp:nvSpPr>
      <dsp:spPr>
        <a:xfrm>
          <a:off x="1189074" y="1924350"/>
          <a:ext cx="4729384" cy="549676"/>
        </a:xfrm>
        <a:prstGeom prst="rect">
          <a:avLst/>
        </a:prstGeom>
        <a:gradFill rotWithShape="0">
          <a:gsLst>
            <a:gs pos="0">
              <a:schemeClr val="accent5">
                <a:hueOff val="3787152"/>
                <a:satOff val="-11395"/>
                <a:lumOff val="-10915"/>
                <a:alphaOff val="0"/>
                <a:shade val="51000"/>
                <a:satMod val="130000"/>
              </a:schemeClr>
            </a:gs>
            <a:gs pos="80000">
              <a:schemeClr val="accent5">
                <a:hueOff val="3787152"/>
                <a:satOff val="-11395"/>
                <a:lumOff val="-10915"/>
                <a:alphaOff val="0"/>
                <a:shade val="93000"/>
                <a:satMod val="130000"/>
              </a:schemeClr>
            </a:gs>
            <a:gs pos="100000">
              <a:schemeClr val="accent5">
                <a:hueOff val="3787152"/>
                <a:satOff val="-11395"/>
                <a:lumOff val="-10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306" tIns="35560" rIns="35560" bIns="3556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0" kern="1200" smtClean="0">
              <a:solidFill>
                <a:schemeClr val="tx1">
                  <a:lumMod val="75000"/>
                </a:schemeClr>
              </a:solidFill>
              <a:latin typeface="Rosatom" panose="020B0503040504020204"/>
            </a:rPr>
            <a:t>Софинансирование формирования негосударственной пенсии</a:t>
          </a:r>
          <a:endParaRPr lang="ru-RU" sz="1350" b="0" kern="1200" dirty="0">
            <a:solidFill>
              <a:schemeClr val="tx1">
                <a:lumMod val="75000"/>
              </a:schemeClr>
            </a:solidFill>
            <a:latin typeface="Rosatom" panose="020B0503040504020204"/>
          </a:endParaRPr>
        </a:p>
      </dsp:txBody>
      <dsp:txXfrm>
        <a:off x="1189074" y="1924350"/>
        <a:ext cx="4729384" cy="549676"/>
      </dsp:txXfrm>
    </dsp:sp>
    <dsp:sp modelId="{635842DD-359C-4E0B-A52E-22B1C105EE6D}">
      <dsp:nvSpPr>
        <dsp:cNvPr id="0" name=""/>
        <dsp:cNvSpPr/>
      </dsp:nvSpPr>
      <dsp:spPr>
        <a:xfrm>
          <a:off x="730170" y="1905016"/>
          <a:ext cx="598927" cy="5883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787152"/>
              <a:satOff val="-11395"/>
              <a:lumOff val="-10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624AD-65F5-46F5-9667-64A51F3E5BEE}">
      <dsp:nvSpPr>
        <dsp:cNvPr id="0" name=""/>
        <dsp:cNvSpPr/>
      </dsp:nvSpPr>
      <dsp:spPr>
        <a:xfrm>
          <a:off x="1276171" y="2749349"/>
          <a:ext cx="4642288" cy="549676"/>
        </a:xfrm>
        <a:prstGeom prst="rect">
          <a:avLst/>
        </a:prstGeom>
        <a:gradFill rotWithShape="0">
          <a:gsLst>
            <a:gs pos="0">
              <a:schemeClr val="accent5">
                <a:hueOff val="5680728"/>
                <a:satOff val="-17093"/>
                <a:lumOff val="-16373"/>
                <a:alphaOff val="0"/>
                <a:shade val="51000"/>
                <a:satMod val="130000"/>
              </a:schemeClr>
            </a:gs>
            <a:gs pos="80000">
              <a:schemeClr val="accent5">
                <a:hueOff val="5680728"/>
                <a:satOff val="-17093"/>
                <a:lumOff val="-16373"/>
                <a:alphaOff val="0"/>
                <a:shade val="93000"/>
                <a:satMod val="130000"/>
              </a:schemeClr>
            </a:gs>
            <a:gs pos="100000">
              <a:schemeClr val="accent5">
                <a:hueOff val="5680728"/>
                <a:satOff val="-17093"/>
                <a:lumOff val="-16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306" tIns="35560" rIns="35560" bIns="3556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0" kern="1200" smtClean="0">
              <a:solidFill>
                <a:schemeClr val="tx1">
                  <a:lumMod val="75000"/>
                </a:schemeClr>
              </a:solidFill>
              <a:latin typeface="Rosatom" panose="020B0503040504020204"/>
            </a:rPr>
            <a:t>Оказание помощи (при рождении ребенка, на лечение,  новогодние подарки)</a:t>
          </a:r>
          <a:endParaRPr lang="ru-RU" sz="1350" b="0" kern="1200" dirty="0">
            <a:solidFill>
              <a:schemeClr val="tx1">
                <a:lumMod val="75000"/>
              </a:schemeClr>
            </a:solidFill>
            <a:latin typeface="Rosatom" panose="020B0503040504020204"/>
          </a:endParaRPr>
        </a:p>
      </dsp:txBody>
      <dsp:txXfrm>
        <a:off x="1276171" y="2749349"/>
        <a:ext cx="4642288" cy="549676"/>
      </dsp:txXfrm>
    </dsp:sp>
    <dsp:sp modelId="{921F7707-86A9-456B-A7BF-C4C8ED526F2C}">
      <dsp:nvSpPr>
        <dsp:cNvPr id="0" name=""/>
        <dsp:cNvSpPr/>
      </dsp:nvSpPr>
      <dsp:spPr>
        <a:xfrm>
          <a:off x="817267" y="2730014"/>
          <a:ext cx="598927" cy="5883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680728"/>
              <a:satOff val="-17093"/>
              <a:lumOff val="-16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4B4ED-D560-45AA-AF83-3E8FF6867E86}">
      <dsp:nvSpPr>
        <dsp:cNvPr id="0" name=""/>
        <dsp:cNvSpPr/>
      </dsp:nvSpPr>
      <dsp:spPr>
        <a:xfrm>
          <a:off x="1189074" y="3574347"/>
          <a:ext cx="4729384" cy="549676"/>
        </a:xfrm>
        <a:prstGeom prst="rect">
          <a:avLst/>
        </a:prstGeom>
        <a:gradFill rotWithShape="0">
          <a:gsLst>
            <a:gs pos="0">
              <a:schemeClr val="accent5">
                <a:hueOff val="7574304"/>
                <a:satOff val="-22791"/>
                <a:lumOff val="-21831"/>
                <a:alphaOff val="0"/>
                <a:shade val="51000"/>
                <a:satMod val="130000"/>
              </a:schemeClr>
            </a:gs>
            <a:gs pos="80000">
              <a:schemeClr val="accent5">
                <a:hueOff val="7574304"/>
                <a:satOff val="-22791"/>
                <a:lumOff val="-21831"/>
                <a:alphaOff val="0"/>
                <a:shade val="93000"/>
                <a:satMod val="130000"/>
              </a:schemeClr>
            </a:gs>
            <a:gs pos="100000">
              <a:schemeClr val="accent5">
                <a:hueOff val="7574304"/>
                <a:satOff val="-22791"/>
                <a:lumOff val="-218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306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solidFill>
                <a:schemeClr val="tx1">
                  <a:lumMod val="75000"/>
                </a:schemeClr>
              </a:solidFill>
              <a:latin typeface="Rosatom" panose="020B0503040504020204"/>
            </a:rPr>
            <a:t>Льготное сан.-кур. лечение и отдых в санаториях РФ, санатории-профилактории РФЯЦ-ВНИИЭФ, детских лагерях</a:t>
          </a:r>
          <a:endParaRPr lang="ru-RU" sz="1300" b="0" kern="1200" dirty="0">
            <a:solidFill>
              <a:schemeClr val="tx1">
                <a:lumMod val="75000"/>
              </a:schemeClr>
            </a:solidFill>
            <a:latin typeface="Rosatom" panose="020B0503040504020204"/>
          </a:endParaRPr>
        </a:p>
      </dsp:txBody>
      <dsp:txXfrm>
        <a:off x="1189074" y="3574347"/>
        <a:ext cx="4729384" cy="549676"/>
      </dsp:txXfrm>
    </dsp:sp>
    <dsp:sp modelId="{C5E13680-DA49-453E-944B-A8A9B53C21FD}">
      <dsp:nvSpPr>
        <dsp:cNvPr id="0" name=""/>
        <dsp:cNvSpPr/>
      </dsp:nvSpPr>
      <dsp:spPr>
        <a:xfrm>
          <a:off x="730170" y="3555012"/>
          <a:ext cx="598927" cy="5883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7574304"/>
              <a:satOff val="-22791"/>
              <a:lumOff val="-2183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EBC80-F824-4FDB-8503-60036E57F917}">
      <dsp:nvSpPr>
        <dsp:cNvPr id="0" name=""/>
        <dsp:cNvSpPr/>
      </dsp:nvSpPr>
      <dsp:spPr>
        <a:xfrm>
          <a:off x="916292" y="4398741"/>
          <a:ext cx="5002166" cy="549676"/>
        </a:xfrm>
        <a:prstGeom prst="rect">
          <a:avLst/>
        </a:prstGeom>
        <a:gradFill rotWithShape="0">
          <a:gsLst>
            <a:gs pos="0">
              <a:schemeClr val="accent5">
                <a:hueOff val="9467879"/>
                <a:satOff val="-28488"/>
                <a:lumOff val="-27288"/>
                <a:alphaOff val="0"/>
                <a:shade val="51000"/>
                <a:satMod val="130000"/>
              </a:schemeClr>
            </a:gs>
            <a:gs pos="80000">
              <a:schemeClr val="accent5">
                <a:hueOff val="9467879"/>
                <a:satOff val="-28488"/>
                <a:lumOff val="-27288"/>
                <a:alphaOff val="0"/>
                <a:shade val="93000"/>
                <a:satMod val="130000"/>
              </a:schemeClr>
            </a:gs>
            <a:gs pos="100000">
              <a:schemeClr val="accent5">
                <a:hueOff val="9467879"/>
                <a:satOff val="-28488"/>
                <a:lumOff val="-272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306" tIns="35560" rIns="35560" bIns="3556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0" kern="1200" dirty="0" smtClean="0">
              <a:solidFill>
                <a:schemeClr val="bg1"/>
              </a:solidFill>
              <a:latin typeface="Rosatom" panose="020B0503040504020204"/>
            </a:rPr>
            <a:t>Выплата «подъемных» молодым специалистам</a:t>
          </a:r>
          <a:endParaRPr lang="ru-RU" sz="1350" b="0" kern="1200" dirty="0">
            <a:solidFill>
              <a:schemeClr val="bg1"/>
            </a:solidFill>
            <a:latin typeface="Rosatom" panose="020B0503040504020204"/>
          </a:endParaRPr>
        </a:p>
      </dsp:txBody>
      <dsp:txXfrm>
        <a:off x="916292" y="4398741"/>
        <a:ext cx="5002166" cy="549676"/>
      </dsp:txXfrm>
    </dsp:sp>
    <dsp:sp modelId="{F459D7B5-9F03-4E82-BCDD-E99154829C2B}">
      <dsp:nvSpPr>
        <dsp:cNvPr id="0" name=""/>
        <dsp:cNvSpPr/>
      </dsp:nvSpPr>
      <dsp:spPr>
        <a:xfrm>
          <a:off x="457388" y="4379406"/>
          <a:ext cx="598927" cy="5883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9467879"/>
              <a:satOff val="-28488"/>
              <a:lumOff val="-272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8885F-E0DF-4D6D-907B-2868421FFA65}">
      <dsp:nvSpPr>
        <dsp:cNvPr id="0" name=""/>
        <dsp:cNvSpPr/>
      </dsp:nvSpPr>
      <dsp:spPr>
        <a:xfrm>
          <a:off x="418511" y="5223739"/>
          <a:ext cx="5499947" cy="549676"/>
        </a:xfrm>
        <a:prstGeom prst="rect">
          <a:avLst/>
        </a:prstGeom>
        <a:gradFill rotWithShape="0">
          <a:gsLst>
            <a:gs pos="0">
              <a:schemeClr val="accent5">
                <a:hueOff val="11361455"/>
                <a:satOff val="-34186"/>
                <a:lumOff val="-32746"/>
                <a:alphaOff val="0"/>
                <a:shade val="51000"/>
                <a:satMod val="130000"/>
              </a:schemeClr>
            </a:gs>
            <a:gs pos="80000">
              <a:schemeClr val="accent5">
                <a:hueOff val="11361455"/>
                <a:satOff val="-34186"/>
                <a:lumOff val="-32746"/>
                <a:alphaOff val="0"/>
                <a:shade val="93000"/>
                <a:satMod val="130000"/>
              </a:schemeClr>
            </a:gs>
            <a:gs pos="100000">
              <a:schemeClr val="accent5">
                <a:hueOff val="11361455"/>
                <a:satOff val="-34186"/>
                <a:lumOff val="-327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306" tIns="35560" rIns="35560" bIns="3556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0" kern="1200" dirty="0" smtClean="0">
              <a:solidFill>
                <a:schemeClr val="bg1"/>
              </a:solidFill>
              <a:latin typeface="Rosatom" panose="020B0503040504020204"/>
            </a:rPr>
            <a:t>Единовременная выплата вернувшимся после службы в армии  </a:t>
          </a:r>
          <a:endParaRPr lang="ru-RU" sz="1350" b="0" kern="1200" dirty="0">
            <a:solidFill>
              <a:schemeClr val="bg1"/>
            </a:solidFill>
            <a:latin typeface="Rosatom" panose="020B0503040504020204"/>
          </a:endParaRPr>
        </a:p>
      </dsp:txBody>
      <dsp:txXfrm>
        <a:off x="418511" y="5223739"/>
        <a:ext cx="5499947" cy="549676"/>
      </dsp:txXfrm>
    </dsp:sp>
    <dsp:sp modelId="{6E1682A0-57F2-4406-8ECE-9456F1732CAB}">
      <dsp:nvSpPr>
        <dsp:cNvPr id="0" name=""/>
        <dsp:cNvSpPr/>
      </dsp:nvSpPr>
      <dsp:spPr>
        <a:xfrm>
          <a:off x="0" y="5204404"/>
          <a:ext cx="598927" cy="5883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1361455"/>
              <a:satOff val="-34186"/>
              <a:lumOff val="-327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15612D-CB92-4FA8-98CA-563464231354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F4C5DEC-5934-4418-90D4-59C08CFDFC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212725" y="296863"/>
            <a:ext cx="2592388" cy="1150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688"/>
            <a:ext cx="21447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380962" y="2214578"/>
            <a:ext cx="9537740" cy="5539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600" b="1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380960" y="5204671"/>
            <a:ext cx="5334000" cy="276999"/>
          </a:xfrm>
        </p:spPr>
        <p:txBody>
          <a:bodyPr lIns="0" tIns="0" rIns="0" bIns="0">
            <a:spAutoFit/>
          </a:bodyPr>
          <a:lstStyle>
            <a:lvl1pPr>
              <a:buNone/>
              <a:defRPr sz="1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2"/>
          </p:nvPr>
        </p:nvSpPr>
        <p:spPr>
          <a:xfrm>
            <a:off x="380960" y="5767422"/>
            <a:ext cx="5334000" cy="276999"/>
          </a:xfrm>
        </p:spPr>
        <p:txBody>
          <a:bodyPr lIns="0" tIns="0" rIns="0" bIns="0">
            <a:spAutoFit/>
          </a:bodyPr>
          <a:lstStyle>
            <a:lvl1pPr>
              <a:buNone/>
              <a:defRPr sz="1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033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1468100" y="6556375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D7C83796-EAE2-4D03-B9A9-3298B04A2C62}" type="slidenum">
              <a:rPr lang="ru-RU" altLang="ru-RU" sz="1400" smtClean="0">
                <a:solidFill>
                  <a:srgbClr val="003274"/>
                </a:solidFill>
              </a:rPr>
              <a:pPr algn="r" eaLnBrk="1" hangingPunct="1">
                <a:defRPr/>
              </a:pPr>
              <a:t>‹#›</a:t>
            </a:fld>
            <a:endParaRPr lang="ru-RU" altLang="ru-RU" sz="1400" smtClean="0">
              <a:solidFill>
                <a:srgbClr val="003274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0609263" y="68263"/>
            <a:ext cx="1439862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675" y="104775"/>
            <a:ext cx="18367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9"/>
          <p:cNvSpPr>
            <a:spLocks noGrp="1"/>
          </p:cNvSpPr>
          <p:nvPr>
            <p:ph type="title"/>
          </p:nvPr>
        </p:nvSpPr>
        <p:spPr>
          <a:xfrm>
            <a:off x="190460" y="260014"/>
            <a:ext cx="10163739" cy="400110"/>
          </a:xfrm>
        </p:spPr>
        <p:txBody>
          <a:bodyPr>
            <a:spAutoFit/>
          </a:bodyPr>
          <a:lstStyle>
            <a:lvl1pPr algn="l">
              <a:defRPr sz="2000" b="1" kern="1200" baseline="0">
                <a:solidFill>
                  <a:srgbClr val="003274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102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межуточ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/>
          <p:cNvSpPr>
            <a:spLocks noGrp="1"/>
          </p:cNvSpPr>
          <p:nvPr>
            <p:ph type="title"/>
          </p:nvPr>
        </p:nvSpPr>
        <p:spPr>
          <a:xfrm>
            <a:off x="190461" y="3016613"/>
            <a:ext cx="10015087" cy="584775"/>
          </a:xfrm>
        </p:spPr>
        <p:txBody>
          <a:bodyPr>
            <a:spAutoFit/>
          </a:bodyPr>
          <a:lstStyle>
            <a:lvl1pPr algn="l">
              <a:defRPr sz="3200" b="1" kern="1200" baseline="0">
                <a:solidFill>
                  <a:srgbClr val="003274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083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414142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A70735F-84C6-4421-AB11-768865098C00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414142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939393"/>
                </a:solidFill>
              </a:defRPr>
            </a:lvl1pPr>
          </a:lstStyle>
          <a:p>
            <a:pPr>
              <a:defRPr/>
            </a:pPr>
            <a:fld id="{2402ADFA-9749-43C4-B241-1E0982C6E8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image" Target="../media/image74.jpeg"/><Relationship Id="rId3" Type="http://schemas.openxmlformats.org/officeDocument/2006/relationships/image" Target="../media/image67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image" Target="../media/image73.png"/><Relationship Id="rId2" Type="http://schemas.openxmlformats.org/officeDocument/2006/relationships/image" Target="../media/image66.png"/><Relationship Id="rId16" Type="http://schemas.openxmlformats.org/officeDocument/2006/relationships/image" Target="../media/image72.jpe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71.jpeg"/><Relationship Id="rId10" Type="http://schemas.openxmlformats.org/officeDocument/2006/relationships/diagramData" Target="../diagrams/data3.xml"/><Relationship Id="rId19" Type="http://schemas.openxmlformats.org/officeDocument/2006/relationships/image" Target="../media/image75.jpeg"/><Relationship Id="rId4" Type="http://schemas.openxmlformats.org/officeDocument/2006/relationships/image" Target="../media/image68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18" Type="http://schemas.openxmlformats.org/officeDocument/2006/relationships/diagramQuickStyle" Target="../diagrams/quickStyle6.xml"/><Relationship Id="rId3" Type="http://schemas.openxmlformats.org/officeDocument/2006/relationships/image" Target="../media/image83.png"/><Relationship Id="rId21" Type="http://schemas.openxmlformats.org/officeDocument/2006/relationships/oleObject" Target="../embeddings/oleObject1.bin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17" Type="http://schemas.openxmlformats.org/officeDocument/2006/relationships/diagramLayout" Target="../diagrams/layout6.xml"/><Relationship Id="rId2" Type="http://schemas.openxmlformats.org/officeDocument/2006/relationships/slideLayout" Target="../slideLayouts/slideLayout2.xml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85.pn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19" Type="http://schemas.openxmlformats.org/officeDocument/2006/relationships/diagramColors" Target="../diagrams/colors6.xml"/><Relationship Id="rId4" Type="http://schemas.openxmlformats.org/officeDocument/2006/relationships/image" Target="../media/image84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Relationship Id="rId22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18" Type="http://schemas.openxmlformats.org/officeDocument/2006/relationships/image" Target="../media/image97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91.jpeg"/><Relationship Id="rId17" Type="http://schemas.openxmlformats.org/officeDocument/2006/relationships/image" Target="../media/image96.png"/><Relationship Id="rId2" Type="http://schemas.openxmlformats.org/officeDocument/2006/relationships/image" Target="../media/image86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90.jpe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94.jpeg"/><Relationship Id="rId10" Type="http://schemas.openxmlformats.org/officeDocument/2006/relationships/image" Target="../media/image89.png"/><Relationship Id="rId19" Type="http://schemas.openxmlformats.org/officeDocument/2006/relationships/image" Target="../media/image98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99.png"/><Relationship Id="rId12" Type="http://schemas.openxmlformats.org/officeDocument/2006/relationships/image" Target="../media/image10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103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102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50.png"/><Relationship Id="rId18" Type="http://schemas.openxmlformats.org/officeDocument/2006/relationships/image" Target="../media/image5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18.png"/><Relationship Id="rId2" Type="http://schemas.openxmlformats.org/officeDocument/2006/relationships/image" Target="../media/image105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6.png"/><Relationship Id="rId10" Type="http://schemas.openxmlformats.org/officeDocument/2006/relationships/image" Target="../media/image113.png"/><Relationship Id="rId19" Type="http://schemas.openxmlformats.org/officeDocument/2006/relationships/image" Target="../media/image7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oleObject" Target="../embeddings/oleObject2.bin"/><Relationship Id="rId3" Type="http://schemas.openxmlformats.org/officeDocument/2006/relationships/image" Target="../media/image120.jpeg"/><Relationship Id="rId7" Type="http://schemas.openxmlformats.org/officeDocument/2006/relationships/diagramQuickStyle" Target="../diagrams/quickStyle9.xml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84.png"/><Relationship Id="rId5" Type="http://schemas.openxmlformats.org/officeDocument/2006/relationships/diagramData" Target="../diagrams/data9.xml"/><Relationship Id="rId10" Type="http://schemas.openxmlformats.org/officeDocument/2006/relationships/image" Target="../media/image122.png"/><Relationship Id="rId4" Type="http://schemas.openxmlformats.org/officeDocument/2006/relationships/image" Target="../media/image121.jpeg"/><Relationship Id="rId9" Type="http://schemas.microsoft.com/office/2007/relationships/diagramDrawing" Target="../diagrams/drawing9.xml"/><Relationship Id="rId1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18" Type="http://schemas.openxmlformats.org/officeDocument/2006/relationships/image" Target="../media/image126.jpeg"/><Relationship Id="rId26" Type="http://schemas.openxmlformats.org/officeDocument/2006/relationships/image" Target="../media/image134.png"/><Relationship Id="rId3" Type="http://schemas.openxmlformats.org/officeDocument/2006/relationships/diagramData" Target="../diagrams/data10.xml"/><Relationship Id="rId21" Type="http://schemas.openxmlformats.org/officeDocument/2006/relationships/image" Target="../media/image129.jpeg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5" Type="http://schemas.openxmlformats.org/officeDocument/2006/relationships/image" Target="../media/image133.png"/><Relationship Id="rId2" Type="http://schemas.openxmlformats.org/officeDocument/2006/relationships/image" Target="../media/image123.jpeg"/><Relationship Id="rId16" Type="http://schemas.openxmlformats.org/officeDocument/2006/relationships/diagramColors" Target="../diagrams/colors12.xml"/><Relationship Id="rId20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24" Type="http://schemas.openxmlformats.org/officeDocument/2006/relationships/image" Target="../media/image132.png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23" Type="http://schemas.openxmlformats.org/officeDocument/2006/relationships/image" Target="../media/image131.jpeg"/><Relationship Id="rId10" Type="http://schemas.openxmlformats.org/officeDocument/2006/relationships/diagramQuickStyle" Target="../diagrams/quickStyle11.xml"/><Relationship Id="rId19" Type="http://schemas.openxmlformats.org/officeDocument/2006/relationships/image" Target="../media/image127.jpeg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Relationship Id="rId22" Type="http://schemas.openxmlformats.org/officeDocument/2006/relationships/image" Target="../media/image1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35.png"/><Relationship Id="rId12" Type="http://schemas.openxmlformats.org/officeDocument/2006/relationships/image" Target="../media/image13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image" Target="../media/image138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50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1.jpeg"/><Relationship Id="rId7" Type="http://schemas.openxmlformats.org/officeDocument/2006/relationships/image" Target="../media/image1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38.png"/><Relationship Id="rId9" Type="http://schemas.openxmlformats.org/officeDocument/2006/relationships/image" Target="../media/image1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39.png"/><Relationship Id="rId7" Type="http://schemas.openxmlformats.org/officeDocument/2006/relationships/image" Target="../media/image152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9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png"/><Relationship Id="rId7" Type="http://schemas.openxmlformats.org/officeDocument/2006/relationships/image" Target="../media/image14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smolyakova_av\&#1056;&#1072;&#1073;&#1086;&#1095;&#1080;&#1081;%20&#1089;&#1090;&#1086;&#1083;\&#1044;&#1086;&#1082;&#1083;&#1072;&#1076;_&#1057;&#1086;&#1083;&#1086;&#1074;&#1100;&#1077;&#1074;&#1072;&#1042;&#1055;_&#1050;&#1072;&#1084;&#1077;&#1085;&#1089;&#1082;&#1080;&#1093;_25_11_2015\&#1044;&#1086;&#1082;&#1083;&#1072;&#1076;\3D_vis_20151110_short.avi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www.vniief.ru/wps/wcm/connect/vniief/site/resources/5ef6c8004b3454c6a7e6ffb53d4ada94/47.jpg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 1"/>
          <p:cNvSpPr>
            <a:spLocks noGrp="1"/>
          </p:cNvSpPr>
          <p:nvPr>
            <p:ph type="body" sz="quarter" idx="10"/>
          </p:nvPr>
        </p:nvSpPr>
        <p:spPr>
          <a:xfrm>
            <a:off x="1285875" y="2546350"/>
            <a:ext cx="8439150" cy="17970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ru-RU" altLang="ru-RU" sz="3400" smtClean="0">
                <a:solidFill>
                  <a:srgbClr val="1B3279"/>
                </a:solidFill>
                <a:latin typeface="Rosatom"/>
              </a:rPr>
              <a:t>РФЯЦ-ВНИИЭФ – МНОГОПРОФИЛЬНЫЙ </a:t>
            </a:r>
            <a:br>
              <a:rPr lang="ru-RU" altLang="ru-RU" sz="3400" smtClean="0">
                <a:solidFill>
                  <a:srgbClr val="1B3279"/>
                </a:solidFill>
                <a:latin typeface="Rosatom"/>
              </a:rPr>
            </a:br>
            <a:r>
              <a:rPr lang="ru-RU" altLang="ru-RU" sz="3400" smtClean="0">
                <a:solidFill>
                  <a:srgbClr val="1B3279"/>
                </a:solidFill>
                <a:latin typeface="Rosatom"/>
              </a:rPr>
              <a:t>НАУЧНО-ТЕХНИЧЕСКИЙ ЦЕНТР </a:t>
            </a:r>
            <a:br>
              <a:rPr lang="ru-RU" altLang="ru-RU" sz="3400" smtClean="0">
                <a:solidFill>
                  <a:srgbClr val="1B3279"/>
                </a:solidFill>
                <a:latin typeface="Rosatom"/>
              </a:rPr>
            </a:br>
            <a:r>
              <a:rPr lang="ru-RU" altLang="ru-RU" sz="3400" smtClean="0">
                <a:solidFill>
                  <a:srgbClr val="1B3279"/>
                </a:solidFill>
                <a:latin typeface="Rosatom"/>
              </a:rPr>
              <a:t>НАЦИОНАЛЬНОЙ БЕЗОПАСНОСТИ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1B3279"/>
              </a:solidFill>
              <a:latin typeface="Rosatom"/>
            </a:endParaRPr>
          </a:p>
        </p:txBody>
      </p:sp>
      <p:sp>
        <p:nvSpPr>
          <p:cNvPr id="5123" name="Текст 4"/>
          <p:cNvSpPr>
            <a:spLocks noGrp="1"/>
          </p:cNvSpPr>
          <p:nvPr>
            <p:ph type="body" sz="quarter" idx="11"/>
          </p:nvPr>
        </p:nvSpPr>
        <p:spPr>
          <a:xfrm>
            <a:off x="381000" y="5205413"/>
            <a:ext cx="5334000" cy="2762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4" name="Текст 5"/>
          <p:cNvSpPr>
            <a:spLocks noGrp="1"/>
          </p:cNvSpPr>
          <p:nvPr>
            <p:ph type="body" sz="quarter" idx="12"/>
          </p:nvPr>
        </p:nvSpPr>
        <p:spPr>
          <a:xfrm>
            <a:off x="381000" y="5767388"/>
            <a:ext cx="5334000" cy="277812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5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670">
            <a:off x="11110913" y="766763"/>
            <a:ext cx="3079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11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675">
            <a:off x="10780713" y="3033713"/>
            <a:ext cx="4222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93">
            <a:off x="9780588" y="233363"/>
            <a:ext cx="7381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13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213" y="1963738"/>
            <a:ext cx="3952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0" y="3802063"/>
            <a:ext cx="126841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Рисунок 17" descr="Изображение выглядит как рисунок, легкий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231">
            <a:off x="10348913" y="1693863"/>
            <a:ext cx="509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0" descr="Изображение выглядит как зонт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429">
            <a:off x="-146050" y="3165475"/>
            <a:ext cx="11001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31" descr="Изображение выглядит как рубашка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7468">
            <a:off x="3173413" y="5943600"/>
            <a:ext cx="190817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/>
          <p:cNvSpPr>
            <a:spLocks noGrp="1"/>
          </p:cNvSpPr>
          <p:nvPr>
            <p:ph type="title"/>
          </p:nvPr>
        </p:nvSpPr>
        <p:spPr>
          <a:xfrm>
            <a:off x="190500" y="160338"/>
            <a:ext cx="9810750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002060"/>
                </a:solidFill>
                <a:latin typeface="Rosatom"/>
              </a:rPr>
              <a:t>ПРОДУКЦИЯ ГРАЖДАНСКОГО РФЯЦ-ВНИИЭФ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695324" y="866776"/>
          <a:ext cx="11058526" cy="5572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342" name="Рисунок 32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168">
            <a:off x="-85725" y="5607050"/>
            <a:ext cx="224472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63" descr="Изображение выглядит как забор, рисунок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49224">
            <a:off x="11263313" y="1012825"/>
            <a:ext cx="1265237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2533">
            <a:off x="9129713" y="-419100"/>
            <a:ext cx="1298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190500" y="160338"/>
            <a:ext cx="9810750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ЛАЗЕРНЫЕ ТЕХНОЛОГИИ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188" y="1246188"/>
            <a:ext cx="4989512" cy="207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092325" y="860425"/>
            <a:ext cx="7958138" cy="415925"/>
          </a:xfrm>
          <a:prstGeom prst="rect">
            <a:avLst/>
          </a:prstGeom>
        </p:spPr>
        <p:txBody>
          <a:bodyPr lIns="107287" tIns="53643" rIns="107287" bIns="53643" anchor="ctr">
            <a:spAutoFit/>
          </a:bodyPr>
          <a:lstStyle>
            <a:lvl1pPr algn="l" defTabSz="1072866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b="0" dirty="0" smtClean="0">
                <a:solidFill>
                  <a:srgbClr val="4596D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/>
              </a:rPr>
              <a:t>МЕГА ПРОЕКТ </a:t>
            </a:r>
            <a:r>
              <a:rPr lang="ru-RU" b="0" dirty="0" smtClean="0">
                <a:solidFill>
                  <a:srgbClr val="4596D1">
                    <a:lumMod val="75000"/>
                  </a:srgbClr>
                </a:solidFill>
                <a:latin typeface="Rosatom" panose="020B0503040504020204"/>
              </a:rPr>
              <a:t>«Лазерная установка нового поколения»</a:t>
            </a:r>
            <a:endParaRPr lang="ru-RU" b="0" dirty="0">
              <a:solidFill>
                <a:srgbClr val="4596D1">
                  <a:lumMod val="75000"/>
                </a:srgbClr>
              </a:solidFill>
              <a:latin typeface="Rosatom" panose="020B0503040504020204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0286" y="1516684"/>
            <a:ext cx="2717662" cy="784812"/>
          </a:xfrm>
          <a:prstGeom prst="roundRect">
            <a:avLst>
              <a:gd name="adj" fmla="val 9952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Rosatom" panose="020B0503040504020204"/>
              </a:rPr>
              <a:t>НАУЧНО-ПРОИЗВОДСТВЕННЫЙ КЛАСТЕР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47372" y="1525203"/>
            <a:ext cx="2800074" cy="767774"/>
          </a:xfrm>
          <a:prstGeom prst="roundRect">
            <a:avLst>
              <a:gd name="adj" fmla="val 9952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Rosatom" panose="020B0503040504020204"/>
              </a:rPr>
              <a:t>ЦЕНТР БИОФОТОНИКИ</a:t>
            </a:r>
          </a:p>
        </p:txBody>
      </p:sp>
      <p:sp>
        <p:nvSpPr>
          <p:cNvPr id="36" name="Равнобедренный треугольник 35"/>
          <p:cNvSpPr/>
          <p:nvPr/>
        </p:nvSpPr>
        <p:spPr>
          <a:xfrm rot="5400000">
            <a:off x="8382992" y="1806493"/>
            <a:ext cx="288032" cy="216024"/>
          </a:xfrm>
          <a:prstGeom prst="triangl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Равнобедренный треугольник 36"/>
          <p:cNvSpPr/>
          <p:nvPr/>
        </p:nvSpPr>
        <p:spPr>
          <a:xfrm rot="16200000">
            <a:off x="3044031" y="1701007"/>
            <a:ext cx="287337" cy="215900"/>
          </a:xfrm>
          <a:prstGeom prst="triangle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0" name="Равнобедренный треугольник 39"/>
          <p:cNvSpPr/>
          <p:nvPr/>
        </p:nvSpPr>
        <p:spPr>
          <a:xfrm rot="10800000">
            <a:off x="5692775" y="2798763"/>
            <a:ext cx="288925" cy="271462"/>
          </a:xfrm>
          <a:prstGeom prst="triangl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41" name="Схема 40"/>
          <p:cNvGraphicFramePr/>
          <p:nvPr/>
        </p:nvGraphicFramePr>
        <p:xfrm>
          <a:off x="8845745" y="2612610"/>
          <a:ext cx="2899791" cy="4021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2" name="Схема 41"/>
          <p:cNvGraphicFramePr/>
          <p:nvPr/>
        </p:nvGraphicFramePr>
        <p:xfrm>
          <a:off x="230286" y="2615696"/>
          <a:ext cx="2821093" cy="3937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3" name="Равнобедренный треугольник 42"/>
          <p:cNvSpPr/>
          <p:nvPr/>
        </p:nvSpPr>
        <p:spPr>
          <a:xfrm rot="10800000">
            <a:off x="1390650" y="2351088"/>
            <a:ext cx="288925" cy="215900"/>
          </a:xfrm>
          <a:prstGeom prst="triangle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4" name="Равнобедренный треугольник 43"/>
          <p:cNvSpPr/>
          <p:nvPr/>
        </p:nvSpPr>
        <p:spPr>
          <a:xfrm rot="10800000">
            <a:off x="10103393" y="2337817"/>
            <a:ext cx="288032" cy="216024"/>
          </a:xfrm>
          <a:prstGeom prst="triangl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87713" y="3106738"/>
            <a:ext cx="5321300" cy="3678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3463925" y="3219450"/>
            <a:ext cx="494347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Rosatom" panose="020B0503040504020204"/>
              </a:rPr>
              <a:t>РАЗВИТИЕ ЛАЗЕРНЫХ ТЕХНОЛОГИЙ ЧЕРЕЗ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Rosatom" panose="020B0503040504020204"/>
              </a:rPr>
              <a:t>КООПЕРАЦИЮ ПРЕДПРИЯТИЙ</a:t>
            </a:r>
            <a:endParaRPr lang="ru-RU" sz="1100" b="1" dirty="0">
              <a:solidFill>
                <a:schemeClr val="accent2">
                  <a:lumMod val="50000"/>
                </a:schemeClr>
              </a:solidFill>
              <a:latin typeface="Rosatom" panose="020B0503040504020204"/>
            </a:endParaRPr>
          </a:p>
        </p:txBody>
      </p:sp>
      <p:sp>
        <p:nvSpPr>
          <p:cNvPr id="15386" name="Заголовок 1"/>
          <p:cNvSpPr txBox="1">
            <a:spLocks/>
          </p:cNvSpPr>
          <p:nvPr/>
        </p:nvSpPr>
        <p:spPr bwMode="auto">
          <a:xfrm>
            <a:off x="3709988" y="3692525"/>
            <a:ext cx="2278062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 anchor="ctr">
            <a:spAutoFit/>
          </a:bodyPr>
          <a:lstStyle>
            <a:lvl1pPr defTabSz="10715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715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3274"/>
                </a:solidFill>
                <a:latin typeface="Rosatom"/>
              </a:rPr>
              <a:t>АО «ЛЗОС», г. Лыткарино</a:t>
            </a:r>
          </a:p>
        </p:txBody>
      </p:sp>
      <p:pic>
        <p:nvPicPr>
          <p:cNvPr id="54" name="Picture 3" descr="C:\Users\yvshagalkin\Desktop\ПРИВАЛОВОЙ\Шагалкину_Булычев\Для стенда\Слэбы_3_шт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05" y="4022902"/>
            <a:ext cx="1339018" cy="73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5" name="Заголовок 1"/>
          <p:cNvSpPr txBox="1">
            <a:spLocks/>
          </p:cNvSpPr>
          <p:nvPr/>
        </p:nvSpPr>
        <p:spPr>
          <a:xfrm>
            <a:off x="3675063" y="4743450"/>
            <a:ext cx="2173287" cy="298450"/>
          </a:xfrm>
          <a:prstGeom prst="rect">
            <a:avLst/>
          </a:prstGeom>
        </p:spPr>
        <p:txBody>
          <a:bodyPr lIns="107287" tIns="53643" rIns="107287" bIns="53643" anchor="ctr">
            <a:spAutoFit/>
          </a:bodyPr>
          <a:lstStyle>
            <a:defPPr>
              <a:defRPr lang="ru-RU"/>
            </a:defPPr>
            <a:lvl1pPr algn="ctr" defTabSz="1072866">
              <a:spcBef>
                <a:spcPct val="0"/>
              </a:spcBef>
              <a:buNone/>
              <a:defRPr sz="1200" b="0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Rosatom" panose="020B0503040504020204"/>
              </a:rPr>
              <a:t>Оптические элементы-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Rosatom" panose="020B0503040504020204"/>
              </a:rPr>
              <a:t>слэбы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Rosatom" panose="020B0503040504020204"/>
            </a:endParaRPr>
          </a:p>
        </p:txBody>
      </p:sp>
      <p:sp>
        <p:nvSpPr>
          <p:cNvPr id="15389" name="Скругленный прямоугольник 55"/>
          <p:cNvSpPr>
            <a:spLocks noChangeArrowheads="1"/>
          </p:cNvSpPr>
          <p:nvPr/>
        </p:nvSpPr>
        <p:spPr bwMode="auto">
          <a:xfrm>
            <a:off x="3811588" y="5026025"/>
            <a:ext cx="4338637" cy="344488"/>
          </a:xfrm>
          <a:prstGeom prst="roundRect">
            <a:avLst>
              <a:gd name="adj" fmla="val 99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7287" tIns="53643" rIns="107287" bIns="53643" anchor="ctr">
            <a:spAutoFit/>
          </a:bodyPr>
          <a:lstStyle>
            <a:lvl1pPr defTabSz="10715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715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3274"/>
                </a:solidFill>
                <a:latin typeface="Rosatom"/>
              </a:rPr>
              <a:t>ЦЕНТР КОСМИЧЕСКОГО ПРИБОРОСТРОЕНИЯ</a:t>
            </a:r>
          </a:p>
        </p:txBody>
      </p:sp>
      <p:sp>
        <p:nvSpPr>
          <p:cNvPr id="15390" name="Заголовок 1"/>
          <p:cNvSpPr txBox="1">
            <a:spLocks/>
          </p:cNvSpPr>
          <p:nvPr/>
        </p:nvSpPr>
        <p:spPr bwMode="auto">
          <a:xfrm>
            <a:off x="5981700" y="3690938"/>
            <a:ext cx="23145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 anchor="ctr">
            <a:spAutoFit/>
          </a:bodyPr>
          <a:lstStyle>
            <a:lvl1pPr defTabSz="10715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715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3274"/>
                </a:solidFill>
                <a:latin typeface="Rosatom"/>
              </a:rPr>
              <a:t>«НПП «Инжект» г. Саратов</a:t>
            </a:r>
          </a:p>
        </p:txBody>
      </p:sp>
      <p:pic>
        <p:nvPicPr>
          <p:cNvPr id="58" name="Picture 2" descr="D:\Фото ИЛФИ\ФОТО ИНЖЕКТ\Рисунок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73" y="3995219"/>
            <a:ext cx="1414332" cy="792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9" name="Заголовок 1"/>
          <p:cNvSpPr txBox="1">
            <a:spLocks/>
          </p:cNvSpPr>
          <p:nvPr/>
        </p:nvSpPr>
        <p:spPr>
          <a:xfrm>
            <a:off x="6354763" y="4745038"/>
            <a:ext cx="1852612" cy="295275"/>
          </a:xfrm>
          <a:prstGeom prst="rect">
            <a:avLst/>
          </a:prstGeom>
        </p:spPr>
        <p:txBody>
          <a:bodyPr lIns="107287" tIns="53643" rIns="107287" bIns="53643" anchor="ctr">
            <a:spAutoFit/>
          </a:bodyPr>
          <a:lstStyle>
            <a:lvl1pPr algn="l" defTabSz="1072866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200" b="0" dirty="0">
                <a:solidFill>
                  <a:schemeClr val="accent2">
                    <a:lumMod val="50000"/>
                  </a:schemeClr>
                </a:solidFill>
                <a:latin typeface="Rosatom" panose="020B0503040504020204"/>
              </a:rPr>
              <a:t>Диодные лазеры</a:t>
            </a:r>
          </a:p>
        </p:txBody>
      </p:sp>
      <p:pic>
        <p:nvPicPr>
          <p:cNvPr id="60" name="Picture 2" descr="F:\cropped-Screen-Shot-2016-02-04-at-11.23.01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27830"/>
          <a:stretch/>
        </p:blipFill>
        <p:spPr bwMode="auto">
          <a:xfrm>
            <a:off x="5052681" y="5407419"/>
            <a:ext cx="1856991" cy="817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1" name="Picture 4" descr="F:\Космос\1461767398_a0695331122_1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7" y="5402890"/>
            <a:ext cx="1089791" cy="812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2" name="Скругленный прямоугольник 61"/>
          <p:cNvSpPr/>
          <p:nvPr/>
        </p:nvSpPr>
        <p:spPr>
          <a:xfrm>
            <a:off x="3451225" y="6210300"/>
            <a:ext cx="5168900" cy="508000"/>
          </a:xfrm>
          <a:prstGeom prst="roundRect">
            <a:avLst>
              <a:gd name="adj" fmla="val 9952"/>
            </a:avLst>
          </a:prstGeom>
        </p:spPr>
        <p:txBody>
          <a:bodyPr lIns="107287" tIns="53643" rIns="107287" bIns="53643" anchor="ctr">
            <a:spAutoFit/>
          </a:bodyPr>
          <a:lstStyle/>
          <a:p>
            <a:pPr algn="ctr" defTabSz="1072840" eaLnBrk="1" fontAlgn="auto" hangingPunct="1">
              <a:spcAft>
                <a:spcPts val="0"/>
              </a:spcAft>
              <a:defRPr/>
            </a:pPr>
            <a:r>
              <a:rPr lang="ru-RU" altLang="ru-RU" sz="1200" dirty="0">
                <a:solidFill>
                  <a:schemeClr val="accent2">
                    <a:lumMod val="50000"/>
                  </a:schemeClr>
                </a:solidFill>
                <a:latin typeface="Rosatom" panose="020B0503040504020204"/>
              </a:rPr>
              <a:t>Создание орбитальной обсерватории для исследований глубокого космоса и поиска  «темной» материи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Rosatom" panose="020B0503040504020204"/>
            </a:endParaRPr>
          </a:p>
        </p:txBody>
      </p:sp>
      <p:pic>
        <p:nvPicPr>
          <p:cNvPr id="63" name="Picture 2" descr="F:\Космос\Pulsar_model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r="5455"/>
          <a:stretch/>
        </p:blipFill>
        <p:spPr bwMode="auto">
          <a:xfrm>
            <a:off x="3894349" y="5427004"/>
            <a:ext cx="1016815" cy="809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5397" name="Рисунок 65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-112713"/>
            <a:ext cx="3968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 flipH="1">
            <a:off x="-63374" y="1214907"/>
            <a:ext cx="12264426" cy="2418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21000">
                <a:srgbClr val="E3EFF8">
                  <a:alpha val="50000"/>
                </a:srgbClr>
              </a:gs>
              <a:gs pos="100000">
                <a:srgbClr val="B8D7EE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9" name="Заголовок 1"/>
          <p:cNvSpPr>
            <a:spLocks noGrp="1"/>
          </p:cNvSpPr>
          <p:nvPr>
            <p:ph type="title"/>
          </p:nvPr>
        </p:nvSpPr>
        <p:spPr>
          <a:xfrm>
            <a:off x="190500" y="190500"/>
            <a:ext cx="9810750" cy="461963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latin typeface="Rosatom"/>
              </a:rPr>
              <a:t>ЦЕНТР НАУЧНОГО КОСМИЧЕСКОГО ПРИБОРОСТРОЕНИЯ РФЯЦ-ВНИИЭФ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76300"/>
            <a:ext cx="121920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Rosatom" panose="020B0503040504020204"/>
              </a:rPr>
              <a:t>ОРБИТАЛЬНАЯ РЕНТГЕНОВСКАЯ ОБСЕРВАТОРИЯ «СПЕКТР –РГ» С ТЕЛЕСКОПОМ </a:t>
            </a: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Rosatom" panose="020B0503040504020204"/>
              </a:rPr>
              <a:t>«ART-XC»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Rosatom" panose="020B0503040504020204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 flipV="1">
            <a:off x="22452" y="3624233"/>
            <a:ext cx="12169548" cy="9257"/>
          </a:xfrm>
          <a:prstGeom prst="line">
            <a:avLst/>
          </a:prstGeom>
          <a:ln w="38100">
            <a:gradFill flip="none" rotWithShape="1">
              <a:gsLst>
                <a:gs pos="100000">
                  <a:schemeClr val="bg1"/>
                </a:gs>
                <a:gs pos="90000">
                  <a:srgbClr val="DDECF7"/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3694113"/>
            <a:ext cx="121920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Rosatom" panose="020B0503040504020204"/>
              </a:rPr>
              <a:t>ОРБИТАЛЬНАЯ УЛЬТРАФИОЛЕТОВАЯ  ОБСЕРВАТОРИЯ «СПЕКТР –УФ»</a:t>
            </a:r>
          </a:p>
        </p:txBody>
      </p:sp>
      <p:pic>
        <p:nvPicPr>
          <p:cNvPr id="7" name="Picture 1" descr="C:\Users\MNGarin\Desktop\Для Гарина\для печати\Спектр-РГ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3" t="44686" b="3570"/>
          <a:stretch/>
        </p:blipFill>
        <p:spPr bwMode="auto">
          <a:xfrm>
            <a:off x="190459" y="1469268"/>
            <a:ext cx="2109189" cy="1427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52700" y="1570038"/>
          <a:ext cx="3524250" cy="1537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093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sym typeface="Symbol" pitchFamily="18" charset="2"/>
                        </a:rPr>
                        <a:t>Энергетический диапазон 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Rosatom" panose="020B0503040504020204"/>
                      </a:endParaRPr>
                    </a:p>
                  </a:txBody>
                  <a:tcPr marL="91450" marR="91450" marT="44302" marB="4430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b="0" kern="0" dirty="0">
                          <a:solidFill>
                            <a:schemeClr val="tx2"/>
                          </a:solidFill>
                          <a:sym typeface="Symbol" pitchFamily="18" charset="2"/>
                        </a:rPr>
                        <a:t>6 - 30 кэВ</a:t>
                      </a:r>
                    </a:p>
                  </a:txBody>
                  <a:tcPr marL="91450" marR="91450" marT="44302" marB="4430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749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sym typeface="Symbol" pitchFamily="18" charset="2"/>
                        </a:rPr>
                        <a:t>Энергетическое разрешение на </a:t>
                      </a:r>
                      <a:r>
                        <a:rPr kumimoji="1" lang="ru-RU" sz="1200" b="0" kern="0" dirty="0">
                          <a:solidFill>
                            <a:srgbClr val="002060"/>
                          </a:solidFill>
                          <a:latin typeface="+mn-lt"/>
                          <a:sym typeface="Symbol" pitchFamily="18" charset="2"/>
                        </a:rPr>
                        <a:t>13</a:t>
                      </a:r>
                      <a:r>
                        <a:rPr kumimoji="1" lang="en-US" sz="1400" b="0" kern="0" dirty="0">
                          <a:solidFill>
                            <a:srgbClr val="002060"/>
                          </a:solidFill>
                          <a:sym typeface="Symbol" pitchFamily="18" charset="2"/>
                        </a:rPr>
                        <a:t> </a:t>
                      </a: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sym typeface="Symbol" pitchFamily="18" charset="2"/>
                        </a:rPr>
                        <a:t>кэВ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Rosatom" panose="020B0503040504020204"/>
                      </a:endParaRPr>
                    </a:p>
                  </a:txBody>
                  <a:tcPr marL="91450" marR="91450" marT="44302" marB="4430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b="0" kern="0" dirty="0">
                          <a:solidFill>
                            <a:schemeClr val="tx2"/>
                          </a:solidFill>
                          <a:sym typeface="Symbol" pitchFamily="18" charset="2"/>
                        </a:rPr>
                        <a:t>1,5 кэВ</a:t>
                      </a:r>
                    </a:p>
                  </a:txBody>
                  <a:tcPr marL="91450" marR="91450" marT="44302" marB="443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sym typeface="Symbol" pitchFamily="18" charset="2"/>
                        </a:rPr>
                        <a:t>Угловое разрешение 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Rosatom" panose="020B0503040504020204"/>
                      </a:endParaRPr>
                    </a:p>
                  </a:txBody>
                  <a:tcPr marL="91450" marR="91450" marT="44302" marB="4430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b="0" kern="0" dirty="0">
                          <a:solidFill>
                            <a:schemeClr val="tx2"/>
                          </a:solidFill>
                          <a:sym typeface="Symbol" pitchFamily="18" charset="2"/>
                        </a:rPr>
                        <a:t>0,8 </a:t>
                      </a:r>
                      <a:r>
                        <a:rPr kumimoji="1" lang="ru-RU" sz="1400" b="0" kern="0" dirty="0" err="1">
                          <a:solidFill>
                            <a:schemeClr val="tx2"/>
                          </a:solidFill>
                          <a:sym typeface="Symbol" pitchFamily="18" charset="2"/>
                        </a:rPr>
                        <a:t>угл.мин</a:t>
                      </a:r>
                      <a:endParaRPr kumimoji="1" lang="ru-RU" sz="1400" b="0" kern="0" dirty="0">
                        <a:solidFill>
                          <a:schemeClr val="tx2"/>
                        </a:solidFill>
                        <a:sym typeface="Symbol" pitchFamily="18" charset="2"/>
                      </a:endParaRPr>
                    </a:p>
                  </a:txBody>
                  <a:tcPr marL="91450" marR="91450" marT="44302" marB="4430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0013" y="3043238"/>
            <a:ext cx="49053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1" dirty="0">
                <a:solidFill>
                  <a:srgbClr val="002060"/>
                </a:solidFill>
                <a:latin typeface="Rosatom" panose="020B0503040504020204"/>
              </a:rPr>
              <a:t>ЗАПУСК В 2019 ГОДУ С КОСМОДРОМА БАЙКОНУР</a:t>
            </a:r>
          </a:p>
        </p:txBody>
      </p:sp>
      <p:pic>
        <p:nvPicPr>
          <p:cNvPr id="10" name="Рисунок 9" descr="DSC02070.JPG"/>
          <p:cNvPicPr>
            <a:picLocks noChangeAspect="1"/>
          </p:cNvPicPr>
          <p:nvPr/>
        </p:nvPicPr>
        <p:blipFill>
          <a:blip r:embed="rId3" cstate="print">
            <a:extLst/>
          </a:blip>
          <a:srcRect l="3790" r="9474"/>
          <a:stretch>
            <a:fillRect/>
          </a:stretch>
        </p:blipFill>
        <p:spPr>
          <a:xfrm>
            <a:off x="7651398" y="1340771"/>
            <a:ext cx="1012005" cy="1689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3" descr="D:\Mikle\ART-XC\ФОТО\КДИ\Сборка РОС\DSC_0016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9639186" y="1462354"/>
            <a:ext cx="1700308" cy="1436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6404" name="TextBox 11"/>
          <p:cNvSpPr txBox="1">
            <a:spLocks noChangeArrowheads="1"/>
          </p:cNvSpPr>
          <p:nvPr/>
        </p:nvSpPr>
        <p:spPr bwMode="auto">
          <a:xfrm>
            <a:off x="7138988" y="3059113"/>
            <a:ext cx="20367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2060"/>
                </a:solidFill>
                <a:latin typeface="Rosatom"/>
              </a:rPr>
              <a:t>НАЗЕМНЫЕ ИСПЫТАНИЯ</a:t>
            </a:r>
          </a:p>
        </p:txBody>
      </p:sp>
      <p:sp>
        <p:nvSpPr>
          <p:cNvPr id="16405" name="TextBox 12"/>
          <p:cNvSpPr txBox="1">
            <a:spLocks noChangeArrowheads="1"/>
          </p:cNvSpPr>
          <p:nvPr/>
        </p:nvSpPr>
        <p:spPr bwMode="auto">
          <a:xfrm>
            <a:off x="9385300" y="3059113"/>
            <a:ext cx="22082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200">
                <a:solidFill>
                  <a:srgbClr val="002060"/>
                </a:solidFill>
                <a:latin typeface="Rosatom"/>
              </a:rPr>
              <a:t>РЕНТГЕНОВСКАЯ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200">
                <a:solidFill>
                  <a:srgbClr val="002060"/>
                </a:solidFill>
                <a:latin typeface="Rosatom"/>
              </a:rPr>
              <a:t>ЗЕРКАЛЬНАЯ СИСТЕМА</a:t>
            </a:r>
          </a:p>
        </p:txBody>
      </p:sp>
      <p:pic>
        <p:nvPicPr>
          <p:cNvPr id="14" name="Picture 3" descr="C:\Documents and Settings\lena\Рабочий стол\Картинки\Новая папка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9" y="4124766"/>
            <a:ext cx="3620891" cy="1172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52400" y="5357813"/>
          <a:ext cx="3659188" cy="1033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5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38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satom" panose="020B0503040504020204"/>
                        </a:rPr>
                        <a:t>ТЕЛЕСКОП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Rosatom" panose="020B0503040504020204"/>
                      </a:endParaRPr>
                    </a:p>
                  </a:txBody>
                  <a:tcPr marL="91427" marR="91427" marT="45714" marB="4571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ru-RU" sz="14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Rosatom" panose="020B0503040504020204"/>
                        <a:sym typeface="Symbol" pitchFamily="18" charset="2"/>
                      </a:endParaRPr>
                    </a:p>
                  </a:txBody>
                  <a:tcPr marL="91427" marR="9142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sym typeface="Symbol" pitchFamily="18" charset="2"/>
                        </a:rPr>
                        <a:t>Диаметр главного зеркала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Rosatom" panose="020B0503040504020204"/>
                      </a:endParaRPr>
                    </a:p>
                  </a:txBody>
                  <a:tcPr marL="91427" marR="91427" marT="45714" marB="4571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satom" panose="020B0503040504020204"/>
                          <a:sym typeface="Symbol" pitchFamily="18" charset="2"/>
                        </a:rPr>
                        <a:t>1700 мм</a:t>
                      </a:r>
                    </a:p>
                  </a:txBody>
                  <a:tcPr marL="91427" marR="9142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38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sym typeface="Symbol" pitchFamily="18" charset="2"/>
                        </a:rPr>
                        <a:t>Фокусное расстояние 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Rosatom" panose="020B0503040504020204"/>
                      </a:endParaRPr>
                    </a:p>
                  </a:txBody>
                  <a:tcPr marL="91427" marR="91427" marT="45714" marB="4571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satom" panose="020B0503040504020204"/>
                          <a:sym typeface="Symbol" pitchFamily="18" charset="2"/>
                        </a:rPr>
                        <a:t>17 м</a:t>
                      </a:r>
                    </a:p>
                  </a:txBody>
                  <a:tcPr marL="91427" marR="9142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Скругленная прямоугольная выноска 16"/>
          <p:cNvSpPr/>
          <p:nvPr/>
        </p:nvSpPr>
        <p:spPr>
          <a:xfrm rot="10800000">
            <a:off x="5243513" y="4248150"/>
            <a:ext cx="1627187" cy="1817688"/>
          </a:xfrm>
          <a:prstGeom prst="wedgeRoundRectCallout">
            <a:avLst>
              <a:gd name="adj1" fmla="val 179378"/>
              <a:gd name="adj2" fmla="val 24859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latin typeface="Rosatom" panose="020B0503040504020204"/>
            </a:endParaRPr>
          </a:p>
        </p:txBody>
      </p:sp>
      <p:pic>
        <p:nvPicPr>
          <p:cNvPr id="18" name="Picture 2" descr="C:\Users\SVGrigorovich\Desktop\НГМТЭ ОМ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17" y="4176386"/>
            <a:ext cx="2191749" cy="2001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7435850" y="4248150"/>
          <a:ext cx="4568825" cy="1468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3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693">
                <a:tc gridSpan="2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БЛОК УФ СПЕКТРОГРАФОВ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1445" marR="91445" marT="40808" marB="40808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ru-RU" sz="16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sym typeface="Symbol" pitchFamily="18" charset="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487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sym typeface="Symbol" pitchFamily="18" charset="2"/>
                        </a:rPr>
                        <a:t>Число спектральных каналов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Rosatom" panose="020B0503040504020204"/>
                      </a:endParaRPr>
                    </a:p>
                  </a:txBody>
                  <a:tcPr marL="91445" marR="91445" marT="40808" marB="40808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Symbol" pitchFamily="18" charset="2"/>
                        </a:rPr>
                        <a:t>3</a:t>
                      </a:r>
                    </a:p>
                  </a:txBody>
                  <a:tcPr marL="91445" marR="91445" marT="40808" marB="408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002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sym typeface="Symbol" pitchFamily="18" charset="2"/>
                        </a:rPr>
                        <a:t>Фокусное расстояние 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Rosatom" panose="020B0503040504020204"/>
                      </a:endParaRPr>
                    </a:p>
                  </a:txBody>
                  <a:tcPr marL="91445" marR="91445" marT="40808" marB="40808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14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Symbol" pitchFamily="18" charset="2"/>
                        </a:rPr>
                        <a:t>λ= 0.12 – 0.4 </a:t>
                      </a:r>
                      <a:r>
                        <a:rPr kumimoji="1" lang="ru-RU" sz="14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Symbol" pitchFamily="18" charset="2"/>
                        </a:rPr>
                        <a:t>мкм</a:t>
                      </a:r>
                    </a:p>
                  </a:txBody>
                  <a:tcPr marL="91445" marR="91445" marT="40808" marB="408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pPr marL="0" indent="0" algn="l" defTabSz="121917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ru-RU" sz="1400" b="0" kern="0" dirty="0">
                          <a:solidFill>
                            <a:srgbClr val="002060"/>
                          </a:solidFill>
                          <a:latin typeface="Rosatom" panose="020B0503040504020204"/>
                          <a:ea typeface="+mn-ea"/>
                          <a:cs typeface="+mn-cs"/>
                        </a:rPr>
                        <a:t>Спектральное разрешение </a:t>
                      </a:r>
                    </a:p>
                  </a:txBody>
                  <a:tcPr marL="91445" marR="91445" marT="40808" marB="40808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14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Symbol" pitchFamily="18" charset="2"/>
                        </a:rPr>
                        <a:t>λ/Δλ=5.104</a:t>
                      </a:r>
                    </a:p>
                  </a:txBody>
                  <a:tcPr marL="91445" marR="91445" marT="40808" marB="408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342621" y="4952343"/>
            <a:ext cx="5440150" cy="140644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21000">
                <a:srgbClr val="E3EFF8">
                  <a:alpha val="50000"/>
                </a:srgbClr>
              </a:gs>
              <a:gs pos="100000">
                <a:srgbClr val="B8D7EE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3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3443">
            <a:off x="11241882" y="3991768"/>
            <a:ext cx="11366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544">
            <a:off x="-84138" y="1697038"/>
            <a:ext cx="76993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7280">
            <a:off x="-136525" y="4479925"/>
            <a:ext cx="10763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2"/>
          <p:cNvSpPr>
            <a:spLocks noGrp="1" noChangeArrowheads="1"/>
          </p:cNvSpPr>
          <p:nvPr>
            <p:ph type="title"/>
          </p:nvPr>
        </p:nvSpPr>
        <p:spPr>
          <a:xfrm>
            <a:off x="415925" y="152400"/>
            <a:ext cx="10972800" cy="6381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smtClean="0">
                <a:solidFill>
                  <a:srgbClr val="002060"/>
                </a:solidFill>
                <a:latin typeface="Rosatom"/>
                <a:cs typeface="Times New Roman" pitchFamily="18" charset="0"/>
              </a:rPr>
              <a:t>БАЗОВЫЕ ИНСТИТУТЫ ПО ПОДГОТОВКЕ МОЛОДЫХ СПЕЦИАЛИСТОВ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357019" y="1286367"/>
          <a:ext cx="5280587" cy="4515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-240704" y="6010959"/>
          <a:ext cx="3936437" cy="671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2639616" y="6010959"/>
          <a:ext cx="3744416" cy="671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6288088" y="1031875"/>
            <a:ext cx="55229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71" tIns="60936" rIns="121871" bIns="6093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Доля выпускников ВУЗов, принятых в РФЯЦ-ВНИИЭФ </a:t>
            </a:r>
            <a:br>
              <a:rPr lang="ru-RU" sz="1700" b="1" kern="0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</a:br>
            <a:r>
              <a:rPr lang="ru-RU" sz="1700" b="1" kern="0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в 2021 году</a:t>
            </a: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239713" y="809625"/>
            <a:ext cx="55213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71" tIns="60936" rIns="121871" bIns="6093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Базовые институты по подготовке специалистов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6346825" y="1909763"/>
            <a:ext cx="5522913" cy="339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121871" tIns="60936" rIns="121871" bIns="6093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Принято выпускников из опорных вузов ГК «</a:t>
            </a:r>
            <a:r>
              <a:rPr lang="ru-RU" sz="1400" kern="0" dirty="0" err="1">
                <a:solidFill>
                  <a:schemeClr val="tx2">
                    <a:lumMod val="75000"/>
                  </a:schemeClr>
                </a:solidFill>
                <a:latin typeface="Arial"/>
              </a:rPr>
              <a:t>Росатом</a:t>
            </a:r>
            <a:r>
              <a:rPr lang="ru-RU" sz="1400" kern="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» – 74,1 %</a:t>
            </a: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6491288" y="4978400"/>
            <a:ext cx="5378450" cy="1354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871" tIns="60936" rIns="121871" bIns="6093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chemeClr val="tx2">
                    <a:lumMod val="75000"/>
                  </a:schemeClr>
                </a:solidFill>
              </a:rPr>
              <a:t>В 2021 году </a:t>
            </a:r>
            <a:r>
              <a:rPr lang="ru-RU" sz="1600" kern="0" dirty="0">
                <a:solidFill>
                  <a:schemeClr val="tx2">
                    <a:lumMod val="75000"/>
                  </a:schemeClr>
                </a:solidFill>
              </a:rPr>
              <a:t>принято на работу </a:t>
            </a:r>
            <a:r>
              <a:rPr lang="ru-RU" sz="1600" b="1" kern="0" dirty="0">
                <a:solidFill>
                  <a:schemeClr val="tx2">
                    <a:lumMod val="75000"/>
                  </a:schemeClr>
                </a:solidFill>
              </a:rPr>
              <a:t>224 </a:t>
            </a:r>
            <a:r>
              <a:rPr lang="ru-RU" sz="1600" kern="0" dirty="0">
                <a:solidFill>
                  <a:schemeClr val="tx2">
                    <a:lumMod val="75000"/>
                  </a:schemeClr>
                </a:solidFill>
              </a:rPr>
              <a:t>молодых специалиста из</a:t>
            </a:r>
            <a:r>
              <a:rPr lang="ru-RU" sz="1600" b="1" kern="0" dirty="0">
                <a:solidFill>
                  <a:schemeClr val="tx2">
                    <a:lumMod val="75000"/>
                  </a:schemeClr>
                </a:solidFill>
              </a:rPr>
              <a:t> 29 вузов </a:t>
            </a:r>
            <a:r>
              <a:rPr lang="ru-RU" sz="1600" kern="0" dirty="0">
                <a:solidFill>
                  <a:schemeClr val="tx2">
                    <a:lumMod val="75000"/>
                  </a:schemeClr>
                </a:solidFill>
              </a:rPr>
              <a:t>по</a:t>
            </a:r>
            <a:r>
              <a:rPr lang="ru-RU" sz="1600" b="1" kern="0" dirty="0">
                <a:solidFill>
                  <a:schemeClr val="tx2">
                    <a:lumMod val="75000"/>
                  </a:schemeClr>
                </a:solidFill>
              </a:rPr>
              <a:t> 58 специальностям.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Принято на производственную и преддипломную практику </a:t>
            </a:r>
            <a:r>
              <a:rPr lang="ru-RU" sz="1600" b="1" kern="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811</a:t>
            </a:r>
            <a:r>
              <a:rPr lang="ru-RU" sz="1600" kern="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студентов из </a:t>
            </a:r>
            <a:r>
              <a:rPr lang="ru-RU" sz="1600" b="1" kern="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29</a:t>
            </a:r>
            <a:r>
              <a:rPr lang="ru-RU" sz="1600" kern="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вузов по </a:t>
            </a:r>
            <a:r>
              <a:rPr lang="ru-RU" sz="1600" b="1" kern="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58</a:t>
            </a:r>
            <a:r>
              <a:rPr lang="ru-RU" sz="1600" kern="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специальностям</a:t>
            </a: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 rot="16200000">
            <a:off x="1944564" y="2557315"/>
            <a:ext cx="2105498" cy="209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lIns="121871" tIns="60936" rIns="121871" bIns="60936">
            <a:prstTxWarp prst="textCircle">
              <a:avLst>
                <a:gd name="adj" fmla="val 10870094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953735"/>
                </a:solidFill>
                <a:latin typeface="Arial"/>
              </a:rPr>
              <a:t>заключены договора в области подготовки кадров</a:t>
            </a:r>
          </a:p>
        </p:txBody>
      </p:sp>
      <p:graphicFrame>
        <p:nvGraphicFramePr>
          <p:cNvPr id="17425" name="Диаграмма 18"/>
          <p:cNvGraphicFramePr>
            <a:graphicFrameLocks/>
          </p:cNvGraphicFramePr>
          <p:nvPr/>
        </p:nvGraphicFramePr>
        <p:xfrm>
          <a:off x="6878638" y="1905000"/>
          <a:ext cx="4440237" cy="367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r:id="rId21" imgW="4444369" imgH="3670110" progId="Excel.Sheet.8">
                  <p:embed/>
                </p:oleObj>
              </mc:Choice>
              <mc:Fallback>
                <p:oleObj r:id="rId21" imgW="4444369" imgH="3670110" progId="Excel.Sheet.8">
                  <p:embed/>
                  <p:pic>
                    <p:nvPicPr>
                      <p:cNvPr id="0" name="Диаграмма 18"/>
                      <p:cNvPicPr>
                        <a:picLocks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638" y="1905000"/>
                        <a:ext cx="4440237" cy="367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444">
            <a:off x="7750175" y="-88900"/>
            <a:ext cx="9048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290412" y="1063351"/>
          <a:ext cx="7422551" cy="589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 flipH="1">
            <a:off x="-1" y="789239"/>
            <a:ext cx="4254970" cy="12538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21000">
                <a:srgbClr val="E3EFF8">
                  <a:alpha val="50000"/>
                </a:srgbClr>
              </a:gs>
              <a:gs pos="100000">
                <a:srgbClr val="B8D7EE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9" name="Picture 5" descr="H:\Интернет\ФОТО\8asgXpIbhA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" r="6912" b="10484"/>
          <a:stretch>
            <a:fillRect/>
          </a:stretch>
        </p:blipFill>
        <p:spPr bwMode="auto">
          <a:xfrm>
            <a:off x="4778375" y="1685925"/>
            <a:ext cx="12890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4"/>
          <a:stretch>
            <a:fillRect/>
          </a:stretch>
        </p:blipFill>
        <p:spPr bwMode="auto">
          <a:xfrm>
            <a:off x="806450" y="2936875"/>
            <a:ext cx="205105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7" descr="H:\Интернет\ФОТО\логоарктика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r="11996" b="32796"/>
          <a:stretch>
            <a:fillRect/>
          </a:stretch>
        </p:blipFill>
        <p:spPr bwMode="auto">
          <a:xfrm>
            <a:off x="2752725" y="2173288"/>
            <a:ext cx="16192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Заголовок 1"/>
          <p:cNvSpPr>
            <a:spLocks noGrp="1"/>
          </p:cNvSpPr>
          <p:nvPr>
            <p:ph type="title"/>
          </p:nvPr>
        </p:nvSpPr>
        <p:spPr>
          <a:xfrm>
            <a:off x="153988" y="149225"/>
            <a:ext cx="10610850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ТРУДОУСТРОЙСТВО В РФЯЦ-ВНИИЭФ</a:t>
            </a:r>
          </a:p>
        </p:txBody>
      </p:sp>
      <p:pic>
        <p:nvPicPr>
          <p:cNvPr id="6" name="Picture 2" descr="H:\Интернет\ФОТО\DSC_623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281" y="834504"/>
            <a:ext cx="2020192" cy="1344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Picture 3" descr="H:\Интернет\ФОТО\10l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612" y="1976734"/>
            <a:ext cx="1941663" cy="1295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45" name="Picture 6" descr="H:\Интернет\ФОТО\ikFZEDkOHY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392" r="25508" b="7942"/>
          <a:stretch>
            <a:fillRect/>
          </a:stretch>
        </p:blipFill>
        <p:spPr bwMode="auto">
          <a:xfrm>
            <a:off x="273050" y="4217988"/>
            <a:ext cx="8048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927495"/>
          <a:ext cx="4254969" cy="963588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{68D230F3-CF80-4859-8CE7-A43EE81993B5}</a:tableStyleId>
              </a:tblPr>
              <a:tblGrid>
                <a:gridCol w="4254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427">
                <a:tc>
                  <a:txBody>
                    <a:bodyPr/>
                    <a:lstStyle/>
                    <a:p>
                      <a:r>
                        <a:rPr lang="ru-RU" sz="1300" kern="1200" baseline="0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В 2021 году в РФЯЦ-ВНИИЭФ прошли практику: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Rosatom" panose="020B0503040504020204"/>
                      </a:endParaRPr>
                    </a:p>
                  </a:txBody>
                  <a:tcPr marL="121893" marR="121893" marT="31024" marB="3102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710">
                <a:tc>
                  <a:txBody>
                    <a:bodyPr/>
                    <a:lstStyle/>
                    <a:p>
                      <a:pPr marL="285744" indent="-285744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Производственную </a:t>
                      </a: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572</a:t>
                      </a:r>
                      <a:r>
                        <a:rPr lang="ru-RU" sz="1300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 студента из </a:t>
                      </a: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29</a:t>
                      </a:r>
                      <a:r>
                        <a:rPr lang="ru-RU" sz="1300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 вузов;</a:t>
                      </a:r>
                      <a:endParaRPr lang="ru-RU" sz="1300" dirty="0">
                        <a:solidFill>
                          <a:schemeClr val="tx2"/>
                        </a:solidFill>
                        <a:latin typeface="Rosatom" panose="020B0503040504020204"/>
                      </a:endParaRPr>
                    </a:p>
                  </a:txBody>
                  <a:tcPr marL="121893" marR="121893" marT="31024" marB="310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710">
                <a:tc>
                  <a:txBody>
                    <a:bodyPr/>
                    <a:lstStyle/>
                    <a:p>
                      <a:pPr marL="285744" indent="-285744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Преддипломную </a:t>
                      </a: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239</a:t>
                      </a:r>
                      <a:r>
                        <a:rPr lang="ru-RU" sz="1300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 студентов из </a:t>
                      </a: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15</a:t>
                      </a:r>
                      <a:r>
                        <a:rPr lang="ru-RU" sz="1300" dirty="0" smtClean="0">
                          <a:solidFill>
                            <a:schemeClr val="tx2"/>
                          </a:solidFill>
                          <a:latin typeface="Rosatom" panose="020B0503040504020204"/>
                        </a:rPr>
                        <a:t> вузов.</a:t>
                      </a:r>
                      <a:endParaRPr lang="ru-RU" sz="1300" dirty="0">
                        <a:solidFill>
                          <a:schemeClr val="tx2"/>
                        </a:solidFill>
                        <a:latin typeface="Rosatom" panose="020B0503040504020204"/>
                      </a:endParaRPr>
                    </a:p>
                  </a:txBody>
                  <a:tcPr marL="121893" marR="121893" marT="31024" marB="310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81" y="2580771"/>
            <a:ext cx="1947669" cy="1304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08" y="3571158"/>
            <a:ext cx="1964103" cy="1303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449" name="Рисунок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64755">
            <a:off x="6234113" y="5503863"/>
            <a:ext cx="23907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Рисунок 24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387">
            <a:off x="11507788" y="1044575"/>
            <a:ext cx="6477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G:\2013.10.14-17 - Решение кадровых вопросов в г. Томск\Материалы\молодежь, команда, технологии\молодежь внииэф-1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337019" y="4530941"/>
            <a:ext cx="2020192" cy="1256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612" y="5231034"/>
            <a:ext cx="1941664" cy="1293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626140" y="920678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409868" y="3110044"/>
            <a:ext cx="2875573" cy="9852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21000">
                <a:srgbClr val="E3EFF8">
                  <a:alpha val="50000"/>
                </a:srgbClr>
              </a:gs>
              <a:gs pos="100000">
                <a:srgbClr val="B8D7EE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2" name="Заголовок 1"/>
          <p:cNvSpPr txBox="1">
            <a:spLocks/>
          </p:cNvSpPr>
          <p:nvPr/>
        </p:nvSpPr>
        <p:spPr bwMode="auto">
          <a:xfrm>
            <a:off x="284163" y="198438"/>
            <a:ext cx="104933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 anchor="ctr">
            <a:spAutoFit/>
          </a:bodyPr>
          <a:lstStyle>
            <a:lvl1pPr defTabSz="10715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715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715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200" b="1">
                <a:solidFill>
                  <a:srgbClr val="003274"/>
                </a:solidFill>
                <a:latin typeface="Rosatom"/>
              </a:rPr>
              <a:t>РАЗВИТИЕ КОМПЕТЕНЦИЙ И ПОВЫШЕНИЕ КВАЛИФИКАЦИИ В РФЯЦ-ВНИИЭФ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10075" y="3141663"/>
            <a:ext cx="2874963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В РФЯЦ-ВНИИЭФ предоставляются широкие возможности повышения квалификации и развития компетенций</a:t>
            </a:r>
          </a:p>
        </p:txBody>
      </p:sp>
      <p:pic>
        <p:nvPicPr>
          <p:cNvPr id="19464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2632075"/>
            <a:ext cx="22272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218113"/>
            <a:ext cx="20478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5806" r="11758" b="5084"/>
          <a:stretch>
            <a:fillRect/>
          </a:stretch>
        </p:blipFill>
        <p:spPr bwMode="auto">
          <a:xfrm>
            <a:off x="1322388" y="752475"/>
            <a:ext cx="17002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9" b="8488"/>
          <a:stretch>
            <a:fillRect/>
          </a:stretch>
        </p:blipFill>
        <p:spPr bwMode="auto">
          <a:xfrm>
            <a:off x="8486775" y="4908550"/>
            <a:ext cx="217963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46113"/>
            <a:ext cx="16144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7274" r="4195" b="6073"/>
          <a:stretch>
            <a:fillRect/>
          </a:stretch>
        </p:blipFill>
        <p:spPr bwMode="auto">
          <a:xfrm>
            <a:off x="8870950" y="2257425"/>
            <a:ext cx="25844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90500" y="160338"/>
            <a:ext cx="10609263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СТАБИЛЬНЫЙ СОЦИАЛЬНЫЙ ПАКЕТ</a:t>
            </a:r>
          </a:p>
        </p:txBody>
      </p:sp>
      <p:sp>
        <p:nvSpPr>
          <p:cNvPr id="4" name="Прямоугольник 3"/>
          <p:cNvSpPr/>
          <p:nvPr/>
        </p:nvSpPr>
        <p:spPr>
          <a:xfrm rot="2602691">
            <a:off x="6978650" y="1000125"/>
            <a:ext cx="292100" cy="292100"/>
          </a:xfrm>
          <a:prstGeom prst="rect">
            <a:avLst/>
          </a:prstGeom>
          <a:solidFill>
            <a:srgbClr val="B5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602691">
            <a:off x="8151813" y="2106613"/>
            <a:ext cx="292100" cy="292100"/>
          </a:xfrm>
          <a:prstGeom prst="rect">
            <a:avLst/>
          </a:prstGeom>
          <a:solidFill>
            <a:srgbClr val="B5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602691">
            <a:off x="8575675" y="4064000"/>
            <a:ext cx="292100" cy="292100"/>
          </a:xfrm>
          <a:prstGeom prst="rect">
            <a:avLst/>
          </a:prstGeom>
          <a:solidFill>
            <a:srgbClr val="B5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602691">
            <a:off x="7737475" y="5873750"/>
            <a:ext cx="292100" cy="293688"/>
          </a:xfrm>
          <a:prstGeom prst="rect">
            <a:avLst/>
          </a:prstGeom>
          <a:solidFill>
            <a:srgbClr val="B5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8997309" flipH="1">
            <a:off x="2368550" y="1889125"/>
            <a:ext cx="292100" cy="293688"/>
          </a:xfrm>
          <a:prstGeom prst="rect">
            <a:avLst/>
          </a:prstGeom>
          <a:solidFill>
            <a:srgbClr val="B5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602691">
            <a:off x="3017838" y="2927350"/>
            <a:ext cx="292100" cy="292100"/>
          </a:xfrm>
          <a:prstGeom prst="rect">
            <a:avLst/>
          </a:prstGeom>
          <a:solidFill>
            <a:srgbClr val="B5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8997309" flipH="1">
            <a:off x="3773488" y="4594225"/>
            <a:ext cx="292100" cy="292100"/>
          </a:xfrm>
          <a:prstGeom prst="rect">
            <a:avLst/>
          </a:prstGeom>
          <a:solidFill>
            <a:srgbClr val="B5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8997309" flipH="1">
            <a:off x="3773488" y="5942013"/>
            <a:ext cx="292100" cy="292100"/>
          </a:xfrm>
          <a:prstGeom prst="rect">
            <a:avLst/>
          </a:prstGeom>
          <a:solidFill>
            <a:srgbClr val="B5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20491" name="TextBox 11"/>
          <p:cNvSpPr txBox="1">
            <a:spLocks noChangeArrowheads="1"/>
          </p:cNvSpPr>
          <p:nvPr/>
        </p:nvSpPr>
        <p:spPr bwMode="auto">
          <a:xfrm>
            <a:off x="6973888" y="952500"/>
            <a:ext cx="30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Rosatom"/>
              </a:rPr>
              <a:t>1</a:t>
            </a:r>
          </a:p>
        </p:txBody>
      </p:sp>
      <p:sp>
        <p:nvSpPr>
          <p:cNvPr id="20492" name="TextBox 12"/>
          <p:cNvSpPr txBox="1">
            <a:spLocks noChangeArrowheads="1"/>
          </p:cNvSpPr>
          <p:nvPr/>
        </p:nvSpPr>
        <p:spPr bwMode="auto">
          <a:xfrm>
            <a:off x="8145463" y="2054225"/>
            <a:ext cx="303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Rosatom"/>
              </a:rPr>
              <a:t>3</a:t>
            </a:r>
          </a:p>
        </p:txBody>
      </p:sp>
      <p:sp>
        <p:nvSpPr>
          <p:cNvPr id="20493" name="TextBox 13"/>
          <p:cNvSpPr txBox="1">
            <a:spLocks noChangeArrowheads="1"/>
          </p:cNvSpPr>
          <p:nvPr/>
        </p:nvSpPr>
        <p:spPr bwMode="auto">
          <a:xfrm>
            <a:off x="2359025" y="1846263"/>
            <a:ext cx="303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Rosatom"/>
              </a:rPr>
              <a:t>2</a:t>
            </a:r>
          </a:p>
        </p:txBody>
      </p:sp>
      <p:sp>
        <p:nvSpPr>
          <p:cNvPr id="20494" name="TextBox 14"/>
          <p:cNvSpPr txBox="1">
            <a:spLocks noChangeArrowheads="1"/>
          </p:cNvSpPr>
          <p:nvPr/>
        </p:nvSpPr>
        <p:spPr bwMode="auto">
          <a:xfrm>
            <a:off x="2997200" y="2894013"/>
            <a:ext cx="303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Rosatom"/>
              </a:rPr>
              <a:t>4</a:t>
            </a:r>
          </a:p>
        </p:txBody>
      </p:sp>
      <p:sp>
        <p:nvSpPr>
          <p:cNvPr id="20495" name="TextBox 15"/>
          <p:cNvSpPr txBox="1">
            <a:spLocks noChangeArrowheads="1"/>
          </p:cNvSpPr>
          <p:nvPr/>
        </p:nvSpPr>
        <p:spPr bwMode="auto">
          <a:xfrm>
            <a:off x="3767138" y="4554538"/>
            <a:ext cx="303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Rosatom"/>
              </a:rPr>
              <a:t>6</a:t>
            </a:r>
          </a:p>
        </p:txBody>
      </p:sp>
      <p:sp>
        <p:nvSpPr>
          <p:cNvPr id="20496" name="TextBox 16"/>
          <p:cNvSpPr txBox="1">
            <a:spLocks noChangeArrowheads="1"/>
          </p:cNvSpPr>
          <p:nvPr/>
        </p:nvSpPr>
        <p:spPr bwMode="auto">
          <a:xfrm>
            <a:off x="8570913" y="4019550"/>
            <a:ext cx="303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Rosatom"/>
              </a:rPr>
              <a:t>5</a:t>
            </a:r>
          </a:p>
        </p:txBody>
      </p:sp>
      <p:sp>
        <p:nvSpPr>
          <p:cNvPr id="20497" name="TextBox 17"/>
          <p:cNvSpPr txBox="1">
            <a:spLocks noChangeArrowheads="1"/>
          </p:cNvSpPr>
          <p:nvPr/>
        </p:nvSpPr>
        <p:spPr bwMode="auto">
          <a:xfrm>
            <a:off x="7729538" y="5835650"/>
            <a:ext cx="303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Rosatom"/>
              </a:rPr>
              <a:t>7</a:t>
            </a:r>
          </a:p>
        </p:txBody>
      </p:sp>
      <p:sp>
        <p:nvSpPr>
          <p:cNvPr id="20498" name="TextBox 18"/>
          <p:cNvSpPr txBox="1">
            <a:spLocks noChangeArrowheads="1"/>
          </p:cNvSpPr>
          <p:nvPr/>
        </p:nvSpPr>
        <p:spPr bwMode="auto">
          <a:xfrm>
            <a:off x="3773488" y="5902325"/>
            <a:ext cx="30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Rosatom"/>
              </a:rPr>
              <a:t>8</a:t>
            </a:r>
          </a:p>
        </p:txBody>
      </p:sp>
      <p:sp>
        <p:nvSpPr>
          <p:cNvPr id="20499" name="TextBox 19"/>
          <p:cNvSpPr txBox="1">
            <a:spLocks noChangeArrowheads="1"/>
          </p:cNvSpPr>
          <p:nvPr/>
        </p:nvSpPr>
        <p:spPr bwMode="auto">
          <a:xfrm>
            <a:off x="465138" y="1439863"/>
            <a:ext cx="185896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Жилищная </a:t>
            </a:r>
            <a:br>
              <a:rPr lang="ru-RU" altLang="ru-RU" sz="1700" b="1">
                <a:solidFill>
                  <a:srgbClr val="002060"/>
                </a:solidFill>
                <a:latin typeface="Rosatom"/>
              </a:rPr>
            </a:b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программа</a:t>
            </a:r>
          </a:p>
        </p:txBody>
      </p:sp>
      <p:sp>
        <p:nvSpPr>
          <p:cNvPr id="20500" name="TextBox 20"/>
          <p:cNvSpPr txBox="1">
            <a:spLocks noChangeArrowheads="1"/>
          </p:cNvSpPr>
          <p:nvPr/>
        </p:nvSpPr>
        <p:spPr bwMode="auto">
          <a:xfrm>
            <a:off x="985838" y="2849563"/>
            <a:ext cx="18780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Работа </a:t>
            </a:r>
            <a:br>
              <a:rPr lang="ru-RU" altLang="ru-RU" sz="1700" b="1">
                <a:solidFill>
                  <a:srgbClr val="002060"/>
                </a:solidFill>
                <a:latin typeface="Rosatom"/>
              </a:rPr>
            </a:b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с молодежью</a:t>
            </a:r>
          </a:p>
        </p:txBody>
      </p:sp>
      <p:sp>
        <p:nvSpPr>
          <p:cNvPr id="20501" name="TextBox 21"/>
          <p:cNvSpPr txBox="1">
            <a:spLocks noChangeArrowheads="1"/>
          </p:cNvSpPr>
          <p:nvPr/>
        </p:nvSpPr>
        <p:spPr bwMode="auto">
          <a:xfrm>
            <a:off x="7375525" y="896938"/>
            <a:ext cx="24050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Оказание помощи</a:t>
            </a:r>
            <a:br>
              <a:rPr lang="ru-RU" altLang="ru-RU" sz="1700" b="1">
                <a:solidFill>
                  <a:srgbClr val="002060"/>
                </a:solidFill>
                <a:latin typeface="Rosatom"/>
              </a:rPr>
            </a:b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работникам</a:t>
            </a:r>
          </a:p>
        </p:txBody>
      </p:sp>
      <p:sp>
        <p:nvSpPr>
          <p:cNvPr id="20502" name="TextBox 22"/>
          <p:cNvSpPr txBox="1">
            <a:spLocks noChangeArrowheads="1"/>
          </p:cNvSpPr>
          <p:nvPr/>
        </p:nvSpPr>
        <p:spPr bwMode="auto">
          <a:xfrm>
            <a:off x="8521700" y="2120900"/>
            <a:ext cx="33559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Культурные и спортивные </a:t>
            </a:r>
            <a:br>
              <a:rPr lang="ru-RU" altLang="ru-RU" sz="1700" b="1">
                <a:solidFill>
                  <a:srgbClr val="002060"/>
                </a:solidFill>
                <a:latin typeface="Rosatom"/>
              </a:rPr>
            </a:b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мероприятия</a:t>
            </a:r>
          </a:p>
        </p:txBody>
      </p:sp>
      <p:sp>
        <p:nvSpPr>
          <p:cNvPr id="20503" name="TextBox 23"/>
          <p:cNvSpPr txBox="1">
            <a:spLocks noChangeArrowheads="1"/>
          </p:cNvSpPr>
          <p:nvPr/>
        </p:nvSpPr>
        <p:spPr bwMode="auto">
          <a:xfrm>
            <a:off x="911225" y="4343400"/>
            <a:ext cx="27400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Медицинское </a:t>
            </a:r>
            <a:br>
              <a:rPr lang="ru-RU" altLang="ru-RU" sz="1700" b="1">
                <a:solidFill>
                  <a:srgbClr val="002060"/>
                </a:solidFill>
                <a:latin typeface="Rosatom"/>
              </a:rPr>
            </a:b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обеспечение и ДМС</a:t>
            </a:r>
          </a:p>
        </p:txBody>
      </p:sp>
      <p:sp>
        <p:nvSpPr>
          <p:cNvPr id="20504" name="TextBox 24"/>
          <p:cNvSpPr txBox="1">
            <a:spLocks noChangeArrowheads="1"/>
          </p:cNvSpPr>
          <p:nvPr/>
        </p:nvSpPr>
        <p:spPr bwMode="auto">
          <a:xfrm>
            <a:off x="8099425" y="5707063"/>
            <a:ext cx="38036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Программа негосударственного пенсионного обеспечения</a:t>
            </a:r>
          </a:p>
        </p:txBody>
      </p:sp>
      <p:sp>
        <p:nvSpPr>
          <p:cNvPr id="20505" name="TextBox 25"/>
          <p:cNvSpPr txBox="1">
            <a:spLocks noChangeArrowheads="1"/>
          </p:cNvSpPr>
          <p:nvPr/>
        </p:nvSpPr>
        <p:spPr bwMode="auto">
          <a:xfrm>
            <a:off x="304800" y="5538788"/>
            <a:ext cx="335597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Санаторно-</a:t>
            </a:r>
            <a:br>
              <a:rPr lang="ru-RU" altLang="ru-RU" sz="1700" b="1">
                <a:solidFill>
                  <a:srgbClr val="002060"/>
                </a:solidFill>
                <a:latin typeface="Rosatom"/>
              </a:rPr>
            </a:b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курортное лечение и оздоровление работников и их детей, детский отдых</a:t>
            </a:r>
          </a:p>
        </p:txBody>
      </p:sp>
      <p:sp>
        <p:nvSpPr>
          <p:cNvPr id="20506" name="TextBox 26"/>
          <p:cNvSpPr txBox="1">
            <a:spLocks noChangeArrowheads="1"/>
          </p:cNvSpPr>
          <p:nvPr/>
        </p:nvSpPr>
        <p:spPr bwMode="auto">
          <a:xfrm>
            <a:off x="8928100" y="4011613"/>
            <a:ext cx="31527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2060"/>
                </a:solidFill>
                <a:latin typeface="Rosatom"/>
              </a:rPr>
              <a:t>Социальная поддержка пенсионеров</a:t>
            </a:r>
          </a:p>
        </p:txBody>
      </p:sp>
      <p:grpSp>
        <p:nvGrpSpPr>
          <p:cNvPr id="20507" name="Группа 27"/>
          <p:cNvGrpSpPr>
            <a:grpSpLocks/>
          </p:cNvGrpSpPr>
          <p:nvPr/>
        </p:nvGrpSpPr>
        <p:grpSpPr bwMode="auto">
          <a:xfrm rot="2760144">
            <a:off x="2223295" y="1272381"/>
            <a:ext cx="6386512" cy="4549775"/>
            <a:chOff x="1030232" y="1142999"/>
            <a:chExt cx="7880075" cy="561367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4388232" y="1158892"/>
              <a:ext cx="1126285" cy="11262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262045" y="1160587"/>
              <a:ext cx="1126284" cy="11262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36898" y="1164586"/>
              <a:ext cx="1124326" cy="112626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533173" y="2269496"/>
              <a:ext cx="1126285" cy="1124302"/>
            </a:xfrm>
            <a:prstGeom prst="rect">
              <a:avLst/>
            </a:prstGeom>
            <a:solidFill>
              <a:srgbClr val="06C4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152114" y="2273953"/>
              <a:ext cx="1124326" cy="112430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132673" y="3418209"/>
              <a:ext cx="1124326" cy="1126262"/>
            </a:xfrm>
            <a:prstGeom prst="rect">
              <a:avLst/>
            </a:prstGeom>
            <a:solidFill>
              <a:srgbClr val="359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4390552" y="4537433"/>
              <a:ext cx="1126284" cy="11262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509889" y="4540012"/>
              <a:ext cx="1126284" cy="1126262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6637806" y="5649952"/>
              <a:ext cx="1124326" cy="1126262"/>
            </a:xfrm>
            <a:prstGeom prst="rect">
              <a:avLst/>
            </a:prstGeom>
            <a:solidFill>
              <a:srgbClr val="FCD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5518600" y="1158508"/>
              <a:ext cx="1126284" cy="1126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277979" y="2270167"/>
              <a:ext cx="1126285" cy="1124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391528" y="3405681"/>
              <a:ext cx="1126285" cy="1126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637522" y="3416962"/>
              <a:ext cx="1124326" cy="1126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509885" y="5648200"/>
              <a:ext cx="1126285" cy="1126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262955" y="4537768"/>
              <a:ext cx="1126284" cy="1126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012965" y="3410770"/>
              <a:ext cx="1126284" cy="1126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7767327" y="2292453"/>
              <a:ext cx="1126284" cy="1126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rgbClr val="FFFFFF"/>
                </a:solidFill>
              </a:endParaRPr>
            </a:p>
          </p:txBody>
        </p:sp>
      </p:grpSp>
      <p:pic>
        <p:nvPicPr>
          <p:cNvPr id="20508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28725"/>
            <a:ext cx="5937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416425"/>
            <a:ext cx="6842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2535238"/>
            <a:ext cx="747713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Рисунок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128963"/>
            <a:ext cx="8651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5121275"/>
            <a:ext cx="71913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901825"/>
            <a:ext cx="6969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6"/>
          <a:stretch>
            <a:fillRect/>
          </a:stretch>
        </p:blipFill>
        <p:spPr bwMode="auto">
          <a:xfrm>
            <a:off x="3551238" y="3255963"/>
            <a:ext cx="114776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5" name="Рисунок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4416425"/>
            <a:ext cx="5540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6" name="Рисунок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8465">
            <a:off x="10948988" y="2490788"/>
            <a:ext cx="13017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7" name="Рисунок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931">
            <a:off x="127000" y="2130425"/>
            <a:ext cx="56356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8" name="Рисунок 56" descr="Изображение выглядит как забор, рисунок&#10;&#10;Автоматически созданное описание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05225"/>
            <a:ext cx="395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9" name="Рисунок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3" y="1084263"/>
            <a:ext cx="692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0" name="Рисунок 58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3" y="4722813"/>
            <a:ext cx="3968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1" name="Рисунок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3975"/>
            <a:ext cx="4921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2" name="Рисунок 60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006975"/>
            <a:ext cx="4524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3" name="Рисунок 6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3435350"/>
            <a:ext cx="6508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4" name="Рисунок 62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563" y="5419725"/>
            <a:ext cx="39528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5" name="Рисунок 63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790575"/>
            <a:ext cx="39528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4788" y="171450"/>
            <a:ext cx="10572750" cy="461963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СОЦИАЛЬНАЯ ПОДДЕРЖКА МОЛОДЫХ РАБОТНИКОВ</a:t>
            </a:r>
            <a:endParaRPr lang="ru-RU" altLang="ru-RU" sz="2400" dirty="0">
              <a:solidFill>
                <a:schemeClr val="tx2">
                  <a:lumMod val="75000"/>
                </a:schemeClr>
              </a:solidFill>
              <a:latin typeface="Rosatom" panose="020B0503040504020204"/>
            </a:endParaRPr>
          </a:p>
        </p:txBody>
      </p:sp>
      <p:graphicFrame>
        <p:nvGraphicFramePr>
          <p:cNvPr id="5" name="Group 6"/>
          <p:cNvGraphicFramePr>
            <a:graphicFrameLocks/>
          </p:cNvGraphicFramePr>
          <p:nvPr/>
        </p:nvGraphicFramePr>
        <p:xfrm>
          <a:off x="6200777" y="4263068"/>
          <a:ext cx="5900210" cy="731558"/>
        </p:xfrm>
        <a:graphic>
          <a:graphicData uri="http://schemas.openxmlformats.org/drawingml/2006/table">
            <a:tbl>
              <a:tblPr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  <a:reflection blurRad="6350" stA="50000" endA="300" endPos="55500" dist="50800" dir="5400000" sy="-100000" algn="bl" rotWithShape="0"/>
                </a:effectLst>
                <a:tableStyleId>{69C7853C-536D-4A76-A0AE-DD22124D55A5}</a:tableStyleId>
              </a:tblPr>
              <a:tblGrid>
                <a:gridCol w="1154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4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6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кредита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19" marR="121919" marT="45729" marB="4572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ставки банка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19" marR="121919" marT="45729" marB="4572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выплат молодого специалиста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19" marR="121919" marT="45729" marB="4572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кредита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19" marR="121919" marT="45729" marB="45729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90%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19" marR="121919" marT="45729" marB="4572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10%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19" marR="121919" marT="45729" marB="4572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4%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19" marR="121919" marT="45729" marB="4572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15-30 лет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19" marR="121919" marT="45729" marB="45729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6056313" y="3752850"/>
            <a:ext cx="6188075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 smtClean="0">
                <a:solidFill>
                  <a:schemeClr val="tx2">
                    <a:lumMod val="50000"/>
                  </a:schemeClr>
                </a:solidFill>
                <a:latin typeface="Rosatom" panose="020B0503040504020204"/>
                <a:cs typeface="Arial" panose="020B0604020202020204" pitchFamily="34" charset="0"/>
              </a:rPr>
              <a:t>ЛЬГОТНЫЕ УСЛОВИЯ УЧАСТИЯ В ЖИЛИЩНОЙ ПРОГРАММЕ РФЯЦ-ВНИИЭФ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400" b="1" dirty="0">
              <a:solidFill>
                <a:schemeClr val="tx2">
                  <a:lumMod val="50000"/>
                </a:schemeClr>
              </a:solidFill>
              <a:latin typeface="Rosatom" panose="020B0503040504020204"/>
            </a:endParaRPr>
          </a:p>
        </p:txBody>
      </p:sp>
      <p:pic>
        <p:nvPicPr>
          <p:cNvPr id="9" name="Picture 2" descr="F:\ВУЗ\Фото\22-мк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0777" y="5248068"/>
            <a:ext cx="3448047" cy="1241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3" descr="F:\ВУЗ\Фото\благоустройство-дворов.jpg"/>
          <p:cNvPicPr>
            <a:picLocks noChangeAspect="1" noChangeArrowheads="1"/>
          </p:cNvPicPr>
          <p:nvPr/>
        </p:nvPicPr>
        <p:blipFill>
          <a:blip r:embed="rId4" cstate="print"/>
          <a:srcRect b="28102"/>
          <a:stretch>
            <a:fillRect/>
          </a:stretch>
        </p:blipFill>
        <p:spPr bwMode="auto">
          <a:xfrm>
            <a:off x="9372600" y="5237958"/>
            <a:ext cx="2819403" cy="1251769"/>
          </a:xfrm>
          <a:prstGeom prst="roundRect">
            <a:avLst>
              <a:gd name="adj" fmla="val 304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6005513" y="817563"/>
            <a:ext cx="6096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ДИНАМИКА ИЗМЕНЕНИЯ ГАРАНТИРОВАНИЯ УРОВНЯ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 ЗАРАБОТНОЙ ПЛАТЫ МОЛОДЫХ СПЕЦИАЛИСТОВ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С 2019 – 2021 ГГ., РУБ.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733425"/>
          <a:ext cx="6004987" cy="604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1513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374">
            <a:off x="-438150" y="3767138"/>
            <a:ext cx="112553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3887">
            <a:off x="-58738" y="2439988"/>
            <a:ext cx="7715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27752">
            <a:off x="11482388" y="1557338"/>
            <a:ext cx="795337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6" name="Диаграмма 15"/>
          <p:cNvGraphicFramePr>
            <a:graphicFrameLocks/>
          </p:cNvGraphicFramePr>
          <p:nvPr/>
        </p:nvGraphicFramePr>
        <p:xfrm>
          <a:off x="6673850" y="1271588"/>
          <a:ext cx="5083175" cy="256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Диаграмма" r:id="rId13" imgW="5090601" imgH="2572735" progId="Excel.Sheet.8">
                  <p:embed/>
                </p:oleObj>
              </mc:Choice>
              <mc:Fallback>
                <p:oleObj name="Диаграмма" r:id="rId13" imgW="5090601" imgH="2572735" progId="Excel.Sheet.8">
                  <p:embed/>
                  <p:pic>
                    <p:nvPicPr>
                      <p:cNvPr id="0" name="Диаграмма 15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3850" y="1271588"/>
                        <a:ext cx="5083175" cy="256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90500" y="160338"/>
            <a:ext cx="9810750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СОВЕТ МОЛОДЕЖИ РФЯЦ-ВНИИЭФ</a:t>
            </a:r>
          </a:p>
        </p:txBody>
      </p:sp>
      <p:pic>
        <p:nvPicPr>
          <p:cNvPr id="9" name="Рисунок 8" descr="IMG_0543.jpg"/>
          <p:cNvPicPr>
            <a:picLocks noChangeAspect="1"/>
          </p:cNvPicPr>
          <p:nvPr/>
        </p:nvPicPr>
        <p:blipFill>
          <a:blip r:embed="rId2" cstate="print"/>
          <a:srcRect l="433" t="20403" r="8443"/>
          <a:stretch>
            <a:fillRect/>
          </a:stretch>
        </p:blipFill>
        <p:spPr bwMode="auto">
          <a:xfrm>
            <a:off x="2892987" y="3925610"/>
            <a:ext cx="2372067" cy="161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20" name="Схема 19"/>
          <p:cNvGraphicFramePr/>
          <p:nvPr/>
        </p:nvGraphicFramePr>
        <p:xfrm>
          <a:off x="6858222" y="313067"/>
          <a:ext cx="3855101" cy="3660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/>
          <p:cNvGraphicFramePr/>
          <p:nvPr/>
        </p:nvGraphicFramePr>
        <p:xfrm>
          <a:off x="9080717" y="1990713"/>
          <a:ext cx="3038512" cy="3079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5" name="Схема 24"/>
          <p:cNvGraphicFramePr/>
          <p:nvPr/>
        </p:nvGraphicFramePr>
        <p:xfrm>
          <a:off x="424648" y="939613"/>
          <a:ext cx="4317599" cy="2726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00" y="4431172"/>
            <a:ext cx="2719805" cy="2041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8" y="3513142"/>
            <a:ext cx="3069286" cy="2046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61" y="5070099"/>
            <a:ext cx="2145959" cy="160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08" y="5099713"/>
            <a:ext cx="2372069" cy="1540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4" y="3942263"/>
            <a:ext cx="2417283" cy="161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3" y="5219171"/>
            <a:ext cx="2404797" cy="1540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541" name="Рисунок 3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263" y="939800"/>
            <a:ext cx="12827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Рисунок 3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-123825"/>
            <a:ext cx="8905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Рисунок 3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94207">
            <a:off x="6237288" y="844550"/>
            <a:ext cx="288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69863" y="184150"/>
            <a:ext cx="9202737" cy="476250"/>
          </a:xfrm>
          <a:prstGeom prst="rect">
            <a:avLst/>
          </a:prstGeom>
        </p:spPr>
        <p:txBody>
          <a:bodyPr lIns="107287" tIns="53643" rIns="107287" bIns="53643" anchor="ctr">
            <a:spAutoFit/>
          </a:bodyPr>
          <a:lstStyle>
            <a:lvl1pPr algn="l" defTabSz="1072866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002060"/>
                </a:solidFill>
                <a:latin typeface="Rosatom" panose="020B0503040504020204"/>
              </a:rPr>
              <a:t>ПРИВЛЕКАТЕЛЬНОСТЬ РФЯЦ-ВНИИЭФ КАК РАБОТОДАТЕЛЯ ЭТО:</a:t>
            </a:r>
            <a:endParaRPr lang="ru-RU" sz="2400" dirty="0">
              <a:latin typeface="Rosatom" panose="020B0503040504020204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400050" y="661109"/>
          <a:ext cx="11391899" cy="6054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556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r="56534" b="6416"/>
          <a:stretch>
            <a:fillRect/>
          </a:stretch>
        </p:blipFill>
        <p:spPr bwMode="auto">
          <a:xfrm>
            <a:off x="652463" y="808038"/>
            <a:ext cx="15144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Рисунок 29"/>
          <p:cNvSpPr>
            <a:spLocks noChangeAspect="1"/>
          </p:cNvSpPr>
          <p:nvPr/>
        </p:nvSpPr>
        <p:spPr bwMode="auto">
          <a:xfrm rot="502885">
            <a:off x="10056813" y="1228725"/>
            <a:ext cx="16478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3558" name="Рисунок 31"/>
          <p:cNvSpPr>
            <a:spLocks noChangeAspect="1"/>
          </p:cNvSpPr>
          <p:nvPr/>
        </p:nvSpPr>
        <p:spPr bwMode="auto">
          <a:xfrm rot="305117">
            <a:off x="6232525" y="1054100"/>
            <a:ext cx="173355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3559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8" y="4932363"/>
            <a:ext cx="21494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273175"/>
            <a:ext cx="2085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75" y="733425"/>
            <a:ext cx="6921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5512">
            <a:off x="10852150" y="5207000"/>
            <a:ext cx="116998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38" y="4770438"/>
            <a:ext cx="1106488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Рисунок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4560">
            <a:off x="1168400" y="5727700"/>
            <a:ext cx="9493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363" y="1002522"/>
            <a:ext cx="11693847" cy="5380879"/>
          </a:xfrm>
          <a:prstGeom prst="rect">
            <a:avLst/>
          </a:prstGeom>
          <a:effectLst>
            <a:glow rad="50800">
              <a:schemeClr val="accent2">
                <a:lumMod val="40000"/>
                <a:lumOff val="60000"/>
                <a:alpha val="60000"/>
              </a:schemeClr>
            </a:glow>
          </a:effectLst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409575" y="142875"/>
            <a:ext cx="9810750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002060"/>
                </a:solidFill>
                <a:latin typeface="Rosatom"/>
              </a:rPr>
              <a:t>ФГУП «РФЯЦ-ВНИИЭФ» В СТРУКТУРЕ АТОМНОЙ ОТРАСЛИ РФ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679617" y="2535735"/>
            <a:ext cx="9238593" cy="869251"/>
            <a:chOff x="2396359" y="2559750"/>
            <a:chExt cx="9238593" cy="869250"/>
          </a:xfr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 5"/>
            <p:cNvSpPr/>
            <p:nvPr/>
          </p:nvSpPr>
          <p:spPr>
            <a:xfrm>
              <a:off x="2396359" y="2559750"/>
              <a:ext cx="9238593" cy="86925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16803" y="2710468"/>
              <a:ext cx="6602514" cy="553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dirty="0">
                  <a:solidFill>
                    <a:srgbClr val="004099"/>
                  </a:solidFill>
                  <a:latin typeface="Rosatom" panose="020B0503040504020204"/>
                </a:rPr>
                <a:t>РОССИЙСКИЙ ФЕДЕРАЛЬНЫЙ ЯДЕРНЫЙ ЦЕНТР – ВСЕРОССИЙСКИЙ НАУЧНО-ИССЛЕДОВАТЕЛЬСКИЙ ИНСТИТУТ ЭКСПЕРИМЕНТАЛЬНОЙ ФИЗИКИ</a:t>
              </a:r>
            </a:p>
          </p:txBody>
        </p:sp>
      </p:grpSp>
      <p:sp>
        <p:nvSpPr>
          <p:cNvPr id="9" name="Стрелка вправо 8"/>
          <p:cNvSpPr/>
          <p:nvPr/>
        </p:nvSpPr>
        <p:spPr>
          <a:xfrm>
            <a:off x="2173288" y="2647950"/>
            <a:ext cx="463550" cy="757238"/>
          </a:xfrm>
          <a:prstGeom prst="rightArrow">
            <a:avLst>
              <a:gd name="adj1" fmla="val 58333"/>
              <a:gd name="adj2" fmla="val 50000"/>
            </a:avLst>
          </a:prstGeom>
          <a:gradFill flip="none" rotWithShape="1">
            <a:gsLst>
              <a:gs pos="0">
                <a:srgbClr val="3671B1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3500000" scaled="1"/>
            <a:tileRect/>
          </a:gradFill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5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r="19104" b="25526"/>
          <a:stretch>
            <a:fillRect/>
          </a:stretch>
        </p:blipFill>
        <p:spPr bwMode="auto">
          <a:xfrm>
            <a:off x="2800350" y="2647950"/>
            <a:ext cx="15779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93688" y="2320925"/>
            <a:ext cx="1879600" cy="1293813"/>
          </a:xfrm>
          <a:prstGeom prst="roundRect">
            <a:avLst>
              <a:gd name="adj" fmla="val 6903"/>
            </a:avLst>
          </a:prstGeom>
          <a:noFill/>
          <a:ln w="38100">
            <a:solidFill>
              <a:srgbClr val="0EAE0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256">
            <a:off x="11126788" y="2673350"/>
            <a:ext cx="1000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19" y="5360572"/>
            <a:ext cx="1340887" cy="1340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580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5512">
            <a:off x="10145713" y="5951538"/>
            <a:ext cx="11699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55" y="3740748"/>
            <a:ext cx="1528850" cy="152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0" r="2776"/>
          <a:stretch/>
        </p:blipFill>
        <p:spPr>
          <a:xfrm>
            <a:off x="8867402" y="5343720"/>
            <a:ext cx="1495600" cy="1323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583" name="Заголовок 1"/>
          <p:cNvSpPr>
            <a:spLocks noGrp="1"/>
          </p:cNvSpPr>
          <p:nvPr>
            <p:ph type="title"/>
          </p:nvPr>
        </p:nvSpPr>
        <p:spPr>
          <a:xfrm>
            <a:off x="190500" y="106363"/>
            <a:ext cx="10163175" cy="708025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osatom"/>
                <a:cs typeface="Arial" pitchFamily="34" charset="0"/>
              </a:rPr>
              <a:t>ФИЛИАЛ МГУ</a:t>
            </a:r>
            <a:r>
              <a:rPr lang="en-US" altLang="ru-RU" smtClean="0">
                <a:cs typeface="Arial" pitchFamily="34" charset="0"/>
              </a:rPr>
              <a:t> </a:t>
            </a:r>
            <a:r>
              <a:rPr lang="ru-RU" altLang="ru-RU" smtClean="0">
                <a:latin typeface="Rosatom"/>
                <a:cs typeface="Arial" pitchFamily="34" charset="0"/>
              </a:rPr>
              <a:t>ИМЕНИ М.В. ЛОМОНОСОВА - КЛЮЧЕВОЙ ЭЛЕМЕНТ СОЗДАНИЯ </a:t>
            </a:r>
            <a:br>
              <a:rPr lang="ru-RU" altLang="ru-RU" smtClean="0">
                <a:latin typeface="Rosatom"/>
                <a:cs typeface="Arial" pitchFamily="34" charset="0"/>
              </a:rPr>
            </a:br>
            <a:r>
              <a:rPr lang="ru-RU" altLang="ru-RU" smtClean="0">
                <a:latin typeface="Rosatom"/>
                <a:cs typeface="Arial" pitchFamily="34" charset="0"/>
              </a:rPr>
              <a:t>«НАЦИОНАЛЬНОГО ЦЕНТРА ФИЗИКИ И МАТЕМАТИКИ»</a:t>
            </a:r>
            <a:endParaRPr lang="ru-RU" altLang="ru-RU" smtClean="0">
              <a:latin typeface="Rosatom"/>
            </a:endParaRPr>
          </a:p>
        </p:txBody>
      </p:sp>
      <p:sp>
        <p:nvSpPr>
          <p:cNvPr id="19" name="Нашивка 54"/>
          <p:cNvSpPr/>
          <p:nvPr/>
        </p:nvSpPr>
        <p:spPr>
          <a:xfrm rot="16200000">
            <a:off x="1223169" y="4283869"/>
            <a:ext cx="190500" cy="192088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36625" y="971550"/>
            <a:ext cx="11085513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Подготовка кадров высшей квалификации для решения национальных задач</a:t>
            </a:r>
          </a:p>
        </p:txBody>
      </p:sp>
      <p:grpSp>
        <p:nvGrpSpPr>
          <p:cNvPr id="24586" name="Группа 41"/>
          <p:cNvGrpSpPr>
            <a:grpSpLocks/>
          </p:cNvGrpSpPr>
          <p:nvPr/>
        </p:nvGrpSpPr>
        <p:grpSpPr bwMode="auto">
          <a:xfrm>
            <a:off x="242888" y="971550"/>
            <a:ext cx="912812" cy="315913"/>
            <a:chOff x="5132880" y="3635587"/>
            <a:chExt cx="11886294" cy="315808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5153545" y="3635587"/>
              <a:ext cx="11679589" cy="30787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FFFFFF"/>
                </a:solidFill>
                <a:latin typeface="Rosatom" panose="020B0503040504020204"/>
              </a:endParaRPr>
            </a:p>
          </p:txBody>
        </p:sp>
        <p:sp>
          <p:nvSpPr>
            <p:cNvPr id="24613" name="Заголовок 1"/>
            <p:cNvSpPr txBox="1">
              <a:spLocks/>
            </p:cNvSpPr>
            <p:nvPr/>
          </p:nvSpPr>
          <p:spPr bwMode="auto">
            <a:xfrm>
              <a:off x="5132880" y="3643631"/>
              <a:ext cx="11886294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600" b="1">
                  <a:solidFill>
                    <a:srgbClr val="003274"/>
                  </a:solidFill>
                  <a:latin typeface="Rosatom"/>
                  <a:cs typeface="Arial" pitchFamily="34" charset="0"/>
                </a:rPr>
                <a:t>ЦЕЛЬ:</a:t>
              </a:r>
              <a:endParaRPr lang="ru-RU" altLang="ru-RU" sz="1600" b="1">
                <a:solidFill>
                  <a:srgbClr val="003274"/>
                </a:solidFill>
                <a:latin typeface="Rosatom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138738" y="2774950"/>
            <a:ext cx="1914525" cy="722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3274"/>
                </a:solidFill>
                <a:latin typeface="Impact" panose="020B0806030902050204" pitchFamily="34" charset="0"/>
              </a:rPr>
              <a:t>300</a:t>
            </a:r>
            <a:r>
              <a:rPr lang="ru-RU" sz="14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студентов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3274"/>
                </a:solidFill>
                <a:latin typeface="Impact" panose="020B0806030902050204" pitchFamily="34" charset="0"/>
              </a:rPr>
              <a:t>50</a:t>
            </a:r>
            <a:r>
              <a:rPr lang="ru-RU" sz="14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аспирантов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38738" y="3524250"/>
            <a:ext cx="3078162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3274"/>
                </a:solidFill>
                <a:latin typeface="Impact" panose="020B0806030902050204" pitchFamily="34" charset="0"/>
              </a:rPr>
              <a:t>50</a:t>
            </a:r>
            <a:r>
              <a:rPr lang="ru-RU" sz="1400" i="1" dirty="0">
                <a:solidFill>
                  <a:srgbClr val="003274"/>
                </a:solidFill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студентов</a:t>
            </a:r>
          </a:p>
          <a:p>
            <a:pPr indent="2698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(первый набор)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8150" y="3968750"/>
            <a:ext cx="7667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2021 г.</a:t>
            </a:r>
          </a:p>
        </p:txBody>
      </p:sp>
      <p:sp>
        <p:nvSpPr>
          <p:cNvPr id="24590" name="TextBox 64"/>
          <p:cNvSpPr txBox="1">
            <a:spLocks noChangeArrowheads="1"/>
          </p:cNvSpPr>
          <p:nvPr/>
        </p:nvSpPr>
        <p:spPr bwMode="auto">
          <a:xfrm>
            <a:off x="441325" y="2790825"/>
            <a:ext cx="884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3274"/>
                </a:solidFill>
                <a:cs typeface="Arial" pitchFamily="34" charset="0"/>
              </a:rPr>
              <a:t>202</a:t>
            </a:r>
            <a:r>
              <a:rPr lang="en-US" altLang="ru-RU" sz="1400" b="1">
                <a:solidFill>
                  <a:srgbClr val="003274"/>
                </a:solidFill>
                <a:cs typeface="Arial" pitchFamily="34" charset="0"/>
              </a:rPr>
              <a:t>4</a:t>
            </a:r>
            <a:r>
              <a:rPr lang="ru-RU" altLang="ru-RU" sz="1400" b="1">
                <a:solidFill>
                  <a:srgbClr val="003274"/>
                </a:solidFill>
                <a:cs typeface="Arial" pitchFamily="34" charset="0"/>
              </a:rPr>
              <a:t> г.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95425" y="2805113"/>
            <a:ext cx="3738563" cy="2108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Ядерная и радиационная физика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Электрофизика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Газодинамика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Теоретическая физика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Прикладная математика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3274"/>
                </a:solidFill>
                <a:ea typeface="+mj-ea"/>
                <a:cs typeface="Arial" panose="020B0604020202020204" pitchFamily="34" charset="0"/>
              </a:rPr>
              <a:t>Лазерная физика</a:t>
            </a:r>
          </a:p>
        </p:txBody>
      </p:sp>
      <p:cxnSp>
        <p:nvCxnSpPr>
          <p:cNvPr id="67" name="Прямая соединительная линия 66"/>
          <p:cNvCxnSpPr>
            <a:endCxn id="69" idx="0"/>
          </p:cNvCxnSpPr>
          <p:nvPr/>
        </p:nvCxnSpPr>
        <p:spPr>
          <a:xfrm flipV="1">
            <a:off x="1316038" y="2865438"/>
            <a:ext cx="4762" cy="167798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вал 67"/>
          <p:cNvSpPr/>
          <p:nvPr/>
        </p:nvSpPr>
        <p:spPr>
          <a:xfrm>
            <a:off x="1239838" y="4033838"/>
            <a:ext cx="157162" cy="15398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cs typeface="Arial" panose="020B0604020202020204" pitchFamily="34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1241425" y="2865438"/>
            <a:ext cx="157163" cy="1555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cs typeface="Arial" panose="020B0604020202020204" pitchFamily="34" charset="0"/>
            </a:endParaRPr>
          </a:p>
        </p:txBody>
      </p:sp>
      <p:sp>
        <p:nvSpPr>
          <p:cNvPr id="70" name="Нашивка 74"/>
          <p:cNvSpPr/>
          <p:nvPr/>
        </p:nvSpPr>
        <p:spPr>
          <a:xfrm rot="16200000">
            <a:off x="1220787" y="3049588"/>
            <a:ext cx="188913" cy="192088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596" name="Прямоугольник 70"/>
          <p:cNvSpPr>
            <a:spLocks noChangeArrowheads="1"/>
          </p:cNvSpPr>
          <p:nvPr/>
        </p:nvSpPr>
        <p:spPr bwMode="auto">
          <a:xfrm>
            <a:off x="242888" y="5294313"/>
            <a:ext cx="70056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300"/>
              </a:spcAft>
              <a:buFont typeface="Wingdings" pitchFamily="2" charset="2"/>
              <a:buChar char="§"/>
            </a:pPr>
            <a:r>
              <a:rPr lang="ru-RU" altLang="ru-RU" sz="1500">
                <a:solidFill>
                  <a:srgbClr val="003274"/>
                </a:solidFill>
                <a:cs typeface="Arial" pitchFamily="34" charset="0"/>
              </a:rPr>
              <a:t>Уникальные образовательные программы</a:t>
            </a:r>
          </a:p>
          <a:p>
            <a:pPr eaLnBrk="1" hangingPunct="1">
              <a:spcAft>
                <a:spcPts val="300"/>
              </a:spcAft>
              <a:buFont typeface="Wingdings" pitchFamily="2" charset="2"/>
              <a:buChar char="§"/>
            </a:pPr>
            <a:r>
              <a:rPr lang="ru-RU" altLang="ru-RU" sz="1500">
                <a:solidFill>
                  <a:srgbClr val="003274"/>
                </a:solidFill>
                <a:cs typeface="Arial" pitchFamily="34" charset="0"/>
              </a:rPr>
              <a:t>Решение научных проблем мирового уровня</a:t>
            </a:r>
          </a:p>
          <a:p>
            <a:pPr eaLnBrk="1" hangingPunct="1">
              <a:spcAft>
                <a:spcPts val="300"/>
              </a:spcAft>
              <a:buFont typeface="Wingdings" pitchFamily="2" charset="2"/>
              <a:buChar char="§"/>
            </a:pPr>
            <a:r>
              <a:rPr lang="ru-RU" altLang="ru-RU" sz="1500">
                <a:solidFill>
                  <a:srgbClr val="003274"/>
                </a:solidFill>
                <a:cs typeface="Arial" pitchFamily="34" charset="0"/>
              </a:rPr>
              <a:t>Участие в проектах федерального значения</a:t>
            </a:r>
          </a:p>
          <a:p>
            <a:pPr eaLnBrk="1" hangingPunct="1">
              <a:spcAft>
                <a:spcPts val="300"/>
              </a:spcAft>
              <a:buFont typeface="Wingdings" pitchFamily="2" charset="2"/>
              <a:buChar char="§"/>
            </a:pPr>
            <a:r>
              <a:rPr lang="ru-RU" altLang="ru-RU" sz="1500">
                <a:solidFill>
                  <a:srgbClr val="003274"/>
                </a:solidFill>
                <a:cs typeface="Arial" pitchFamily="34" charset="0"/>
              </a:rPr>
              <a:t>Проведение исследований на установках класса мегасайенс</a:t>
            </a:r>
            <a:endParaRPr lang="en-US" altLang="ru-RU" sz="1500">
              <a:solidFill>
                <a:srgbClr val="003274"/>
              </a:solidFill>
              <a:cs typeface="Arial" pitchFamily="34" charset="0"/>
            </a:endParaRPr>
          </a:p>
          <a:p>
            <a:pPr eaLnBrk="1" hangingPunct="1">
              <a:spcAft>
                <a:spcPts val="300"/>
              </a:spcAft>
              <a:buFont typeface="Wingdings" pitchFamily="2" charset="2"/>
              <a:buChar char="§"/>
            </a:pPr>
            <a:r>
              <a:rPr lang="ru-RU" altLang="ru-RU" sz="1500">
                <a:solidFill>
                  <a:srgbClr val="003274"/>
                </a:solidFill>
                <a:cs typeface="Arial" pitchFamily="34" charset="0"/>
              </a:rPr>
              <a:t>Связь с реальным сектором экономики</a:t>
            </a:r>
          </a:p>
        </p:txBody>
      </p:sp>
      <p:sp>
        <p:nvSpPr>
          <p:cNvPr id="24597" name="Прямоугольник 73"/>
          <p:cNvSpPr>
            <a:spLocks noChangeArrowheads="1"/>
          </p:cNvSpPr>
          <p:nvPr/>
        </p:nvSpPr>
        <p:spPr bwMode="auto">
          <a:xfrm>
            <a:off x="10099675" y="201295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3274"/>
              </a:solidFill>
              <a:cs typeface="Arial" pitchFamily="34" charset="0"/>
            </a:endParaRPr>
          </a:p>
        </p:txBody>
      </p:sp>
      <p:grpSp>
        <p:nvGrpSpPr>
          <p:cNvPr id="24598" name="Группа 84"/>
          <p:cNvGrpSpPr>
            <a:grpSpLocks/>
          </p:cNvGrpSpPr>
          <p:nvPr/>
        </p:nvGrpSpPr>
        <p:grpSpPr bwMode="auto">
          <a:xfrm>
            <a:off x="1219200" y="2398713"/>
            <a:ext cx="2746375" cy="315912"/>
            <a:chOff x="5132880" y="3635587"/>
            <a:chExt cx="11886294" cy="315808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5146621" y="3635587"/>
              <a:ext cx="11680173" cy="30787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 dirty="0">
                <a:solidFill>
                  <a:srgbClr val="FFFFFF"/>
                </a:solidFill>
                <a:latin typeface="Rosatom" panose="020B0503040504020204"/>
              </a:endParaRPr>
            </a:p>
          </p:txBody>
        </p:sp>
        <p:sp>
          <p:nvSpPr>
            <p:cNvPr id="24611" name="Заголовок 1"/>
            <p:cNvSpPr txBox="1">
              <a:spLocks/>
            </p:cNvSpPr>
            <p:nvPr/>
          </p:nvSpPr>
          <p:spPr bwMode="auto">
            <a:xfrm>
              <a:off x="5132880" y="3643631"/>
              <a:ext cx="11886294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b="1">
                  <a:solidFill>
                    <a:srgbClr val="003274"/>
                  </a:solidFill>
                  <a:latin typeface="Rosatom"/>
                  <a:cs typeface="Arial" pitchFamily="34" charset="0"/>
                </a:rPr>
                <a:t>Направления подготовки</a:t>
              </a:r>
            </a:p>
          </p:txBody>
        </p:sp>
      </p:grpSp>
      <p:grpSp>
        <p:nvGrpSpPr>
          <p:cNvPr id="24599" name="Группа 87"/>
          <p:cNvGrpSpPr>
            <a:grpSpLocks/>
          </p:cNvGrpSpPr>
          <p:nvPr/>
        </p:nvGrpSpPr>
        <p:grpSpPr bwMode="auto">
          <a:xfrm>
            <a:off x="5199063" y="2419350"/>
            <a:ext cx="3105150" cy="315913"/>
            <a:chOff x="5132880" y="3635587"/>
            <a:chExt cx="11886294" cy="315808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5151109" y="3635587"/>
              <a:ext cx="11679682" cy="30787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4609" name="Заголовок 1"/>
            <p:cNvSpPr txBox="1">
              <a:spLocks/>
            </p:cNvSpPr>
            <p:nvPr/>
          </p:nvSpPr>
          <p:spPr bwMode="auto">
            <a:xfrm>
              <a:off x="5132880" y="3643631"/>
              <a:ext cx="11886294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b="1">
                  <a:solidFill>
                    <a:srgbClr val="003274"/>
                  </a:solidFill>
                  <a:latin typeface="Rosatom"/>
                  <a:cs typeface="Arial" pitchFamily="34" charset="0"/>
                </a:rPr>
                <a:t>Количество обучающихся</a:t>
              </a:r>
            </a:p>
          </p:txBody>
        </p:sp>
      </p:grpSp>
      <p:grpSp>
        <p:nvGrpSpPr>
          <p:cNvPr id="24600" name="Группа 90"/>
          <p:cNvGrpSpPr>
            <a:grpSpLocks/>
          </p:cNvGrpSpPr>
          <p:nvPr/>
        </p:nvGrpSpPr>
        <p:grpSpPr bwMode="auto">
          <a:xfrm>
            <a:off x="242888" y="4951413"/>
            <a:ext cx="3105150" cy="315912"/>
            <a:chOff x="5132880" y="3635587"/>
            <a:chExt cx="11886294" cy="315808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5151109" y="3635587"/>
              <a:ext cx="11679682" cy="30787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FFFFFF"/>
                </a:solidFill>
                <a:latin typeface="Rosatom" panose="020B0503040504020204"/>
              </a:endParaRPr>
            </a:p>
          </p:txBody>
        </p:sp>
        <p:sp>
          <p:nvSpPr>
            <p:cNvPr id="24607" name="Заголовок 1"/>
            <p:cNvSpPr txBox="1">
              <a:spLocks/>
            </p:cNvSpPr>
            <p:nvPr/>
          </p:nvSpPr>
          <p:spPr bwMode="auto">
            <a:xfrm>
              <a:off x="5132880" y="3643631"/>
              <a:ext cx="11886294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377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3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600" b="1">
                  <a:solidFill>
                    <a:srgbClr val="003274"/>
                  </a:solidFill>
                  <a:latin typeface="Rosatom"/>
                  <a:cs typeface="Arial" pitchFamily="34" charset="0"/>
                </a:rPr>
                <a:t>ВОЗМОЖНОСТИ</a:t>
              </a:r>
            </a:p>
          </p:txBody>
        </p:sp>
      </p:grpSp>
      <p:sp>
        <p:nvSpPr>
          <p:cNvPr id="24601" name="Прямоугольник 33"/>
          <p:cNvSpPr>
            <a:spLocks noChangeArrowheads="1"/>
          </p:cNvSpPr>
          <p:nvPr/>
        </p:nvSpPr>
        <p:spPr bwMode="auto">
          <a:xfrm>
            <a:off x="242888" y="1328738"/>
            <a:ext cx="116109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300" i="1">
                <a:solidFill>
                  <a:srgbClr val="002060"/>
                </a:solidFill>
              </a:rPr>
              <a:t>«Хотел бы подчеркнуть еще раз: именно синтез высочайшего уровня образования, фундаментальной науки и внедрения новых знаний, разработок позволит и дальше привлекать в университет и одарённых студентов, и талантливых преподавателей, и молодых учёных да и предпринимателей , причём не только из России, но и других государств, а для этого нужно постоянно идти вперёд.»</a:t>
            </a:r>
          </a:p>
          <a:p>
            <a:pPr algn="r" eaLnBrk="1" hangingPunct="1"/>
            <a:r>
              <a:rPr lang="ru-RU" altLang="ru-RU" sz="1300" i="1">
                <a:solidFill>
                  <a:srgbClr val="002060"/>
                </a:solidFill>
              </a:rPr>
              <a:t>В.В. Путин, Заседание попечительского совета МГУ 24,12,2020</a:t>
            </a:r>
          </a:p>
        </p:txBody>
      </p:sp>
      <p:pic>
        <p:nvPicPr>
          <p:cNvPr id="24602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0" y="4543425"/>
            <a:ext cx="14176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66" y="2400861"/>
            <a:ext cx="1287391" cy="1287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8"/>
          <a:stretch/>
        </p:blipFill>
        <p:spPr>
          <a:xfrm>
            <a:off x="9775516" y="2400861"/>
            <a:ext cx="1255889" cy="1311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209" y="3740748"/>
            <a:ext cx="1550476" cy="1550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279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64755">
            <a:off x="11329988" y="4189413"/>
            <a:ext cx="10033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125">
            <a:off x="10901363" y="5400675"/>
            <a:ext cx="15494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Заголовок 1"/>
          <p:cNvSpPr>
            <a:spLocks noGrp="1"/>
          </p:cNvSpPr>
          <p:nvPr>
            <p:ph type="title"/>
          </p:nvPr>
        </p:nvSpPr>
        <p:spPr>
          <a:xfrm>
            <a:off x="190500" y="228600"/>
            <a:ext cx="10163175" cy="461963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latin typeface="Rosatom"/>
              </a:rPr>
              <a:t>УНИКАЛЬНАЯ НАУЧНО-ЭКСПЕРИМЕНТАЛЬНАЯ БАЗА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5100" y="5641975"/>
            <a:ext cx="1194117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0" b="1" dirty="0">
                <a:solidFill>
                  <a:srgbClr val="002060"/>
                </a:solidFill>
                <a:latin typeface="Rosatom" panose="020B0503040504020204"/>
              </a:rPr>
              <a:t>3. </a:t>
            </a:r>
            <a:r>
              <a:rPr lang="ru-RU" sz="1600" b="1" dirty="0">
                <a:solidFill>
                  <a:srgbClr val="002060"/>
                </a:solidFill>
                <a:latin typeface="Rosatom" panose="020B0503040504020204"/>
              </a:rPr>
              <a:t>Супер С-Тау фабрика - </a:t>
            </a:r>
            <a:r>
              <a:rPr lang="ru-RU" sz="1600" b="1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ускорительный комплекс со встречными электрон-позитронными пучками:</a:t>
            </a:r>
          </a:p>
          <a:p>
            <a:pPr marL="361950" indent="-180975" algn="just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фундаментальные исследования очарованных частиц и тау-лептонов с рекордным уровнем точности; </a:t>
            </a:r>
          </a:p>
          <a:p>
            <a:pPr marL="361950" indent="-180975" algn="just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поиск ‘’Новой физики’’ – явлений за рамками Стандартной модели.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65100" y="4403725"/>
            <a:ext cx="11877675" cy="1184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0" b="1" dirty="0">
                <a:solidFill>
                  <a:srgbClr val="002060"/>
                </a:solidFill>
                <a:latin typeface="Rosatom" panose="020B0503040504020204"/>
              </a:rPr>
              <a:t>2. </a:t>
            </a:r>
            <a:r>
              <a:rPr lang="ru-RU" sz="1600" b="1" dirty="0">
                <a:solidFill>
                  <a:srgbClr val="002060"/>
                </a:solidFill>
                <a:latin typeface="Rosatom" panose="020B0503040504020204"/>
              </a:rPr>
              <a:t>Инновационный центр:</a:t>
            </a:r>
          </a:p>
          <a:p>
            <a:pPr marL="361950" indent="-180975" algn="just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место проведения научных конференций участников консорциума и других масштабных мероприятий, офис-центр для </a:t>
            </a:r>
            <a:br>
              <a:rPr lang="ru-RU" sz="1500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спин-</a:t>
            </a:r>
            <a:r>
              <a:rPr lang="ru-RU" sz="1500" dirty="0" err="1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офф</a:t>
            </a:r>
            <a:r>
              <a:rPr lang="ru-RU" sz="1500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 компаний научных сотрудников, студентов;</a:t>
            </a:r>
          </a:p>
          <a:p>
            <a:pPr marL="361950" indent="-180975" algn="just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отраслевой акселератор для поддержки </a:t>
            </a:r>
            <a:r>
              <a:rPr lang="ru-RU" sz="1500" dirty="0" err="1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стартап</a:t>
            </a:r>
            <a:r>
              <a:rPr lang="ru-RU" sz="1500" dirty="0">
                <a:solidFill>
                  <a:srgbClr val="002060"/>
                </a:solidFill>
                <a:latin typeface="Rosatom" panose="020B0503040504020204"/>
                <a:ea typeface="Calibri" panose="020F0502020204030204" pitchFamily="34" charset="0"/>
                <a:cs typeface="Times New Roman" panose="02020603050405020304" pitchFamily="18" charset="0"/>
              </a:rPr>
              <a:t>-компаний и талантливой молодежи (фонд посевных инвестиций).</a:t>
            </a:r>
          </a:p>
        </p:txBody>
      </p:sp>
      <p:grpSp>
        <p:nvGrpSpPr>
          <p:cNvPr id="25607" name="Группа 35"/>
          <p:cNvGrpSpPr>
            <a:grpSpLocks/>
          </p:cNvGrpSpPr>
          <p:nvPr/>
        </p:nvGrpSpPr>
        <p:grpSpPr bwMode="auto">
          <a:xfrm>
            <a:off x="165100" y="1003300"/>
            <a:ext cx="4510088" cy="3189288"/>
            <a:chOff x="164805" y="687726"/>
            <a:chExt cx="4511077" cy="3189693"/>
          </a:xfrm>
        </p:grpSpPr>
        <p:pic>
          <p:nvPicPr>
            <p:cNvPr id="25621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05" y="687726"/>
              <a:ext cx="4511077" cy="318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Овал 30"/>
            <p:cNvSpPr/>
            <p:nvPr/>
          </p:nvSpPr>
          <p:spPr>
            <a:xfrm>
              <a:off x="2051169" y="1929309"/>
              <a:ext cx="300104" cy="28578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32" name="Овал 31"/>
            <p:cNvSpPr/>
            <p:nvPr/>
          </p:nvSpPr>
          <p:spPr>
            <a:xfrm>
              <a:off x="4248750" y="1922958"/>
              <a:ext cx="301691" cy="28578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33" name="Овал 32"/>
            <p:cNvSpPr/>
            <p:nvPr/>
          </p:nvSpPr>
          <p:spPr>
            <a:xfrm>
              <a:off x="4248750" y="3486844"/>
              <a:ext cx="301691" cy="2969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5608" name="Группа 36"/>
          <p:cNvGrpSpPr>
            <a:grpSpLocks/>
          </p:cNvGrpSpPr>
          <p:nvPr/>
        </p:nvGrpSpPr>
        <p:grpSpPr bwMode="auto">
          <a:xfrm>
            <a:off x="4675188" y="1055688"/>
            <a:ext cx="7367587" cy="3573462"/>
            <a:chOff x="4675882" y="783719"/>
            <a:chExt cx="7522570" cy="363127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737476" y="783719"/>
              <a:ext cx="7460976" cy="11082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ru-RU" sz="1400" b="1" dirty="0">
                  <a:solidFill>
                    <a:srgbClr val="002060"/>
                  </a:solidFill>
                  <a:latin typeface="Rosatom" panose="020B0503040504020204"/>
                </a:rPr>
                <a:t>1. </a:t>
              </a:r>
              <a:r>
                <a:rPr lang="ru-RU" sz="1600" b="1" dirty="0">
                  <a:solidFill>
                    <a:srgbClr val="002060"/>
                  </a:solidFill>
                  <a:latin typeface="Rosatom" panose="020B0503040504020204"/>
                </a:rPr>
                <a:t>Центр коллективного пользования Федерального Ядерного центра -  </a:t>
              </a:r>
              <a:r>
                <a:rPr lang="ru-RU" sz="1500" dirty="0">
                  <a:solidFill>
                    <a:srgbClr val="002060"/>
                  </a:solidFill>
                  <a:latin typeface="Rosatom" panose="020B0503040504020204"/>
                  <a:ea typeface="Calibri" panose="020F0502020204030204" pitchFamily="34" charset="0"/>
                  <a:cs typeface="Times New Roman" panose="02020603050405020304" pitchFamily="18" charset="0"/>
                </a:rPr>
                <a:t>обеспечение доступа студентов, научных специалистов консорциума к </a:t>
              </a:r>
              <a:r>
                <a:rPr lang="ru-RU" sz="1500" b="1" dirty="0">
                  <a:solidFill>
                    <a:srgbClr val="002060"/>
                  </a:solidFill>
                  <a:latin typeface="Rosatom" panose="020B0503040504020204"/>
                  <a:ea typeface="Calibri" panose="020F0502020204030204" pitchFamily="34" charset="0"/>
                  <a:cs typeface="Times New Roman" panose="02020603050405020304" pitchFamily="18" charset="0"/>
                </a:rPr>
                <a:t>уникальным элементам </a:t>
              </a:r>
              <a:r>
                <a:rPr lang="ru-RU" sz="1500" dirty="0">
                  <a:solidFill>
                    <a:srgbClr val="002060"/>
                  </a:solidFill>
                  <a:latin typeface="Rosatom" panose="020B0503040504020204"/>
                  <a:ea typeface="Calibri" panose="020F0502020204030204" pitchFamily="34" charset="0"/>
                  <a:cs typeface="Times New Roman" panose="02020603050405020304" pitchFamily="18" charset="0"/>
                </a:rPr>
                <a:t>научно-технологической базы Института </a:t>
              </a:r>
              <a:r>
                <a:rPr lang="ru-RU" sz="1500" spc="-30" dirty="0">
                  <a:solidFill>
                    <a:srgbClr val="002060"/>
                  </a:solidFill>
                  <a:latin typeface="Rosatom" panose="020B0503040504020204"/>
                  <a:ea typeface="Calibri" panose="020F0502020204030204" pitchFamily="34" charset="0"/>
                  <a:cs typeface="Times New Roman" panose="02020603050405020304" pitchFamily="18" charset="0"/>
                </a:rPr>
                <a:t>(сдача в эксплуатацию – </a:t>
              </a:r>
              <a:r>
                <a:rPr lang="ru-RU" sz="1400" spc="-30" dirty="0">
                  <a:solidFill>
                    <a:srgbClr val="002060"/>
                  </a:solidFill>
                  <a:latin typeface="Rosatom" panose="020B0503040504020204"/>
                  <a:ea typeface="Calibri" panose="020F0502020204030204" pitchFamily="34" charset="0"/>
                  <a:cs typeface="Times New Roman" panose="02020603050405020304" pitchFamily="18" charset="0"/>
                </a:rPr>
                <a:t>2024</a:t>
              </a:r>
              <a:r>
                <a:rPr lang="ru-RU" sz="1500" spc="-30" dirty="0">
                  <a:solidFill>
                    <a:srgbClr val="002060"/>
                  </a:solidFill>
                  <a:latin typeface="Rosatom" panose="020B0503040504020204"/>
                  <a:ea typeface="Calibri" panose="020F0502020204030204" pitchFamily="34" charset="0"/>
                  <a:cs typeface="Times New Roman" panose="02020603050405020304" pitchFamily="18" charset="0"/>
                </a:rPr>
                <a:t> год).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ru-RU" sz="1500" dirty="0">
                  <a:solidFill>
                    <a:srgbClr val="002060"/>
                  </a:solidFill>
                  <a:latin typeface="Rosatom" panose="020B0503040504020204"/>
                  <a:ea typeface="Calibri" panose="020F0502020204030204" pitchFamily="34" charset="0"/>
                  <a:cs typeface="Times New Roman" panose="02020603050405020304" pitchFamily="18" charset="0"/>
                </a:rPr>
                <a:t>НАПРАВЛЕНИЯ ДЕЯТЕЛЬНОСТИ ЦКП</a:t>
              </a:r>
            </a:p>
          </p:txBody>
        </p:sp>
        <p:sp>
          <p:nvSpPr>
            <p:cNvPr id="25611" name="Прямоугольник 24"/>
            <p:cNvSpPr>
              <a:spLocks noChangeArrowheads="1"/>
            </p:cNvSpPr>
            <p:nvPr/>
          </p:nvSpPr>
          <p:spPr bwMode="auto">
            <a:xfrm>
              <a:off x="4675882" y="3738659"/>
              <a:ext cx="7430530" cy="676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just" eaLnBrk="1" hangingPunct="1">
                <a:lnSpc>
                  <a:spcPct val="115000"/>
                </a:lnSpc>
              </a:pPr>
              <a:r>
                <a:rPr lang="ru-RU" altLang="ru-RU" sz="1100" i="1">
                  <a:solidFill>
                    <a:srgbClr val="002060"/>
                  </a:solidFill>
                  <a:ea typeface="Calibri" pitchFamily="34" charset="0"/>
                  <a:cs typeface="Times New Roman" pitchFamily="18" charset="0"/>
                </a:rPr>
                <a:t>В состав </a:t>
              </a:r>
              <a:r>
                <a:rPr lang="ru-RU" altLang="ru-RU" sz="1100" b="1" i="1">
                  <a:solidFill>
                    <a:srgbClr val="002060"/>
                  </a:solidFill>
                  <a:ea typeface="Calibri" pitchFamily="34" charset="0"/>
                  <a:cs typeface="Times New Roman" pitchFamily="18" charset="0"/>
                </a:rPr>
                <a:t>ЦКП ВНИИЭФ  </a:t>
              </a:r>
              <a:r>
                <a:rPr lang="ru-RU" altLang="ru-RU" sz="1100" i="1">
                  <a:solidFill>
                    <a:srgbClr val="002060"/>
                  </a:solidFill>
                  <a:ea typeface="Calibri" pitchFamily="34" charset="0"/>
                  <a:cs typeface="Times New Roman" pitchFamily="18" charset="0"/>
                </a:rPr>
                <a:t>будет входить крупнейший в РФ вычислительный центр, основанный на новых физических принципах; шлюзовые камеры, позволяющие работать в режиме удаленного доступа (виртуальная и дополненная реальность) с уникальными научными установками ВНИИЭФ в Сарове. </a:t>
              </a:r>
            </a:p>
          </p:txBody>
        </p:sp>
        <p:grpSp>
          <p:nvGrpSpPr>
            <p:cNvPr id="25612" name="Группа 34"/>
            <p:cNvGrpSpPr>
              <a:grpSpLocks/>
            </p:cNvGrpSpPr>
            <p:nvPr/>
          </p:nvGrpSpPr>
          <p:grpSpPr bwMode="auto">
            <a:xfrm>
              <a:off x="4737476" y="2141965"/>
              <a:ext cx="7368936" cy="1537109"/>
              <a:chOff x="5723682" y="2311740"/>
              <a:chExt cx="6382730" cy="1331393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5723682" y="2335542"/>
                <a:ext cx="1524706" cy="1077309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pic>
            <p:nvPicPr>
              <p:cNvPr id="25614" name="Рисунок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10820634" y="2102428"/>
                <a:ext cx="1076465" cy="1495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5" name="Рисунок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0848" y="2328942"/>
                <a:ext cx="1499287" cy="1076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6" name="Рисунок 2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0374" y="2327864"/>
                <a:ext cx="1499286" cy="1077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Прямоугольная выноска 22"/>
              <p:cNvSpPr/>
              <p:nvPr/>
            </p:nvSpPr>
            <p:spPr>
              <a:xfrm>
                <a:off x="5723682" y="3257752"/>
                <a:ext cx="1516283" cy="385651"/>
              </a:xfrm>
              <a:prstGeom prst="wedgeRectCallout">
                <a:avLst>
                  <a:gd name="adj1" fmla="val 20250"/>
                  <a:gd name="adj2" fmla="val -68636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00050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1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Суперкомпьютерные технологии</a:t>
                </a:r>
              </a:p>
            </p:txBody>
          </p:sp>
          <p:sp>
            <p:nvSpPr>
              <p:cNvPr id="29" name="Прямоугольная выноска 28"/>
              <p:cNvSpPr/>
              <p:nvPr/>
            </p:nvSpPr>
            <p:spPr>
              <a:xfrm>
                <a:off x="7345262" y="3257752"/>
                <a:ext cx="1516283" cy="385651"/>
              </a:xfrm>
              <a:prstGeom prst="wedgeRectCallout">
                <a:avLst>
                  <a:gd name="adj1" fmla="val 20250"/>
                  <a:gd name="adj2" fmla="val -68636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00050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1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Лазерные технологии</a:t>
                </a:r>
              </a:p>
            </p:txBody>
          </p:sp>
          <p:sp>
            <p:nvSpPr>
              <p:cNvPr id="30" name="Прямоугольная выноска 29"/>
              <p:cNvSpPr/>
              <p:nvPr/>
            </p:nvSpPr>
            <p:spPr>
              <a:xfrm>
                <a:off x="8968246" y="3257752"/>
                <a:ext cx="1516283" cy="385651"/>
              </a:xfrm>
              <a:prstGeom prst="wedgeRectCallout">
                <a:avLst>
                  <a:gd name="adj1" fmla="val 20250"/>
                  <a:gd name="adj2" fmla="val -68636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00050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1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Информационные технологии</a:t>
                </a:r>
              </a:p>
            </p:txBody>
          </p:sp>
          <p:sp>
            <p:nvSpPr>
              <p:cNvPr id="34" name="Прямоугольная выноска 33"/>
              <p:cNvSpPr/>
              <p:nvPr/>
            </p:nvSpPr>
            <p:spPr>
              <a:xfrm>
                <a:off x="10589826" y="3257752"/>
                <a:ext cx="1516283" cy="385651"/>
              </a:xfrm>
              <a:prstGeom prst="wedgeRectCallout">
                <a:avLst>
                  <a:gd name="adj1" fmla="val 20250"/>
                  <a:gd name="adj2" fmla="val -68636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00050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1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Сильные магнитные взаимодействия</a:t>
                </a:r>
              </a:p>
            </p:txBody>
          </p:sp>
        </p:grpSp>
      </p:grpSp>
      <p:pic>
        <p:nvPicPr>
          <p:cNvPr id="25609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5326">
            <a:off x="9007475" y="6072188"/>
            <a:ext cx="7826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8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2533">
            <a:off x="5961063" y="2903538"/>
            <a:ext cx="1298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80988" y="1954213"/>
          <a:ext cx="5724525" cy="455136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72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44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2021 год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7" marR="91447" marT="45722" marB="45722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500" dirty="0" err="1" smtClean="0"/>
                        <a:t>таунхаусы</a:t>
                      </a:r>
                      <a:r>
                        <a:rPr lang="ru-RU" sz="1500" dirty="0" smtClean="0"/>
                        <a:t> на 50 мест </a:t>
                      </a:r>
                      <a:br>
                        <a:rPr lang="ru-RU" sz="1500" dirty="0" smtClean="0"/>
                      </a:br>
                      <a:r>
                        <a:rPr lang="ru-RU" sz="1500" dirty="0" smtClean="0"/>
                        <a:t>(2-х местное  размещение)</a:t>
                      </a:r>
                    </a:p>
                    <a:p>
                      <a:pPr marL="177800" indent="-177800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500" dirty="0" smtClean="0"/>
                        <a:t>гостиница для  ППС</a:t>
                      </a:r>
                    </a:p>
                    <a:p>
                      <a:pPr marL="177800" indent="-177800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500" dirty="0" smtClean="0"/>
                        <a:t>столовая, кафе</a:t>
                      </a:r>
                      <a:endParaRPr lang="ru-RU" sz="15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47" marR="91447" marT="45722" marB="45722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995">
                <a:tc>
                  <a:txBody>
                    <a:bodyPr/>
                    <a:lstStyle/>
                    <a:p>
                      <a:r>
                        <a:rPr lang="ru-RU" sz="1600" dirty="0"/>
                        <a:t>2024 год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2" marB="45722">
                    <a:lnT w="12700" cmpd="sng">
                      <a:noFill/>
                    </a:lnT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/>
                        <a:t>жилые кампусы на 300 мест</a:t>
                      </a:r>
                    </a:p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/>
                        <a:t>жилье для ППС (коттеджи)</a:t>
                      </a:r>
                    </a:p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/>
                        <a:t>спортивный комплекс</a:t>
                      </a:r>
                    </a:p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/>
                        <a:t>гостиница на 150 мест</a:t>
                      </a:r>
                    </a:p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/>
                        <a:t>кафе-столовая, досуговый центр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2" marB="45722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28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2030</a:t>
                      </a:r>
                      <a:r>
                        <a:rPr lang="ru-RU" sz="1600" baseline="0" dirty="0"/>
                        <a:t> год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2" marB="45722"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/>
                        <a:t>жилые кампусы </a:t>
                      </a:r>
                      <a:endParaRPr lang="en-US" sz="1400" kern="1200" dirty="0" smtClean="0"/>
                    </a:p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 smtClean="0"/>
                        <a:t>коттеджи </a:t>
                      </a:r>
                      <a:r>
                        <a:rPr lang="ru-RU" sz="1400" kern="1200" dirty="0"/>
                        <a:t>для ППС</a:t>
                      </a:r>
                    </a:p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/>
                        <a:t>медицинский центр</a:t>
                      </a:r>
                    </a:p>
                    <a:p>
                      <a:pPr marL="177800" indent="-177800" algn="l" defTabSz="121917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/>
                        <a:t>спортивные объекты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35" name="Заголовок 1"/>
          <p:cNvSpPr>
            <a:spLocks noGrp="1"/>
          </p:cNvSpPr>
          <p:nvPr>
            <p:ph type="title"/>
          </p:nvPr>
        </p:nvSpPr>
        <p:spPr>
          <a:xfrm>
            <a:off x="190500" y="260350"/>
            <a:ext cx="10163175" cy="400050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osatom"/>
              </a:rPr>
              <a:t>УСЛОВИЯ ОБУЧЕНИЯ И ПРОЖИВАНИЯ</a:t>
            </a:r>
          </a:p>
        </p:txBody>
      </p:sp>
      <p:sp>
        <p:nvSpPr>
          <p:cNvPr id="26636" name="TextBox 3"/>
          <p:cNvSpPr txBox="1">
            <a:spLocks noChangeArrowheads="1"/>
          </p:cNvSpPr>
          <p:nvPr/>
        </p:nvSpPr>
        <p:spPr bwMode="auto">
          <a:xfrm>
            <a:off x="190500" y="739775"/>
            <a:ext cx="11490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>
                <a:latin typeface="Rosatom"/>
              </a:rPr>
              <a:t>Комфортная среда для учебы, работы и отдыха: жилые кампусы, жилье для преподавателей, учреждения питания, спортивные объекты, общественные пространства для творчества и отдыха </a:t>
            </a:r>
          </a:p>
        </p:txBody>
      </p:sp>
      <p:sp>
        <p:nvSpPr>
          <p:cNvPr id="26637" name="Rectangle 3"/>
          <p:cNvSpPr>
            <a:spLocks noChangeArrowheads="1"/>
          </p:cNvSpPr>
          <p:nvPr/>
        </p:nvSpPr>
        <p:spPr bwMode="auto">
          <a:xfrm>
            <a:off x="6862763" y="5411788"/>
            <a:ext cx="41878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 typeface="Wingdings" pitchFamily="2" charset="2"/>
              <a:buChar char="§"/>
            </a:pPr>
            <a:r>
              <a:rPr lang="ru-RU" altLang="ru-RU" sz="1100">
                <a:solidFill>
                  <a:srgbClr val="003274"/>
                </a:solidFill>
                <a:latin typeface="Rosatom"/>
                <a:cs typeface="Times New Roman" pitchFamily="18" charset="0"/>
              </a:rPr>
              <a:t>контроль территории и помещений в </a:t>
            </a:r>
            <a:r>
              <a:rPr lang="ru-RU" altLang="ru-RU" sz="1100">
                <a:solidFill>
                  <a:srgbClr val="003274"/>
                </a:solidFill>
                <a:latin typeface="Rosatom"/>
                <a:cs typeface="Arial" pitchFamily="34" charset="0"/>
              </a:rPr>
              <a:t>целях обеспечения безопасности с помощью современных технических и телекоммуникационных средств.</a:t>
            </a:r>
          </a:p>
          <a:p>
            <a:pPr algn="just">
              <a:buFont typeface="Wingdings" pitchFamily="2" charset="2"/>
              <a:buChar char="§"/>
            </a:pPr>
            <a:r>
              <a:rPr lang="ru-RU" altLang="ru-RU" sz="1100">
                <a:solidFill>
                  <a:srgbClr val="003274"/>
                </a:solidFill>
                <a:latin typeface="Rosatom"/>
                <a:cs typeface="Arial" pitchFamily="34" charset="0"/>
              </a:rPr>
              <a:t>создание единого телекоммуникационного пространства для комфортного проживания и передвижения по территории </a:t>
            </a:r>
            <a:r>
              <a:rPr lang="ru-RU" altLang="ru-RU" sz="1100">
                <a:solidFill>
                  <a:srgbClr val="003274"/>
                </a:solidFill>
                <a:latin typeface="Rosatom"/>
                <a:cs typeface="Times New Roman" pitchFamily="18" charset="0"/>
              </a:rPr>
              <a:t>технопарка, пользования услугами образовательных и научных учреждений, предприятий общепита и проведения досуга. </a:t>
            </a:r>
            <a:endParaRPr lang="ru-RU" altLang="ru-RU" sz="1100">
              <a:solidFill>
                <a:srgbClr val="003274"/>
              </a:solidFill>
              <a:latin typeface="Rosatom"/>
            </a:endParaRPr>
          </a:p>
        </p:txBody>
      </p:sp>
      <p:grpSp>
        <p:nvGrpSpPr>
          <p:cNvPr id="26638" name="Группа 13"/>
          <p:cNvGrpSpPr>
            <a:grpSpLocks/>
          </p:cNvGrpSpPr>
          <p:nvPr/>
        </p:nvGrpSpPr>
        <p:grpSpPr bwMode="auto">
          <a:xfrm>
            <a:off x="5146675" y="5624513"/>
            <a:ext cx="1614488" cy="1020762"/>
            <a:chOff x="5984240" y="5711719"/>
            <a:chExt cx="1614224" cy="1020698"/>
          </a:xfrm>
        </p:grpSpPr>
        <p:pic>
          <p:nvPicPr>
            <p:cNvPr id="16" name="Picture 6" descr="https://www.1home.io/blog/content/images/2019/06/i-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25399" y="5711719"/>
              <a:ext cx="1131907" cy="84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7" name="Прямоугольник 16"/>
            <p:cNvSpPr>
              <a:spLocks noChangeArrowheads="1"/>
            </p:cNvSpPr>
            <p:nvPr/>
          </p:nvSpPr>
          <p:spPr bwMode="auto">
            <a:xfrm>
              <a:off x="5984240" y="6440029"/>
              <a:ext cx="1614224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1300" b="1">
                  <a:solidFill>
                    <a:srgbClr val="002060"/>
                  </a:solidFill>
                  <a:cs typeface="Arial" pitchFamily="34" charset="0"/>
                </a:rPr>
                <a:t>«</a:t>
              </a:r>
              <a:r>
                <a:rPr lang="en-US" altLang="ru-RU" sz="1300" b="1">
                  <a:solidFill>
                    <a:srgbClr val="002060"/>
                  </a:solidFill>
                  <a:cs typeface="Arial" pitchFamily="34" charset="0"/>
                </a:rPr>
                <a:t>smart building</a:t>
              </a:r>
              <a:r>
                <a:rPr lang="ru-RU" altLang="ru-RU" sz="1300" b="1">
                  <a:solidFill>
                    <a:srgbClr val="002060"/>
                  </a:solidFill>
                  <a:cs typeface="Arial" pitchFamily="34" charset="0"/>
                </a:rPr>
                <a:t>»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90500" y="1419225"/>
            <a:ext cx="5815013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 defTabSz="121917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Rosatom" panose="020B0503040504020204"/>
              </a:rPr>
              <a:t>Финансовое обеспечение 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/>
              </a:rPr>
              <a:t>от 55 000 руб. ежемесячно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97" y="3492985"/>
            <a:ext cx="1833031" cy="183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87" y="3492985"/>
            <a:ext cx="1833031" cy="183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96" y="1615386"/>
            <a:ext cx="1833031" cy="183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88" y="1626250"/>
            <a:ext cx="1811305" cy="1811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644" name="Рисунок 20" descr="Изображение выглядит как забор, рисунок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49224">
            <a:off x="11079163" y="1300163"/>
            <a:ext cx="13843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Рисунок 22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336">
            <a:off x="11374438" y="4632325"/>
            <a:ext cx="3968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8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одзаголовок 2"/>
          <p:cNvSpPr txBox="1">
            <a:spLocks noChangeArrowheads="1"/>
          </p:cNvSpPr>
          <p:nvPr/>
        </p:nvSpPr>
        <p:spPr bwMode="auto">
          <a:xfrm>
            <a:off x="5605463" y="2870200"/>
            <a:ext cx="40878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spcBef>
                <a:spcPct val="20000"/>
              </a:spcBef>
              <a:buFont typeface="Arial" pitchFamily="34" charset="0"/>
              <a:buChar char="•"/>
              <a:defRPr sz="4200">
                <a:solidFill>
                  <a:schemeClr val="tx1"/>
                </a:solidFill>
                <a:latin typeface="Arial" pitchFamily="34" charset="0"/>
              </a:defRPr>
            </a:lvl1pPr>
            <a:lvl2pPr marL="514350" indent="-171450" defTabSz="685800">
              <a:spcBef>
                <a:spcPct val="20000"/>
              </a:spcBef>
              <a:buFont typeface="Arial" pitchFamily="34" charset="0"/>
              <a:buChar char="–"/>
              <a:defRPr sz="3700">
                <a:solidFill>
                  <a:schemeClr val="tx1"/>
                </a:solidFill>
                <a:latin typeface="Arial" pitchFamily="34" charset="0"/>
              </a:defRPr>
            </a:lvl2pPr>
            <a:lvl3pPr marL="857250" indent="-171450" defTabSz="6858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200150" indent="-171450" defTabSz="68580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1543050" indent="-171450" defTabSz="685800">
              <a:spcBef>
                <a:spcPct val="20000"/>
              </a:spcBef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ru-RU" altLang="ru-RU" sz="3200" b="1">
                <a:solidFill>
                  <a:srgbClr val="FFFFFF"/>
                </a:solidFill>
                <a:latin typeface="Rosatom"/>
                <a:ea typeface="Rosatom"/>
                <a:cs typeface="Arial" pitchFamily="34" charset="0"/>
              </a:rPr>
              <a:t>Сергей Шаньдюк</a:t>
            </a:r>
          </a:p>
        </p:txBody>
      </p:sp>
      <p:sp>
        <p:nvSpPr>
          <p:cNvPr id="4" name="Подзаголовок 2">
            <a:extLst/>
          </p:cNvPr>
          <p:cNvSpPr txBox="1">
            <a:spLocks noChangeArrowheads="1"/>
          </p:cNvSpPr>
          <p:nvPr/>
        </p:nvSpPr>
        <p:spPr bwMode="auto">
          <a:xfrm>
            <a:off x="5605463" y="3486150"/>
            <a:ext cx="55530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400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СПЕЦИАЛИСТ ПО ПОДБОРУ ПЕРСОНАЛА 2 КАТЕГОРИИ</a:t>
            </a:r>
            <a:r>
              <a:rPr lang="ru-RU" altLang="x-none" sz="1867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, </a:t>
            </a:r>
            <a:endParaRPr lang="ru-RU" altLang="x-none" sz="1867" dirty="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400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ФГУП «РФЯЦ-ВНИИЭФ»</a:t>
            </a:r>
            <a:endParaRPr lang="ru-RU" altLang="x-none" sz="1400" dirty="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867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г. Саров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867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8 (831) 3025909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867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8 (</a:t>
            </a:r>
            <a:endParaRPr lang="ru-RU" altLang="x-none" sz="1867" dirty="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pic>
        <p:nvPicPr>
          <p:cNvPr id="27652" name="Рисунок 4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538" y="784225"/>
            <a:ext cx="71596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5" descr="Изображение выглядит как рубашка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347663"/>
            <a:ext cx="14160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6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1214438"/>
            <a:ext cx="73818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7013"/>
            <a:ext cx="696912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8" descr="Изображение выглядит как колесо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713" y="1108075"/>
            <a:ext cx="7620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388938"/>
            <a:ext cx="12668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88938"/>
            <a:ext cx="7397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/>
          </p:cNvPr>
          <p:cNvSpPr/>
          <p:nvPr/>
        </p:nvSpPr>
        <p:spPr>
          <a:xfrm>
            <a:off x="0" y="2657475"/>
            <a:ext cx="12192000" cy="3155950"/>
          </a:xfrm>
          <a:prstGeom prst="rect">
            <a:avLst/>
          </a:prstGeom>
          <a:solidFill>
            <a:srgbClr val="003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240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27660" name="Подзаголовок 2"/>
          <p:cNvSpPr txBox="1">
            <a:spLocks noChangeArrowheads="1"/>
          </p:cNvSpPr>
          <p:nvPr/>
        </p:nvSpPr>
        <p:spPr bwMode="auto">
          <a:xfrm>
            <a:off x="5757863" y="3022600"/>
            <a:ext cx="40878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spcBef>
                <a:spcPct val="20000"/>
              </a:spcBef>
              <a:buFont typeface="Arial" pitchFamily="34" charset="0"/>
              <a:buChar char="•"/>
              <a:defRPr sz="4200">
                <a:solidFill>
                  <a:schemeClr val="tx1"/>
                </a:solidFill>
                <a:latin typeface="Arial" pitchFamily="34" charset="0"/>
              </a:defRPr>
            </a:lvl1pPr>
            <a:lvl2pPr marL="514350" indent="-171450" defTabSz="685800">
              <a:spcBef>
                <a:spcPct val="20000"/>
              </a:spcBef>
              <a:buFont typeface="Arial" pitchFamily="34" charset="0"/>
              <a:buChar char="–"/>
              <a:defRPr sz="3700">
                <a:solidFill>
                  <a:schemeClr val="tx1"/>
                </a:solidFill>
                <a:latin typeface="Arial" pitchFamily="34" charset="0"/>
              </a:defRPr>
            </a:lvl2pPr>
            <a:lvl3pPr marL="857250" indent="-171450" defTabSz="6858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200150" indent="-171450" defTabSz="68580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1543050" indent="-171450" defTabSz="685800">
              <a:spcBef>
                <a:spcPct val="20000"/>
              </a:spcBef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ru-RU" altLang="ru-RU" sz="3200" b="1">
                <a:solidFill>
                  <a:srgbClr val="FFFFFF"/>
                </a:solidFill>
                <a:latin typeface="Rosatom"/>
                <a:ea typeface="Rosatom"/>
                <a:cs typeface="Arial" pitchFamily="34" charset="0"/>
              </a:rPr>
              <a:t>Сергей Шаньдюк</a:t>
            </a:r>
          </a:p>
        </p:txBody>
      </p:sp>
      <p:sp>
        <p:nvSpPr>
          <p:cNvPr id="15" name="Подзаголовок 2">
            <a:extLst/>
          </p:cNvPr>
          <p:cNvSpPr txBox="1">
            <a:spLocks noChangeArrowheads="1"/>
          </p:cNvSpPr>
          <p:nvPr/>
        </p:nvSpPr>
        <p:spPr bwMode="auto">
          <a:xfrm>
            <a:off x="5757863" y="3638550"/>
            <a:ext cx="55530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400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СПЕЦИАЛИСТ ПО ПОДБОРУ ПЕРСОНАЛА 2 КАТЕГОРИИ</a:t>
            </a:r>
            <a:r>
              <a:rPr lang="ru-RU" altLang="x-none" sz="1867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, </a:t>
            </a:r>
            <a:endParaRPr lang="ru-RU" altLang="x-none" sz="1867" dirty="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400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ФГУП «РФЯЦ-ВНИИЭФ», г. Саров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x-none" sz="1400" dirty="0" smtClean="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400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8 (831) 302-59-09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x-none" sz="1400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8 (950) 376-07-31</a:t>
            </a:r>
            <a:endParaRPr lang="en-US" altLang="x-none" sz="1400" dirty="0" smtClean="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x-none" sz="1400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opp@vniief.ru</a:t>
            </a:r>
            <a:endParaRPr lang="en-US" altLang="x-none" sz="1400" dirty="0" smtClean="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x-none" sz="1400" dirty="0" smtClean="0">
                <a:solidFill>
                  <a:prstClr val="white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vniief.ru</a:t>
            </a:r>
            <a:endParaRPr lang="en-US" altLang="x-none" sz="1400" dirty="0">
              <a:solidFill>
                <a:prstClr val="white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pic>
        <p:nvPicPr>
          <p:cNvPr id="27662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/>
          <a:stretch>
            <a:fillRect/>
          </a:stretch>
        </p:blipFill>
        <p:spPr bwMode="auto">
          <a:xfrm>
            <a:off x="725488" y="-171450"/>
            <a:ext cx="4854575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72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3" y="1199072"/>
            <a:ext cx="5169812" cy="3752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1" name="Рисунок 46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436">
            <a:off x="-628650" y="5086350"/>
            <a:ext cx="16652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749799" y="5441691"/>
          <a:ext cx="5028042" cy="583984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{68D230F3-CF80-4859-8CE7-A43EE81993B5}</a:tableStyleId>
              </a:tblPr>
              <a:tblGrid>
                <a:gridCol w="3084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466">
                <a:tc>
                  <a:txBody>
                    <a:bodyPr/>
                    <a:lstStyle/>
                    <a:p>
                      <a:r>
                        <a:rPr lang="ru-RU" sz="1400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Rosatom" panose="020B0503040504020204"/>
                        </a:rPr>
                        <a:t>Протяженность периметра ЗАТО</a:t>
                      </a:r>
                      <a:endParaRPr lang="ru-RU" sz="1400" b="1" i="0" kern="1200" baseline="0" dirty="0">
                        <a:solidFill>
                          <a:schemeClr val="tx2">
                            <a:lumMod val="50000"/>
                          </a:schemeClr>
                        </a:solidFill>
                        <a:latin typeface="Rosatom" panose="020B0503040504020204"/>
                        <a:ea typeface="+mn-ea"/>
                        <a:cs typeface="+mn-cs"/>
                      </a:endParaRPr>
                    </a:p>
                  </a:txBody>
                  <a:tcPr marL="121893" marR="121893" marT="39316" marB="3931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Rosatom" panose="020B0503040504020204"/>
                        </a:rPr>
                        <a:t>74 км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Rosatom" panose="020B0503040504020204"/>
                      </a:endParaRPr>
                    </a:p>
                  </a:txBody>
                  <a:tcPr marL="121893" marR="121893" marT="39316" marB="3931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6">
                <a:tc>
                  <a:txBody>
                    <a:bodyPr/>
                    <a:lstStyle/>
                    <a:p>
                      <a:r>
                        <a:rPr lang="ru-RU" sz="1400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Rosatom" panose="020B0503040504020204"/>
                        </a:rPr>
                        <a:t>Площадь ЗАТО</a:t>
                      </a:r>
                      <a:endParaRPr lang="ru-RU" sz="1400" b="1" i="0" kern="1200" baseline="0" dirty="0">
                        <a:solidFill>
                          <a:schemeClr val="tx2">
                            <a:lumMod val="50000"/>
                          </a:schemeClr>
                        </a:solidFill>
                        <a:latin typeface="Rosatom" panose="020B0503040504020204"/>
                        <a:ea typeface="+mn-ea"/>
                        <a:cs typeface="+mn-cs"/>
                      </a:endParaRPr>
                    </a:p>
                  </a:txBody>
                  <a:tcPr marL="121893" marR="121893" marT="39316" marB="393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Rosatom" panose="020B0503040504020204"/>
                        </a:rPr>
                        <a:t>253,3 км</a:t>
                      </a:r>
                      <a:r>
                        <a:rPr lang="ru-RU" sz="1400" b="1" baseline="30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Rosatom" panose="020B0503040504020204"/>
                        </a:rPr>
                        <a:t>2</a:t>
                      </a:r>
                      <a:endParaRPr lang="ru-RU" sz="1400" b="1" baseline="30000" dirty="0">
                        <a:solidFill>
                          <a:schemeClr val="tx2">
                            <a:lumMod val="75000"/>
                          </a:schemeClr>
                        </a:solidFill>
                        <a:latin typeface="Rosatom" panose="020B0503040504020204"/>
                      </a:endParaRPr>
                    </a:p>
                  </a:txBody>
                  <a:tcPr marL="121893" marR="121893" marT="39316" marB="393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2" descr="F:\ВУЗ\Фото\Новостройки с башней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266786" y="4889862"/>
            <a:ext cx="2669480" cy="1780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174" name="Заголовок 26"/>
          <p:cNvSpPr txBox="1">
            <a:spLocks/>
          </p:cNvSpPr>
          <p:nvPr/>
        </p:nvSpPr>
        <p:spPr bwMode="auto">
          <a:xfrm>
            <a:off x="317500" y="155575"/>
            <a:ext cx="9810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1217613">
              <a:spcBef>
                <a:spcPct val="20000"/>
              </a:spcBef>
              <a:buFont typeface="Arial" pitchFamily="34" charset="0"/>
              <a:buChar char="•"/>
              <a:defRPr sz="4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itchFamily="34" charset="0"/>
              <a:buChar char="–"/>
              <a:defRPr sz="37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3274"/>
                </a:solidFill>
                <a:latin typeface="Rosatom"/>
                <a:cs typeface="Arial" pitchFamily="34" charset="0"/>
              </a:rPr>
              <a:t>ЖИТЬ, РАБОТАТЬ И ОТДЫХАТЬ В ОДНОМ МЕСТЕ </a:t>
            </a:r>
            <a:endParaRPr lang="ru-RU" altLang="ru-RU" sz="2800" b="1" u="sng">
              <a:solidFill>
                <a:srgbClr val="FF0000"/>
              </a:solidFill>
              <a:latin typeface="Rosatom"/>
              <a:cs typeface="Arial" pitchFamily="34" charset="0"/>
            </a:endParaRPr>
          </a:p>
        </p:txBody>
      </p:sp>
      <p:pic>
        <p:nvPicPr>
          <p:cNvPr id="15" name="Picture 6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8997351" y="2994774"/>
            <a:ext cx="2652275" cy="1836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86" y="3003483"/>
            <a:ext cx="2625044" cy="1830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86" y="1045595"/>
            <a:ext cx="5371313" cy="1901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51" y="4872442"/>
            <a:ext cx="2652275" cy="1797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4143375" y="1517650"/>
            <a:ext cx="1446213" cy="6461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72971"/>
                </a:solidFill>
                <a:latin typeface="Rosatom" panose="020B0503040504020204"/>
              </a:rPr>
              <a:t>НИЖНИЙ НОВГОРОД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56038" y="3071813"/>
            <a:ext cx="1346200" cy="369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72971"/>
                </a:solidFill>
                <a:latin typeface="Rosatom" panose="020B0503040504020204"/>
              </a:rPr>
              <a:t>САРОВ</a:t>
            </a:r>
          </a:p>
        </p:txBody>
      </p:sp>
      <p:sp>
        <p:nvSpPr>
          <p:cNvPr id="28" name="Овал 27"/>
          <p:cNvSpPr/>
          <p:nvPr/>
        </p:nvSpPr>
        <p:spPr>
          <a:xfrm>
            <a:off x="4470400" y="3382963"/>
            <a:ext cx="119063" cy="115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857750" y="2101850"/>
            <a:ext cx="119063" cy="117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1" name="Прямая со стрелкой 30"/>
          <p:cNvCxnSpPr>
            <a:stCxn id="23" idx="5"/>
            <a:endCxn id="29" idx="3"/>
          </p:cNvCxnSpPr>
          <p:nvPr/>
        </p:nvCxnSpPr>
        <p:spPr>
          <a:xfrm flipV="1">
            <a:off x="1492250" y="2201863"/>
            <a:ext cx="3382963" cy="4921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0100" y="2274888"/>
            <a:ext cx="1182688" cy="368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72971"/>
                </a:solidFill>
                <a:latin typeface="Rosatom" panose="020B0503040504020204"/>
              </a:rPr>
              <a:t>МОСКВА</a:t>
            </a:r>
          </a:p>
        </p:txBody>
      </p:sp>
      <p:sp>
        <p:nvSpPr>
          <p:cNvPr id="23" name="Овал 22"/>
          <p:cNvSpPr/>
          <p:nvPr/>
        </p:nvSpPr>
        <p:spPr>
          <a:xfrm>
            <a:off x="1390650" y="2593975"/>
            <a:ext cx="119063" cy="117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3" name="Прямая со стрелкой 32"/>
          <p:cNvCxnSpPr>
            <a:stCxn id="23" idx="5"/>
            <a:endCxn id="27" idx="1"/>
          </p:cNvCxnSpPr>
          <p:nvPr/>
        </p:nvCxnSpPr>
        <p:spPr>
          <a:xfrm>
            <a:off x="1492250" y="2693988"/>
            <a:ext cx="2363788" cy="561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29" idx="5"/>
          </p:cNvCxnSpPr>
          <p:nvPr/>
        </p:nvCxnSpPr>
        <p:spPr>
          <a:xfrm flipV="1">
            <a:off x="4630738" y="2201863"/>
            <a:ext cx="328612" cy="8858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8" name="TextBox 40"/>
          <p:cNvSpPr txBox="1">
            <a:spLocks noChangeArrowheads="1"/>
          </p:cNvSpPr>
          <p:nvPr/>
        </p:nvSpPr>
        <p:spPr bwMode="auto">
          <a:xfrm rot="-365937">
            <a:off x="2954338" y="2187575"/>
            <a:ext cx="6191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>
                <a:solidFill>
                  <a:srgbClr val="172971"/>
                </a:solidFill>
              </a:rPr>
              <a:t>430км</a:t>
            </a:r>
          </a:p>
        </p:txBody>
      </p:sp>
      <p:sp>
        <p:nvSpPr>
          <p:cNvPr id="7189" name="TextBox 41"/>
          <p:cNvSpPr txBox="1">
            <a:spLocks noChangeArrowheads="1"/>
          </p:cNvSpPr>
          <p:nvPr/>
        </p:nvSpPr>
        <p:spPr bwMode="auto">
          <a:xfrm rot="-4319948">
            <a:off x="4383881" y="2501107"/>
            <a:ext cx="6191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>
                <a:solidFill>
                  <a:srgbClr val="172971"/>
                </a:solidFill>
              </a:rPr>
              <a:t>180км</a:t>
            </a:r>
          </a:p>
        </p:txBody>
      </p:sp>
      <p:sp>
        <p:nvSpPr>
          <p:cNvPr id="7190" name="TextBox 42"/>
          <p:cNvSpPr txBox="1">
            <a:spLocks noChangeArrowheads="1"/>
          </p:cNvSpPr>
          <p:nvPr/>
        </p:nvSpPr>
        <p:spPr bwMode="auto">
          <a:xfrm rot="730388">
            <a:off x="2684463" y="2816225"/>
            <a:ext cx="7350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>
                <a:solidFill>
                  <a:srgbClr val="172971"/>
                </a:solidFill>
              </a:rPr>
              <a:t>470км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30738" y="4252913"/>
            <a:ext cx="1504950" cy="369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72971"/>
                </a:solidFill>
                <a:latin typeface="Rosatom" panose="020B0503040504020204"/>
              </a:rPr>
              <a:t>САРАНСК</a:t>
            </a:r>
          </a:p>
        </p:txBody>
      </p:sp>
      <p:sp>
        <p:nvSpPr>
          <p:cNvPr id="25" name="Овал 24"/>
          <p:cNvSpPr/>
          <p:nvPr/>
        </p:nvSpPr>
        <p:spPr>
          <a:xfrm>
            <a:off x="5470525" y="4135438"/>
            <a:ext cx="119063" cy="117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 rot="1019812">
            <a:off x="4889500" y="3465513"/>
            <a:ext cx="5842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172971"/>
                </a:solidFill>
                <a:latin typeface="+mn-lt"/>
              </a:rPr>
              <a:t>200км</a:t>
            </a:r>
          </a:p>
        </p:txBody>
      </p:sp>
      <p:cxnSp>
        <p:nvCxnSpPr>
          <p:cNvPr id="30" name="Прямая со стрелкой 29"/>
          <p:cNvCxnSpPr>
            <a:stCxn id="28" idx="5"/>
          </p:cNvCxnSpPr>
          <p:nvPr/>
        </p:nvCxnSpPr>
        <p:spPr>
          <a:xfrm>
            <a:off x="4572000" y="3481388"/>
            <a:ext cx="898525" cy="654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90500" y="68263"/>
            <a:ext cx="9810750" cy="708025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osatom"/>
              </a:rPr>
              <a:t>ПОЛНЫЙ НАУЧНО-ПРОИЗВОДСТВЕННЫЙ ЦИКЛ – ОСНОВА РАЗВИТИЯ КОМПЕТЕНЦИЙ В ОБЛАСТИ ВОЕННО-ТЕХНИЧЕСКОЙ БЕЗОПАСНОСТИ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46675" y="1252538"/>
            <a:ext cx="6948488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6000">
                <a:srgbClr val="FFFFC9"/>
              </a:gs>
              <a:gs pos="73000">
                <a:srgbClr val="FFFFAF"/>
              </a:gs>
              <a:gs pos="83000">
                <a:srgbClr val="FFFF89"/>
              </a:gs>
              <a:gs pos="100000">
                <a:srgbClr val="FFFF37"/>
              </a:gs>
            </a:gsLst>
            <a:lin ang="0" scaled="1"/>
            <a:tileRect/>
          </a:gradFill>
        </p:spPr>
        <p:txBody>
          <a:bodyPr lIns="118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100" dirty="0">
                <a:solidFill>
                  <a:srgbClr val="002060"/>
                </a:solidFill>
                <a:latin typeface="Rosatom" panose="020B0503040504020204"/>
              </a:rPr>
              <a:t>Фундаментальные и поисковые научные исследования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146675" y="2576513"/>
            <a:ext cx="6948488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600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rgbClr val="FAA148"/>
              </a:gs>
            </a:gsLst>
            <a:lin ang="0" scaled="1"/>
            <a:tileRect/>
          </a:gradFill>
        </p:spPr>
        <p:txBody>
          <a:bodyPr lIns="118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100" dirty="0">
                <a:solidFill>
                  <a:srgbClr val="002060"/>
                </a:solidFill>
                <a:latin typeface="Rosatom" panose="020B0503040504020204"/>
              </a:rPr>
              <a:t>Обеспечение национальной безопасности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146675" y="3902075"/>
            <a:ext cx="6948488" cy="790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6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lIns="118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100" dirty="0">
                <a:solidFill>
                  <a:srgbClr val="002060"/>
                </a:solidFill>
                <a:latin typeface="Rosatom" panose="020B0503040504020204"/>
              </a:rPr>
              <a:t>Трансфер ядерных технологий в гражданский сектор экономики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146675" y="5226050"/>
            <a:ext cx="6948488" cy="7921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6000">
                <a:srgbClr val="DFF1CB"/>
              </a:gs>
              <a:gs pos="76000">
                <a:srgbClr val="BEE395"/>
              </a:gs>
              <a:gs pos="100000">
                <a:srgbClr val="BEE395"/>
              </a:gs>
            </a:gsLst>
            <a:lin ang="0" scaled="1"/>
            <a:tileRect/>
          </a:gradFill>
        </p:spPr>
        <p:txBody>
          <a:bodyPr lIns="118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100" dirty="0">
                <a:solidFill>
                  <a:srgbClr val="002060"/>
                </a:solidFill>
                <a:latin typeface="Rosatom" panose="020B0503040504020204"/>
              </a:rPr>
              <a:t>Развитие кадрового и научного потенциала</a:t>
            </a:r>
          </a:p>
        </p:txBody>
      </p:sp>
      <p:pic>
        <p:nvPicPr>
          <p:cNvPr id="8199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56769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914">
            <a:off x="8407400" y="1885950"/>
            <a:ext cx="6858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Рисунок 9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541">
            <a:off x="11263313" y="877888"/>
            <a:ext cx="8318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Рисунок 11" descr="Изображение выглядит как колес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179">
            <a:off x="6027738" y="3357563"/>
            <a:ext cx="5397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25" y="4721225"/>
            <a:ext cx="725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90500" y="160338"/>
            <a:ext cx="10609263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СТРУКТУРА РФЯЦ-ВНИИЭФ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185150" y="1357313"/>
            <a:ext cx="3986213" cy="20113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1000">
                <a:srgbClr val="E3EFF8"/>
              </a:gs>
              <a:gs pos="100000">
                <a:srgbClr val="B8D7E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9220" name="Группа 35"/>
          <p:cNvGrpSpPr>
            <a:grpSpLocks/>
          </p:cNvGrpSpPr>
          <p:nvPr/>
        </p:nvGrpSpPr>
        <p:grpSpPr bwMode="auto">
          <a:xfrm>
            <a:off x="8270875" y="1849438"/>
            <a:ext cx="3814763" cy="1427162"/>
            <a:chOff x="827228" y="4480094"/>
            <a:chExt cx="3814228" cy="1427886"/>
          </a:xfrm>
        </p:grpSpPr>
        <p:grpSp>
          <p:nvGrpSpPr>
            <p:cNvPr id="9258" name="Группа 36"/>
            <p:cNvGrpSpPr>
              <a:grpSpLocks/>
            </p:cNvGrpSpPr>
            <p:nvPr/>
          </p:nvGrpSpPr>
          <p:grpSpPr bwMode="auto">
            <a:xfrm>
              <a:off x="834327" y="5441454"/>
              <a:ext cx="3807128" cy="466526"/>
              <a:chOff x="157556" y="5598959"/>
              <a:chExt cx="3807128" cy="466526"/>
            </a:xfrm>
          </p:grpSpPr>
          <p:sp>
            <p:nvSpPr>
              <p:cNvPr id="9265" name="TextBox 43"/>
              <p:cNvSpPr txBox="1">
                <a:spLocks noChangeArrowheads="1"/>
              </p:cNvSpPr>
              <p:nvPr/>
            </p:nvSpPr>
            <p:spPr bwMode="auto">
              <a:xfrm>
                <a:off x="157556" y="5598959"/>
                <a:ext cx="19579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Ins="0" anchor="ctr">
                <a:spAutoFit/>
              </a:bodyPr>
              <a:lstStyle>
                <a:lvl1pPr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ru-RU">
                    <a:solidFill>
                      <a:srgbClr val="002060"/>
                    </a:solidFill>
                    <a:latin typeface="Rosatom"/>
                    <a:cs typeface="Arial" pitchFamily="34" charset="0"/>
                  </a:rPr>
                  <a:t>Профессоры</a:t>
                </a:r>
              </a:p>
            </p:txBody>
          </p:sp>
          <p:sp>
            <p:nvSpPr>
              <p:cNvPr id="9266" name="Прямоугольник 44"/>
              <p:cNvSpPr>
                <a:spLocks noChangeArrowheads="1"/>
              </p:cNvSpPr>
              <p:nvPr/>
            </p:nvSpPr>
            <p:spPr bwMode="auto">
              <a:xfrm>
                <a:off x="2678990" y="5628442"/>
                <a:ext cx="1285694" cy="437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lvl="1" algn="r" eaLnBrk="1" hangingPunct="1">
                  <a:lnSpc>
                    <a:spcPct val="70000"/>
                  </a:lnSpc>
                  <a:spcAft>
                    <a:spcPts val="900"/>
                  </a:spcAft>
                </a:pPr>
                <a:r>
                  <a:rPr lang="ru-RU" altLang="ru-RU" sz="3200">
                    <a:solidFill>
                      <a:srgbClr val="002060"/>
                    </a:solidFill>
                    <a:latin typeface="Rosatom"/>
                  </a:rPr>
                  <a:t>14</a:t>
                </a:r>
                <a:r>
                  <a:rPr lang="ru-RU" altLang="ru-RU" sz="2400">
                    <a:solidFill>
                      <a:srgbClr val="002060"/>
                    </a:solidFill>
                    <a:latin typeface="Rosatom"/>
                  </a:rPr>
                  <a:t> </a:t>
                </a:r>
                <a:r>
                  <a:rPr lang="ru-RU" altLang="ru-RU">
                    <a:solidFill>
                      <a:srgbClr val="002060"/>
                    </a:solidFill>
                    <a:latin typeface="Rosatom"/>
                  </a:rPr>
                  <a:t>чел.</a:t>
                </a:r>
              </a:p>
            </p:txBody>
          </p:sp>
        </p:grpSp>
        <p:grpSp>
          <p:nvGrpSpPr>
            <p:cNvPr id="9259" name="Группа 37"/>
            <p:cNvGrpSpPr>
              <a:grpSpLocks/>
            </p:cNvGrpSpPr>
            <p:nvPr/>
          </p:nvGrpSpPr>
          <p:grpSpPr bwMode="auto">
            <a:xfrm>
              <a:off x="834954" y="4480094"/>
              <a:ext cx="3806501" cy="451563"/>
              <a:chOff x="158183" y="4693929"/>
              <a:chExt cx="3806501" cy="451563"/>
            </a:xfrm>
          </p:grpSpPr>
          <p:sp>
            <p:nvSpPr>
              <p:cNvPr id="9263" name="TextBox 41"/>
              <p:cNvSpPr txBox="1">
                <a:spLocks noChangeArrowheads="1"/>
              </p:cNvSpPr>
              <p:nvPr/>
            </p:nvSpPr>
            <p:spPr bwMode="auto">
              <a:xfrm>
                <a:off x="158183" y="4693929"/>
                <a:ext cx="201252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Ins="0" anchor="ctr">
                <a:spAutoFit/>
              </a:bodyPr>
              <a:lstStyle>
                <a:lvl1pPr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355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ru-RU">
                    <a:solidFill>
                      <a:srgbClr val="002060"/>
                    </a:solidFill>
                    <a:latin typeface="Rosatom"/>
                    <a:cs typeface="Arial" pitchFamily="34" charset="0"/>
                  </a:rPr>
                  <a:t>Доктора наук</a:t>
                </a:r>
              </a:p>
            </p:txBody>
          </p:sp>
          <p:sp>
            <p:nvSpPr>
              <p:cNvPr id="9264" name="Прямоугольник 42"/>
              <p:cNvSpPr>
                <a:spLocks noChangeArrowheads="1"/>
              </p:cNvSpPr>
              <p:nvPr/>
            </p:nvSpPr>
            <p:spPr bwMode="auto">
              <a:xfrm>
                <a:off x="2377776" y="4708227"/>
                <a:ext cx="1586908" cy="437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lvl="1" algn="r" eaLnBrk="1" hangingPunct="1">
                  <a:lnSpc>
                    <a:spcPct val="70000"/>
                  </a:lnSpc>
                  <a:spcAft>
                    <a:spcPts val="900"/>
                  </a:spcAft>
                </a:pPr>
                <a:r>
                  <a:rPr lang="ru-RU" altLang="ru-RU" sz="3200">
                    <a:solidFill>
                      <a:srgbClr val="002060"/>
                    </a:solidFill>
                    <a:latin typeface="Rosatom"/>
                  </a:rPr>
                  <a:t>115</a:t>
                </a:r>
                <a:r>
                  <a:rPr lang="ru-RU" altLang="ru-RU" sz="2400">
                    <a:solidFill>
                      <a:srgbClr val="002060"/>
                    </a:solidFill>
                    <a:latin typeface="Rosatom"/>
                  </a:rPr>
                  <a:t> </a:t>
                </a:r>
                <a:r>
                  <a:rPr lang="ru-RU" altLang="ru-RU">
                    <a:solidFill>
                      <a:srgbClr val="002060"/>
                    </a:solidFill>
                    <a:latin typeface="Rosatom"/>
                  </a:rPr>
                  <a:t>чел.</a:t>
                </a:r>
                <a:endParaRPr lang="ru-RU" altLang="ru-RU" sz="1500">
                  <a:solidFill>
                    <a:srgbClr val="002060"/>
                  </a:solidFill>
                  <a:latin typeface="Rosatom"/>
                </a:endParaRPr>
              </a:p>
            </p:txBody>
          </p:sp>
        </p:grpSp>
        <p:grpSp>
          <p:nvGrpSpPr>
            <p:cNvPr id="9260" name="Группа 38"/>
            <p:cNvGrpSpPr>
              <a:grpSpLocks/>
            </p:cNvGrpSpPr>
            <p:nvPr/>
          </p:nvGrpSpPr>
          <p:grpSpPr bwMode="auto">
            <a:xfrm>
              <a:off x="827228" y="4986236"/>
              <a:ext cx="3814228" cy="460701"/>
              <a:chOff x="150457" y="5193194"/>
              <a:chExt cx="3814228" cy="460701"/>
            </a:xfrm>
          </p:grpSpPr>
          <p:sp>
            <p:nvSpPr>
              <p:cNvPr id="9261" name="Прямоугольник 39"/>
              <p:cNvSpPr>
                <a:spLocks noChangeArrowheads="1"/>
              </p:cNvSpPr>
              <p:nvPr/>
            </p:nvSpPr>
            <p:spPr bwMode="auto">
              <a:xfrm>
                <a:off x="2322597" y="5211562"/>
                <a:ext cx="1642088" cy="44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lvl="1" algn="r" eaLnBrk="1" hangingPunct="1">
                  <a:lnSpc>
                    <a:spcPct val="70000"/>
                  </a:lnSpc>
                  <a:spcAft>
                    <a:spcPts val="900"/>
                  </a:spcAft>
                </a:pPr>
                <a:r>
                  <a:rPr lang="ru-RU" altLang="ru-RU" sz="3200">
                    <a:solidFill>
                      <a:srgbClr val="002060"/>
                    </a:solidFill>
                    <a:latin typeface="Rosatom"/>
                  </a:rPr>
                  <a:t>532</a:t>
                </a:r>
                <a:r>
                  <a:rPr lang="ru-RU" altLang="ru-RU" sz="2400">
                    <a:solidFill>
                      <a:srgbClr val="002060"/>
                    </a:solidFill>
                    <a:latin typeface="Rosatom"/>
                  </a:rPr>
                  <a:t> </a:t>
                </a:r>
                <a:r>
                  <a:rPr lang="ru-RU" altLang="ru-RU">
                    <a:solidFill>
                      <a:srgbClr val="002060"/>
                    </a:solidFill>
                    <a:latin typeface="Rosatom"/>
                  </a:rPr>
                  <a:t>чел.</a:t>
                </a:r>
              </a:p>
            </p:txBody>
          </p:sp>
          <p:sp>
            <p:nvSpPr>
              <p:cNvPr id="9262" name="Прямоугольник 40"/>
              <p:cNvSpPr>
                <a:spLocks noChangeArrowheads="1"/>
              </p:cNvSpPr>
              <p:nvPr/>
            </p:nvSpPr>
            <p:spPr bwMode="auto">
              <a:xfrm>
                <a:off x="150457" y="5193194"/>
                <a:ext cx="2664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ru-RU">
                    <a:solidFill>
                      <a:srgbClr val="002060"/>
                    </a:solidFill>
                    <a:latin typeface="Rosatom"/>
                    <a:cs typeface="Arial" pitchFamily="34" charset="0"/>
                  </a:rPr>
                  <a:t>Кандидаты наук</a:t>
                </a:r>
              </a:p>
            </p:txBody>
          </p:sp>
        </p:grpSp>
      </p:grpSp>
      <p:sp>
        <p:nvSpPr>
          <p:cNvPr id="46" name="Прямоугольник 45"/>
          <p:cNvSpPr/>
          <p:nvPr/>
        </p:nvSpPr>
        <p:spPr>
          <a:xfrm>
            <a:off x="8318500" y="1357313"/>
            <a:ext cx="39862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Rosatom" panose="020B0503040504020204"/>
              </a:rPr>
              <a:t>НАУЧНЫЙ ПОТЕНЦИАЛ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7253623" y="3784339"/>
            <a:ext cx="4938377" cy="23706"/>
          </a:xfrm>
          <a:prstGeom prst="line">
            <a:avLst/>
          </a:prstGeom>
          <a:ln w="31750">
            <a:gradFill>
              <a:gsLst>
                <a:gs pos="0">
                  <a:schemeClr val="bg1"/>
                </a:gs>
                <a:gs pos="46000">
                  <a:schemeClr val="accent2">
                    <a:lumMod val="75000"/>
                    <a:alpha val="70000"/>
                  </a:schemeClr>
                </a:gs>
                <a:gs pos="63000">
                  <a:schemeClr val="accent2">
                    <a:lumMod val="75000"/>
                    <a:alpha val="7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TextBox 78"/>
          <p:cNvSpPr txBox="1">
            <a:spLocks noChangeArrowheads="1"/>
          </p:cNvSpPr>
          <p:nvPr/>
        </p:nvSpPr>
        <p:spPr bwMode="auto">
          <a:xfrm>
            <a:off x="9201150" y="4829175"/>
            <a:ext cx="23336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>
            <a:spAutoFit/>
          </a:bodyPr>
          <a:lstStyle>
            <a:lvl1pPr defTabSz="3556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55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700">
                <a:solidFill>
                  <a:srgbClr val="002060"/>
                </a:solidFill>
                <a:latin typeface="Rosatom"/>
              </a:rPr>
              <a:t>Научных школ</a:t>
            </a:r>
          </a:p>
        </p:txBody>
      </p:sp>
      <p:sp>
        <p:nvSpPr>
          <p:cNvPr id="9224" name="TextBox 77"/>
          <p:cNvSpPr txBox="1">
            <a:spLocks noChangeArrowheads="1"/>
          </p:cNvSpPr>
          <p:nvPr/>
        </p:nvSpPr>
        <p:spPr bwMode="auto">
          <a:xfrm>
            <a:off x="9258300" y="5299075"/>
            <a:ext cx="2333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>
            <a:spAutoFit/>
          </a:bodyPr>
          <a:lstStyle>
            <a:lvl1pPr defTabSz="3556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55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700">
                <a:solidFill>
                  <a:srgbClr val="002060"/>
                </a:solidFill>
                <a:latin typeface="Rosatom"/>
              </a:rPr>
              <a:t>Диссертационных </a:t>
            </a:r>
            <a:br>
              <a:rPr lang="ru-RU" altLang="ru-RU" sz="1700">
                <a:solidFill>
                  <a:srgbClr val="002060"/>
                </a:solidFill>
                <a:latin typeface="Rosatom"/>
              </a:rPr>
            </a:br>
            <a:r>
              <a:rPr lang="ru-RU" altLang="ru-RU" sz="1700">
                <a:solidFill>
                  <a:srgbClr val="002060"/>
                </a:solidFill>
                <a:latin typeface="Rosatom"/>
              </a:rPr>
              <a:t>советов</a:t>
            </a:r>
          </a:p>
        </p:txBody>
      </p:sp>
      <p:sp>
        <p:nvSpPr>
          <p:cNvPr id="9225" name="TextBox 75"/>
          <p:cNvSpPr txBox="1">
            <a:spLocks noChangeArrowheads="1"/>
          </p:cNvSpPr>
          <p:nvPr/>
        </p:nvSpPr>
        <p:spPr bwMode="auto">
          <a:xfrm>
            <a:off x="9221788" y="4251325"/>
            <a:ext cx="27638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>
            <a:spAutoFit/>
          </a:bodyPr>
          <a:lstStyle>
            <a:lvl1pPr defTabSz="3556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55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55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700">
                <a:solidFill>
                  <a:srgbClr val="002060"/>
                </a:solidFill>
                <a:latin typeface="Rosatom"/>
              </a:rPr>
              <a:t>Научно-технических советов</a:t>
            </a:r>
          </a:p>
        </p:txBody>
      </p:sp>
      <p:grpSp>
        <p:nvGrpSpPr>
          <p:cNvPr id="9226" name="Группа 51"/>
          <p:cNvGrpSpPr>
            <a:grpSpLocks/>
          </p:cNvGrpSpPr>
          <p:nvPr/>
        </p:nvGrpSpPr>
        <p:grpSpPr bwMode="auto">
          <a:xfrm>
            <a:off x="8629650" y="4745038"/>
            <a:ext cx="666750" cy="531812"/>
            <a:chOff x="5826659" y="1724262"/>
            <a:chExt cx="666697" cy="531476"/>
          </a:xfrm>
        </p:grpSpPr>
        <p:sp>
          <p:nvSpPr>
            <p:cNvPr id="9256" name="Прямоугольник 146"/>
            <p:cNvSpPr>
              <a:spLocks noChangeArrowheads="1"/>
            </p:cNvSpPr>
            <p:nvPr/>
          </p:nvSpPr>
          <p:spPr bwMode="auto">
            <a:xfrm>
              <a:off x="5826659" y="1724262"/>
              <a:ext cx="6666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700">
                  <a:solidFill>
                    <a:srgbClr val="002060"/>
                  </a:solidFill>
                  <a:latin typeface="Rosatom"/>
                </a:rPr>
                <a:t>11</a:t>
              </a:r>
            </a:p>
          </p:txBody>
        </p:sp>
        <p:sp>
          <p:nvSpPr>
            <p:cNvPr id="64" name="Овал 63"/>
            <p:cNvSpPr/>
            <p:nvPr/>
          </p:nvSpPr>
          <p:spPr>
            <a:xfrm>
              <a:off x="5890154" y="1751232"/>
              <a:ext cx="504785" cy="50450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9227" name="Группа 52"/>
          <p:cNvGrpSpPr>
            <a:grpSpLocks/>
          </p:cNvGrpSpPr>
          <p:nvPr/>
        </p:nvGrpSpPr>
        <p:grpSpPr bwMode="auto">
          <a:xfrm>
            <a:off x="8677275" y="5364163"/>
            <a:ext cx="554038" cy="523875"/>
            <a:chOff x="1921311" y="3940436"/>
            <a:chExt cx="554037" cy="523219"/>
          </a:xfrm>
        </p:grpSpPr>
        <p:sp>
          <p:nvSpPr>
            <p:cNvPr id="9254" name="Прямоугольник 143"/>
            <p:cNvSpPr>
              <a:spLocks noChangeArrowheads="1"/>
            </p:cNvSpPr>
            <p:nvPr/>
          </p:nvSpPr>
          <p:spPr bwMode="auto">
            <a:xfrm>
              <a:off x="1921311" y="3940436"/>
              <a:ext cx="554037" cy="52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800">
                  <a:solidFill>
                    <a:srgbClr val="002060"/>
                  </a:solidFill>
                  <a:latin typeface="Rosatom"/>
                </a:rPr>
                <a:t>8</a:t>
              </a:r>
            </a:p>
          </p:txBody>
        </p:sp>
        <p:sp>
          <p:nvSpPr>
            <p:cNvPr id="62" name="Овал 61"/>
            <p:cNvSpPr/>
            <p:nvPr/>
          </p:nvSpPr>
          <p:spPr>
            <a:xfrm>
              <a:off x="1937186" y="3949949"/>
              <a:ext cx="503237" cy="50419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9228" name="Группа 53"/>
          <p:cNvGrpSpPr>
            <a:grpSpLocks/>
          </p:cNvGrpSpPr>
          <p:nvPr/>
        </p:nvGrpSpPr>
        <p:grpSpPr bwMode="auto">
          <a:xfrm>
            <a:off x="8597900" y="4157663"/>
            <a:ext cx="658813" cy="522287"/>
            <a:chOff x="5852089" y="3409285"/>
            <a:chExt cx="658865" cy="522839"/>
          </a:xfrm>
        </p:grpSpPr>
        <p:sp>
          <p:nvSpPr>
            <p:cNvPr id="9252" name="Прямоугольник 141"/>
            <p:cNvSpPr>
              <a:spLocks noChangeArrowheads="1"/>
            </p:cNvSpPr>
            <p:nvPr/>
          </p:nvSpPr>
          <p:spPr bwMode="auto">
            <a:xfrm>
              <a:off x="5852089" y="3409285"/>
              <a:ext cx="65886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600">
                  <a:solidFill>
                    <a:srgbClr val="002060"/>
                  </a:solidFill>
                  <a:latin typeface="Rosatom"/>
                </a:rPr>
                <a:t>37</a:t>
              </a:r>
            </a:p>
          </p:txBody>
        </p:sp>
        <p:sp>
          <p:nvSpPr>
            <p:cNvPr id="60" name="Овал 59"/>
            <p:cNvSpPr/>
            <p:nvPr/>
          </p:nvSpPr>
          <p:spPr>
            <a:xfrm>
              <a:off x="5921945" y="3428355"/>
              <a:ext cx="503278" cy="503769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9229" name="Группа 9"/>
          <p:cNvGrpSpPr>
            <a:grpSpLocks/>
          </p:cNvGrpSpPr>
          <p:nvPr/>
        </p:nvGrpSpPr>
        <p:grpSpPr bwMode="auto">
          <a:xfrm>
            <a:off x="382588" y="733425"/>
            <a:ext cx="6904037" cy="5864225"/>
            <a:chOff x="382588" y="733426"/>
            <a:chExt cx="6904037" cy="5864224"/>
          </a:xfrm>
        </p:grpSpPr>
        <p:grpSp>
          <p:nvGrpSpPr>
            <p:cNvPr id="9232" name="Группа 67"/>
            <p:cNvGrpSpPr>
              <a:grpSpLocks/>
            </p:cNvGrpSpPr>
            <p:nvPr/>
          </p:nvGrpSpPr>
          <p:grpSpPr bwMode="auto">
            <a:xfrm>
              <a:off x="4419600" y="4600575"/>
              <a:ext cx="2867025" cy="1997075"/>
              <a:chOff x="4909312" y="3684693"/>
              <a:chExt cx="2676821" cy="1733973"/>
            </a:xfrm>
          </p:grpSpPr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4909312" y="3684693"/>
                <a:ext cx="2676821" cy="173397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Скругленный прямоугольник 4"/>
              <p:cNvSpPr txBox="1"/>
              <p:nvPr/>
            </p:nvSpPr>
            <p:spPr>
              <a:xfrm>
                <a:off x="5846051" y="4442789"/>
                <a:ext cx="1740082" cy="9579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3340" tIns="53340" rIns="53340" bIns="53340" spcCol="1270"/>
              <a:lstStyle/>
              <a:p>
                <a:pPr marL="252000" lvl="1" indent="-114300"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400" dirty="0">
                    <a:latin typeface="Rosatom" panose="020B0503040504020204"/>
                  </a:rPr>
                  <a:t>ЭМЗ «Авангард»</a:t>
                </a:r>
              </a:p>
              <a:p>
                <a:pPr marL="252000" lvl="1" indent="-114300"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400" dirty="0">
                    <a:latin typeface="Rosatom" panose="020B0503040504020204"/>
                  </a:rPr>
                  <a:t>Завод ВНИИЭФ</a:t>
                </a:r>
              </a:p>
              <a:p>
                <a:pPr marL="252000" lvl="1" indent="-114300"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400" dirty="0">
                    <a:latin typeface="Rosatom" panose="020B0503040504020204"/>
                  </a:rPr>
                  <a:t>Технологический центр</a:t>
                </a:r>
              </a:p>
            </p:txBody>
          </p:sp>
        </p:grpSp>
        <p:grpSp>
          <p:nvGrpSpPr>
            <p:cNvPr id="9233" name="Группа 64"/>
            <p:cNvGrpSpPr>
              <a:grpSpLocks/>
            </p:cNvGrpSpPr>
            <p:nvPr/>
          </p:nvGrpSpPr>
          <p:grpSpPr bwMode="auto">
            <a:xfrm>
              <a:off x="4329113" y="893763"/>
              <a:ext cx="2767012" cy="2106612"/>
              <a:chOff x="4882195" y="0"/>
              <a:chExt cx="2676821" cy="1733973"/>
            </a:xfrm>
          </p:grpSpPr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4882195" y="1"/>
                <a:ext cx="2676821" cy="173397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" name="Скругленный прямоугольник 4"/>
              <p:cNvSpPr txBox="1"/>
              <p:nvPr/>
            </p:nvSpPr>
            <p:spPr>
              <a:xfrm>
                <a:off x="6087762" y="129362"/>
                <a:ext cx="1448218" cy="12243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3340" tIns="53340" rIns="53340" bIns="53340" spcCol="1270"/>
              <a:lstStyle/>
              <a:p>
                <a:pPr marL="114300" lvl="1" indent="-114300"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dirty="0"/>
                  <a:t>КБ-1</a:t>
                </a:r>
              </a:p>
              <a:p>
                <a:pPr marL="114300" lvl="1" indent="-114300"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dirty="0"/>
                  <a:t>КБ-2</a:t>
                </a:r>
              </a:p>
              <a:p>
                <a:pPr marL="114300" lvl="1" indent="-114300"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dirty="0"/>
                  <a:t>КБ-3</a:t>
                </a:r>
              </a:p>
              <a:p>
                <a:pPr marL="114300" lvl="1" indent="-114300"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dirty="0"/>
                  <a:t>КБ-12</a:t>
                </a:r>
              </a:p>
            </p:txBody>
          </p:sp>
        </p:grpSp>
        <p:grpSp>
          <p:nvGrpSpPr>
            <p:cNvPr id="9234" name="Группа 54"/>
            <p:cNvGrpSpPr>
              <a:grpSpLocks/>
            </p:cNvGrpSpPr>
            <p:nvPr/>
          </p:nvGrpSpPr>
          <p:grpSpPr bwMode="auto">
            <a:xfrm>
              <a:off x="382588" y="733426"/>
              <a:ext cx="2676525" cy="2266950"/>
              <a:chOff x="541866" y="-18969"/>
              <a:chExt cx="2676821" cy="1752942"/>
            </a:xfrm>
          </p:grpSpPr>
          <p:sp>
            <p:nvSpPr>
              <p:cNvPr id="56" name="Скругленный прямоугольник 55"/>
              <p:cNvSpPr/>
              <p:nvPr/>
            </p:nvSpPr>
            <p:spPr>
              <a:xfrm>
                <a:off x="541866" y="-555"/>
                <a:ext cx="2676821" cy="173452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7" name="Скругленный прямоугольник 4"/>
              <p:cNvSpPr txBox="1"/>
              <p:nvPr/>
            </p:nvSpPr>
            <p:spPr>
              <a:xfrm>
                <a:off x="603785" y="-18969"/>
                <a:ext cx="2568859" cy="57081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34290" rIns="34290" bIns="34290" spcCol="1270"/>
              <a:lstStyle/>
              <a:p>
                <a:pPr marL="57150" lvl="1" indent="-57150" defTabSz="31115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050" dirty="0">
                    <a:latin typeface="Rosatom" panose="020B0503040504020204"/>
                  </a:rPr>
                  <a:t>Институт теоретической и математической физики</a:t>
                </a:r>
              </a:p>
              <a:p>
                <a:pPr marL="57150" lvl="1" indent="-57150" defTabSz="31115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050" dirty="0">
                    <a:latin typeface="Rosatom" panose="020B0503040504020204"/>
                  </a:rPr>
                  <a:t>Институт газодинамики и физики взрыва</a:t>
                </a:r>
              </a:p>
              <a:p>
                <a:pPr marL="57150" lvl="1" indent="-57150" defTabSz="31115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050" dirty="0">
                    <a:latin typeface="Rosatom" panose="020B0503040504020204"/>
                  </a:rPr>
                  <a:t>Институт ядерной и радиационной физики</a:t>
                </a:r>
              </a:p>
            </p:txBody>
          </p:sp>
        </p:grpSp>
        <p:sp>
          <p:nvSpPr>
            <p:cNvPr id="58" name="Скругленный прямоугольник 4"/>
            <p:cNvSpPr txBox="1"/>
            <p:nvPr/>
          </p:nvSpPr>
          <p:spPr>
            <a:xfrm>
              <a:off x="444500" y="1643064"/>
              <a:ext cx="1612900" cy="1411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4290" tIns="34290" rIns="34290" bIns="34290" spcCol="1270"/>
            <a:lstStyle/>
            <a:p>
              <a:pPr marL="57150" lvl="1" indent="-57150" defTabSz="3111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1040" dirty="0">
                  <a:latin typeface="Rosatom" panose="020B0503040504020204"/>
                </a:rPr>
                <a:t>Институт лазерно-физических исследований</a:t>
              </a:r>
            </a:p>
            <a:p>
              <a:pPr marL="57150" lvl="1" indent="-57150" defTabSz="3111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1040" dirty="0">
                  <a:latin typeface="Rosatom" panose="020B0503040504020204"/>
                </a:rPr>
                <a:t>Научно-производственный центр физики высоких плотностей энергий</a:t>
              </a:r>
            </a:p>
            <a:p>
              <a:pPr marL="57150" lvl="1" indent="-57150" defTabSz="3111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1040" dirty="0">
                  <a:latin typeface="Rosatom" panose="020B0503040504020204"/>
                </a:rPr>
                <a:t>Институт цифровых технологий</a:t>
              </a:r>
            </a:p>
          </p:txBody>
        </p:sp>
        <p:grpSp>
          <p:nvGrpSpPr>
            <p:cNvPr id="9236" name="Группа 70"/>
            <p:cNvGrpSpPr>
              <a:grpSpLocks/>
            </p:cNvGrpSpPr>
            <p:nvPr/>
          </p:nvGrpSpPr>
          <p:grpSpPr bwMode="auto">
            <a:xfrm>
              <a:off x="404813" y="4600575"/>
              <a:ext cx="3043237" cy="1979613"/>
              <a:chOff x="541866" y="3684693"/>
              <a:chExt cx="3041770" cy="1733973"/>
            </a:xfrm>
          </p:grpSpPr>
          <p:sp>
            <p:nvSpPr>
              <p:cNvPr id="72" name="Скругленный прямоугольник 71"/>
              <p:cNvSpPr/>
              <p:nvPr/>
            </p:nvSpPr>
            <p:spPr>
              <a:xfrm>
                <a:off x="541866" y="3684693"/>
                <a:ext cx="2676821" cy="173397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3" name="Скругленный прямоугольник 4"/>
              <p:cNvSpPr txBox="1"/>
              <p:nvPr/>
            </p:nvSpPr>
            <p:spPr>
              <a:xfrm>
                <a:off x="552973" y="4367436"/>
                <a:ext cx="3030663" cy="7439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3340" tIns="53340" rIns="53340" bIns="53340" spcCol="1270"/>
              <a:lstStyle/>
              <a:p>
                <a:pPr marL="114300" lvl="1" indent="-114300"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400" dirty="0">
                    <a:latin typeface="Rosatom" panose="020B0503040504020204"/>
                  </a:rPr>
                  <a:t>«НИИИС </a:t>
                </a:r>
              </a:p>
              <a:p>
                <a:pPr defTabSz="622300" eaLnBrk="1" fontAlgn="auto" hangingPunct="1">
                  <a:lnSpc>
                    <a:spcPct val="90000"/>
                  </a:lnSpc>
                  <a:spcAft>
                    <a:spcPct val="15000"/>
                  </a:spcAft>
                  <a:defRPr/>
                </a:pPr>
                <a:r>
                  <a:rPr lang="ru-RU" sz="1400" dirty="0">
                    <a:latin typeface="Rosatom" panose="020B0503040504020204"/>
                  </a:rPr>
                  <a:t>им. Ю.Е. </a:t>
                </a:r>
                <a:r>
                  <a:rPr lang="ru-RU" sz="1400" dirty="0" err="1">
                    <a:latin typeface="Rosatom" panose="020B0503040504020204"/>
                  </a:rPr>
                  <a:t>Седакова</a:t>
                </a:r>
                <a:r>
                  <a:rPr lang="ru-RU" sz="1400" dirty="0">
                    <a:latin typeface="Rosatom" panose="020B0503040504020204"/>
                  </a:rPr>
                  <a:t>»</a:t>
                </a:r>
                <a:br>
                  <a:rPr lang="ru-RU" sz="1400" dirty="0">
                    <a:latin typeface="Rosatom" panose="020B0503040504020204"/>
                  </a:rPr>
                </a:br>
                <a:r>
                  <a:rPr lang="ru-RU" sz="1200" dirty="0">
                    <a:latin typeface="Rosatom" panose="020B0503040504020204"/>
                  </a:rPr>
                  <a:t>(г. Нижний Новгород)</a:t>
                </a:r>
              </a:p>
            </p:txBody>
          </p:sp>
        </p:grpSp>
        <p:grpSp>
          <p:nvGrpSpPr>
            <p:cNvPr id="9237" name="Группа 2"/>
            <p:cNvGrpSpPr>
              <a:grpSpLocks/>
            </p:cNvGrpSpPr>
            <p:nvPr/>
          </p:nvGrpSpPr>
          <p:grpSpPr bwMode="auto">
            <a:xfrm>
              <a:off x="1529344" y="1407575"/>
              <a:ext cx="4800938" cy="4800938"/>
              <a:chOff x="1529344" y="1407575"/>
              <a:chExt cx="4800938" cy="4800938"/>
            </a:xfrm>
          </p:grpSpPr>
          <p:sp>
            <p:nvSpPr>
              <p:cNvPr id="4" name="Полилиния 3"/>
              <p:cNvSpPr/>
              <p:nvPr/>
            </p:nvSpPr>
            <p:spPr>
              <a:xfrm>
                <a:off x="1528763" y="1408114"/>
                <a:ext cx="2346325" cy="2346325"/>
              </a:xfrm>
              <a:custGeom>
                <a:avLst/>
                <a:gdLst>
                  <a:gd name="connsiteX0" fmla="*/ 0 w 2346282"/>
                  <a:gd name="connsiteY0" fmla="*/ 2346282 h 2346282"/>
                  <a:gd name="connsiteX1" fmla="*/ 2346282 w 2346282"/>
                  <a:gd name="connsiteY1" fmla="*/ 0 h 2346282"/>
                  <a:gd name="connsiteX2" fmla="*/ 2346282 w 2346282"/>
                  <a:gd name="connsiteY2" fmla="*/ 2346282 h 2346282"/>
                  <a:gd name="connsiteX3" fmla="*/ 0 w 2346282"/>
                  <a:gd name="connsiteY3" fmla="*/ 2346282 h 23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282" h="2346282">
                    <a:moveTo>
                      <a:pt x="0" y="2346282"/>
                    </a:moveTo>
                    <a:cubicBezTo>
                      <a:pt x="0" y="1050466"/>
                      <a:pt x="1050466" y="0"/>
                      <a:pt x="2346282" y="0"/>
                    </a:cubicBezTo>
                    <a:lnTo>
                      <a:pt x="2346282" y="2346282"/>
                    </a:lnTo>
                    <a:lnTo>
                      <a:pt x="0" y="2346282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779666" tIns="779666" rIns="92456" bIns="92456" spcCol="1270" anchor="ctr"/>
              <a:lstStyle/>
              <a:p>
                <a:pPr algn="ctr" defTabSz="577850">
                  <a:spcAft>
                    <a:spcPts val="0"/>
                  </a:spcAft>
                  <a:defRPr/>
                </a:pPr>
                <a:r>
                  <a:rPr lang="ru-RU" sz="1300" b="1" dirty="0">
                    <a:latin typeface="Rosatom" panose="020B0503040504020204"/>
                  </a:rPr>
                  <a:t>Научно-исследовательский комплекс</a:t>
                </a:r>
              </a:p>
              <a:p>
                <a:pPr algn="ctr" defTabSz="577850">
                  <a:spcAft>
                    <a:spcPts val="0"/>
                  </a:spcAft>
                  <a:defRPr/>
                </a:pPr>
                <a:r>
                  <a:rPr lang="ru-RU" sz="1300" b="1" dirty="0">
                    <a:latin typeface="Rosatom" panose="020B0503040504020204"/>
                  </a:rPr>
                  <a:t>(институты)</a:t>
                </a:r>
              </a:p>
            </p:txBody>
          </p:sp>
          <p:sp>
            <p:nvSpPr>
              <p:cNvPr id="5" name="Полилиния 4"/>
              <p:cNvSpPr/>
              <p:nvPr/>
            </p:nvSpPr>
            <p:spPr>
              <a:xfrm>
                <a:off x="3984625" y="1408114"/>
                <a:ext cx="2346325" cy="2346325"/>
              </a:xfrm>
              <a:custGeom>
                <a:avLst/>
                <a:gdLst>
                  <a:gd name="connsiteX0" fmla="*/ 0 w 2346282"/>
                  <a:gd name="connsiteY0" fmla="*/ 2346282 h 2346282"/>
                  <a:gd name="connsiteX1" fmla="*/ 2346282 w 2346282"/>
                  <a:gd name="connsiteY1" fmla="*/ 0 h 2346282"/>
                  <a:gd name="connsiteX2" fmla="*/ 2346282 w 2346282"/>
                  <a:gd name="connsiteY2" fmla="*/ 2346282 h 2346282"/>
                  <a:gd name="connsiteX3" fmla="*/ 0 w 2346282"/>
                  <a:gd name="connsiteY3" fmla="*/ 2346282 h 23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282" h="2346282">
                    <a:moveTo>
                      <a:pt x="0" y="0"/>
                    </a:moveTo>
                    <a:cubicBezTo>
                      <a:pt x="1295816" y="0"/>
                      <a:pt x="2346282" y="1050466"/>
                      <a:pt x="2346282" y="2346282"/>
                    </a:cubicBezTo>
                    <a:lnTo>
                      <a:pt x="0" y="234628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4105709"/>
                  <a:satOff val="-20115"/>
                  <a:lumOff val="15163"/>
                  <a:alphaOff val="0"/>
                </a:schemeClr>
              </a:fillRef>
              <a:effectRef idx="0">
                <a:schemeClr val="accent2">
                  <a:hueOff val="-4105709"/>
                  <a:satOff val="-20115"/>
                  <a:lumOff val="1516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92456" tIns="779666" rIns="779666" bIns="92456" spcCol="1270" anchor="ctr"/>
              <a:lstStyle/>
              <a:p>
                <a:pPr algn="ctr" defTabSz="577850">
                  <a:spcAft>
                    <a:spcPts val="0"/>
                  </a:spcAft>
                  <a:defRPr/>
                </a:pPr>
                <a:r>
                  <a:rPr lang="ru-RU" sz="1300" b="1" dirty="0">
                    <a:latin typeface="Rosatom" panose="020B0503040504020204"/>
                  </a:rPr>
                  <a:t>Научно-конструкторский комплекс (КБ)</a:t>
                </a: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rot="21600000">
                <a:off x="3984625" y="3862388"/>
                <a:ext cx="2346325" cy="2346325"/>
              </a:xfrm>
              <a:custGeom>
                <a:avLst/>
                <a:gdLst>
                  <a:gd name="connsiteX0" fmla="*/ 0 w 2346282"/>
                  <a:gd name="connsiteY0" fmla="*/ 2346282 h 2346282"/>
                  <a:gd name="connsiteX1" fmla="*/ 2346282 w 2346282"/>
                  <a:gd name="connsiteY1" fmla="*/ 0 h 2346282"/>
                  <a:gd name="connsiteX2" fmla="*/ 2346282 w 2346282"/>
                  <a:gd name="connsiteY2" fmla="*/ 2346282 h 2346282"/>
                  <a:gd name="connsiteX3" fmla="*/ 0 w 2346282"/>
                  <a:gd name="connsiteY3" fmla="*/ 2346282 h 23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282" h="2346282">
                    <a:moveTo>
                      <a:pt x="2346282" y="0"/>
                    </a:moveTo>
                    <a:cubicBezTo>
                      <a:pt x="2346282" y="1295816"/>
                      <a:pt x="1295816" y="2346282"/>
                      <a:pt x="0" y="2346282"/>
                    </a:cubicBezTo>
                    <a:lnTo>
                      <a:pt x="0" y="0"/>
                    </a:lnTo>
                    <a:lnTo>
                      <a:pt x="2346282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8211418"/>
                  <a:satOff val="-40230"/>
                  <a:lumOff val="30327"/>
                  <a:alphaOff val="0"/>
                </a:schemeClr>
              </a:fillRef>
              <a:effectRef idx="0">
                <a:schemeClr val="accent2">
                  <a:hueOff val="-8211418"/>
                  <a:satOff val="-40230"/>
                  <a:lumOff val="3032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85344" tIns="85345" rIns="772554" bIns="772554" spcCol="1270" anchor="ctr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200" b="1" dirty="0">
                    <a:solidFill>
                      <a:schemeClr val="accent2">
                        <a:lumMod val="75000"/>
                      </a:schemeClr>
                    </a:solidFill>
                  </a:rPr>
                  <a:t>Производственно-технологический комплекс</a:t>
                </a:r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 rot="21600000">
                <a:off x="1528763" y="3862388"/>
                <a:ext cx="2346325" cy="2346325"/>
              </a:xfrm>
              <a:custGeom>
                <a:avLst/>
                <a:gdLst>
                  <a:gd name="connsiteX0" fmla="*/ 0 w 2346282"/>
                  <a:gd name="connsiteY0" fmla="*/ 2346282 h 2346282"/>
                  <a:gd name="connsiteX1" fmla="*/ 2346282 w 2346282"/>
                  <a:gd name="connsiteY1" fmla="*/ 0 h 2346282"/>
                  <a:gd name="connsiteX2" fmla="*/ 2346282 w 2346282"/>
                  <a:gd name="connsiteY2" fmla="*/ 2346282 h 2346282"/>
                  <a:gd name="connsiteX3" fmla="*/ 0 w 2346282"/>
                  <a:gd name="connsiteY3" fmla="*/ 2346282 h 23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282" h="2346282">
                    <a:moveTo>
                      <a:pt x="2346282" y="2346282"/>
                    </a:moveTo>
                    <a:cubicBezTo>
                      <a:pt x="1050466" y="2346282"/>
                      <a:pt x="0" y="1295816"/>
                      <a:pt x="0" y="0"/>
                    </a:cubicBezTo>
                    <a:lnTo>
                      <a:pt x="2346282" y="0"/>
                    </a:lnTo>
                    <a:lnTo>
                      <a:pt x="2346282" y="2346282"/>
                    </a:lnTo>
                    <a:close/>
                  </a:path>
                </a:pathLst>
              </a:custGeom>
              <a:ln w="3175"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accent2">
                  <a:hueOff val="-12317127"/>
                  <a:satOff val="-60345"/>
                  <a:lumOff val="45490"/>
                  <a:alphaOff val="0"/>
                </a:schemeClr>
              </a:fillRef>
              <a:effectRef idx="0">
                <a:schemeClr val="accent2">
                  <a:hueOff val="-12317127"/>
                  <a:satOff val="-60345"/>
                  <a:lumOff val="4549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786778" tIns="99568" rIns="99568" bIns="786778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Rosatom" panose="020B0503040504020204"/>
                  </a:rPr>
                  <a:t>Филиал</a:t>
                </a:r>
              </a:p>
            </p:txBody>
          </p:sp>
          <p:sp>
            <p:nvSpPr>
              <p:cNvPr id="8" name="Круговая стрелка 7"/>
              <p:cNvSpPr/>
              <p:nvPr/>
            </p:nvSpPr>
            <p:spPr>
              <a:xfrm>
                <a:off x="3524250" y="3321051"/>
                <a:ext cx="811213" cy="704850"/>
              </a:xfrm>
              <a:prstGeom prst="circular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Круговая стрелка 8"/>
              <p:cNvSpPr/>
              <p:nvPr/>
            </p:nvSpPr>
            <p:spPr>
              <a:xfrm rot="10800000">
                <a:off x="3524250" y="3590926"/>
                <a:ext cx="811213" cy="704850"/>
              </a:xfrm>
              <a:prstGeom prst="circular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pic>
        <p:nvPicPr>
          <p:cNvPr id="9230" name="Рисунок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319">
            <a:off x="10956925" y="4846638"/>
            <a:ext cx="157797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Рисунок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256">
            <a:off x="7689850" y="-192088"/>
            <a:ext cx="1000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14092">
            <a:off x="9447213" y="-111125"/>
            <a:ext cx="858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58" y="4352131"/>
            <a:ext cx="1436305" cy="79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244" name="Заголовок 1"/>
          <p:cNvSpPr>
            <a:spLocks noGrp="1"/>
          </p:cNvSpPr>
          <p:nvPr>
            <p:ph type="title"/>
          </p:nvPr>
        </p:nvSpPr>
        <p:spPr>
          <a:xfrm>
            <a:off x="460375" y="306388"/>
            <a:ext cx="10609263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НАУЧНО-КОНСТРУКТОРСКИЕ РАБОТЫ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3" b="19167"/>
          <a:stretch/>
        </p:blipFill>
        <p:spPr>
          <a:xfrm>
            <a:off x="9283302" y="1004019"/>
            <a:ext cx="1454366" cy="92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/>
          <a:stretch/>
        </p:blipFill>
        <p:spPr>
          <a:xfrm>
            <a:off x="10681316" y="1469351"/>
            <a:ext cx="1338371" cy="89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1" t="14565" r="6629" b="15847"/>
          <a:stretch/>
        </p:blipFill>
        <p:spPr>
          <a:xfrm>
            <a:off x="9360222" y="2615336"/>
            <a:ext cx="1513202" cy="1006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5" descr="Штурм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337" y="3306468"/>
            <a:ext cx="1338371" cy="883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26" y="4699626"/>
            <a:ext cx="1365881" cy="894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3D_vis_20151110_shor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9" r="19101"/>
          <a:stretch/>
        </p:blipFill>
        <p:spPr bwMode="auto">
          <a:xfrm>
            <a:off x="9700542" y="5731187"/>
            <a:ext cx="1700981" cy="945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 flipV="1">
            <a:off x="9127375" y="5657056"/>
            <a:ext cx="3064625" cy="3911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670175" y="2460567"/>
            <a:ext cx="3521825" cy="26252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127375" y="4297680"/>
            <a:ext cx="3064625" cy="54451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4" name="Рисунок 24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888">
            <a:off x="7988300" y="-200025"/>
            <a:ext cx="9429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Рисунок 26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25400"/>
            <a:ext cx="39528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54038" y="1744663"/>
            <a:ext cx="8461375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Разработка ядерных и обычных боеприпасов, приборов автоматики и контрольно-измерительной аппаратуры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Rosatom" panose="020B0503040504020204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Участие в подготовке и проведении испытаний специальных конструкций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Rosatom" panose="020B0503040504020204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Исследование вопросов безопасности ядерного оружия и внедрение технических средств защиты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Rosatom" panose="020B0503040504020204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Научно-техническое сопровождение, авторский и гарантийный надзор за изготовлением и эксплуатацией ядерных боеприпасов и оружия на всех этапах его жизненного цикла;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Rosatom" panose="020B0503040504020204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Решение проектных задач по прикладной механике в различных областях науки и техники.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9629">
            <a:off x="8329613" y="4125913"/>
            <a:ext cx="8080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15" descr="Изображение выглядит как зонт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694">
            <a:off x="11161713" y="2300288"/>
            <a:ext cx="1036637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692">
            <a:off x="9007475" y="-87313"/>
            <a:ext cx="10080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Заголовок 1"/>
          <p:cNvSpPr>
            <a:spLocks noGrp="1"/>
          </p:cNvSpPr>
          <p:nvPr>
            <p:ph type="title"/>
          </p:nvPr>
        </p:nvSpPr>
        <p:spPr>
          <a:xfrm>
            <a:off x="190500" y="160338"/>
            <a:ext cx="10609263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НАУЧНО-ИССЛЕДОВАТЕЛЬСКИЕ ИНСТИТУТЫ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3025" y="690563"/>
          <a:ext cx="9118600" cy="5945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5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729">
                <a:tc>
                  <a:txBody>
                    <a:bodyPr/>
                    <a:lstStyle/>
                    <a:p>
                      <a:pPr algn="l"/>
                      <a:r>
                        <a:rPr lang="ru-RU" sz="2800" spc="5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satom"/>
                        </a:rPr>
                        <a:t>ИТМФ</a:t>
                      </a:r>
                    </a:p>
                  </a:txBody>
                  <a:tcPr marL="71996" marR="71996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6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195263" defTabSz="6223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Rosatom"/>
                          <a:cs typeface="Arial" charset="0"/>
                        </a:rPr>
                        <a:t>Расчетно-теоретические работы по модернизации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Rosatom"/>
                          <a:cs typeface="Arial" charset="0"/>
                        </a:rPr>
                        <a:t>по основной и гражданской тематике</a:t>
                      </a:r>
                      <a:endParaRPr lang="ru-RU" sz="1800" dirty="0">
                        <a:latin typeface="Rosatom"/>
                      </a:endParaRPr>
                    </a:p>
                    <a:p>
                      <a:pPr marL="285750" lvl="1" indent="-195263" defTabSz="6223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Rosatom"/>
                          <a:cs typeface="Arial" charset="0"/>
                        </a:rPr>
                        <a:t>Суперкомпьютерные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Rosatom"/>
                          <a:cs typeface="Arial" charset="0"/>
                        </a:rPr>
                        <a:t>технологии и имитационное моделирование</a:t>
                      </a:r>
                    </a:p>
                    <a:p>
                      <a:pPr marL="285750" lvl="1" indent="-195263" defTabSz="6223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Rosatom"/>
                          <a:cs typeface="Arial" charset="0"/>
                        </a:rPr>
                        <a:t>Создание высокопроизводительных ЭВМ</a:t>
                      </a:r>
                    </a:p>
                  </a:txBody>
                  <a:tcPr marL="91435" marR="91435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72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4596D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Rosatom"/>
                          <a:ea typeface="+mn-ea"/>
                          <a:cs typeface="+mn-cs"/>
                        </a:rPr>
                        <a:t>ИФВ</a:t>
                      </a:r>
                    </a:p>
                  </a:txBody>
                  <a:tcPr marL="71996" marR="71996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6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195263" algn="l" defTabSz="6223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Газодинамические исследования 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в области физики взрыва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Rosatom"/>
                        <a:ea typeface="+mn-ea"/>
                        <a:cs typeface="Arial" charset="0"/>
                      </a:endParaRPr>
                    </a:p>
                    <a:p>
                      <a:pPr marL="285750" lvl="1" indent="-195263" algn="l" defTabSz="6223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Исследование и разработка ВВ</a:t>
                      </a:r>
                    </a:p>
                    <a:p>
                      <a:pPr marL="285750" lvl="1" indent="-195263" algn="l" defTabSz="6223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Уравнения состояния и сжимаемость веществ в экстремальных состояниях</a:t>
                      </a:r>
                    </a:p>
                    <a:p>
                      <a:pPr marL="285750" lvl="1" indent="-195263" algn="l" defTabSz="6223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Разработка уникальных материалов и взрывных технологий</a:t>
                      </a:r>
                    </a:p>
                  </a:txBody>
                  <a:tcPr marL="91435" marR="91435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72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4596D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Rosatom"/>
                          <a:ea typeface="+mn-ea"/>
                          <a:cs typeface="+mn-cs"/>
                        </a:rPr>
                        <a:t>ИЛФИ</a:t>
                      </a:r>
                    </a:p>
                  </a:txBody>
                  <a:tcPr marL="71996" marR="71996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6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195263" algn="l" defTabSz="6223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Лазерно-физические исследования</a:t>
                      </a:r>
                    </a:p>
                    <a:p>
                      <a:pPr marL="285750" lvl="1" indent="-195263" algn="l" defTabSz="6223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Разработка и создание мощных лазерных систем</a:t>
                      </a:r>
                    </a:p>
                    <a:p>
                      <a:pPr marL="285750" lvl="1" indent="-195263" algn="l" defTabSz="6223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Создание 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Rosatom"/>
                          <a:ea typeface="+mn-ea"/>
                          <a:cs typeface="Arial" charset="0"/>
                        </a:rPr>
                        <a:t>уникальной лазерной установки </a:t>
                      </a:r>
                    </a:p>
                  </a:txBody>
                  <a:tcPr marL="91435" marR="91435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-4314" y="4620419"/>
            <a:ext cx="12196314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-4314" y="2639219"/>
            <a:ext cx="12196314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82" name="Группа 6"/>
          <p:cNvGrpSpPr>
            <a:grpSpLocks/>
          </p:cNvGrpSpPr>
          <p:nvPr/>
        </p:nvGrpSpPr>
        <p:grpSpPr bwMode="auto">
          <a:xfrm>
            <a:off x="9345613" y="4681538"/>
            <a:ext cx="2416175" cy="1873250"/>
            <a:chOff x="8858583" y="4706025"/>
            <a:chExt cx="3410604" cy="219728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90" r="15496"/>
            <a:stretch/>
          </p:blipFill>
          <p:spPr>
            <a:xfrm>
              <a:off x="10256256" y="5539380"/>
              <a:ext cx="2012931" cy="13639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39"/>
            <a:stretch/>
          </p:blipFill>
          <p:spPr>
            <a:xfrm>
              <a:off x="8858583" y="4706025"/>
              <a:ext cx="1303664" cy="16512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33" y="3525630"/>
            <a:ext cx="1608323" cy="923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800" y="820784"/>
            <a:ext cx="1590344" cy="1122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85" name="Группа 33"/>
          <p:cNvGrpSpPr>
            <a:grpSpLocks/>
          </p:cNvGrpSpPr>
          <p:nvPr/>
        </p:nvGrpSpPr>
        <p:grpSpPr bwMode="auto">
          <a:xfrm>
            <a:off x="10377488" y="1377950"/>
            <a:ext cx="1433512" cy="1009650"/>
            <a:chOff x="357196" y="5662989"/>
            <a:chExt cx="979021" cy="72786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20461" t="39240" r="61690" b="37164"/>
            <a:stretch>
              <a:fillRect/>
            </a:stretch>
          </p:blipFill>
          <p:spPr bwMode="auto">
            <a:xfrm>
              <a:off x="357196" y="5662989"/>
              <a:ext cx="979021" cy="7278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4" name="Прямоугольник 13"/>
            <p:cNvSpPr/>
            <p:nvPr/>
          </p:nvSpPr>
          <p:spPr>
            <a:xfrm>
              <a:off x="746419" y="6177986"/>
              <a:ext cx="574619" cy="20714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350" kern="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936" y="2780139"/>
            <a:ext cx="1498130" cy="1117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3" descr="Изображение выглядит как зонт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694">
            <a:off x="11161713" y="2300288"/>
            <a:ext cx="1036637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190500" y="160338"/>
            <a:ext cx="10609263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НАУЧНО-ИССЛЕДОВАТЕЛЬСКИЕ ИНСТИТУТЫ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3025" y="801688"/>
          <a:ext cx="9097963" cy="6018213"/>
        </p:xfrm>
        <a:graphic>
          <a:graphicData uri="http://schemas.openxmlformats.org/drawingml/2006/table">
            <a:tbl>
              <a:tblPr/>
              <a:tblGrid>
                <a:gridCol w="130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6579">
                <a:tc>
                  <a:txBody>
                    <a:bodyPr/>
                    <a:lstStyle>
                      <a:lvl1pPr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17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</a:rPr>
                        <a:t>ИЯРФ</a:t>
                      </a:r>
                    </a:p>
                  </a:txBody>
                  <a:tcPr marL="72000" marR="72000" marT="45723" marB="45723" anchor="ctr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96D1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5750" indent="-195263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Ядерно-физические исследования для верификации физических моделей </a:t>
                      </a:r>
                    </a:p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Создание уникальных экспериментальных установок (реакторы, ускорители)</a:t>
                      </a: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9293">
                <a:tc>
                  <a:txBody>
                    <a:bodyPr/>
                    <a:lstStyle>
                      <a:lvl1pPr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17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</a:rPr>
                        <a:t>НПЦФ</a:t>
                      </a:r>
                    </a:p>
                  </a:txBody>
                  <a:tcPr marL="72000" marR="72000" marT="45723" marB="45723" anchor="ctr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96D1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5750" indent="-195263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Физика высоких плотностей энергии и ее специальные приложения</a:t>
                      </a:r>
                    </a:p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Создание физических установок для моделирования исследования</a:t>
                      </a:r>
                    </a:p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Мощная релятивистская СВЧ-электроника</a:t>
                      </a: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341">
                <a:tc>
                  <a:txBody>
                    <a:bodyPr/>
                    <a:lstStyle>
                      <a:lvl1pPr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17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</a:rPr>
                        <a:t>ИЦТ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72A7"/>
                        </a:solidFill>
                        <a:effectLst/>
                        <a:latin typeface="Rosatom"/>
                      </a:endParaRPr>
                    </a:p>
                  </a:txBody>
                  <a:tcPr marL="72000" marR="72000" marT="45723" marB="45723" anchor="ctr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96D1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5750" indent="-195263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6223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622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Создание цифровых систем, в том числе полного жизненного цикла изделий на основе современных технологий ЖЦИ, программных комплексов создания изделия и управления ЖЦИ (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PLM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-система), управление предприятием (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ERP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-система), управление производством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(MES-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система), типовые системы управления процессом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(HRMS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), программной платформой СПЖЦ</a:t>
                      </a:r>
                    </a:p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Внедрение и развитие в РФЯЦ-ВНИИЭФ защищенной системы полного жизненного цикла</a:t>
                      </a: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10">
            <a:hlinkClick r:id="rId3" tooltip="Видеограмма опыта по диспергированию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934" t="22817" r="1565" b="3892"/>
          <a:stretch/>
        </p:blipFill>
        <p:spPr bwMode="auto">
          <a:xfrm>
            <a:off x="10582348" y="3486181"/>
            <a:ext cx="1454978" cy="804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77" y="2896088"/>
            <a:ext cx="1547163" cy="983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4314" y="2688431"/>
            <a:ext cx="12196314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-4314" y="4456113"/>
            <a:ext cx="12196314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D:\Работа\Презентация\Видеоряд (16х9)\Новая папка (2)\Рисунок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/>
          <a:stretch/>
        </p:blipFill>
        <p:spPr bwMode="auto">
          <a:xfrm>
            <a:off x="10335854" y="1463058"/>
            <a:ext cx="1701472" cy="1102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icture 2" descr="D:\Работа\Презентация\Видеоряд (16х9)\Новая папка (2)\Рисунок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9"/>
          <a:stretch/>
        </p:blipFill>
        <p:spPr bwMode="auto">
          <a:xfrm>
            <a:off x="8896495" y="881952"/>
            <a:ext cx="1735111" cy="1098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309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692">
            <a:off x="11301413" y="4651375"/>
            <a:ext cx="1009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Рисунок 14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5238">
            <a:off x="9047163" y="2106613"/>
            <a:ext cx="7905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/>
          <a:stretch/>
        </p:blipFill>
        <p:spPr>
          <a:xfrm>
            <a:off x="10335854" y="5608462"/>
            <a:ext cx="1609344" cy="996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82" y="4838112"/>
            <a:ext cx="1715370" cy="87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92">
            <a:off x="11036300" y="3062288"/>
            <a:ext cx="654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10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760">
            <a:off x="9496425" y="5832475"/>
            <a:ext cx="76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Заголовок 1"/>
          <p:cNvSpPr>
            <a:spLocks noGrp="1"/>
          </p:cNvSpPr>
          <p:nvPr>
            <p:ph type="title"/>
          </p:nvPr>
        </p:nvSpPr>
        <p:spPr>
          <a:xfrm>
            <a:off x="190500" y="160338"/>
            <a:ext cx="10609263" cy="5238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Rosatom"/>
              </a:rPr>
              <a:t>ПРОИЗВОДСТВЕННО-ТЕХНОЛОГИЧЕСКИЙ КОМПЛЕКС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8936182" y="2774156"/>
            <a:ext cx="3255818" cy="27233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DVD_043"/>
          <p:cNvPicPr>
            <a:picLocks noChangeAspect="1" noChangeArrowheads="1"/>
          </p:cNvPicPr>
          <p:nvPr/>
        </p:nvPicPr>
        <p:blipFill>
          <a:blip r:embed="rId4" cstate="print"/>
          <a:srcRect l="2206" r="2158"/>
          <a:stretch>
            <a:fillRect/>
          </a:stretch>
        </p:blipFill>
        <p:spPr bwMode="auto">
          <a:xfrm>
            <a:off x="10326792" y="1566101"/>
            <a:ext cx="1642009" cy="1144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1820" y="845564"/>
            <a:ext cx="1639398" cy="1088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00493" y="3697134"/>
            <a:ext cx="1519957" cy="1010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0378" y="2894685"/>
            <a:ext cx="1614265" cy="107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322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1566">
            <a:off x="11468100" y="846138"/>
            <a:ext cx="8683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-1545" y="4749006"/>
            <a:ext cx="12196314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Z:\ВИДЫ НИИИС\2 КОРПУС\ГАП 2018\_04K1645.JPG">
            <a:extLst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491" y="5593893"/>
            <a:ext cx="1664686" cy="1109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4" name="Picture 6">
            <a:extLst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095738" y="4867847"/>
            <a:ext cx="1704025" cy="1012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5" name="Прямоугольник 14"/>
          <p:cNvSpPr/>
          <p:nvPr/>
        </p:nvSpPr>
        <p:spPr>
          <a:xfrm>
            <a:off x="646113" y="1058863"/>
            <a:ext cx="8450262" cy="10906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Решение разнообразных научно-технических и инженерных задач материаловедческого и технологического характера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Отработка различных технологий: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4625" y="4611688"/>
          <a:ext cx="9097963" cy="1895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95475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  <a:ea typeface="+mn-ea"/>
                          <a:cs typeface="+mn-cs"/>
                        </a:rPr>
                        <a:t>Филиал </a:t>
                      </a:r>
                    </a:p>
                    <a:p>
                      <a:pPr marL="0" marR="0" lvl="0" indent="0" algn="ctr" defTabSz="1217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  <a:ea typeface="+mn-ea"/>
                          <a:cs typeface="+mn-cs"/>
                        </a:rPr>
                        <a:t>РФЯЦ-ВНИИЭФ</a:t>
                      </a:r>
                    </a:p>
                    <a:p>
                      <a:pPr marL="0" marR="0" lvl="0" indent="0" algn="ctr" defTabSz="1217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  <a:ea typeface="+mn-ea"/>
                          <a:cs typeface="+mn-cs"/>
                        </a:rPr>
                        <a:t>«НИИИС</a:t>
                      </a:r>
                    </a:p>
                    <a:p>
                      <a:pPr marL="0" marR="0" lvl="0" indent="0" algn="ctr" defTabSz="1217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  <a:ea typeface="+mn-ea"/>
                          <a:cs typeface="+mn-cs"/>
                        </a:rPr>
                        <a:t>им. Ю.Е. </a:t>
                      </a:r>
                      <a:r>
                        <a:rPr kumimoji="0" lang="ru-RU" altLang="ru-RU" sz="16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  <a:ea typeface="+mn-ea"/>
                          <a:cs typeface="+mn-cs"/>
                        </a:rPr>
                        <a:t>Седакова</a:t>
                      </a: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972A7"/>
                          </a:solidFill>
                          <a:effectLst/>
                          <a:latin typeface="Rosatom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71992" marR="71992" marT="43763" marB="43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Разработка специальной бортовой и наземной аппаратуры </a:t>
                      </a:r>
                    </a:p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Разработка специализированных микросхем, повышенной стойкости</a:t>
                      </a:r>
                    </a:p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Разработка технологий производства ЭКБ и радиоэлектроники</a:t>
                      </a:r>
                    </a:p>
                    <a:p>
                      <a:pPr marL="285750" marR="0" lvl="1" indent="-195263" algn="l" defTabSz="622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satom"/>
                          <a:cs typeface="Arial" panose="020B0604020202020204" pitchFamily="34" charset="0"/>
                        </a:rPr>
                        <a:t>Развитие работ в интересах атомной энергетики и ТЭК</a:t>
                      </a:r>
                    </a:p>
                  </a:txBody>
                  <a:tcPr marL="91430" marR="91430" marT="43763" marB="43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82663" y="2120900"/>
            <a:ext cx="8113712" cy="20558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4400" indent="-284400">
              <a:lnSpc>
                <a:spcPct val="120000"/>
              </a:lnSpc>
              <a:buFontTx/>
              <a:buChar char="-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производства ядерных боеприпасов;</a:t>
            </a:r>
          </a:p>
          <a:p>
            <a:pPr marL="284400" indent="-284400">
              <a:lnSpc>
                <a:spcPct val="120000"/>
              </a:lnSpc>
              <a:buFontTx/>
              <a:buChar char="-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всех видов механической обработки и различных способов сварки металлов;</a:t>
            </a:r>
          </a:p>
          <a:p>
            <a:pPr marL="284400" indent="-284400">
              <a:lnSpc>
                <a:spcPct val="120000"/>
              </a:lnSpc>
              <a:buFontTx/>
              <a:buChar char="-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получения композиционных, пористых, керамических и других нетрадиционных материалов, всевозможных защитных покрытий;</a:t>
            </a:r>
          </a:p>
          <a:p>
            <a:pPr marL="284400" indent="-284400">
              <a:lnSpc>
                <a:spcPct val="120000"/>
              </a:lnSpc>
              <a:buFontTx/>
              <a:buChar char="-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Rosatom" panose="020B0503040504020204"/>
              </a:rPr>
              <a:t>изготовления приборов автоматики и радиоэлектронной аппаратуры.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ФЯЦ-ВНИИЭФ 2020_нов">
  <a:themeElements>
    <a:clrScheme name="РФЯЦ-ВНИИЭФ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РФЯЦ-ВНИИЭФ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!!!ШАБЛОН презентации (новый стиль 2019).potx" id="{3C8D8B86-9FE6-4AA2-8D51-7A55AF2B5F33}" vid="{A135C7B5-8AA2-4AE2-BDD5-4B61FBDC828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РФЯЦ-ВНИИЭФ 2020_нов.pptx</Template>
  <TotalTime>1303</TotalTime>
  <Words>1560</Words>
  <Application>Microsoft Office PowerPoint</Application>
  <PresentationFormat>Широкоэкранный</PresentationFormat>
  <Paragraphs>373</Paragraphs>
  <Slides>23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Impact</vt:lpstr>
      <vt:lpstr>Rosatom</vt:lpstr>
      <vt:lpstr>Symbol</vt:lpstr>
      <vt:lpstr>Times New Roman</vt:lpstr>
      <vt:lpstr>Wingdings</vt:lpstr>
      <vt:lpstr>РФЯЦ-ВНИИЭФ 2020_нов</vt:lpstr>
      <vt:lpstr>Лист Microsoft Excel 97-2003</vt:lpstr>
      <vt:lpstr>Диаграмма</vt:lpstr>
      <vt:lpstr>Презентация PowerPoint</vt:lpstr>
      <vt:lpstr>ФГУП «РФЯЦ-ВНИИЭФ» В СТРУКТУРЕ АТОМНОЙ ОТРАСЛИ РФ</vt:lpstr>
      <vt:lpstr>Презентация PowerPoint</vt:lpstr>
      <vt:lpstr>ПОЛНЫЙ НАУЧНО-ПРОИЗВОДСТВЕННЫЙ ЦИКЛ – ОСНОВА РАЗВИТИЯ КОМПЕТЕНЦИЙ В ОБЛАСТИ ВОЕННО-ТЕХНИЧЕСКОЙ БЕЗОПАСНОСТИ</vt:lpstr>
      <vt:lpstr>СТРУКТУРА РФЯЦ-ВНИИЭФ</vt:lpstr>
      <vt:lpstr>НАУЧНО-КОНСТРУКТОРСКИЕ РАБОТЫ</vt:lpstr>
      <vt:lpstr>НАУЧНО-ИССЛЕДОВАТЕЛЬСКИЕ ИНСТИТУТЫ</vt:lpstr>
      <vt:lpstr>НАУЧНО-ИССЛЕДОВАТЕЛЬСКИЕ ИНСТИТУТЫ</vt:lpstr>
      <vt:lpstr>ПРОИЗВОДСТВЕННО-ТЕХНОЛОГИЧЕСКИЙ КОМПЛЕКС</vt:lpstr>
      <vt:lpstr>ПРОДУКЦИЯ ГРАЖДАНСКОГО РФЯЦ-ВНИИЭФ</vt:lpstr>
      <vt:lpstr>ЛАЗЕРНЫЕ ТЕХНОЛОГИИ</vt:lpstr>
      <vt:lpstr>ЦЕНТР НАУЧНОГО КОСМИЧЕСКОГО ПРИБОРОСТРОЕНИЯ РФЯЦ-ВНИИЭФ</vt:lpstr>
      <vt:lpstr>БАЗОВЫЕ ИНСТИТУТЫ ПО ПОДГОТОВКЕ МОЛОДЫХ СПЕЦИАЛИСТОВ </vt:lpstr>
      <vt:lpstr>ТРУДОУСТРОЙСТВО В РФЯЦ-ВНИИЭФ</vt:lpstr>
      <vt:lpstr>Презентация PowerPoint</vt:lpstr>
      <vt:lpstr>СТАБИЛЬНЫЙ СОЦИАЛЬНЫЙ ПАКЕТ</vt:lpstr>
      <vt:lpstr>Презентация PowerPoint</vt:lpstr>
      <vt:lpstr>СОВЕТ МОЛОДЕЖИ РФЯЦ-ВНИИЭФ</vt:lpstr>
      <vt:lpstr>Презентация PowerPoint</vt:lpstr>
      <vt:lpstr>ФИЛИАЛ МГУ ИМЕНИ М.В. ЛОМОНОСОВА - КЛЮЧЕВОЙ ЭЛЕМЕНТ СОЗДАНИЯ  «НАЦИОНАЛЬНОГО ЦЕНТРА ФИЗИКИ И МАТЕМАТИКИ»</vt:lpstr>
      <vt:lpstr>УНИКАЛЬНАЯ НАУЧНО-ЭКСПЕРИМЕНТАЛЬНАЯ БАЗА</vt:lpstr>
      <vt:lpstr>УСЛОВИЯ ОБУЧЕНИЯ И ПРОЖИВАНИЯ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Михеев Евгений Михайлович</dc:creator>
  <cp:lastModifiedBy>User</cp:lastModifiedBy>
  <cp:revision>132</cp:revision>
  <cp:lastPrinted>2017-07-19T08:53:07Z</cp:lastPrinted>
  <dcterms:created xsi:type="dcterms:W3CDTF">2020-04-14T13:32:21Z</dcterms:created>
  <dcterms:modified xsi:type="dcterms:W3CDTF">2022-11-08T12:26:33Z</dcterms:modified>
</cp:coreProperties>
</file>