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1"/>
  </p:notesMasterIdLst>
  <p:sldIdLst>
    <p:sldId id="264" r:id="rId2"/>
    <p:sldId id="395" r:id="rId3"/>
    <p:sldId id="404" r:id="rId4"/>
    <p:sldId id="396" r:id="rId5"/>
    <p:sldId id="406" r:id="rId6"/>
    <p:sldId id="411" r:id="rId7"/>
    <p:sldId id="413" r:id="rId8"/>
    <p:sldId id="415" r:id="rId9"/>
    <p:sldId id="351" r:id="rId10"/>
  </p:sldIdLst>
  <p:sldSz cx="10693400" cy="7562850"/>
  <p:notesSz cx="9926638" cy="6797675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910" userDrawn="1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55933"/>
    <a:srgbClr val="4E6186"/>
    <a:srgbClr val="BC2C14"/>
    <a:srgbClr val="4E6185"/>
    <a:srgbClr val="E64646"/>
    <a:srgbClr val="3A4566"/>
    <a:srgbClr val="3A4567"/>
    <a:srgbClr val="394365"/>
    <a:srgbClr val="0000FF"/>
    <a:srgbClr val="D8D8D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2278" autoAdjust="0"/>
    <p:restoredTop sz="99008" autoAdjust="0"/>
  </p:normalViewPr>
  <p:slideViewPr>
    <p:cSldViewPr>
      <p:cViewPr varScale="1">
        <p:scale>
          <a:sx n="101" d="100"/>
          <a:sy n="101" d="100"/>
        </p:scale>
        <p:origin x="1536" y="120"/>
      </p:cViewPr>
      <p:guideLst>
        <p:guide orient="horz" pos="291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9066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6_4">
  <dgm:title val=""/>
  <dgm:desc val=""/>
  <dgm:catLst>
    <dgm:cat type="accent6" pri="11400"/>
  </dgm:catLst>
  <dgm:styleLbl name="node0">
    <dgm:fillClrLst meth="cycle">
      <a:schemeClr val="accent6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6">
        <a:shade val="50000"/>
      </a:schemeClr>
      <a:schemeClr val="accent6">
        <a:tint val="55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/>
    <dgm:txEffectClrLst/>
  </dgm:styleLbl>
  <dgm:styleLbl name="node1">
    <dgm:fillClrLst meth="cycle">
      <a:schemeClr val="accent6">
        <a:shade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cycle">
      <a:schemeClr val="accent6">
        <a:shade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6">
        <a:shade val="80000"/>
        <a:alpha val="50000"/>
      </a:schemeClr>
      <a:schemeClr val="accent6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6">
        <a:tint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6">
        <a:tint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6">
        <a:tint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6">
        <a:shade val="90000"/>
      </a:schemeClr>
      <a:schemeClr val="accent6">
        <a:tint val="50000"/>
      </a:schemeClr>
    </dgm:fillClrLst>
    <dgm:linClrLst meth="cycle"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6">
        <a:shade val="90000"/>
      </a:schemeClr>
      <a:schemeClr val="accent6">
        <a:tint val="50000"/>
      </a:schemeClr>
    </dgm:fillClrLst>
    <dgm:linClrLst meth="cycle"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6">
        <a:shade val="90000"/>
      </a:schemeClr>
      <a:schemeClr val="accent6">
        <a:tint val="50000"/>
      </a:schemeClr>
    </dgm:fillClrLst>
    <dgm:linClrLst meth="cycle"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6">
        <a:shade val="90000"/>
      </a:schemeClr>
      <a:schemeClr val="accent6">
        <a:tint val="50000"/>
      </a:schemeClr>
    </dgm:fillClrLst>
    <dgm:linClrLst meth="cycle">
      <a:schemeClr val="accent6">
        <a:shade val="90000"/>
      </a:schemeClr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6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6">
        <a:shade val="8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55000"/>
      </a:schemeClr>
    </dgm:fillClrLst>
    <dgm:linClrLst meth="repeat">
      <a:schemeClr val="accent6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55000"/>
      </a:schemeClr>
    </dgm:fillClrLst>
    <dgm:linClrLst meth="repeat">
      <a:schemeClr val="accent6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55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85261D3-76C7-43C4-8227-7B9277623D90}" type="doc">
      <dgm:prSet loTypeId="urn:microsoft.com/office/officeart/2005/8/layout/arrow2" loCatId="process" qsTypeId="urn:microsoft.com/office/officeart/2005/8/quickstyle/simple1" qsCatId="simple" csTypeId="urn:microsoft.com/office/officeart/2005/8/colors/accent6_4" csCatId="accent6" phldr="1"/>
      <dgm:spPr/>
    </dgm:pt>
    <dgm:pt modelId="{024C53CD-F3A5-427D-BD2C-37E155E5F476}">
      <dgm:prSet phldrT="[Текст]" custT="1"/>
      <dgm:spPr/>
      <dgm:t>
        <a:bodyPr/>
        <a:lstStyle/>
        <a:p>
          <a:r>
            <a:rPr lang="ru-RU" sz="2000" dirty="0" smtClean="0">
              <a:solidFill>
                <a:srgbClr val="E64646"/>
              </a:solidFill>
              <a:latin typeface="Arial Narrow" panose="020B0606020202030204" pitchFamily="34" charset="0"/>
            </a:rPr>
            <a:t>3000</a:t>
          </a:r>
        </a:p>
        <a:p>
          <a:r>
            <a:rPr lang="ru-RU" sz="2000" dirty="0" smtClean="0">
              <a:latin typeface="Arial Narrow" panose="020B0606020202030204" pitchFamily="34" charset="0"/>
            </a:rPr>
            <a:t>Декабрь2022 г.</a:t>
          </a:r>
          <a:endParaRPr lang="ru-RU" sz="2000" dirty="0">
            <a:latin typeface="Arial Narrow" panose="020B0606020202030204" pitchFamily="34" charset="0"/>
          </a:endParaRPr>
        </a:p>
      </dgm:t>
    </dgm:pt>
    <dgm:pt modelId="{5F287708-3576-4B64-B4AF-18EB0310CBA2}" type="parTrans" cxnId="{B222CEFF-25B8-4F8D-8C66-6E34D4DA7500}">
      <dgm:prSet/>
      <dgm:spPr/>
      <dgm:t>
        <a:bodyPr/>
        <a:lstStyle/>
        <a:p>
          <a:endParaRPr lang="ru-RU" sz="1600"/>
        </a:p>
      </dgm:t>
    </dgm:pt>
    <dgm:pt modelId="{8C97C0E7-79AE-4C7B-8D10-1E15ABE9FE2E}" type="sibTrans" cxnId="{B222CEFF-25B8-4F8D-8C66-6E34D4DA7500}">
      <dgm:prSet/>
      <dgm:spPr/>
      <dgm:t>
        <a:bodyPr/>
        <a:lstStyle/>
        <a:p>
          <a:endParaRPr lang="ru-RU" sz="1600"/>
        </a:p>
      </dgm:t>
    </dgm:pt>
    <dgm:pt modelId="{330C7180-8062-45F8-8B5C-BB1C320BC4E4}">
      <dgm:prSet phldrT="[Текст]" custT="1"/>
      <dgm:spPr/>
      <dgm:t>
        <a:bodyPr/>
        <a:lstStyle/>
        <a:p>
          <a:r>
            <a:rPr lang="ru-RU" sz="2000" dirty="0" smtClean="0">
              <a:solidFill>
                <a:srgbClr val="E64646"/>
              </a:solidFill>
              <a:latin typeface="Arial Narrow" panose="020B0606020202030204" pitchFamily="34" charset="0"/>
            </a:rPr>
            <a:t>4000</a:t>
          </a:r>
        </a:p>
        <a:p>
          <a:r>
            <a:rPr lang="ru-RU" sz="2000" dirty="0" smtClean="0">
              <a:latin typeface="Arial Narrow" panose="020B0606020202030204" pitchFamily="34" charset="0"/>
            </a:rPr>
            <a:t>Декабрь 2023</a:t>
          </a:r>
          <a:r>
            <a:rPr lang="en-US" sz="2000" dirty="0" smtClean="0">
              <a:latin typeface="Arial Narrow" panose="020B0606020202030204" pitchFamily="34" charset="0"/>
            </a:rPr>
            <a:t> </a:t>
          </a:r>
          <a:r>
            <a:rPr lang="ru-RU" sz="2000" dirty="0" smtClean="0">
              <a:latin typeface="Arial Narrow" panose="020B0606020202030204" pitchFamily="34" charset="0"/>
            </a:rPr>
            <a:t>г.</a:t>
          </a:r>
          <a:endParaRPr lang="ru-RU" sz="2000" dirty="0">
            <a:latin typeface="Arial Narrow" panose="020B0606020202030204" pitchFamily="34" charset="0"/>
          </a:endParaRPr>
        </a:p>
      </dgm:t>
    </dgm:pt>
    <dgm:pt modelId="{639C3930-5434-48BF-B2C2-692445C97DD5}" type="parTrans" cxnId="{0AB2CD10-68D6-4786-AFF8-57F570035A8B}">
      <dgm:prSet/>
      <dgm:spPr/>
      <dgm:t>
        <a:bodyPr/>
        <a:lstStyle/>
        <a:p>
          <a:endParaRPr lang="ru-RU" sz="1600"/>
        </a:p>
      </dgm:t>
    </dgm:pt>
    <dgm:pt modelId="{B2FAAE25-0459-402A-B849-F63EFFA890CD}" type="sibTrans" cxnId="{0AB2CD10-68D6-4786-AFF8-57F570035A8B}">
      <dgm:prSet/>
      <dgm:spPr/>
      <dgm:t>
        <a:bodyPr/>
        <a:lstStyle/>
        <a:p>
          <a:endParaRPr lang="ru-RU" sz="1600"/>
        </a:p>
      </dgm:t>
    </dgm:pt>
    <dgm:pt modelId="{03D3F233-9C25-46AC-9FBB-D2F2831E18A9}">
      <dgm:prSet phldrT="[Текст]" custT="1"/>
      <dgm:spPr/>
      <dgm:t>
        <a:bodyPr/>
        <a:lstStyle/>
        <a:p>
          <a:pPr algn="l">
            <a:spcAft>
              <a:spcPct val="35000"/>
            </a:spcAft>
          </a:pPr>
          <a:r>
            <a:rPr lang="ru-RU" sz="2000" dirty="0" smtClean="0">
              <a:solidFill>
                <a:srgbClr val="E64646"/>
              </a:solidFill>
              <a:latin typeface="Arial Narrow" panose="020B0606020202030204" pitchFamily="34" charset="0"/>
            </a:rPr>
            <a:t>2200</a:t>
          </a:r>
        </a:p>
        <a:p>
          <a:pPr algn="l">
            <a:spcAft>
              <a:spcPts val="0"/>
            </a:spcAft>
          </a:pPr>
          <a:r>
            <a:rPr lang="ru-RU" sz="2000" dirty="0" smtClean="0">
              <a:latin typeface="Arial Narrow" panose="020B0606020202030204" pitchFamily="34" charset="0"/>
            </a:rPr>
            <a:t>Январь </a:t>
          </a:r>
        </a:p>
        <a:p>
          <a:pPr algn="l">
            <a:spcAft>
              <a:spcPts val="0"/>
            </a:spcAft>
          </a:pPr>
          <a:r>
            <a:rPr lang="ru-RU" sz="2000" dirty="0" smtClean="0">
              <a:latin typeface="Arial Narrow" panose="020B0606020202030204" pitchFamily="34" charset="0"/>
            </a:rPr>
            <a:t>2022 г.</a:t>
          </a:r>
          <a:endParaRPr lang="ru-RU" sz="2000" dirty="0">
            <a:latin typeface="Arial Narrow" panose="020B0606020202030204" pitchFamily="34" charset="0"/>
          </a:endParaRPr>
        </a:p>
      </dgm:t>
    </dgm:pt>
    <dgm:pt modelId="{AC0EE82A-6BC5-440E-B97C-8789771D4639}" type="sibTrans" cxnId="{AF19EADF-9570-44D2-9F3D-932D0DD75E5F}">
      <dgm:prSet/>
      <dgm:spPr/>
      <dgm:t>
        <a:bodyPr/>
        <a:lstStyle/>
        <a:p>
          <a:endParaRPr lang="ru-RU" sz="1600"/>
        </a:p>
      </dgm:t>
    </dgm:pt>
    <dgm:pt modelId="{1671F6C5-713B-4452-9807-E553C0AEC98A}" type="parTrans" cxnId="{AF19EADF-9570-44D2-9F3D-932D0DD75E5F}">
      <dgm:prSet/>
      <dgm:spPr/>
      <dgm:t>
        <a:bodyPr/>
        <a:lstStyle/>
        <a:p>
          <a:endParaRPr lang="ru-RU" sz="1600"/>
        </a:p>
      </dgm:t>
    </dgm:pt>
    <dgm:pt modelId="{4F3439E0-383C-4D14-B0D9-B65F389FAE84}" type="pres">
      <dgm:prSet presAssocID="{485261D3-76C7-43C4-8227-7B9277623D90}" presName="arrowDiagram" presStyleCnt="0">
        <dgm:presLayoutVars>
          <dgm:chMax val="5"/>
          <dgm:dir/>
          <dgm:resizeHandles val="exact"/>
        </dgm:presLayoutVars>
      </dgm:prSet>
      <dgm:spPr/>
    </dgm:pt>
    <dgm:pt modelId="{81884488-957C-4065-B4F1-22E29759DB71}" type="pres">
      <dgm:prSet presAssocID="{485261D3-76C7-43C4-8227-7B9277623D90}" presName="arrow" presStyleLbl="bgShp" presStyleIdx="0" presStyleCnt="1" custAng="3979973" custFlipVert="1" custFlipHor="0" custScaleX="84720" custScaleY="110469" custLinFactNeighborX="-6616" custLinFactNeighborY="-227"/>
      <dgm:spPr/>
    </dgm:pt>
    <dgm:pt modelId="{51978027-EB5D-4314-BA83-1A6E04ACFFCA}" type="pres">
      <dgm:prSet presAssocID="{485261D3-76C7-43C4-8227-7B9277623D90}" presName="arrowDiagram3" presStyleCnt="0"/>
      <dgm:spPr/>
    </dgm:pt>
    <dgm:pt modelId="{1D51C64C-BDAF-4FF4-8CF5-7C7558127924}" type="pres">
      <dgm:prSet presAssocID="{03D3F233-9C25-46AC-9FBB-D2F2831E18A9}" presName="bullet3a" presStyleLbl="node1" presStyleIdx="0" presStyleCnt="3" custLinFactX="100000" custLinFactY="104713" custLinFactNeighborX="130679" custLinFactNeighborY="200000"/>
      <dgm:spPr>
        <a:solidFill>
          <a:srgbClr val="E64646"/>
        </a:solidFill>
      </dgm:spPr>
    </dgm:pt>
    <dgm:pt modelId="{32064E9C-DD4A-413D-9562-7A947395827A}" type="pres">
      <dgm:prSet presAssocID="{03D3F233-9C25-46AC-9FBB-D2F2831E18A9}" presName="textBox3a" presStyleLbl="revTx" presStyleIdx="0" presStyleCnt="3" custScaleX="97457" custScaleY="92518" custLinFactNeighborX="28422" custLinFactNeighborY="2966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EC43A94-3516-4AD3-8899-2B6B379C7DEF}" type="pres">
      <dgm:prSet presAssocID="{024C53CD-F3A5-427D-BD2C-37E155E5F476}" presName="bullet3b" presStyleLbl="node1" presStyleIdx="1" presStyleCnt="3" custLinFactX="100000" custLinFactY="100000" custLinFactNeighborX="130858" custLinFactNeighborY="109192"/>
      <dgm:spPr>
        <a:solidFill>
          <a:srgbClr val="E64646"/>
        </a:solidFill>
      </dgm:spPr>
    </dgm:pt>
    <dgm:pt modelId="{45989365-7D8E-44B1-AF59-6F0198905B57}" type="pres">
      <dgm:prSet presAssocID="{024C53CD-F3A5-427D-BD2C-37E155E5F476}" presName="textBox3b" presStyleLbl="revTx" presStyleIdx="1" presStyleCnt="3" custScaleX="69969" custScaleY="53800" custLinFactNeighborX="-16716" custLinFactNeighborY="2003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8BE38E5-B476-48CC-AA66-F3EC9A354200}" type="pres">
      <dgm:prSet presAssocID="{330C7180-8062-45F8-8B5C-BB1C320BC4E4}" presName="bullet3c" presStyleLbl="node1" presStyleIdx="2" presStyleCnt="3" custLinFactNeighborX="43715" custLinFactNeighborY="-52280"/>
      <dgm:spPr>
        <a:solidFill>
          <a:srgbClr val="E64646"/>
        </a:solidFill>
      </dgm:spPr>
    </dgm:pt>
    <dgm:pt modelId="{03DB08DD-D051-48CF-8077-8B58EE920657}" type="pres">
      <dgm:prSet presAssocID="{330C7180-8062-45F8-8B5C-BB1C320BC4E4}" presName="textBox3c" presStyleLbl="revTx" presStyleIdx="2" presStyleCnt="3" custLinFactNeighborX="-25467" custLinFactNeighborY="38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1933ECE0-6727-4AAD-AB53-C842553F5BD3}" type="presOf" srcId="{485261D3-76C7-43C4-8227-7B9277623D90}" destId="{4F3439E0-383C-4D14-B0D9-B65F389FAE84}" srcOrd="0" destOrd="0" presId="urn:microsoft.com/office/officeart/2005/8/layout/arrow2"/>
    <dgm:cxn modelId="{35720355-E0BC-4292-B9FF-EE5564469016}" type="presOf" srcId="{330C7180-8062-45F8-8B5C-BB1C320BC4E4}" destId="{03DB08DD-D051-48CF-8077-8B58EE920657}" srcOrd="0" destOrd="0" presId="urn:microsoft.com/office/officeart/2005/8/layout/arrow2"/>
    <dgm:cxn modelId="{B222CEFF-25B8-4F8D-8C66-6E34D4DA7500}" srcId="{485261D3-76C7-43C4-8227-7B9277623D90}" destId="{024C53CD-F3A5-427D-BD2C-37E155E5F476}" srcOrd="1" destOrd="0" parTransId="{5F287708-3576-4B64-B4AF-18EB0310CBA2}" sibTransId="{8C97C0E7-79AE-4C7B-8D10-1E15ABE9FE2E}"/>
    <dgm:cxn modelId="{C2FEB622-253E-40C0-B7DC-C92673CF29BE}" type="presOf" srcId="{03D3F233-9C25-46AC-9FBB-D2F2831E18A9}" destId="{32064E9C-DD4A-413D-9562-7A947395827A}" srcOrd="0" destOrd="0" presId="urn:microsoft.com/office/officeart/2005/8/layout/arrow2"/>
    <dgm:cxn modelId="{0AB2CD10-68D6-4786-AFF8-57F570035A8B}" srcId="{485261D3-76C7-43C4-8227-7B9277623D90}" destId="{330C7180-8062-45F8-8B5C-BB1C320BC4E4}" srcOrd="2" destOrd="0" parTransId="{639C3930-5434-48BF-B2C2-692445C97DD5}" sibTransId="{B2FAAE25-0459-402A-B849-F63EFFA890CD}"/>
    <dgm:cxn modelId="{AF19EADF-9570-44D2-9F3D-932D0DD75E5F}" srcId="{485261D3-76C7-43C4-8227-7B9277623D90}" destId="{03D3F233-9C25-46AC-9FBB-D2F2831E18A9}" srcOrd="0" destOrd="0" parTransId="{1671F6C5-713B-4452-9807-E553C0AEC98A}" sibTransId="{AC0EE82A-6BC5-440E-B97C-8789771D4639}"/>
    <dgm:cxn modelId="{EC7E96CE-2AE1-4F19-BA98-8F2FC5B6B601}" type="presOf" srcId="{024C53CD-F3A5-427D-BD2C-37E155E5F476}" destId="{45989365-7D8E-44B1-AF59-6F0198905B57}" srcOrd="0" destOrd="0" presId="urn:microsoft.com/office/officeart/2005/8/layout/arrow2"/>
    <dgm:cxn modelId="{BB1CEC88-9C41-45C1-9114-88CB9F38CAB2}" type="presParOf" srcId="{4F3439E0-383C-4D14-B0D9-B65F389FAE84}" destId="{81884488-957C-4065-B4F1-22E29759DB71}" srcOrd="0" destOrd="0" presId="urn:microsoft.com/office/officeart/2005/8/layout/arrow2"/>
    <dgm:cxn modelId="{5EEE1EE2-3677-4D54-8570-B319D9D71A07}" type="presParOf" srcId="{4F3439E0-383C-4D14-B0D9-B65F389FAE84}" destId="{51978027-EB5D-4314-BA83-1A6E04ACFFCA}" srcOrd="1" destOrd="0" presId="urn:microsoft.com/office/officeart/2005/8/layout/arrow2"/>
    <dgm:cxn modelId="{C63E519D-85E1-4150-A1E3-5019791ABB0A}" type="presParOf" srcId="{51978027-EB5D-4314-BA83-1A6E04ACFFCA}" destId="{1D51C64C-BDAF-4FF4-8CF5-7C7558127924}" srcOrd="0" destOrd="0" presId="urn:microsoft.com/office/officeart/2005/8/layout/arrow2"/>
    <dgm:cxn modelId="{0E4ACD36-2A56-4DE0-AF78-6A28EE62424C}" type="presParOf" srcId="{51978027-EB5D-4314-BA83-1A6E04ACFFCA}" destId="{32064E9C-DD4A-413D-9562-7A947395827A}" srcOrd="1" destOrd="0" presId="urn:microsoft.com/office/officeart/2005/8/layout/arrow2"/>
    <dgm:cxn modelId="{A3F00280-42AF-434A-AA4E-9E9EEA14A117}" type="presParOf" srcId="{51978027-EB5D-4314-BA83-1A6E04ACFFCA}" destId="{1EC43A94-3516-4AD3-8899-2B6B379C7DEF}" srcOrd="2" destOrd="0" presId="urn:microsoft.com/office/officeart/2005/8/layout/arrow2"/>
    <dgm:cxn modelId="{37CD9BF8-AABB-455B-A15D-6551B766860F}" type="presParOf" srcId="{51978027-EB5D-4314-BA83-1A6E04ACFFCA}" destId="{45989365-7D8E-44B1-AF59-6F0198905B57}" srcOrd="3" destOrd="0" presId="urn:microsoft.com/office/officeart/2005/8/layout/arrow2"/>
    <dgm:cxn modelId="{AC75CA33-0EEA-4969-AC9D-D08EA44827E2}" type="presParOf" srcId="{51978027-EB5D-4314-BA83-1A6E04ACFFCA}" destId="{58BE38E5-B476-48CC-AA66-F3EC9A354200}" srcOrd="4" destOrd="0" presId="urn:microsoft.com/office/officeart/2005/8/layout/arrow2"/>
    <dgm:cxn modelId="{EC91B7CB-6D7E-4DDF-952B-001A4E3EBFF9}" type="presParOf" srcId="{51978027-EB5D-4314-BA83-1A6E04ACFFCA}" destId="{03DB08DD-D051-48CF-8077-8B58EE920657}" srcOrd="5" destOrd="0" presId="urn:microsoft.com/office/officeart/2005/8/layout/arrow2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873C1AF9-4A14-4064-A5FA-F2783D2F7283}" type="doc">
      <dgm:prSet loTypeId="urn:microsoft.com/office/officeart/2009/layout/CircleArrowProcess" loCatId="process" qsTypeId="urn:microsoft.com/office/officeart/2005/8/quickstyle/3d5" qsCatId="3D" csTypeId="urn:microsoft.com/office/officeart/2005/8/colors/colorful5" csCatId="colorful" phldr="1"/>
      <dgm:spPr/>
      <dgm:t>
        <a:bodyPr/>
        <a:lstStyle/>
        <a:p>
          <a:endParaRPr lang="ru-RU"/>
        </a:p>
      </dgm:t>
    </dgm:pt>
    <dgm:pt modelId="{0A92738F-483C-473E-80A7-28C94D96F84C}">
      <dgm:prSet phldrT="[Текст]" custT="1"/>
      <dgm:spPr/>
      <dgm:t>
        <a:bodyPr/>
        <a:lstStyle/>
        <a:p>
          <a:r>
            <a:rPr lang="ru-RU" sz="2000" dirty="0" smtClean="0"/>
            <a:t>Школа</a:t>
          </a:r>
          <a:endParaRPr lang="ru-RU" sz="2000" dirty="0"/>
        </a:p>
      </dgm:t>
    </dgm:pt>
    <dgm:pt modelId="{7AE8C4F3-5BFA-4354-AFAC-FE8745990515}" type="parTrans" cxnId="{83FA228C-15C3-47CC-B32D-D12FC526F792}">
      <dgm:prSet/>
      <dgm:spPr/>
      <dgm:t>
        <a:bodyPr/>
        <a:lstStyle/>
        <a:p>
          <a:endParaRPr lang="ru-RU"/>
        </a:p>
      </dgm:t>
    </dgm:pt>
    <dgm:pt modelId="{DA123FE7-D2FF-45DB-B36C-DC93696BE53B}" type="sibTrans" cxnId="{83FA228C-15C3-47CC-B32D-D12FC526F792}">
      <dgm:prSet/>
      <dgm:spPr/>
      <dgm:t>
        <a:bodyPr/>
        <a:lstStyle/>
        <a:p>
          <a:endParaRPr lang="ru-RU"/>
        </a:p>
      </dgm:t>
    </dgm:pt>
    <dgm:pt modelId="{CBE49DD9-BD1E-4E2F-A967-BC70F99C8ACC}">
      <dgm:prSet phldrT="[Текст]" custT="1"/>
      <dgm:spPr/>
      <dgm:t>
        <a:bodyPr/>
        <a:lstStyle/>
        <a:p>
          <a:r>
            <a:rPr lang="ru-RU" sz="2400" b="1" kern="0" dirty="0" smtClean="0">
              <a:solidFill>
                <a:srgbClr val="E6464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anose="020B0606020202030204" pitchFamily="34" charset="0"/>
              <a:ea typeface="+mj-ea"/>
              <a:cs typeface="Arial" panose="020B0604020202020204" pitchFamily="34" charset="0"/>
            </a:rPr>
            <a:t>СУЗ</a:t>
          </a:r>
          <a:r>
            <a:rPr lang="ru-RU" sz="2000" kern="1200" dirty="0" smtClean="0"/>
            <a:t> </a:t>
          </a:r>
          <a:r>
            <a:rPr lang="ru-RU" sz="2400" b="1" kern="0" dirty="0" smtClean="0">
              <a:solidFill>
                <a:srgbClr val="E6464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anose="020B0606020202030204" pitchFamily="34" charset="0"/>
              <a:ea typeface="+mj-ea"/>
              <a:cs typeface="Arial" panose="020B0604020202020204" pitchFamily="34" charset="0"/>
            </a:rPr>
            <a:t>/</a:t>
          </a:r>
          <a:r>
            <a:rPr lang="ru-RU" sz="2000" kern="1200" dirty="0" smtClean="0"/>
            <a:t> </a:t>
          </a:r>
          <a:r>
            <a:rPr lang="ru-RU" sz="2400" b="1" kern="0" dirty="0" smtClean="0">
              <a:solidFill>
                <a:srgbClr val="E6464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anose="020B0606020202030204" pitchFamily="34" charset="0"/>
              <a:ea typeface="+mj-ea"/>
              <a:cs typeface="Arial" panose="020B0604020202020204" pitchFamily="34" charset="0"/>
            </a:rPr>
            <a:t>ВУЗ</a:t>
          </a:r>
          <a:endParaRPr lang="ru-RU" sz="2400" b="1" kern="0" dirty="0">
            <a:solidFill>
              <a:srgbClr val="E64646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 Narrow" panose="020B0606020202030204" pitchFamily="34" charset="0"/>
            <a:ea typeface="+mj-ea"/>
            <a:cs typeface="Arial" panose="020B0604020202020204" pitchFamily="34" charset="0"/>
          </a:endParaRPr>
        </a:p>
      </dgm:t>
    </dgm:pt>
    <dgm:pt modelId="{60420C36-A652-43E9-AE52-9AD83D51C4FC}" type="parTrans" cxnId="{DE25286D-96E0-45D1-88C9-7BD0A6CEEADB}">
      <dgm:prSet/>
      <dgm:spPr/>
      <dgm:t>
        <a:bodyPr/>
        <a:lstStyle/>
        <a:p>
          <a:endParaRPr lang="ru-RU"/>
        </a:p>
      </dgm:t>
    </dgm:pt>
    <dgm:pt modelId="{B12A8B6D-D0CF-4D76-B3AB-E433912F732D}" type="sibTrans" cxnId="{DE25286D-96E0-45D1-88C9-7BD0A6CEEADB}">
      <dgm:prSet/>
      <dgm:spPr/>
      <dgm:t>
        <a:bodyPr/>
        <a:lstStyle/>
        <a:p>
          <a:endParaRPr lang="ru-RU"/>
        </a:p>
      </dgm:t>
    </dgm:pt>
    <dgm:pt modelId="{4BFC94B7-0962-4318-B74E-38A080C3E6F1}">
      <dgm:prSet phldrT="[Текст]"/>
      <dgm:spPr/>
      <dgm:t>
        <a:bodyPr/>
        <a:lstStyle/>
        <a:p>
          <a:r>
            <a:rPr lang="ru-RU" dirty="0" smtClean="0"/>
            <a:t>Предприятие</a:t>
          </a:r>
          <a:endParaRPr lang="ru-RU" dirty="0"/>
        </a:p>
      </dgm:t>
    </dgm:pt>
    <dgm:pt modelId="{B92D4D06-A402-4773-B4A2-82C307BDF124}" type="parTrans" cxnId="{5F18B16F-EB8E-447F-AEE4-95069E20216E}">
      <dgm:prSet/>
      <dgm:spPr/>
      <dgm:t>
        <a:bodyPr/>
        <a:lstStyle/>
        <a:p>
          <a:endParaRPr lang="ru-RU"/>
        </a:p>
      </dgm:t>
    </dgm:pt>
    <dgm:pt modelId="{4D570C10-6A95-43C8-AAB9-02189C530676}" type="sibTrans" cxnId="{5F18B16F-EB8E-447F-AEE4-95069E20216E}">
      <dgm:prSet/>
      <dgm:spPr/>
      <dgm:t>
        <a:bodyPr/>
        <a:lstStyle/>
        <a:p>
          <a:endParaRPr lang="ru-RU"/>
        </a:p>
      </dgm:t>
    </dgm:pt>
    <dgm:pt modelId="{94198624-9781-4644-8A07-AE599545CAB6}" type="pres">
      <dgm:prSet presAssocID="{873C1AF9-4A14-4064-A5FA-F2783D2F7283}" presName="Name0" presStyleCnt="0">
        <dgm:presLayoutVars>
          <dgm:chMax val="7"/>
          <dgm:chPref val="7"/>
          <dgm:dir/>
          <dgm:animLvl val="lvl"/>
        </dgm:presLayoutVars>
      </dgm:prSet>
      <dgm:spPr/>
      <dgm:t>
        <a:bodyPr/>
        <a:lstStyle/>
        <a:p>
          <a:endParaRPr lang="ru-RU"/>
        </a:p>
      </dgm:t>
    </dgm:pt>
    <dgm:pt modelId="{AA07E705-7749-43B8-B434-6799F23334B3}" type="pres">
      <dgm:prSet presAssocID="{0A92738F-483C-473E-80A7-28C94D96F84C}" presName="Accent1" presStyleCnt="0"/>
      <dgm:spPr/>
    </dgm:pt>
    <dgm:pt modelId="{73889A6B-4332-4962-B0AE-EF8E2F1A7A1C}" type="pres">
      <dgm:prSet presAssocID="{0A92738F-483C-473E-80A7-28C94D96F84C}" presName="Accent" presStyleLbl="node1" presStyleIdx="0" presStyleCnt="3"/>
      <dgm:spPr>
        <a:solidFill>
          <a:srgbClr val="4E6185"/>
        </a:solidFill>
      </dgm:spPr>
      <dgm:t>
        <a:bodyPr/>
        <a:lstStyle/>
        <a:p>
          <a:endParaRPr lang="ru-RU"/>
        </a:p>
      </dgm:t>
    </dgm:pt>
    <dgm:pt modelId="{BD5D40DA-7EB1-487C-9786-8FF1973A7118}" type="pres">
      <dgm:prSet presAssocID="{0A92738F-483C-473E-80A7-28C94D96F84C}" presName="Parent1" presStyleLbl="revTx" presStyleIdx="0" presStyleCnt="3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C197575-DA77-4CA1-A489-01ED05D2CFDD}" type="pres">
      <dgm:prSet presAssocID="{CBE49DD9-BD1E-4E2F-A967-BC70F99C8ACC}" presName="Accent2" presStyleCnt="0"/>
      <dgm:spPr/>
    </dgm:pt>
    <dgm:pt modelId="{8AFD3145-F462-43A9-8839-06569882CD3F}" type="pres">
      <dgm:prSet presAssocID="{CBE49DD9-BD1E-4E2F-A967-BC70F99C8ACC}" presName="Accent" presStyleLbl="node1" presStyleIdx="1" presStyleCnt="3"/>
      <dgm:spPr>
        <a:solidFill>
          <a:srgbClr val="E55933"/>
        </a:solidFill>
        <a:ln>
          <a:noFill/>
        </a:ln>
      </dgm:spPr>
      <dgm:t>
        <a:bodyPr/>
        <a:lstStyle/>
        <a:p>
          <a:endParaRPr lang="ru-RU"/>
        </a:p>
      </dgm:t>
    </dgm:pt>
    <dgm:pt modelId="{CF3FC005-2480-4DD3-8F93-8E2851C02140}" type="pres">
      <dgm:prSet presAssocID="{CBE49DD9-BD1E-4E2F-A967-BC70F99C8ACC}" presName="Parent2" presStyleLbl="revTx" presStyleIdx="1" presStyleCnt="3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8509A7D-3B3F-47C1-A1CE-1E88CF04D466}" type="pres">
      <dgm:prSet presAssocID="{4BFC94B7-0962-4318-B74E-38A080C3E6F1}" presName="Accent3" presStyleCnt="0"/>
      <dgm:spPr/>
    </dgm:pt>
    <dgm:pt modelId="{EBBAD63F-B9C0-4C86-BAE5-F27B2209C983}" type="pres">
      <dgm:prSet presAssocID="{4BFC94B7-0962-4318-B74E-38A080C3E6F1}" presName="Accent" presStyleLbl="node1" presStyleIdx="2" presStyleCnt="3"/>
      <dgm:spPr>
        <a:solidFill>
          <a:srgbClr val="4E6186"/>
        </a:solidFill>
      </dgm:spPr>
      <dgm:t>
        <a:bodyPr/>
        <a:lstStyle/>
        <a:p>
          <a:endParaRPr lang="ru-RU"/>
        </a:p>
      </dgm:t>
    </dgm:pt>
    <dgm:pt modelId="{EF76004B-FD99-42E5-B644-6B82E365DCFC}" type="pres">
      <dgm:prSet presAssocID="{4BFC94B7-0962-4318-B74E-38A080C3E6F1}" presName="Parent3" presStyleLbl="revTx" presStyleIdx="2" presStyleCnt="3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16F4758D-AA88-4665-B981-874A5090FDC3}" type="presOf" srcId="{0A92738F-483C-473E-80A7-28C94D96F84C}" destId="{BD5D40DA-7EB1-487C-9786-8FF1973A7118}" srcOrd="0" destOrd="0" presId="urn:microsoft.com/office/officeart/2009/layout/CircleArrowProcess"/>
    <dgm:cxn modelId="{32D970CD-370C-4714-B28F-2FF2B26DB473}" type="presOf" srcId="{873C1AF9-4A14-4064-A5FA-F2783D2F7283}" destId="{94198624-9781-4644-8A07-AE599545CAB6}" srcOrd="0" destOrd="0" presId="urn:microsoft.com/office/officeart/2009/layout/CircleArrowProcess"/>
    <dgm:cxn modelId="{F1F25C28-1506-4064-B40D-1E84B80687EE}" type="presOf" srcId="{CBE49DD9-BD1E-4E2F-A967-BC70F99C8ACC}" destId="{CF3FC005-2480-4DD3-8F93-8E2851C02140}" srcOrd="0" destOrd="0" presId="urn:microsoft.com/office/officeart/2009/layout/CircleArrowProcess"/>
    <dgm:cxn modelId="{5F18B16F-EB8E-447F-AEE4-95069E20216E}" srcId="{873C1AF9-4A14-4064-A5FA-F2783D2F7283}" destId="{4BFC94B7-0962-4318-B74E-38A080C3E6F1}" srcOrd="2" destOrd="0" parTransId="{B92D4D06-A402-4773-B4A2-82C307BDF124}" sibTransId="{4D570C10-6A95-43C8-AAB9-02189C530676}"/>
    <dgm:cxn modelId="{83FA228C-15C3-47CC-B32D-D12FC526F792}" srcId="{873C1AF9-4A14-4064-A5FA-F2783D2F7283}" destId="{0A92738F-483C-473E-80A7-28C94D96F84C}" srcOrd="0" destOrd="0" parTransId="{7AE8C4F3-5BFA-4354-AFAC-FE8745990515}" sibTransId="{DA123FE7-D2FF-45DB-B36C-DC93696BE53B}"/>
    <dgm:cxn modelId="{DE25286D-96E0-45D1-88C9-7BD0A6CEEADB}" srcId="{873C1AF9-4A14-4064-A5FA-F2783D2F7283}" destId="{CBE49DD9-BD1E-4E2F-A967-BC70F99C8ACC}" srcOrd="1" destOrd="0" parTransId="{60420C36-A652-43E9-AE52-9AD83D51C4FC}" sibTransId="{B12A8B6D-D0CF-4D76-B3AB-E433912F732D}"/>
    <dgm:cxn modelId="{FB4EE0B2-2844-4D2E-BA9C-7C50D62E9311}" type="presOf" srcId="{4BFC94B7-0962-4318-B74E-38A080C3E6F1}" destId="{EF76004B-FD99-42E5-B644-6B82E365DCFC}" srcOrd="0" destOrd="0" presId="urn:microsoft.com/office/officeart/2009/layout/CircleArrowProcess"/>
    <dgm:cxn modelId="{4A9B2EB7-BA93-4B8E-9C80-12CB330C6CF4}" type="presParOf" srcId="{94198624-9781-4644-8A07-AE599545CAB6}" destId="{AA07E705-7749-43B8-B434-6799F23334B3}" srcOrd="0" destOrd="0" presId="urn:microsoft.com/office/officeart/2009/layout/CircleArrowProcess"/>
    <dgm:cxn modelId="{AD7BB85E-2219-4530-A369-7352F6558894}" type="presParOf" srcId="{AA07E705-7749-43B8-B434-6799F23334B3}" destId="{73889A6B-4332-4962-B0AE-EF8E2F1A7A1C}" srcOrd="0" destOrd="0" presId="urn:microsoft.com/office/officeart/2009/layout/CircleArrowProcess"/>
    <dgm:cxn modelId="{15B55002-24CC-4DB4-BDEF-1CE6F477B799}" type="presParOf" srcId="{94198624-9781-4644-8A07-AE599545CAB6}" destId="{BD5D40DA-7EB1-487C-9786-8FF1973A7118}" srcOrd="1" destOrd="0" presId="urn:microsoft.com/office/officeart/2009/layout/CircleArrowProcess"/>
    <dgm:cxn modelId="{D7DB5278-048B-463E-9F48-5A56628E5BC6}" type="presParOf" srcId="{94198624-9781-4644-8A07-AE599545CAB6}" destId="{1C197575-DA77-4CA1-A489-01ED05D2CFDD}" srcOrd="2" destOrd="0" presId="urn:microsoft.com/office/officeart/2009/layout/CircleArrowProcess"/>
    <dgm:cxn modelId="{3FA01F69-6D83-4116-8CF5-631CFEC088B0}" type="presParOf" srcId="{1C197575-DA77-4CA1-A489-01ED05D2CFDD}" destId="{8AFD3145-F462-43A9-8839-06569882CD3F}" srcOrd="0" destOrd="0" presId="urn:microsoft.com/office/officeart/2009/layout/CircleArrowProcess"/>
    <dgm:cxn modelId="{500BCA61-C6CC-41B7-B905-2D92CE21E68E}" type="presParOf" srcId="{94198624-9781-4644-8A07-AE599545CAB6}" destId="{CF3FC005-2480-4DD3-8F93-8E2851C02140}" srcOrd="3" destOrd="0" presId="urn:microsoft.com/office/officeart/2009/layout/CircleArrowProcess"/>
    <dgm:cxn modelId="{BE9DF5CC-6056-4D64-A8B5-6CF667C42281}" type="presParOf" srcId="{94198624-9781-4644-8A07-AE599545CAB6}" destId="{B8509A7D-3B3F-47C1-A1CE-1E88CF04D466}" srcOrd="4" destOrd="0" presId="urn:microsoft.com/office/officeart/2009/layout/CircleArrowProcess"/>
    <dgm:cxn modelId="{77F10883-6A04-4837-9E90-025F9D05C619}" type="presParOf" srcId="{B8509A7D-3B3F-47C1-A1CE-1E88CF04D466}" destId="{EBBAD63F-B9C0-4C86-BAE5-F27B2209C983}" srcOrd="0" destOrd="0" presId="urn:microsoft.com/office/officeart/2009/layout/CircleArrowProcess"/>
    <dgm:cxn modelId="{6FBDB48C-8710-4052-9766-5CE277D8FAE0}" type="presParOf" srcId="{94198624-9781-4644-8A07-AE599545CAB6}" destId="{EF76004B-FD99-42E5-B644-6B82E365DCFC}" srcOrd="5" destOrd="0" presId="urn:microsoft.com/office/officeart/2009/layout/CircleArrowProcess"/>
  </dgm:cxnLst>
  <dgm:bg>
    <a:noFill/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1884488-957C-4065-B4F1-22E29759DB71}">
      <dsp:nvSpPr>
        <dsp:cNvPr id="0" name=""/>
        <dsp:cNvSpPr/>
      </dsp:nvSpPr>
      <dsp:spPr>
        <a:xfrm rot="17620027" flipV="1">
          <a:off x="65668" y="810893"/>
          <a:ext cx="5433013" cy="4427670"/>
        </a:xfrm>
        <a:prstGeom prst="swooshArrow">
          <a:avLst>
            <a:gd name="adj1" fmla="val 25000"/>
            <a:gd name="adj2" fmla="val 25000"/>
          </a:avLst>
        </a:prstGeom>
        <a:solidFill>
          <a:schemeClr val="accent6">
            <a:tint val="5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D51C64C-BDAF-4FF4-8CF5-7C7558127924}">
      <dsp:nvSpPr>
        <dsp:cNvPr id="0" name=""/>
        <dsp:cNvSpPr/>
      </dsp:nvSpPr>
      <dsp:spPr>
        <a:xfrm>
          <a:off x="1199062" y="4295127"/>
          <a:ext cx="166735" cy="166735"/>
        </a:xfrm>
        <a:prstGeom prst="ellipse">
          <a:avLst/>
        </a:prstGeom>
        <a:solidFill>
          <a:srgbClr val="E64646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2064E9C-DD4A-413D-9562-7A947395827A}">
      <dsp:nvSpPr>
        <dsp:cNvPr id="0" name=""/>
        <dsp:cNvSpPr/>
      </dsp:nvSpPr>
      <dsp:spPr>
        <a:xfrm>
          <a:off x="1341489" y="4257405"/>
          <a:ext cx="1456209" cy="107166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8350" tIns="0" rIns="0" bIns="0" numCol="1" spcCol="1270" anchor="t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>
              <a:solidFill>
                <a:srgbClr val="E64646"/>
              </a:solidFill>
              <a:latin typeface="Arial Narrow" panose="020B0606020202030204" pitchFamily="34" charset="0"/>
            </a:rPr>
            <a:t>2200</a:t>
          </a:r>
        </a:p>
        <a:p>
          <a:pPr lvl="0" algn="l" defTabSz="8890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ru-RU" sz="2000" kern="1200" dirty="0" smtClean="0">
              <a:latin typeface="Arial Narrow" panose="020B0606020202030204" pitchFamily="34" charset="0"/>
            </a:rPr>
            <a:t>Январь </a:t>
          </a:r>
        </a:p>
        <a:p>
          <a:pPr lvl="0" algn="l" defTabSz="8890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ru-RU" sz="2000" kern="1200" dirty="0" smtClean="0">
              <a:latin typeface="Arial Narrow" panose="020B0606020202030204" pitchFamily="34" charset="0"/>
            </a:rPr>
            <a:t>2022 г.</a:t>
          </a:r>
          <a:endParaRPr lang="ru-RU" sz="2000" kern="1200" dirty="0">
            <a:latin typeface="Arial Narrow" panose="020B0606020202030204" pitchFamily="34" charset="0"/>
          </a:endParaRPr>
        </a:p>
      </dsp:txBody>
      <dsp:txXfrm>
        <a:off x="1341489" y="4257405"/>
        <a:ext cx="1456209" cy="1071664"/>
      </dsp:txXfrm>
    </dsp:sp>
    <dsp:sp modelId="{1EC43A94-3516-4AD3-8899-2B6B379C7DEF}">
      <dsp:nvSpPr>
        <dsp:cNvPr id="0" name=""/>
        <dsp:cNvSpPr/>
      </dsp:nvSpPr>
      <dsp:spPr>
        <a:xfrm>
          <a:off x="2982021" y="3328188"/>
          <a:ext cx="301406" cy="301406"/>
        </a:xfrm>
        <a:prstGeom prst="ellipse">
          <a:avLst/>
        </a:prstGeom>
        <a:solidFill>
          <a:srgbClr val="E64646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5989365-7D8E-44B1-AF59-6F0198905B57}">
      <dsp:nvSpPr>
        <dsp:cNvPr id="0" name=""/>
        <dsp:cNvSpPr/>
      </dsp:nvSpPr>
      <dsp:spPr>
        <a:xfrm>
          <a:off x="2410731" y="3788949"/>
          <a:ext cx="1076890" cy="117304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9709" tIns="0" rIns="0" bIns="0" numCol="1" spcCol="1270" anchor="t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>
              <a:solidFill>
                <a:srgbClr val="E64646"/>
              </a:solidFill>
              <a:latin typeface="Arial Narrow" panose="020B0606020202030204" pitchFamily="34" charset="0"/>
            </a:rPr>
            <a:t>3000</a:t>
          </a:r>
        </a:p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>
              <a:latin typeface="Arial Narrow" panose="020B0606020202030204" pitchFamily="34" charset="0"/>
            </a:rPr>
            <a:t>Декабрь2022 г.</a:t>
          </a:r>
          <a:endParaRPr lang="ru-RU" sz="2000" kern="1200" dirty="0">
            <a:latin typeface="Arial Narrow" panose="020B0606020202030204" pitchFamily="34" charset="0"/>
          </a:endParaRPr>
        </a:p>
      </dsp:txBody>
      <dsp:txXfrm>
        <a:off x="2410731" y="3788949"/>
        <a:ext cx="1076890" cy="1173048"/>
      </dsp:txXfrm>
    </dsp:sp>
    <dsp:sp modelId="{58BE38E5-B476-48CC-AA66-F3EC9A354200}">
      <dsp:nvSpPr>
        <dsp:cNvPr id="0" name=""/>
        <dsp:cNvSpPr/>
      </dsp:nvSpPr>
      <dsp:spPr>
        <a:xfrm>
          <a:off x="4238383" y="1816812"/>
          <a:ext cx="416838" cy="416838"/>
        </a:xfrm>
        <a:prstGeom prst="ellipse">
          <a:avLst/>
        </a:prstGeom>
        <a:solidFill>
          <a:srgbClr val="E64646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3DB08DD-D051-48CF-8077-8B58EE920657}">
      <dsp:nvSpPr>
        <dsp:cNvPr id="0" name=""/>
        <dsp:cNvSpPr/>
      </dsp:nvSpPr>
      <dsp:spPr>
        <a:xfrm>
          <a:off x="3872619" y="2253935"/>
          <a:ext cx="1539097" cy="278560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0874" tIns="0" rIns="0" bIns="0" numCol="1" spcCol="1270" anchor="t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>
              <a:solidFill>
                <a:srgbClr val="E64646"/>
              </a:solidFill>
              <a:latin typeface="Arial Narrow" panose="020B0606020202030204" pitchFamily="34" charset="0"/>
            </a:rPr>
            <a:t>4000</a:t>
          </a:r>
        </a:p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>
              <a:latin typeface="Arial Narrow" panose="020B0606020202030204" pitchFamily="34" charset="0"/>
            </a:rPr>
            <a:t>Декабрь 2023</a:t>
          </a:r>
          <a:r>
            <a:rPr lang="en-US" sz="2000" kern="1200" dirty="0" smtClean="0">
              <a:latin typeface="Arial Narrow" panose="020B0606020202030204" pitchFamily="34" charset="0"/>
            </a:rPr>
            <a:t> </a:t>
          </a:r>
          <a:r>
            <a:rPr lang="ru-RU" sz="2000" kern="1200" dirty="0" smtClean="0">
              <a:latin typeface="Arial Narrow" panose="020B0606020202030204" pitchFamily="34" charset="0"/>
            </a:rPr>
            <a:t>г.</a:t>
          </a:r>
          <a:endParaRPr lang="ru-RU" sz="2000" kern="1200" dirty="0">
            <a:latin typeface="Arial Narrow" panose="020B0606020202030204" pitchFamily="34" charset="0"/>
          </a:endParaRPr>
        </a:p>
      </dsp:txBody>
      <dsp:txXfrm>
        <a:off x="3872619" y="2253935"/>
        <a:ext cx="1539097" cy="2785605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3889A6B-4332-4962-B0AE-EF8E2F1A7A1C}">
      <dsp:nvSpPr>
        <dsp:cNvPr id="0" name=""/>
        <dsp:cNvSpPr/>
      </dsp:nvSpPr>
      <dsp:spPr>
        <a:xfrm>
          <a:off x="2513351" y="0"/>
          <a:ext cx="2750782" cy="2751201"/>
        </a:xfrm>
        <a:prstGeom prst="circularArrow">
          <a:avLst>
            <a:gd name="adj1" fmla="val 10980"/>
            <a:gd name="adj2" fmla="val 1142322"/>
            <a:gd name="adj3" fmla="val 4500000"/>
            <a:gd name="adj4" fmla="val 10800000"/>
            <a:gd name="adj5" fmla="val 12500"/>
          </a:avLst>
        </a:prstGeom>
        <a:solidFill>
          <a:srgbClr val="4E6185"/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D5D40DA-7EB1-487C-9786-8FF1973A7118}">
      <dsp:nvSpPr>
        <dsp:cNvPr id="0" name=""/>
        <dsp:cNvSpPr/>
      </dsp:nvSpPr>
      <dsp:spPr>
        <a:xfrm>
          <a:off x="3121364" y="993267"/>
          <a:ext cx="1528556" cy="76409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/>
            <a:t>Школа</a:t>
          </a:r>
          <a:endParaRPr lang="ru-RU" sz="2000" kern="1200" dirty="0"/>
        </a:p>
      </dsp:txBody>
      <dsp:txXfrm>
        <a:off x="3121364" y="993267"/>
        <a:ext cx="1528556" cy="764095"/>
      </dsp:txXfrm>
    </dsp:sp>
    <dsp:sp modelId="{8AFD3145-F462-43A9-8839-06569882CD3F}">
      <dsp:nvSpPr>
        <dsp:cNvPr id="0" name=""/>
        <dsp:cNvSpPr/>
      </dsp:nvSpPr>
      <dsp:spPr>
        <a:xfrm>
          <a:off x="1749331" y="1580769"/>
          <a:ext cx="2750782" cy="2751201"/>
        </a:xfrm>
        <a:prstGeom prst="leftCircularArrow">
          <a:avLst>
            <a:gd name="adj1" fmla="val 10980"/>
            <a:gd name="adj2" fmla="val 1142322"/>
            <a:gd name="adj3" fmla="val 6300000"/>
            <a:gd name="adj4" fmla="val 18900000"/>
            <a:gd name="adj5" fmla="val 12500"/>
          </a:avLst>
        </a:prstGeom>
        <a:solidFill>
          <a:srgbClr val="E55933"/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F3FC005-2480-4DD3-8F93-8E2851C02140}">
      <dsp:nvSpPr>
        <dsp:cNvPr id="0" name=""/>
        <dsp:cNvSpPr/>
      </dsp:nvSpPr>
      <dsp:spPr>
        <a:xfrm>
          <a:off x="2360444" y="2583180"/>
          <a:ext cx="1528556" cy="76409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0" dirty="0" smtClean="0">
              <a:solidFill>
                <a:srgbClr val="E6464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anose="020B0606020202030204" pitchFamily="34" charset="0"/>
              <a:ea typeface="+mj-ea"/>
              <a:cs typeface="Arial" panose="020B0604020202020204" pitchFamily="34" charset="0"/>
            </a:rPr>
            <a:t>СУЗ</a:t>
          </a:r>
          <a:r>
            <a:rPr lang="ru-RU" sz="2000" kern="1200" dirty="0" smtClean="0"/>
            <a:t> </a:t>
          </a:r>
          <a:r>
            <a:rPr lang="ru-RU" sz="2400" b="1" kern="0" dirty="0" smtClean="0">
              <a:solidFill>
                <a:srgbClr val="E6464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anose="020B0606020202030204" pitchFamily="34" charset="0"/>
              <a:ea typeface="+mj-ea"/>
              <a:cs typeface="Arial" panose="020B0604020202020204" pitchFamily="34" charset="0"/>
            </a:rPr>
            <a:t>/</a:t>
          </a:r>
          <a:r>
            <a:rPr lang="ru-RU" sz="2000" kern="1200" dirty="0" smtClean="0"/>
            <a:t> </a:t>
          </a:r>
          <a:r>
            <a:rPr lang="ru-RU" sz="2400" b="1" kern="0" dirty="0" smtClean="0">
              <a:solidFill>
                <a:srgbClr val="E6464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anose="020B0606020202030204" pitchFamily="34" charset="0"/>
              <a:ea typeface="+mj-ea"/>
              <a:cs typeface="Arial" panose="020B0604020202020204" pitchFamily="34" charset="0"/>
            </a:rPr>
            <a:t>ВУЗ</a:t>
          </a:r>
          <a:endParaRPr lang="ru-RU" sz="2400" b="1" kern="0" dirty="0">
            <a:solidFill>
              <a:srgbClr val="E64646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 Narrow" panose="020B0606020202030204" pitchFamily="34" charset="0"/>
            <a:ea typeface="+mj-ea"/>
            <a:cs typeface="Arial" panose="020B0604020202020204" pitchFamily="34" charset="0"/>
          </a:endParaRPr>
        </a:p>
      </dsp:txBody>
      <dsp:txXfrm>
        <a:off x="2360444" y="2583180"/>
        <a:ext cx="1528556" cy="764095"/>
      </dsp:txXfrm>
    </dsp:sp>
    <dsp:sp modelId="{EBBAD63F-B9C0-4C86-BAE5-F27B2209C983}">
      <dsp:nvSpPr>
        <dsp:cNvPr id="0" name=""/>
        <dsp:cNvSpPr/>
      </dsp:nvSpPr>
      <dsp:spPr>
        <a:xfrm>
          <a:off x="2709134" y="3350704"/>
          <a:ext cx="2363348" cy="2364295"/>
        </a:xfrm>
        <a:prstGeom prst="blockArc">
          <a:avLst>
            <a:gd name="adj1" fmla="val 13500000"/>
            <a:gd name="adj2" fmla="val 10800000"/>
            <a:gd name="adj3" fmla="val 12740"/>
          </a:avLst>
        </a:prstGeom>
        <a:solidFill>
          <a:srgbClr val="4E6186"/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F76004B-FD99-42E5-B644-6B82E365DCFC}">
      <dsp:nvSpPr>
        <dsp:cNvPr id="0" name=""/>
        <dsp:cNvSpPr/>
      </dsp:nvSpPr>
      <dsp:spPr>
        <a:xfrm>
          <a:off x="3124980" y="4175379"/>
          <a:ext cx="1528556" cy="76409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/>
            <a:t>Предприятие</a:t>
          </a:r>
          <a:endParaRPr lang="ru-RU" sz="2000" kern="1200" dirty="0"/>
        </a:p>
      </dsp:txBody>
      <dsp:txXfrm>
        <a:off x="3124980" y="4175379"/>
        <a:ext cx="1528556" cy="76409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arrow2">
  <dgm:title val=""/>
  <dgm:desc val=""/>
  <dgm:catLst>
    <dgm:cat type="process" pri="2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arrowDiagram">
    <dgm:varLst>
      <dgm:chMax val="5"/>
      <dgm:dir/>
      <dgm:resizeHandles val="exact"/>
    </dgm:varLst>
    <dgm:alg type="composite">
      <dgm:param type="ar" val="1.6"/>
    </dgm:alg>
    <dgm:shape xmlns:r="http://schemas.openxmlformats.org/officeDocument/2006/relationships" r:blip="">
      <dgm:adjLst/>
    </dgm:shape>
    <dgm:presOf/>
    <dgm:constrLst>
      <dgm:constr type="l" for="ch" forName="arrow"/>
      <dgm:constr type="t" for="ch" forName="arrow"/>
      <dgm:constr type="w" for="ch" forName="arrow" refType="w"/>
      <dgm:constr type="h" for="ch" forName="arrow" refType="h"/>
      <dgm:constr type="ctrX" for="ch" forName="arrowDiagram1" refType="w" fact="0.5"/>
      <dgm:constr type="ctrY" for="ch" forName="arrowDiagram1" refType="h" fact="0.5"/>
      <dgm:constr type="w" for="ch" forName="arrowDiagram1" refType="w"/>
      <dgm:constr type="h" for="ch" forName="arrowDiagram1" refType="h"/>
      <dgm:constr type="ctrX" for="ch" forName="arrowDiagram2" refType="w" fact="0.5"/>
      <dgm:constr type="ctrY" for="ch" forName="arrowDiagram2" refType="h" fact="0.5"/>
      <dgm:constr type="w" for="ch" forName="arrowDiagram2" refType="w"/>
      <dgm:constr type="h" for="ch" forName="arrowDiagram2" refType="h"/>
      <dgm:constr type="ctrX" for="ch" forName="arrowDiagram3" refType="w" fact="0.5"/>
      <dgm:constr type="ctrY" for="ch" forName="arrowDiagram3" refType="h" fact="0.5"/>
      <dgm:constr type="w" for="ch" forName="arrowDiagram3" refType="w"/>
      <dgm:constr type="h" for="ch" forName="arrowDiagram3" refType="h"/>
      <dgm:constr type="ctrX" for="ch" forName="arrowDiagram4" refType="w" fact="0.5"/>
      <dgm:constr type="ctrY" for="ch" forName="arrowDiagram4" refType="h" fact="0.5"/>
      <dgm:constr type="w" for="ch" forName="arrowDiagram4" refType="w"/>
      <dgm:constr type="h" for="ch" forName="arrowDiagram4" refType="h"/>
      <dgm:constr type="ctrX" for="ch" forName="arrowDiagram5" refType="w" fact="0.5"/>
      <dgm:constr type="ctrY" for="ch" forName="arrowDiagram5" refType="h" fact="0.5"/>
      <dgm:constr type="w" for="ch" forName="arrowDiagram5" refType="w"/>
      <dgm:constr type="h" for="ch" forName="arrowDiagram5" refType="h"/>
    </dgm:constrLst>
    <dgm:ruleLst/>
    <dgm:choose name="Name0">
      <dgm:if name="Name1" axis="ch" ptType="node" func="cnt" op="gte" val="1">
        <dgm:layoutNode name="arrow" styleLbl="bgShp">
          <dgm:alg type="sp"/>
          <dgm:shape xmlns:r="http://schemas.openxmlformats.org/officeDocument/2006/relationships" type="swooshArrow" r:blip="">
            <dgm:adjLst>
              <dgm:adj idx="2" val="0.25"/>
            </dgm:adjLst>
          </dgm:shape>
          <dgm:presOf/>
          <dgm:constrLst/>
          <dgm:ruleLst/>
        </dgm:layoutNode>
        <dgm:choose name="Name2">
          <dgm:if name="Name3" axis="ch" ptType="node" func="cnt" op="lt" val="1"/>
          <dgm:if name="Name4" axis="ch" ptType="node" func="cnt" op="equ" val="1">
            <dgm:layoutNode name="arrowDiagram1">
              <dgm:varLst>
                <dgm:bulletEnabled val="1"/>
              </dgm:varLst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ctrX" for="ch" forName="bullet1" refType="w" fact="0.8"/>
                <dgm:constr type="ctrY" for="ch" forName="bullet1" refType="h" fact="0.262"/>
                <dgm:constr type="w" for="ch" forName="bullet1" refType="w" fact="0.074"/>
                <dgm:constr type="h" for="ch" forName="bullet1" refType="w" refFor="ch" refForName="bullet1"/>
                <dgm:constr type="r" for="ch" forName="textBox1" refType="ctrX" refFor="ch" refForName="bullet1"/>
                <dgm:constr type="t" for="ch" forName="textBox1" refType="ctrY" refFor="ch" refForName="bullet1"/>
                <dgm:constr type="w" for="ch" forName="textBox1" refType="w" fact="0.4"/>
                <dgm:constr type="h" for="ch" forName="textBox1" refType="h" fact="0.738"/>
                <dgm:constr type="userA" refType="h" refFor="ch" refForName="bullet1" fact="0.53"/>
                <dgm:constr type="rMarg" for="ch" forName="textBox1" refType="userA" fact="2.834"/>
                <dgm:constr type="primFontSz" for="ch" ptType="node" op="equ" val="65"/>
              </dgm:constrLst>
              <dgm:ruleLst/>
              <dgm:forEach name="Name5" axis="ch" ptType="node" cnt="1">
                <dgm:layoutNode name="bullet1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1" styleLbl="revTx">
                  <dgm:varLst>
                    <dgm:bulletEnabled val="1"/>
                  </dgm:varLst>
                  <dgm:alg type="tx">
                    <dgm:param type="txAnchorVert" val="t"/>
                    <dgm:param type="parTxLTRAlign" val="r"/>
                    <dgm:param type="parTxRTLAlign" val="r"/>
                  </dgm:alg>
                  <dgm:shape xmlns:r="http://schemas.openxmlformats.org/officeDocument/2006/relationships" type="round2DiagRect" r:blip="">
                    <dgm:adjLst/>
                  </dgm:shape>
                  <dgm:presOf axis="desOrSelf" ptType="node"/>
                  <dgm:constrLst>
                    <dgm:constr type="lMarg"/>
                    <dgm:constr type="tMarg"/>
                    <dgm:constr type="bMarg"/>
                  </dgm:constrLst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6" axis="ch" ptType="node" func="cnt" op="equ" val="2">
            <dgm:layoutNode name="arrowDiagram2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7">
                <dgm:if name="Name8" func="var" arg="dir" op="equ" val="norm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l" for="ch" forName="textBox2a" refType="ctrX" refFor="ch" refForName="bullet2a"/>
                    <dgm:constr type="t" for="ch" forName="textBox2a" refType="ctrY" refFor="ch" refForName="bullet2a"/>
                    <dgm:constr type="w" for="ch" forName="textBox2a" refType="w" fact="0.325"/>
                    <dgm:constr type="h" for="ch" forName="textBox2a" refType="h" fact="0.427"/>
                    <dgm:constr type="userA" refType="h" refFor="ch" refForName="bullet2a" fact="0.53"/>
                    <dgm:constr type="l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l" for="ch" forName="textBox2b" refType="ctrX" refFor="ch" refForName="bullet2b"/>
                    <dgm:constr type="t" for="ch" forName="textBox2b" refType="ctrY" refFor="ch" refForName="bullet2b"/>
                    <dgm:constr type="w" for="ch" forName="textBox2b" refType="w" fact="0.325"/>
                    <dgm:constr type="h" for="ch" forName="textBox2b" refType="h" fact="0.662"/>
                    <dgm:constr type="userB" refType="h" refFor="ch" refForName="bullet2b" fact="0.53"/>
                    <dgm:constr type="lMarg" for="ch" forName="textBox2b" refType="userB" fact="2.834"/>
                    <dgm:constr type="primFontSz" for="ch" ptType="node" op="equ" val="65"/>
                  </dgm:constrLst>
                </dgm:if>
                <dgm:else name="Name9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r" for="ch" forName="textBox2a" refType="ctrX" refFor="ch" refForName="bullet2a"/>
                    <dgm:constr type="b" for="ch" forName="textBox2a" refType="ctrY" refFor="ch" refForName="bullet2a"/>
                    <dgm:constr type="w" for="ch" forName="textBox2a" refType="w" fact="0.25"/>
                    <dgm:constr type="h" for="ch" forName="textBox2a" refType="h" fact="0.573"/>
                    <dgm:constr type="userA" refType="h" refFor="ch" refForName="bullet2a" fact="0.53"/>
                    <dgm:constr type="r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r" for="ch" forName="textBox2b" refType="ctrX" refFor="ch" refForName="bullet2b"/>
                    <dgm:constr type="b" for="ch" forName="textBox2b" refType="ctrY" refFor="ch" refForName="bullet2b"/>
                    <dgm:constr type="w" for="ch" forName="textBox2b" refType="w" fact="0.28"/>
                    <dgm:constr type="h" for="ch" forName="textBox2b" refType="h" fact="0.338"/>
                    <dgm:constr type="userB" refType="h" refFor="ch" refForName="bullet2b" fact="0.53"/>
                    <dgm:constr type="rMarg" for="ch" forName="textBox2b" refType="userB" fact="2.834"/>
                    <dgm:constr type="primFontSz" for="ch" ptType="node" op="equ" val="65"/>
                  </dgm:constrLst>
                </dgm:else>
              </dgm:choose>
              <dgm:ruleLst/>
              <dgm:forEach name="Name10" axis="ch" ptType="node" cnt="1">
                <dgm:layoutNode name="bullet2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a" styleLbl="revTx">
                  <dgm:varLst>
                    <dgm:bulletEnabled val="1"/>
                  </dgm:varLst>
                  <dgm:choose name="Name11">
                    <dgm:if name="Name12" func="var" arg="dir" op="equ" val="norm">
                      <dgm:choose name="Name13">
                        <dgm:if name="Name1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6">
                      <dgm:choose name="Name17">
                        <dgm:if name="Name1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">
                    <dgm:if name="Name2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23" axis="ch" ptType="node" st="2" cnt="1">
                <dgm:layoutNode name="bullet2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b" styleLbl="revTx">
                  <dgm:varLst>
                    <dgm:bulletEnabled val="1"/>
                  </dgm:varLst>
                  <dgm:choose name="Name24">
                    <dgm:if name="Name25" func="var" arg="dir" op="equ" val="norm">
                      <dgm:choose name="Name26">
                        <dgm:if name="Name2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2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29">
                      <dgm:choose name="Name30">
                        <dgm:if name="Name3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3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33">
                    <dgm:if name="Name3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3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36" axis="ch" ptType="node" func="cnt" op="equ" val="3">
            <dgm:layoutNode name="arrowDiagram3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37">
                <dgm:if name="Name38" func="var" arg="dir" op="equ" val="norm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l" for="ch" forName="textBox3a" refType="ctrX" refFor="ch" refForName="bullet3a"/>
                    <dgm:constr type="t" for="ch" forName="textBox3a" refType="ctrY" refFor="ch" refForName="bullet3a"/>
                    <dgm:constr type="w" for="ch" forName="textBox3a" refType="w" fact="0.233"/>
                    <dgm:constr type="h" for="ch" forName="textBox3a" refType="h" fact="0.289"/>
                    <dgm:constr type="userA" refType="h" refFor="ch" refForName="bullet3a" fact="0.53"/>
                    <dgm:constr type="l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l" for="ch" forName="textBox3b" refType="ctrX" refFor="ch" refForName="bullet3b"/>
                    <dgm:constr type="t" for="ch" forName="textBox3b" refType="ctrY" refFor="ch" refForName="bullet3b"/>
                    <dgm:constr type="w" for="ch" forName="textBox3b" refType="w" fact="0.24"/>
                    <dgm:constr type="h" for="ch" forName="textBox3b" refType="h" fact="0.544"/>
                    <dgm:constr type="userB" refType="h" refFor="ch" refForName="bullet3b" fact="0.53"/>
                    <dgm:constr type="l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l" for="ch" forName="textBox3c" refType="ctrX" refFor="ch" refForName="bullet3c"/>
                    <dgm:constr type="t" for="ch" forName="textBox3c" refType="ctrY" refFor="ch" refForName="bullet3c"/>
                    <dgm:constr type="w" for="ch" forName="textBox3c" refType="w" fact="0.24"/>
                    <dgm:constr type="h" for="ch" forName="textBox3c" refType="h" fact="0.695"/>
                    <dgm:constr type="userC" refType="h" refFor="ch" refForName="bullet3c" fact="0.53"/>
                    <dgm:constr type="lMarg" for="ch" forName="textBox3c" refType="userC" fact="2.834"/>
                    <dgm:constr type="primFontSz" for="ch" ptType="node" op="equ" val="65"/>
                  </dgm:constrLst>
                </dgm:if>
                <dgm:else name="Name39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r" for="ch" forName="textBox3a" refType="ctrX" refFor="ch" refForName="bullet3a"/>
                    <dgm:constr type="b" for="ch" forName="textBox3a" refType="ctrY" refFor="ch" refForName="bullet3a"/>
                    <dgm:constr type="w" for="ch" forName="textBox3a" refType="w" fact="0.14"/>
                    <dgm:constr type="h" for="ch" forName="textBox3a" refType="h" fact="0.711"/>
                    <dgm:constr type="userA" refType="h" refFor="ch" refForName="bullet3a" fact="0.53"/>
                    <dgm:constr type="r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r" for="ch" forName="textBox3b" refType="ctrX" refFor="ch" refForName="bullet3b"/>
                    <dgm:constr type="b" for="ch" forName="textBox3b" refType="ctrY" refFor="ch" refForName="bullet3b"/>
                    <dgm:constr type="w" for="ch" forName="textBox3b" refType="w" fact="0.24"/>
                    <dgm:constr type="h" for="ch" forName="textBox3b" refType="h" fact="0.456"/>
                    <dgm:constr type="userB" refType="h" refFor="ch" refForName="bullet3b" fact="0.53"/>
                    <dgm:constr type="r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r" for="ch" forName="textBox3c" refType="ctrX" refFor="ch" refForName="bullet3c"/>
                    <dgm:constr type="b" for="ch" forName="textBox3c" refType="ctrY" refFor="ch" refForName="bullet3c"/>
                    <dgm:constr type="w" for="ch" forName="textBox3c" refType="w" fact="0.24"/>
                    <dgm:constr type="h" for="ch" forName="textBox3c" refType="h" fact="0.305"/>
                    <dgm:constr type="userC" refType="h" refFor="ch" refForName="bullet3c" fact="0.53"/>
                    <dgm:constr type="rMarg" for="ch" forName="textBox3c" refType="userC" fact="2.834"/>
                    <dgm:constr type="primFontSz" for="ch" ptType="node" op="equ" val="65"/>
                  </dgm:constrLst>
                </dgm:else>
              </dgm:choose>
              <dgm:ruleLst/>
              <dgm:forEach name="Name40" axis="ch" ptType="node" cnt="1">
                <dgm:layoutNode name="bullet3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a" styleLbl="revTx">
                  <dgm:varLst>
                    <dgm:bulletEnabled val="1"/>
                  </dgm:varLst>
                  <dgm:choose name="Name41">
                    <dgm:if name="Name42" func="var" arg="dir" op="equ" val="norm">
                      <dgm:choose name="Name43">
                        <dgm:if name="Name4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4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46">
                      <dgm:choose name="Name47">
                        <dgm:if name="Name4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4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50">
                    <dgm:if name="Name5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5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53" axis="ch" ptType="node" st="2" cnt="1">
                <dgm:layoutNode name="bullet3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b" styleLbl="revTx">
                  <dgm:varLst>
                    <dgm:bulletEnabled val="1"/>
                  </dgm:varLst>
                  <dgm:choose name="Name54">
                    <dgm:if name="Name55" func="var" arg="dir" op="equ" val="norm">
                      <dgm:choose name="Name56">
                        <dgm:if name="Name5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5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59">
                      <dgm:choose name="Name60">
                        <dgm:if name="Name6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6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63">
                    <dgm:if name="Name6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6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66" axis="ch" ptType="node" st="3" cnt="1">
                <dgm:layoutNode name="bullet3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c" styleLbl="revTx">
                  <dgm:varLst>
                    <dgm:bulletEnabled val="1"/>
                  </dgm:varLst>
                  <dgm:choose name="Name67">
                    <dgm:if name="Name68" func="var" arg="dir" op="equ" val="norm">
                      <dgm:choose name="Name69">
                        <dgm:if name="Name7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7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72">
                      <dgm:choose name="Name73">
                        <dgm:if name="Name7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7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76">
                    <dgm:if name="Name7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7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79" axis="ch" ptType="node" func="cnt" op="equ" val="4">
            <dgm:layoutNode name="arrowDiagram4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80">
                <dgm:if name="Name81" func="var" arg="dir" op="equ" val="norm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l" for="ch" forName="textBox4a" refType="ctrX" refFor="ch" refForName="bullet4a"/>
                    <dgm:constr type="t" for="ch" forName="textBox4a" refType="ctrY" refFor="ch" refForName="bullet4a"/>
                    <dgm:constr type="w" for="ch" forName="textBox4a" refType="w" fact="0.171"/>
                    <dgm:constr type="h" for="ch" forName="textBox4a" refType="h" fact="0.238"/>
                    <dgm:constr type="userA" refType="h" refFor="ch" refForName="bullet4a" fact="0.53"/>
                    <dgm:constr type="l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l" for="ch" forName="textBox4b" refType="ctrX" refFor="ch" refForName="bullet4b"/>
                    <dgm:constr type="t" for="ch" forName="textBox4b" refType="ctrY" refFor="ch" refForName="bullet4b"/>
                    <dgm:constr type="w" for="ch" forName="textBox4b" refType="w" fact="0.21"/>
                    <dgm:constr type="h" for="ch" forName="textBox4b" refType="h" fact="0.457"/>
                    <dgm:constr type="userB" refType="h" refFor="ch" refForName="bullet4b" fact="0.53"/>
                    <dgm:constr type="l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l" for="ch" forName="textBox4c" refType="ctrX" refFor="ch" refForName="bullet4c"/>
                    <dgm:constr type="t" for="ch" forName="textBox4c" refType="ctrY" refFor="ch" refForName="bullet4c"/>
                    <dgm:constr type="w" for="ch" forName="textBox4c" refType="w" fact="0.21"/>
                    <dgm:constr type="h" for="ch" forName="textBox4c" refType="h" fact="0.618"/>
                    <dgm:constr type="userC" refType="h" refFor="ch" refForName="bullet4c" fact="0.53"/>
                    <dgm:constr type="l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l" for="ch" forName="textBox4d" refType="ctrX" refFor="ch" refForName="bullet4d"/>
                    <dgm:constr type="t" for="ch" forName="textBox4d" refType="ctrY" refFor="ch" refForName="bullet4d"/>
                    <dgm:constr type="w" for="ch" forName="textBox4d" refType="w" fact="0.21"/>
                    <dgm:constr type="h" for="ch" forName="textBox4d" refType="h" fact="0.717"/>
                    <dgm:constr type="userD" refType="h" refFor="ch" refForName="bullet4d" fact="0.53"/>
                    <dgm:constr type="lMarg" for="ch" forName="textBox4d" refType="userD" fact="2.834"/>
                    <dgm:constr type="primFontSz" for="ch" ptType="node" op="equ" val="65"/>
                  </dgm:constrLst>
                </dgm:if>
                <dgm:else name="Name82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r" for="ch" forName="textBox4a" refType="ctrX" refFor="ch" refForName="bullet4a"/>
                    <dgm:constr type="b" for="ch" forName="textBox4a" refType="ctrY" refFor="ch" refForName="bullet4a"/>
                    <dgm:constr type="w" for="ch" forName="textBox4a" refType="w" fact="0.11"/>
                    <dgm:constr type="h" for="ch" forName="textBox4a" refType="h" fact="0.762"/>
                    <dgm:constr type="userA" refType="h" refFor="ch" refForName="bullet4a" fact="0.53"/>
                    <dgm:constr type="r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r" for="ch" forName="textBox4b" refType="ctrX" refFor="ch" refForName="bullet4b"/>
                    <dgm:constr type="b" for="ch" forName="textBox4b" refType="ctrY" refFor="ch" refForName="bullet4b"/>
                    <dgm:constr type="w" for="ch" forName="textBox4b" refType="w" fact="0.171"/>
                    <dgm:constr type="h" for="ch" forName="textBox4b" refType="h" fact="0.543"/>
                    <dgm:constr type="userB" refType="h" refFor="ch" refForName="bullet4b" fact="0.53"/>
                    <dgm:constr type="r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r" for="ch" forName="textBox4c" refType="ctrX" refFor="ch" refForName="bullet4c"/>
                    <dgm:constr type="b" for="ch" forName="textBox4c" refType="ctrY" refFor="ch" refForName="bullet4c"/>
                    <dgm:constr type="w" for="ch" forName="textBox4c" refType="w" fact="0.21"/>
                    <dgm:constr type="h" for="ch" forName="textBox4c" refType="h" fact="0.382"/>
                    <dgm:constr type="userC" refType="h" refFor="ch" refForName="bullet4c" fact="0.53"/>
                    <dgm:constr type="r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r" for="ch" forName="textBox4d" refType="ctrX" refFor="ch" refForName="bullet4d"/>
                    <dgm:constr type="b" for="ch" forName="textBox4d" refType="ctrY" refFor="ch" refForName="bullet4d"/>
                    <dgm:constr type="w" for="ch" forName="textBox4d" refType="w" fact="0.21"/>
                    <dgm:constr type="h" for="ch" forName="textBox4d" refType="h" fact="0.283"/>
                    <dgm:constr type="userD" refType="h" refFor="ch" refForName="bullet4d" fact="0.53"/>
                    <dgm:constr type="rMarg" for="ch" forName="textBox4d" refType="userD" fact="2.834"/>
                    <dgm:constr type="primFontSz" for="ch" ptType="node" op="equ" val="65"/>
                  </dgm:constrLst>
                </dgm:else>
              </dgm:choose>
              <dgm:ruleLst/>
              <dgm:forEach name="Name83" axis="ch" ptType="node" cnt="1">
                <dgm:layoutNode name="bullet4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a" styleLbl="revTx">
                  <dgm:varLst>
                    <dgm:bulletEnabled val="1"/>
                  </dgm:varLst>
                  <dgm:choose name="Name84">
                    <dgm:if name="Name85" func="var" arg="dir" op="equ" val="norm">
                      <dgm:choose name="Name86">
                        <dgm:if name="Name8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8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89">
                      <dgm:choose name="Name90">
                        <dgm:if name="Name9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9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93">
                    <dgm:if name="Name9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9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96" axis="ch" ptType="node" st="2" cnt="1">
                <dgm:layoutNode name="bullet4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b" styleLbl="revTx">
                  <dgm:varLst>
                    <dgm:bulletEnabled val="1"/>
                  </dgm:varLst>
                  <dgm:choose name="Name97">
                    <dgm:if name="Name98" func="var" arg="dir" op="equ" val="norm">
                      <dgm:choose name="Name99">
                        <dgm:if name="Name10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0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02">
                      <dgm:choose name="Name103">
                        <dgm:if name="Name10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0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06">
                    <dgm:if name="Name10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0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09" axis="ch" ptType="node" st="3" cnt="1">
                <dgm:layoutNode name="bullet4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c" styleLbl="revTx">
                  <dgm:varLst>
                    <dgm:bulletEnabled val="1"/>
                  </dgm:varLst>
                  <dgm:choose name="Name110">
                    <dgm:if name="Name111" func="var" arg="dir" op="equ" val="norm">
                      <dgm:choose name="Name112">
                        <dgm:if name="Name11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1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15">
                      <dgm:choose name="Name116">
                        <dgm:if name="Name11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1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19">
                    <dgm:if name="Name12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2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22" axis="ch" ptType="node" st="4" cnt="1">
                <dgm:layoutNode name="bullet4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d" styleLbl="revTx">
                  <dgm:varLst>
                    <dgm:bulletEnabled val="1"/>
                  </dgm:varLst>
                  <dgm:choose name="Name123">
                    <dgm:if name="Name124" func="var" arg="dir" op="equ" val="norm">
                      <dgm:choose name="Name125">
                        <dgm:if name="Name12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2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28">
                      <dgm:choose name="Name129">
                        <dgm:if name="Name13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3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32">
                    <dgm:if name="Name13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3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else name="Name135">
            <dgm:layoutNode name="arrowDiagram5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136">
                <dgm:if name="Name137" func="var" arg="dir" op="equ" val="norm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l" for="ch" forName="textBox5a" refType="ctrX" refFor="ch" refForName="bullet5a"/>
                    <dgm:constr type="t" for="ch" forName="textBox5a" refType="ctrY" refFor="ch" refForName="bullet5a"/>
                    <dgm:constr type="w" for="ch" forName="textBox5a" refType="w" fact="0.131"/>
                    <dgm:constr type="h" for="ch" forName="textBox5a" refType="h" fact="0.238"/>
                    <dgm:constr type="userA" refType="h" refFor="ch" refForName="bullet5a" fact="0.53"/>
                    <dgm:constr type="l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l" for="ch" forName="textBox5b" refType="ctrX" refFor="ch" refForName="bullet5b"/>
                    <dgm:constr type="t" for="ch" forName="textBox5b" refType="ctrY" refFor="ch" refForName="bullet5b"/>
                    <dgm:constr type="w" for="ch" forName="textBox5b" refType="w" fact="0.166"/>
                    <dgm:constr type="h" for="ch" forName="textBox5b" refType="h" fact="0.419"/>
                    <dgm:constr type="userB" refType="h" refFor="ch" refForName="bullet5b" fact="0.53"/>
                    <dgm:constr type="l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l" for="ch" forName="textBox5c" refType="ctrX" refFor="ch" refForName="bullet5c"/>
                    <dgm:constr type="t" for="ch" forName="textBox5c" refType="ctrY" refFor="ch" refForName="bullet5c"/>
                    <dgm:constr type="w" for="ch" forName="textBox5c" refType="w" fact="0.193"/>
                    <dgm:constr type="h" for="ch" forName="textBox5c" refType="h" fact="0.562"/>
                    <dgm:constr type="userC" refType="h" refFor="ch" refForName="bullet5c" fact="0.53"/>
                    <dgm:constr type="l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l" for="ch" forName="textBox5d" refType="ctrX" refFor="ch" refForName="bullet5d"/>
                    <dgm:constr type="t" for="ch" forName="textBox5d" refType="ctrY" refFor="ch" refForName="bullet5d"/>
                    <dgm:constr type="w" for="ch" forName="textBox5d" refType="w" fact="0.2"/>
                    <dgm:constr type="h" for="ch" forName="textBox5d" refType="h" fact="0.67"/>
                    <dgm:constr type="userD" refType="h" refFor="ch" refForName="bullet5d" fact="0.53"/>
                    <dgm:constr type="l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l" for="ch" forName="textBox5e" refType="ctrX" refFor="ch" refForName="bullet5e"/>
                    <dgm:constr type="t" for="ch" forName="textBox5e" refType="ctrY" refFor="ch" refForName="bullet5e"/>
                    <dgm:constr type="w" for="ch" forName="textBox5e" refType="w" fact="0.2"/>
                    <dgm:constr type="h" for="ch" forName="textBox5e" refType="h" fact="0.736"/>
                    <dgm:constr type="userE" refType="h" refFor="ch" refForName="bullet5e" fact="0.53"/>
                    <dgm:constr type="lMarg" for="ch" forName="textBox5e" refType="userE" fact="2.834"/>
                    <dgm:constr type="primFontSz" for="ch" ptType="node" op="equ" val="65"/>
                  </dgm:constrLst>
                </dgm:if>
                <dgm:else name="Name138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r" for="ch" forName="textBox5a" refType="ctrX" refFor="ch" refForName="bullet5a"/>
                    <dgm:constr type="b" for="ch" forName="textBox5a" refType="ctrY" refFor="ch" refForName="bullet5a"/>
                    <dgm:constr type="w" for="ch" forName="textBox5a" refType="w" fact="0.11"/>
                    <dgm:constr type="h" for="ch" forName="textBox5a" refType="h" fact="0.762"/>
                    <dgm:constr type="userA" refType="h" refFor="ch" refForName="bullet5a" fact="0.53"/>
                    <dgm:constr type="r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r" for="ch" forName="textBox5b" refType="ctrX" refFor="ch" refForName="bullet5b"/>
                    <dgm:constr type="b" for="ch" forName="textBox5b" refType="ctrY" refFor="ch" refForName="bullet5b"/>
                    <dgm:constr type="w" for="ch" forName="textBox5b" refType="w" fact="0.131"/>
                    <dgm:constr type="h" for="ch" forName="textBox5b" refType="h" fact="0.581"/>
                    <dgm:constr type="userB" refType="h" refFor="ch" refForName="bullet5b" fact="0.53"/>
                    <dgm:constr type="r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r" for="ch" forName="textBox5c" refType="ctrX" refFor="ch" refForName="bullet5c"/>
                    <dgm:constr type="b" for="ch" forName="textBox5c" refType="ctrY" refFor="ch" refForName="bullet5c"/>
                    <dgm:constr type="w" for="ch" forName="textBox5c" refType="w" fact="0.166"/>
                    <dgm:constr type="h" for="ch" forName="textBox5c" refType="h" fact="0.438"/>
                    <dgm:constr type="userC" refType="h" refFor="ch" refForName="bullet5c" fact="0.53"/>
                    <dgm:constr type="r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r" for="ch" forName="textBox5d" refType="ctrX" refFor="ch" refForName="bullet5d"/>
                    <dgm:constr type="b" for="ch" forName="textBox5d" refType="ctrY" refFor="ch" refForName="bullet5d"/>
                    <dgm:constr type="w" for="ch" forName="textBox5d" refType="w" fact="0.193"/>
                    <dgm:constr type="h" for="ch" forName="textBox5d" refType="h" fact="0.33"/>
                    <dgm:constr type="userD" refType="h" refFor="ch" refForName="bullet5d" fact="0.53"/>
                    <dgm:constr type="r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r" for="ch" forName="textBox5e" refType="ctrX" refFor="ch" refForName="bullet5e"/>
                    <dgm:constr type="b" for="ch" forName="textBox5e" refType="ctrY" refFor="ch" refForName="bullet5e"/>
                    <dgm:constr type="w" for="ch" forName="textBox5e" refType="w" fact="0.2"/>
                    <dgm:constr type="h" for="ch" forName="textBox5e" refType="h" fact="0.264"/>
                    <dgm:constr type="userE" refType="h" refFor="ch" refForName="bullet5e" fact="0.53"/>
                    <dgm:constr type="rMarg" for="ch" forName="textBox5e" refType="userE" fact="2.834"/>
                    <dgm:constr type="primFontSz" for="ch" ptType="node" op="equ" val="65"/>
                  </dgm:constrLst>
                </dgm:else>
              </dgm:choose>
              <dgm:ruleLst/>
              <dgm:forEach name="Name139" axis="ch" ptType="node" cnt="1">
                <dgm:layoutNode name="bullet5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a" styleLbl="revTx">
                  <dgm:varLst>
                    <dgm:bulletEnabled val="1"/>
                  </dgm:varLst>
                  <dgm:choose name="Name140">
                    <dgm:if name="Name141" func="var" arg="dir" op="equ" val="norm">
                      <dgm:choose name="Name142">
                        <dgm:if name="Name14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4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45">
                      <dgm:choose name="Name146">
                        <dgm:if name="Name14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4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49">
                    <dgm:if name="Name15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5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52" axis="ch" ptType="node" st="2" cnt="1">
                <dgm:layoutNode name="bullet5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b" styleLbl="revTx">
                  <dgm:varLst>
                    <dgm:bulletEnabled val="1"/>
                  </dgm:varLst>
                  <dgm:choose name="Name153">
                    <dgm:if name="Name154" func="var" arg="dir" op="equ" val="norm">
                      <dgm:choose name="Name155">
                        <dgm:if name="Name15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58">
                      <dgm:choose name="Name159">
                        <dgm:if name="Name16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6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62">
                    <dgm:if name="Name16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6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65" axis="ch" ptType="node" st="3" cnt="1">
                <dgm:layoutNode name="bullet5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c" styleLbl="revTx">
                  <dgm:varLst>
                    <dgm:bulletEnabled val="1"/>
                  </dgm:varLst>
                  <dgm:choose name="Name166">
                    <dgm:if name="Name167" func="var" arg="dir" op="equ" val="norm">
                      <dgm:choose name="Name168">
                        <dgm:if name="Name169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70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71">
                      <dgm:choose name="Name172">
                        <dgm:if name="Name173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74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75">
                    <dgm:if name="Name176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77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78" axis="ch" ptType="node" st="4" cnt="1">
                <dgm:layoutNode name="bullet5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d" styleLbl="revTx">
                  <dgm:varLst>
                    <dgm:bulletEnabled val="1"/>
                  </dgm:varLst>
                  <dgm:choose name="Name179">
                    <dgm:if name="Name180" func="var" arg="dir" op="equ" val="norm">
                      <dgm:choose name="Name181">
                        <dgm:if name="Name182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83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84">
                      <dgm:choose name="Name185">
                        <dgm:if name="Name186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87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88">
                    <dgm:if name="Name189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90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91" axis="ch" ptType="node" st="5" cnt="1">
                <dgm:layoutNode name="bullet5e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e" styleLbl="revTx">
                  <dgm:varLst>
                    <dgm:bulletEnabled val="1"/>
                  </dgm:varLst>
                  <dgm:choose name="Name192">
                    <dgm:if name="Name193" func="var" arg="dir" op="equ" val="norm">
                      <dgm:choose name="Name194">
                        <dgm:if name="Name195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96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97">
                      <dgm:choose name="Name198">
                        <dgm:if name="Name199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200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1">
                    <dgm:if name="Name202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03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else>
        </dgm:choose>
      </dgm:if>
      <dgm:else name="Name204"/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9/layout/CircleArrowProcess">
  <dgm:title val=""/>
  <dgm:desc val=""/>
  <dgm:catLst>
    <dgm:cat type="process" pri="16500"/>
    <dgm:cat type="cycle" pri="16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30" srcId="0" destId="10" srcOrd="0" destOrd="0"/>
        <dgm:cxn modelId="4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50" srcId="0" destId="10" srcOrd="0" destOrd="0"/>
        <dgm:cxn modelId="60" srcId="0" destId="20" srcOrd="1" destOrd="0"/>
        <dgm:cxn modelId="70" srcId="0" destId="30" srcOrd="2" destOrd="0"/>
        <dgm:cxn modelId="80" srcId="0" destId="40" srcOrd="3" destOrd="0"/>
      </dgm:cxnLst>
      <dgm:bg/>
      <dgm:whole/>
    </dgm:dataModel>
  </dgm:clrData>
  <dgm:layoutNode name="Name0">
    <dgm:varLst>
      <dgm:chMax val="7"/>
      <dgm:chPref val="7"/>
      <dgm:dir/>
      <dgm:animLvl val="lvl"/>
    </dgm:varLst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" ptType="node" func="cnt" op="equ" val="1">
            <dgm:alg type="composite">
              <dgm:param type="ar" val="1.599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Child1" refType="w" fact="0.625"/>
              <dgm:constr type="t" for="ch" forName="Child1" refType="h" fact="0.2981"/>
              <dgm:constr type="w" for="ch" forName="Child1" refType="w" fact="0.375"/>
              <dgm:constr type="h" for="ch" forName="Child1" refType="h" fact="0.4001"/>
              <dgm:constr type="l" for="ch" forName="Accent1" refType="w" fact="0"/>
              <dgm:constr type="t" for="ch" forName="Accent1" refType="h" fact="0"/>
              <dgm:constr type="w" for="ch" forName="Accent1" refType="w" fact="0.6249"/>
              <dgm:constr type="h" for="ch" forName="Accent1" refType="h"/>
              <dgm:constr type="l" for="ch" forName="Parent1" refType="w" fact="0.138"/>
              <dgm:constr type="t" for="ch" forName="Parent1" refType="h" fact="0.362"/>
              <dgm:constr type="w" for="ch" forName="Parent1" refType="w" fact="0.3487"/>
              <dgm:constr type="h" for="ch" forName="Parent1" refType="h" fact="0.2789"/>
            </dgm:constrLst>
          </dgm:if>
          <dgm:if name="Name5" axis="ch" ptType="node" func="cnt" op="equ" val="2">
            <dgm:alg type="composite">
              <dgm:param type="ar" val="1.2026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l" for="ch" forName="Accent1" refType="w" fact="0.1144"/>
              <dgm:constr type="t" for="ch" forName="Accent1" refType="h" fact="0"/>
              <dgm:constr type="w" for="ch" forName="Accent1" refType="w" fact="0.5542"/>
              <dgm:constr type="h" for="ch" forName="Accent1" refType="h" fact="0.6665"/>
              <dgm:constr type="l" for="ch" forName="Parent1" refType="w" fact="0.2368"/>
              <dgm:constr type="t" for="ch" forName="Parent1" refType="h" fact="0.2413"/>
              <dgm:constr type="w" for="ch" forName="Parent1" refType="w" fact="0.3092"/>
              <dgm:constr type="h" for="ch" forName="Parent1" refType="h" fact="0.1859"/>
              <dgm:constr type="l" for="ch" forName="Parent2" refType="w" fact="0.0822"/>
              <dgm:constr type="t" for="ch" forName="Parent2" refType="h" fact="0.625"/>
              <dgm:constr type="w" for="ch" forName="Parent2" refType="w" fact="0.3092"/>
              <dgm:constr type="h" for="ch" forName="Parent2" refType="h" fact="0.1859"/>
              <dgm:constr type="l" for="ch" forName="Child1" refType="w" fact="0.6678"/>
              <dgm:constr type="t" for="ch" forName="Child1" refType="h" fact="0.1978"/>
              <dgm:constr type="w" for="ch" forName="Child1" refType="w" fact="0.3322"/>
              <dgm:constr type="h" for="ch" forName="Child1" refType="h" fact="0.265"/>
              <dgm:constr type="l" for="ch" forName="Child2" refType="w" fact="0.5164"/>
              <dgm:constr type="t" for="ch" forName="Child2" refType="h" fact="0.5855"/>
              <dgm:constr type="w" for="ch" forName="Child2" refType="w" fact="0.3322"/>
              <dgm:constr type="h" for="ch" forName="Child2" refType="h" fact="0.265"/>
              <dgm:constr type="l" for="ch" forName="Accent2" refType="w" fact="0"/>
              <dgm:constr type="t" for="ch" forName="Accent2" refType="h" fact="0.4272"/>
              <dgm:constr type="w" for="ch" forName="Accent2" refType="w" fact="0.4761"/>
              <dgm:constr type="h" for="ch" forName="Accent2" refType="h" fact="0.5728"/>
            </dgm:constrLst>
          </dgm:if>
          <dgm:if name="Name6" axis="ch" ptType="node" func="cnt" op="equ" val="3">
            <dgm:alg type="composite">
              <dgm:param type="ar" val="0.9039"/>
            </dgm:alg>
            <dgm:shape xmlns:r="http://schemas.openxmlformats.org/officeDocument/2006/relationships" r:blip="">
              <dgm:adjLst/>
            </dgm:shape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Accent1" refType="w" fact="0.1479"/>
              <dgm:constr type="t" for="ch" forName="Accent1" refType="h" fact="0"/>
              <dgm:constr type="w" for="ch" forName="Accent1" refType="w" fact="0.5325"/>
              <dgm:constr type="h" for="ch" forName="Accent1" refType="h" fact="0.4814"/>
              <dgm:constr type="l" for="ch" forName="Accent2" refType="w" fact="0"/>
              <dgm:constr type="t" for="ch" forName="Accent2" refType="h" fact="0.2766"/>
              <dgm:constr type="w" for="ch" forName="Accent2" refType="w" fact="0.5325"/>
              <dgm:constr type="h" for="ch" forName="Accent2" refType="h" fact="0.4814"/>
              <dgm:constr type="l" for="ch" forName="Parent1" refType="w" fact="0.2656"/>
              <dgm:constr type="t" for="ch" forName="Parent1" refType="h" fact="0.1738"/>
              <dgm:constr type="w" for="ch" forName="Parent1" refType="w" fact="0.2959"/>
              <dgm:constr type="h" for="ch" forName="Parent1" refType="h" fact="0.1337"/>
              <dgm:constr type="l" for="ch" forName="Accent3" refType="w" fact="0.1858"/>
              <dgm:constr type="t" for="ch" forName="Accent3" refType="h" fact="0.5863"/>
              <dgm:constr type="w" for="ch" forName="Accent3" refType="w" fact="0.4575"/>
              <dgm:constr type="h" for="ch" forName="Accent3" refType="h" fact="0.4137"/>
              <dgm:constr type="l" for="ch" forName="Parent2" refType="w" fact="0.1183"/>
              <dgm:constr type="t" for="ch" forName="Parent2" refType="h" fact="0.452"/>
              <dgm:constr type="w" for="ch" forName="Parent2" refType="w" fact="0.2959"/>
              <dgm:constr type="h" for="ch" forName="Parent2" refType="h" fact="0.1337"/>
              <dgm:constr type="l" for="ch" forName="Parent3" refType="w" fact="0.2663"/>
              <dgm:constr type="t" for="ch" forName="Parent3" refType="h" fact="0.7306"/>
              <dgm:constr type="w" for="ch" forName="Parent3" refType="w" fact="0.2959"/>
              <dgm:constr type="h" for="ch" forName="Parent3" refType="h" fact="0.1337"/>
              <dgm:constr type="l" for="ch" forName="Child2" refType="w" fact="0.5325"/>
              <dgm:constr type="t" for="ch" forName="Child2" refType="h" fact="0.4217"/>
              <dgm:constr type="w" for="ch" forName="Child2" refType="w" fact="0.3195"/>
              <dgm:constr type="h" for="ch" forName="Child2" refType="h" fact="0.1926"/>
              <dgm:constr type="l" for="ch" forName="Child1" refType="w" fact="0.6805"/>
              <dgm:constr type="t" for="ch" forName="Child1" refType="h" fact="0.1435"/>
              <dgm:constr type="w" for="ch" forName="Child1" refType="w" fact="0.3195"/>
              <dgm:constr type="h" for="ch" forName="Child1" refType="h" fact="0.1926"/>
              <dgm:constr type="l" for="ch" forName="Child3" refType="w" fact="0.6805"/>
              <dgm:constr type="t" for="ch" forName="Child3" refType="h" fact="0.6998"/>
              <dgm:constr type="w" for="ch" forName="Child3" refType="w" fact="0.3195"/>
              <dgm:constr type="h" for="ch" forName="Child3" refType="h" fact="0.1926"/>
            </dgm:constrLst>
          </dgm:if>
          <dgm:if name="Name7" axis="ch" ptType="node" func="cnt" op="equ" val="4">
            <dgm:alg type="composite">
              <dgm:param type="ar" val="0.707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3771"/>
              <dgm:constr type="l" for="ch" forName="Accent2" refType="w" fact="0"/>
              <dgm:constr type="t" for="ch" forName="Accent2" refType="h" fact="0.2167"/>
              <dgm:constr type="w" for="ch" forName="Accent2" refType="w" fact="0.5331"/>
              <dgm:constr type="h" for="ch" forName="Accent2" refType="h" fact="0.3771"/>
              <dgm:constr type="l" for="ch" forName="Accent3" refType="w" fact="0.1481"/>
              <dgm:constr type="t" for="ch" forName="Accent3" refType="h" fact="0.4342"/>
              <dgm:constr type="w" for="ch" forName="Accent3" refType="w" fact="0.5331"/>
              <dgm:constr type="h" for="ch" forName="Accent3" refType="h" fact="0.3771"/>
              <dgm:constr type="l" for="ch" forName="Parent1" refType="w" fact="0.2658"/>
              <dgm:constr type="t" for="ch" forName="Parent1" refType="h" fact="0.1365"/>
              <dgm:constr type="w" for="ch" forName="Parent1" refType="w" fact="0.2975"/>
              <dgm:constr type="h" for="ch" forName="Parent1" refType="h" fact="0.1052"/>
              <dgm:constr type="l" for="ch" forName="Parent2" refType="w" fact="0.1171"/>
              <dgm:constr type="t" for="ch" forName="Parent2" refType="h" fact="0.3536"/>
              <dgm:constr type="w" for="ch" forName="Parent2" refType="w" fact="0.2975"/>
              <dgm:constr type="h" for="ch" forName="Parent2" refType="h" fact="0.1052"/>
              <dgm:constr type="l" for="ch" forName="Parent3" refType="w" fact="0.2658"/>
              <dgm:constr type="t" for="ch" forName="Parent3" refType="h" fact="0.5707"/>
              <dgm:constr type="w" for="ch" forName="Parent3" refType="w" fact="0.2975"/>
              <dgm:constr type="h" for="ch" forName="Parent3" refType="h" fact="0.1052"/>
              <dgm:constr type="l" for="ch" forName="Parent4" refType="w" fact="0.1171"/>
              <dgm:constr type="t" for="ch" forName="Parent4" refType="h" fact="0.7878"/>
              <dgm:constr type="w" for="ch" forName="Parent4" refType="w" fact="0.2975"/>
              <dgm:constr type="h" for="ch" forName="Parent4" refType="h" fact="0.1052"/>
              <dgm:constr type="l" for="ch" forName="Child1" refType="w" fact="0.6804"/>
              <dgm:constr type="t" for="ch" forName="Child1" refType="h" fact="0.1119"/>
              <dgm:constr type="w" for="ch" forName="Child1" refType="w" fact="0.3196"/>
              <dgm:constr type="h" for="ch" forName="Child1" refType="h" fact="0.15"/>
              <dgm:constr type="l" for="ch" forName="Child2" refType="w" fact="0.5348"/>
              <dgm:constr type="t" for="ch" forName="Child2" refType="h" fact="0.3312"/>
              <dgm:constr type="w" for="ch" forName="Child2" refType="w" fact="0.3196"/>
              <dgm:constr type="h" for="ch" forName="Child2" refType="h" fact="0.15"/>
              <dgm:constr type="l" for="ch" forName="Child3" refType="w" fact="0.6804"/>
              <dgm:constr type="t" for="ch" forName="Child3" refType="h" fact="0.5461"/>
              <dgm:constr type="w" for="ch" forName="Child3" refType="w" fact="0.3196"/>
              <dgm:constr type="h" for="ch" forName="Child3" refType="h" fact="0.15"/>
              <dgm:constr type="l" for="ch" forName="Child4" refType="w" fact="0.5348"/>
              <dgm:constr type="t" for="ch" forName="Child4" refType="h" fact="0.7632"/>
              <dgm:constr type="w" for="ch" forName="Child4" refType="w" fact="0.3196"/>
              <dgm:constr type="h" for="ch" forName="Child4" refType="h" fact="0.15"/>
              <dgm:constr type="l" for="ch" forName="Accent4" refType="w" fact="0.038"/>
              <dgm:constr type="t" for="ch" forName="Accent4" refType="h" fact="0.6759"/>
              <dgm:constr type="w" for="ch" forName="Accent4" refType="w" fact="0.458"/>
              <dgm:constr type="h" for="ch" forName="Accent4" refType="h" fact="0.3241"/>
            </dgm:constrLst>
          </dgm:if>
          <dgm:if name="Name8" axis="ch" ptType="node" func="cnt" op="equ" val="5">
            <dgm:alg type="composite">
              <dgm:param type="ar" val="0.581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3098"/>
              <dgm:constr type="l" for="ch" forName="Accent2" refType="w" fact="0"/>
              <dgm:constr type="t" for="ch" forName="Accent2" refType="h" fact="0.178"/>
              <dgm:constr type="w" for="ch" forName="Accent2" refType="w" fact="0.5331"/>
              <dgm:constr type="h" for="ch" forName="Accent2" refType="h" fact="0.3098"/>
              <dgm:constr type="l" for="ch" forName="Accent3" refType="w" fact="0.1481"/>
              <dgm:constr type="t" for="ch" forName="Accent3" refType="h" fact="0.3568"/>
              <dgm:constr type="w" for="ch" forName="Accent3" refType="w" fact="0.5331"/>
              <dgm:constr type="h" for="ch" forName="Accent3" refType="h" fact="0.3098"/>
              <dgm:constr type="l" for="ch" forName="Accent4" refType="w" fact="0"/>
              <dgm:constr type="t" for="ch" forName="Accent4" refType="h" fact="0.5351"/>
              <dgm:constr type="w" for="ch" forName="Accent4" refType="w" fact="0.5331"/>
              <dgm:constr type="h" for="ch" forName="Accent4" refType="h" fact="0.3098"/>
              <dgm:constr type="l" for="ch" forName="Accent5" refType="w" fact="0.186"/>
              <dgm:constr type="t" for="ch" forName="Accent5" refType="h" fact="0.7337"/>
              <dgm:constr type="w" for="ch" forName="Accent5" refType="w" fact="0.458"/>
              <dgm:constr type="h" for="ch" forName="Accent5" refType="h" fact="0.2663"/>
              <dgm:constr type="l" for="ch" forName="Parent1" refType="w" fact="0.2658"/>
              <dgm:constr type="t" for="ch" forName="Parent1" refType="h" fact="0.1122"/>
              <dgm:constr type="w" for="ch" forName="Parent1" refType="w" fact="0.2975"/>
              <dgm:constr type="h" for="ch" forName="Parent1" refType="h" fact="0.0864"/>
              <dgm:constr type="l" for="ch" forName="Parent2" refType="w" fact="0.1171"/>
              <dgm:constr type="t" for="ch" forName="Parent2" refType="h" fact="0.2906"/>
              <dgm:constr type="w" for="ch" forName="Parent2" refType="w" fact="0.2975"/>
              <dgm:constr type="h" for="ch" forName="Parent2" refType="h" fact="0.0864"/>
              <dgm:constr type="l" for="ch" forName="Parent3" refType="w" fact="0.2658"/>
              <dgm:constr type="t" for="ch" forName="Parent3" refType="h" fact="0.4689"/>
              <dgm:constr type="w" for="ch" forName="Parent3" refType="w" fact="0.2975"/>
              <dgm:constr type="h" for="ch" forName="Parent3" refType="h" fact="0.0864"/>
              <dgm:constr type="l" for="ch" forName="Parent4" refType="w" fact="0.1171"/>
              <dgm:constr type="t" for="ch" forName="Parent4" refType="h" fact="0.6473"/>
              <dgm:constr type="w" for="ch" forName="Parent4" refType="w" fact="0.2975"/>
              <dgm:constr type="h" for="ch" forName="Parent4" refType="h" fact="0.0864"/>
              <dgm:constr type="l" for="ch" forName="Parent5" refType="w" fact="0.2658"/>
              <dgm:constr type="t" for="ch" forName="Parent5" refType="h" fact="0.8257"/>
              <dgm:constr type="w" for="ch" forName="Parent5" refType="w" fact="0.2975"/>
              <dgm:constr type="h" for="ch" forName="Parent5" refType="h" fact="0.0864"/>
              <dgm:constr type="l" for="ch" forName="Child1" refType="w" fact="0.6804"/>
              <dgm:constr type="t" for="ch" forName="Child1" refType="h" fact="0.0919"/>
              <dgm:constr type="w" for="ch" forName="Child1" refType="w" fact="0.3196"/>
              <dgm:constr type="h" for="ch" forName="Child1" refType="h" fact="0.1232"/>
              <dgm:constr type="l" for="ch" forName="Child2" refType="w" fact="0.5348"/>
              <dgm:constr type="t" for="ch" forName="Child2" refType="h" fact="0.2722"/>
              <dgm:constr type="w" for="ch" forName="Child2" refType="w" fact="0.3196"/>
              <dgm:constr type="h" for="ch" forName="Child2" refType="h" fact="0.1232"/>
              <dgm:constr type="l" for="ch" forName="Child3" refType="w" fact="0.6804"/>
              <dgm:constr type="t" for="ch" forName="Child3" refType="h" fact="0.4487"/>
              <dgm:constr type="w" for="ch" forName="Child3" refType="w" fact="0.3196"/>
              <dgm:constr type="h" for="ch" forName="Child3" refType="h" fact="0.1232"/>
              <dgm:constr type="l" for="ch" forName="Child4" refType="w" fact="0.5348"/>
              <dgm:constr type="t" for="ch" forName="Child4" refType="h" fact="0.6271"/>
              <dgm:constr type="w" for="ch" forName="Child4" refType="w" fact="0.3196"/>
              <dgm:constr type="h" for="ch" forName="Child4" refType="h" fact="0.1232"/>
              <dgm:constr type="l" for="ch" forName="Child5" refType="w" fact="0.6804"/>
              <dgm:constr type="t" for="ch" forName="Child5" refType="h" fact="0.8073"/>
              <dgm:constr type="w" for="ch" forName="Child5" refType="w" fact="0.3196"/>
              <dgm:constr type="h" for="ch" forName="Child5" refType="h" fact="0.1232"/>
            </dgm:constrLst>
          </dgm:if>
          <dgm:if name="Name9" axis="ch" ptType="node" func="cnt" op="equ" val="6">
            <dgm:alg type="composite">
              <dgm:param type="ar" val="0.493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2629"/>
              <dgm:constr type="l" for="ch" forName="Accent2" refType="w" fact="0"/>
              <dgm:constr type="t" for="ch" forName="Accent2" refType="h" fact="0.1511"/>
              <dgm:constr type="w" for="ch" forName="Accent2" refType="w" fact="0.5331"/>
              <dgm:constr type="h" for="ch" forName="Accent2" refType="h" fact="0.2629"/>
              <dgm:constr type="l" for="ch" forName="Accent3" refType="w" fact="0.1481"/>
              <dgm:constr type="t" for="ch" forName="Accent3" refType="h" fact="0.3027"/>
              <dgm:constr type="w" for="ch" forName="Accent3" refType="w" fact="0.5331"/>
              <dgm:constr type="h" for="ch" forName="Accent3" refType="h" fact="0.2629"/>
              <dgm:constr type="l" for="ch" forName="Accent4" refType="w" fact="0"/>
              <dgm:constr type="t" for="ch" forName="Accent4" refType="h" fact="0.4541"/>
              <dgm:constr type="w" for="ch" forName="Accent4" refType="w" fact="0.5331"/>
              <dgm:constr type="h" for="ch" forName="Accent4" refType="h" fact="0.2629"/>
              <dgm:constr type="l" for="ch" forName="Parent1" refType="w" fact="0.2658"/>
              <dgm:constr type="t" for="ch" forName="Parent1" refType="h" fact="0.0952"/>
              <dgm:constr type="w" for="ch" forName="Parent1" refType="w" fact="0.2975"/>
              <dgm:constr type="h" for="ch" forName="Parent1" refType="h" fact="0.0733"/>
              <dgm:constr type="l" for="ch" forName="Parent2" refType="w" fact="0.1171"/>
              <dgm:constr type="t" for="ch" forName="Parent2" refType="h" fact="0.2466"/>
              <dgm:constr type="w" for="ch" forName="Parent2" refType="w" fact="0.2975"/>
              <dgm:constr type="h" for="ch" forName="Parent2" refType="h" fact="0.0733"/>
              <dgm:constr type="l" for="ch" forName="Parent3" refType="w" fact="0.2658"/>
              <dgm:constr type="t" for="ch" forName="Parent3" refType="h" fact="0.3979"/>
              <dgm:constr type="w" for="ch" forName="Parent3" refType="w" fact="0.2975"/>
              <dgm:constr type="h" for="ch" forName="Parent3" refType="h" fact="0.0733"/>
              <dgm:constr type="l" for="ch" forName="Parent4" refType="w" fact="0.1171"/>
              <dgm:constr type="t" for="ch" forName="Parent4" refType="h" fact="0.5493"/>
              <dgm:constr type="w" for="ch" forName="Parent4" refType="w" fact="0.2975"/>
              <dgm:constr type="h" for="ch" forName="Parent4" refType="h" fact="0.0733"/>
              <dgm:constr type="l" for="ch" forName="Child1" refType="w" fact="0.6804"/>
              <dgm:constr type="t" for="ch" forName="Child1" refType="h" fact="0.078"/>
              <dgm:constr type="w" for="ch" forName="Child1" refType="w" fact="0.3196"/>
              <dgm:constr type="h" for="ch" forName="Child1" refType="h" fact="0.1046"/>
              <dgm:constr type="l" for="ch" forName="Child2" refType="w" fact="0.5348"/>
              <dgm:constr type="t" for="ch" forName="Child2" refType="h" fact="0.231"/>
              <dgm:constr type="w" for="ch" forName="Child2" refType="w" fact="0.3196"/>
              <dgm:constr type="h" for="ch" forName="Child2" refType="h" fact="0.1046"/>
              <dgm:constr type="l" for="ch" forName="Child3" refType="w" fact="0.6804"/>
              <dgm:constr type="t" for="ch" forName="Child3" refType="h" fact="0.3808"/>
              <dgm:constr type="w" for="ch" forName="Child3" refType="w" fact="0.3196"/>
              <dgm:constr type="h" for="ch" forName="Child3" refType="h" fact="0.1046"/>
              <dgm:constr type="l" for="ch" forName="Child4" refType="w" fact="0.5348"/>
              <dgm:constr type="t" for="ch" forName="Child4" refType="h" fact="0.5322"/>
              <dgm:constr type="w" for="ch" forName="Child4" refType="w" fact="0.3196"/>
              <dgm:constr type="h" for="ch" forName="Child4" refType="h" fact="0.1046"/>
              <dgm:constr type="l" for="ch" forName="Accent5" refType="w" fact="0.1481"/>
              <dgm:constr type="t" for="ch" forName="Accent5" refType="h" fact="0.6053"/>
              <dgm:constr type="w" for="ch" forName="Accent5" refType="w" fact="0.5331"/>
              <dgm:constr type="h" for="ch" forName="Accent5" refType="h" fact="0.2629"/>
              <dgm:constr type="l" for="ch" forName="Accent6" refType="w" fact="0.038"/>
              <dgm:constr type="t" for="ch" forName="Accent6" refType="h" fact="0.774"/>
              <dgm:constr type="w" for="ch" forName="Accent6" refType="w" fact="0.458"/>
              <dgm:constr type="h" for="ch" forName="Accent6" refType="h" fact="0.226"/>
              <dgm:constr type="l" for="ch" forName="Parent5" refType="w" fact="0.2658"/>
              <dgm:constr type="t" for="ch" forName="Parent5" refType="h" fact="0.7005"/>
              <dgm:constr type="w" for="ch" forName="Parent5" refType="w" fact="0.2975"/>
              <dgm:constr type="h" for="ch" forName="Parent5" refType="h" fact="0.0733"/>
              <dgm:constr type="l" for="ch" forName="Parent6" refType="w" fact="0.1171"/>
              <dgm:constr type="t" for="ch" forName="Parent6" refType="h" fact="0.8519"/>
              <dgm:constr type="w" for="ch" forName="Parent6" refType="w" fact="0.2975"/>
              <dgm:constr type="h" for="ch" forName="Parent6" refType="h" fact="0.0733"/>
              <dgm:constr type="l" for="ch" forName="Child5" refType="w" fact="0.6804"/>
              <dgm:constr type="t" for="ch" forName="Child5" refType="h" fact="0.6833"/>
              <dgm:constr type="w" for="ch" forName="Child5" refType="w" fact="0.3196"/>
              <dgm:constr type="h" for="ch" forName="Child5" refType="h" fact="0.1046"/>
              <dgm:constr type="l" for="ch" forName="Child6" refType="w" fact="0.5348"/>
              <dgm:constr type="t" for="ch" forName="Child6" refType="h" fact="0.8347"/>
              <dgm:constr type="w" for="ch" forName="Child6" refType="w" fact="0.3196"/>
              <dgm:constr type="h" for="ch" forName="Child6" refType="h" fact="0.1046"/>
            </dgm:constrLst>
          </dgm:if>
          <dgm:else name="Name10">
            <dgm:alg type="composite">
              <dgm:param type="ar" val="0.428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2284"/>
              <dgm:constr type="l" for="ch" forName="Accent2" refType="w" fact="0"/>
              <dgm:constr type="t" for="ch" forName="Accent2" refType="h" fact="0.1312"/>
              <dgm:constr type="w" for="ch" forName="Accent2" refType="w" fact="0.5331"/>
              <dgm:constr type="h" for="ch" forName="Accent2" refType="h" fact="0.2284"/>
              <dgm:constr type="l" for="ch" forName="Accent3" refType="w" fact="0.1481"/>
              <dgm:constr type="t" for="ch" forName="Accent3" refType="h" fact="0.263"/>
              <dgm:constr type="w" for="ch" forName="Accent3" refType="w" fact="0.5331"/>
              <dgm:constr type="h" for="ch" forName="Accent3" refType="h" fact="0.2284"/>
              <dgm:constr type="l" for="ch" forName="Accent4" refType="w" fact="0"/>
              <dgm:constr type="t" for="ch" forName="Accent4" refType="h" fact="0.3945"/>
              <dgm:constr type="w" for="ch" forName="Accent4" refType="w" fact="0.5331"/>
              <dgm:constr type="h" for="ch" forName="Accent4" refType="h" fact="0.2284"/>
              <dgm:constr type="l" for="ch" forName="Parent1" refType="w" fact="0.2658"/>
              <dgm:constr type="t" for="ch" forName="Parent1" refType="h" fact="0.0827"/>
              <dgm:constr type="w" for="ch" forName="Parent1" refType="w" fact="0.2975"/>
              <dgm:constr type="h" for="ch" forName="Parent1" refType="h" fact="0.0637"/>
              <dgm:constr type="l" for="ch" forName="Parent2" refType="w" fact="0.1171"/>
              <dgm:constr type="t" for="ch" forName="Parent2" refType="h" fact="0.2142"/>
              <dgm:constr type="w" for="ch" forName="Parent2" refType="w" fact="0.2975"/>
              <dgm:constr type="h" for="ch" forName="Parent2" refType="h" fact="0.0637"/>
              <dgm:constr type="l" for="ch" forName="Parent3" refType="w" fact="0.2658"/>
              <dgm:constr type="t" for="ch" forName="Parent3" refType="h" fact="0.3457"/>
              <dgm:constr type="w" for="ch" forName="Parent3" refType="w" fact="0.2975"/>
              <dgm:constr type="h" for="ch" forName="Parent3" refType="h" fact="0.0637"/>
              <dgm:constr type="l" for="ch" forName="Parent4" refType="w" fact="0.1171"/>
              <dgm:constr type="t" for="ch" forName="Parent4" refType="h" fact="0.4772"/>
              <dgm:constr type="w" for="ch" forName="Parent4" refType="w" fact="0.2975"/>
              <dgm:constr type="h" for="ch" forName="Parent4" refType="h" fact="0.0637"/>
              <dgm:constr type="l" for="ch" forName="Child1" refType="w" fact="0.6804"/>
              <dgm:constr type="t" for="ch" forName="Child1" refType="h" fact="0.0678"/>
              <dgm:constr type="w" for="ch" forName="Child1" refType="w" fact="0.3196"/>
              <dgm:constr type="h" for="ch" forName="Child1" refType="h" fact="0.0908"/>
              <dgm:constr type="l" for="ch" forName="Child2" refType="w" fact="0.5348"/>
              <dgm:constr type="t" for="ch" forName="Child2" refType="h" fact="0.2006"/>
              <dgm:constr type="w" for="ch" forName="Child2" refType="w" fact="0.3196"/>
              <dgm:constr type="h" for="ch" forName="Child2" refType="h" fact="0.0908"/>
              <dgm:constr type="l" for="ch" forName="Child3" refType="w" fact="0.6804"/>
              <dgm:constr type="t" for="ch" forName="Child3" refType="h" fact="0.3308"/>
              <dgm:constr type="w" for="ch" forName="Child3" refType="w" fact="0.3196"/>
              <dgm:constr type="h" for="ch" forName="Child3" refType="h" fact="0.0908"/>
              <dgm:constr type="l" for="ch" forName="Child4" refType="w" fact="0.5348"/>
              <dgm:constr type="t" for="ch" forName="Child4" refType="h" fact="0.4623"/>
              <dgm:constr type="w" for="ch" forName="Child4" refType="w" fact="0.3196"/>
              <dgm:constr type="h" for="ch" forName="Child4" refType="h" fact="0.0908"/>
              <dgm:constr type="l" for="ch" forName="Accent5" refType="w" fact="0.1481"/>
              <dgm:constr type="t" for="ch" forName="Accent5" refType="h" fact="0.5258"/>
              <dgm:constr type="w" for="ch" forName="Accent5" refType="w" fact="0.5331"/>
              <dgm:constr type="h" for="ch" forName="Accent5" refType="h" fact="0.2284"/>
              <dgm:constr type="l" for="ch" forName="Accent6" refType="w" fact="0"/>
              <dgm:constr type="t" for="ch" forName="Accent6" refType="h" fact="0.6573"/>
              <dgm:constr type="w" for="ch" forName="Accent6" refType="w" fact="0.5331"/>
              <dgm:constr type="h" for="ch" forName="Accent6" refType="h" fact="0.2284"/>
              <dgm:constr type="l" for="ch" forName="Accent7" refType="w" fact="0.186"/>
              <dgm:constr type="t" for="ch" forName="Accent7" refType="h" fact="0.8037"/>
              <dgm:constr type="w" for="ch" forName="Accent7" refType="w" fact="0.458"/>
              <dgm:constr type="h" for="ch" forName="Accent7" refType="h" fact="0.1963"/>
              <dgm:constr type="l" for="ch" forName="Parent5" refType="w" fact="0.2658"/>
              <dgm:constr type="t" for="ch" forName="Parent5" refType="h" fact="0.6085"/>
              <dgm:constr type="w" for="ch" forName="Parent5" refType="w" fact="0.2975"/>
              <dgm:constr type="h" for="ch" forName="Parent5" refType="h" fact="0.0637"/>
              <dgm:constr type="l" for="ch" forName="Parent6" refType="w" fact="0.1171"/>
              <dgm:constr type="t" for="ch" forName="Parent6" refType="h" fact="0.74"/>
              <dgm:constr type="w" for="ch" forName="Parent6" refType="w" fact="0.2975"/>
              <dgm:constr type="h" for="ch" forName="Parent6" refType="h" fact="0.0637"/>
              <dgm:constr type="l" for="ch" forName="Parent7" refType="w" fact="0.2658"/>
              <dgm:constr type="t" for="ch" forName="Parent7" refType="h" fact="0.8715"/>
              <dgm:constr type="w" for="ch" forName="Parent7" refType="w" fact="0.2975"/>
              <dgm:constr type="h" for="ch" forName="Parent7" refType="h" fact="0.0637"/>
              <dgm:constr type="l" for="ch" forName="Child5" refType="w" fact="0.6804"/>
              <dgm:constr type="t" for="ch" forName="Child5" refType="h" fact="0.5936"/>
              <dgm:constr type="w" for="ch" forName="Child5" refType="w" fact="0.3196"/>
              <dgm:constr type="h" for="ch" forName="Child5" refType="h" fact="0.0908"/>
              <dgm:constr type="l" for="ch" forName="Child6" refType="w" fact="0.5348"/>
              <dgm:constr type="t" for="ch" forName="Child6" refType="h" fact="0.7251"/>
              <dgm:constr type="w" for="ch" forName="Child6" refType="w" fact="0.3196"/>
              <dgm:constr type="h" for="ch" forName="Child6" refType="h" fact="0.0908"/>
              <dgm:constr type="l" for="ch" forName="Child7" refType="w" fact="0.6804"/>
              <dgm:constr type="t" for="ch" forName="Child7" refType="h" fact="0.8579"/>
              <dgm:constr type="w" for="ch" forName="Child7" refType="w" fact="0.3196"/>
              <dgm:constr type="h" for="ch" forName="Child7" refType="h" fact="0.0908"/>
            </dgm:constrLst>
          </dgm:else>
        </dgm:choose>
      </dgm:if>
      <dgm:else name="Name11">
        <dgm:choose name="Name12">
          <dgm:if name="Name13" axis="ch" ptType="node" func="cnt" op="equ" val="1">
            <dgm:alg type="composite">
              <dgm:param type="ar" val="1.599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Child1" refType="w" fact="0.625"/>
              <dgm:constr type="t" for="ch" forName="Child1" refType="h" fact="0.2981"/>
              <dgm:constr type="w" for="ch" forName="Child1" refType="w" fact="0.375"/>
              <dgm:constr type="h" for="ch" forName="Child1" refType="h" fact="0.4001"/>
              <dgm:constr type="l" for="ch" forName="Accent1" refType="w" fact="0"/>
              <dgm:constr type="t" for="ch" forName="Accent1" refType="h" fact="0"/>
              <dgm:constr type="w" for="ch" forName="Accent1" refType="w" fact="0.6249"/>
              <dgm:constr type="h" for="ch" forName="Accent1" refType="h"/>
              <dgm:constr type="l" for="ch" forName="Parent1" refType="w" fact="0.138"/>
              <dgm:constr type="t" for="ch" forName="Parent1" refType="h" fact="0.362"/>
              <dgm:constr type="w" for="ch" forName="Parent1" refType="w" fact="0.3487"/>
              <dgm:constr type="h" for="ch" forName="Parent1" refType="h" fact="0.2789"/>
            </dgm:constrLst>
          </dgm:if>
          <dgm:if name="Name14" axis="ch" ptType="node" func="cnt" op="equ" val="2">
            <dgm:alg type="composite">
              <dgm:param type="ar" val="1.2026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l" for="ch" forName="Accent1" refType="w" fact="-0.0407"/>
              <dgm:constr type="t" for="ch" forName="Accent1" refType="h" fact="0"/>
              <dgm:constr type="w" for="ch" forName="Accent1" refType="w" fact="0.5542"/>
              <dgm:constr type="h" for="ch" forName="Accent1" refType="h" fact="0.6665"/>
              <dgm:constr type="l" for="ch" forName="Accent2" refType="w" fact="0.1533"/>
              <dgm:constr type="t" for="ch" forName="Accent2" refType="h" fact="0.4272"/>
              <dgm:constr type="w" for="ch" forName="Accent2" refType="w" fact="0.4761"/>
              <dgm:constr type="h" for="ch" forName="Accent2" refType="h" fact="0.5728"/>
              <dgm:constr type="l" for="ch" forName="Parent1" refType="w" fact="0.0822"/>
              <dgm:constr type="t" for="ch" forName="Parent1" refType="h" fact="0.2413"/>
              <dgm:constr type="w" for="ch" forName="Parent1" refType="w" fact="0.3092"/>
              <dgm:constr type="h" for="ch" forName="Parent1" refType="h" fact="0.1859"/>
              <dgm:constr type="l" for="ch" forName="Parent2" refType="w" fact="0.2368"/>
              <dgm:constr type="t" for="ch" forName="Parent2" refType="h" fact="0.625"/>
              <dgm:constr type="w" for="ch" forName="Parent2" refType="w" fact="0.3092"/>
              <dgm:constr type="h" for="ch" forName="Parent2" refType="h" fact="0.1859"/>
              <dgm:constr type="l" for="ch" forName="Child1" refType="w" fact="0.5164"/>
              <dgm:constr type="t" for="ch" forName="Child1" refType="h" fact="0.1978"/>
              <dgm:constr type="w" for="ch" forName="Child1" refType="w" fact="0.3322"/>
              <dgm:constr type="h" for="ch" forName="Child1" refType="h" fact="0.265"/>
              <dgm:constr type="l" for="ch" forName="Child2" refType="w" fact="0.6678"/>
              <dgm:constr type="t" for="ch" forName="Child2" refType="h" fact="0.5855"/>
              <dgm:constr type="w" for="ch" forName="Child2" refType="w" fact="0.3322"/>
              <dgm:constr type="h" for="ch" forName="Child2" refType="h" fact="0.265"/>
            </dgm:constrLst>
          </dgm:if>
          <dgm:if name="Name15" axis="ch" ptType="node" func="cnt" op="equ" val="3">
            <dgm:alg type="composite">
              <dgm:param type="ar" val="0.9039"/>
            </dgm:alg>
            <dgm:shape xmlns:r="http://schemas.openxmlformats.org/officeDocument/2006/relationships" r:blip="">
              <dgm:adjLst/>
            </dgm:shape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25"/>
              <dgm:constr type="h" for="ch" forName="Accent1" refType="h" fact="0.4814"/>
              <dgm:constr type="l" for="ch" forName="Accent2" refType="w" fact="0.1479"/>
              <dgm:constr type="t" for="ch" forName="Accent2" refType="h" fact="0.2766"/>
              <dgm:constr type="w" for="ch" forName="Accent2" refType="w" fact="0.5325"/>
              <dgm:constr type="h" for="ch" forName="Accent2" refType="h" fact="0.4814"/>
              <dgm:constr type="l" for="ch" forName="Accent3" refType="w" fact="0.0378"/>
              <dgm:constr type="t" for="ch" forName="Accent3" refType="h" fact="0.5863"/>
              <dgm:constr type="w" for="ch" forName="Accent3" refType="w" fact="0.4575"/>
              <dgm:constr type="h" for="ch" forName="Accent3" refType="h" fact="0.4137"/>
              <dgm:constr type="l" for="ch" forName="Parent1" refType="w" fact="0.1183"/>
              <dgm:constr type="t" for="ch" forName="Parent1" refType="h" fact="0.1738"/>
              <dgm:constr type="w" for="ch" forName="Parent1" refType="w" fact="0.2959"/>
              <dgm:constr type="h" for="ch" forName="Parent1" refType="h" fact="0.1337"/>
              <dgm:constr type="l" for="ch" forName="Parent2" refType="w" fact="0.2656"/>
              <dgm:constr type="t" for="ch" forName="Parent2" refType="h" fact="0.452"/>
              <dgm:constr type="w" for="ch" forName="Parent2" refType="w" fact="0.2959"/>
              <dgm:constr type="h" for="ch" forName="Parent2" refType="h" fact="0.1337"/>
              <dgm:constr type="l" for="ch" forName="Parent3" refType="w" fact="0.1183"/>
              <dgm:constr type="t" for="ch" forName="Parent3" refType="h" fact="0.7306"/>
              <dgm:constr type="w" for="ch" forName="Parent3" refType="w" fact="0.2959"/>
              <dgm:constr type="h" for="ch" forName="Parent3" refType="h" fact="0.1337"/>
              <dgm:constr type="l" for="ch" forName="Child1" refType="w" fact="0.5325"/>
              <dgm:constr type="t" for="ch" forName="Child1" refType="h" fact="0.1435"/>
              <dgm:constr type="w" for="ch" forName="Child1" refType="w" fact="0.3195"/>
              <dgm:constr type="h" for="ch" forName="Child1" refType="h" fact="0.1926"/>
              <dgm:constr type="l" for="ch" forName="Child2" refType="w" fact="0.6805"/>
              <dgm:constr type="t" for="ch" forName="Child2" refType="h" fact="0.4217"/>
              <dgm:constr type="w" for="ch" forName="Child2" refType="w" fact="0.3195"/>
              <dgm:constr type="h" for="ch" forName="Child2" refType="h" fact="0.1926"/>
              <dgm:constr type="l" for="ch" forName="Child3" refType="w" fact="0.5325"/>
              <dgm:constr type="t" for="ch" forName="Child3" refType="h" fact="0.6998"/>
              <dgm:constr type="w" for="ch" forName="Child3" refType="w" fact="0.3195"/>
              <dgm:constr type="h" for="ch" forName="Child3" refType="h" fact="0.1926"/>
            </dgm:constrLst>
          </dgm:if>
          <dgm:if name="Name16" axis="ch" ptType="node" func="cnt" op="equ" val="4">
            <dgm:alg type="composite">
              <dgm:param type="ar" val="0.707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3771"/>
              <dgm:constr type="l" for="ch" forName="Accent2" refType="w" fact="0.1481"/>
              <dgm:constr type="t" for="ch" forName="Accent2" refType="h" fact="0.2167"/>
              <dgm:constr type="w" for="ch" forName="Accent2" refType="w" fact="0.5331"/>
              <dgm:constr type="h" for="ch" forName="Accent2" refType="h" fact="0.3771"/>
              <dgm:constr type="l" for="ch" forName="Accent3" refType="w" fact="0"/>
              <dgm:constr type="t" for="ch" forName="Accent3" refType="h" fact="0.4342"/>
              <dgm:constr type="w" for="ch" forName="Accent3" refType="w" fact="0.5331"/>
              <dgm:constr type="h" for="ch" forName="Accent3" refType="h" fact="0.3771"/>
              <dgm:constr type="l" for="ch" forName="Accent4" refType="w" fact="0.186"/>
              <dgm:constr type="t" for="ch" forName="Accent4" refType="h" fact="0.6759"/>
              <dgm:constr type="w" for="ch" forName="Accent4" refType="w" fact="0.458"/>
              <dgm:constr type="h" for="ch" forName="Accent4" refType="h" fact="0.3241"/>
              <dgm:constr type="l" for="ch" forName="Parent1" refType="w" fact="0.1171"/>
              <dgm:constr type="t" for="ch" forName="Parent1" refType="h" fact="0.1365"/>
              <dgm:constr type="w" for="ch" forName="Parent1" refType="w" fact="0.2975"/>
              <dgm:constr type="h" for="ch" forName="Parent1" refType="h" fact="0.1052"/>
              <dgm:constr type="l" for="ch" forName="Parent2" refType="w" fact="0.2658"/>
              <dgm:constr type="t" for="ch" forName="Parent2" refType="h" fact="0.3536"/>
              <dgm:constr type="w" for="ch" forName="Parent2" refType="w" fact="0.2975"/>
              <dgm:constr type="h" for="ch" forName="Parent2" refType="h" fact="0.1052"/>
              <dgm:constr type="l" for="ch" forName="Parent3" refType="w" fact="0.1171"/>
              <dgm:constr type="t" for="ch" forName="Parent3" refType="h" fact="0.5707"/>
              <dgm:constr type="w" for="ch" forName="Parent3" refType="w" fact="0.2975"/>
              <dgm:constr type="h" for="ch" forName="Parent3" refType="h" fact="0.1052"/>
              <dgm:constr type="l" for="ch" forName="Parent4" refType="w" fact="0.2658"/>
              <dgm:constr type="t" for="ch" forName="Parent4" refType="h" fact="0.7878"/>
              <dgm:constr type="w" for="ch" forName="Parent4" refType="w" fact="0.2975"/>
              <dgm:constr type="h" for="ch" forName="Parent4" refType="h" fact="0.1052"/>
              <dgm:constr type="l" for="ch" forName="Child1" refType="w" fact="0.5348"/>
              <dgm:constr type="t" for="ch" forName="Child1" refType="h" fact="0.1119"/>
              <dgm:constr type="w" for="ch" forName="Child1" refType="w" fact="0.3196"/>
              <dgm:constr type="h" for="ch" forName="Child1" refType="h" fact="0.15"/>
              <dgm:constr type="l" for="ch" forName="Child2" refType="w" fact="0.6804"/>
              <dgm:constr type="t" for="ch" forName="Child2" refType="h" fact="0.3312"/>
              <dgm:constr type="w" for="ch" forName="Child2" refType="w" fact="0.3196"/>
              <dgm:constr type="h" for="ch" forName="Child2" refType="h" fact="0.15"/>
              <dgm:constr type="l" for="ch" forName="Child3" refType="w" fact="0.5348"/>
              <dgm:constr type="t" for="ch" forName="Child3" refType="h" fact="0.5461"/>
              <dgm:constr type="w" for="ch" forName="Child3" refType="w" fact="0.3196"/>
              <dgm:constr type="h" for="ch" forName="Child3" refType="h" fact="0.15"/>
              <dgm:constr type="l" for="ch" forName="Child4" refType="w" fact="0.6804"/>
              <dgm:constr type="t" for="ch" forName="Child4" refType="h" fact="0.7632"/>
              <dgm:constr type="w" for="ch" forName="Child4" refType="w" fact="0.3196"/>
              <dgm:constr type="h" for="ch" forName="Child4" refType="h" fact="0.15"/>
            </dgm:constrLst>
          </dgm:if>
          <dgm:if name="Name17" axis="ch" ptType="node" func="cnt" op="equ" val="5">
            <dgm:alg type="composite">
              <dgm:param type="ar" val="0.581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3098"/>
              <dgm:constr type="l" for="ch" forName="Accent2" refType="w" fact="0.1481"/>
              <dgm:constr type="t" for="ch" forName="Accent2" refType="h" fact="0.178"/>
              <dgm:constr type="w" for="ch" forName="Accent2" refType="w" fact="0.5331"/>
              <dgm:constr type="h" for="ch" forName="Accent2" refType="h" fact="0.3098"/>
              <dgm:constr type="l" for="ch" forName="Accent3" refType="w" fact="0"/>
              <dgm:constr type="t" for="ch" forName="Accent3" refType="h" fact="0.3568"/>
              <dgm:constr type="w" for="ch" forName="Accent3" refType="w" fact="0.5331"/>
              <dgm:constr type="h" for="ch" forName="Accent3" refType="h" fact="0.3098"/>
              <dgm:constr type="l" for="ch" forName="Accent4" refType="w" fact="0.1481"/>
              <dgm:constr type="t" for="ch" forName="Accent4" refType="h" fact="0.5351"/>
              <dgm:constr type="w" for="ch" forName="Accent4" refType="w" fact="0.5331"/>
              <dgm:constr type="h" for="ch" forName="Accent4" refType="h" fact="0.3098"/>
              <dgm:constr type="l" for="ch" forName="Accent5" refType="w" fact="0.0378"/>
              <dgm:constr type="t" for="ch" forName="Accent5" refType="h" fact="0.7337"/>
              <dgm:constr type="w" for="ch" forName="Accent5" refType="w" fact="0.458"/>
              <dgm:constr type="h" for="ch" forName="Accent5" refType="h" fact="0.2663"/>
              <dgm:constr type="l" for="ch" forName="Parent1" refType="w" fact="0.1171"/>
              <dgm:constr type="t" for="ch" forName="Parent1" refType="h" fact="0.1122"/>
              <dgm:constr type="w" for="ch" forName="Parent1" refType="w" fact="0.2975"/>
              <dgm:constr type="h" for="ch" forName="Parent1" refType="h" fact="0.0864"/>
              <dgm:constr type="l" for="ch" forName="Parent2" refType="w" fact="0.2658"/>
              <dgm:constr type="t" for="ch" forName="Parent2" refType="h" fact="0.2906"/>
              <dgm:constr type="w" for="ch" forName="Parent2" refType="w" fact="0.2975"/>
              <dgm:constr type="h" for="ch" forName="Parent2" refType="h" fact="0.0864"/>
              <dgm:constr type="l" for="ch" forName="Parent3" refType="w" fact="0.1171"/>
              <dgm:constr type="t" for="ch" forName="Parent3" refType="h" fact="0.4689"/>
              <dgm:constr type="w" for="ch" forName="Parent3" refType="w" fact="0.2975"/>
              <dgm:constr type="h" for="ch" forName="Parent3" refType="h" fact="0.0864"/>
              <dgm:constr type="l" for="ch" forName="Parent4" refType="w" fact="0.2658"/>
              <dgm:constr type="t" for="ch" forName="Parent4" refType="h" fact="0.6473"/>
              <dgm:constr type="w" for="ch" forName="Parent4" refType="w" fact="0.2975"/>
              <dgm:constr type="h" for="ch" forName="Parent4" refType="h" fact="0.0864"/>
              <dgm:constr type="l" for="ch" forName="Parent5" refType="w" fact="0.1171"/>
              <dgm:constr type="t" for="ch" forName="Parent5" refType="h" fact="0.8257"/>
              <dgm:constr type="w" for="ch" forName="Parent5" refType="w" fact="0.2975"/>
              <dgm:constr type="h" for="ch" forName="Parent5" refType="h" fact="0.0864"/>
              <dgm:constr type="l" for="ch" forName="Child1" refType="w" fact="0.5348"/>
              <dgm:constr type="t" for="ch" forName="Child1" refType="h" fact="0.0919"/>
              <dgm:constr type="w" for="ch" forName="Child1" refType="w" fact="0.3196"/>
              <dgm:constr type="h" for="ch" forName="Child1" refType="h" fact="0.1232"/>
              <dgm:constr type="l" for="ch" forName="Child2" refType="w" fact="0.6804"/>
              <dgm:constr type="t" for="ch" forName="Child2" refType="h" fact="0.2722"/>
              <dgm:constr type="w" for="ch" forName="Child2" refType="w" fact="0.3196"/>
              <dgm:constr type="h" for="ch" forName="Child2" refType="h" fact="0.1232"/>
              <dgm:constr type="l" for="ch" forName="Child3" refType="w" fact="0.5348"/>
              <dgm:constr type="t" for="ch" forName="Child3" refType="h" fact="0.4487"/>
              <dgm:constr type="w" for="ch" forName="Child3" refType="w" fact="0.3196"/>
              <dgm:constr type="h" for="ch" forName="Child3" refType="h" fact="0.1232"/>
              <dgm:constr type="l" for="ch" forName="Child4" refType="w" fact="0.6804"/>
              <dgm:constr type="t" for="ch" forName="Child4" refType="h" fact="0.6271"/>
              <dgm:constr type="w" for="ch" forName="Child4" refType="w" fact="0.3196"/>
              <dgm:constr type="h" for="ch" forName="Child4" refType="h" fact="0.1232"/>
              <dgm:constr type="l" for="ch" forName="Child5" refType="w" fact="0.5348"/>
              <dgm:constr type="t" for="ch" forName="Child5" refType="h" fact="0.8073"/>
              <dgm:constr type="w" for="ch" forName="Child5" refType="w" fact="0.3196"/>
              <dgm:constr type="h" for="ch" forName="Child5" refType="h" fact="0.1232"/>
            </dgm:constrLst>
          </dgm:if>
          <dgm:if name="Name18" axis="ch" ptType="node" func="cnt" op="equ" val="6">
            <dgm:alg type="composite">
              <dgm:param type="ar" val="0.493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2629"/>
              <dgm:constr type="l" for="ch" forName="Accent2" refType="w" fact="0.1481"/>
              <dgm:constr type="t" for="ch" forName="Accent2" refType="h" fact="0.1511"/>
              <dgm:constr type="w" for="ch" forName="Accent2" refType="w" fact="0.5331"/>
              <dgm:constr type="h" for="ch" forName="Accent2" refType="h" fact="0.2629"/>
              <dgm:constr type="l" for="ch" forName="Accent3" refType="w" fact="0"/>
              <dgm:constr type="t" for="ch" forName="Accent3" refType="h" fact="0.3027"/>
              <dgm:constr type="w" for="ch" forName="Accent3" refType="w" fact="0.5331"/>
              <dgm:constr type="h" for="ch" forName="Accent3" refType="h" fact="0.2629"/>
              <dgm:constr type="l" for="ch" forName="Accent4" refType="w" fact="0.1481"/>
              <dgm:constr type="t" for="ch" forName="Accent4" refType="h" fact="0.4541"/>
              <dgm:constr type="w" for="ch" forName="Accent4" refType="w" fact="0.5331"/>
              <dgm:constr type="h" for="ch" forName="Accent4" refType="h" fact="0.2629"/>
              <dgm:constr type="l" for="ch" forName="Accent5" refType="w" fact="0"/>
              <dgm:constr type="t" for="ch" forName="Accent5" refType="h" fact="0.6053"/>
              <dgm:constr type="w" for="ch" forName="Accent5" refType="w" fact="0.5331"/>
              <dgm:constr type="h" for="ch" forName="Accent5" refType="h" fact="0.2629"/>
              <dgm:constr type="l" for="ch" forName="Accent6" refType="w" fact="0.186"/>
              <dgm:constr type="t" for="ch" forName="Accent6" refType="h" fact="0.774"/>
              <dgm:constr type="w" for="ch" forName="Accent6" refType="w" fact="0.458"/>
              <dgm:constr type="h" for="ch" forName="Accent6" refType="h" fact="0.226"/>
              <dgm:constr type="l" for="ch" forName="Parent1" refType="w" fact="0.1171"/>
              <dgm:constr type="t" for="ch" forName="Parent1" refType="h" fact="0.0952"/>
              <dgm:constr type="w" for="ch" forName="Parent1" refType="w" fact="0.2975"/>
              <dgm:constr type="h" for="ch" forName="Parent1" refType="h" fact="0.0733"/>
              <dgm:constr type="l" for="ch" forName="Parent2" refType="w" fact="0.2658"/>
              <dgm:constr type="t" for="ch" forName="Parent2" refType="h" fact="0.2466"/>
              <dgm:constr type="w" for="ch" forName="Parent2" refType="w" fact="0.2975"/>
              <dgm:constr type="h" for="ch" forName="Parent2" refType="h" fact="0.0733"/>
              <dgm:constr type="l" for="ch" forName="Parent3" refType="w" fact="0.1171"/>
              <dgm:constr type="t" for="ch" forName="Parent3" refType="h" fact="0.3979"/>
              <dgm:constr type="w" for="ch" forName="Parent3" refType="w" fact="0.2975"/>
              <dgm:constr type="h" for="ch" forName="Parent3" refType="h" fact="0.0733"/>
              <dgm:constr type="l" for="ch" forName="Parent4" refType="w" fact="0.2658"/>
              <dgm:constr type="t" for="ch" forName="Parent4" refType="h" fact="0.5493"/>
              <dgm:constr type="w" for="ch" forName="Parent4" refType="w" fact="0.2975"/>
              <dgm:constr type="h" for="ch" forName="Parent4" refType="h" fact="0.0733"/>
              <dgm:constr type="l" for="ch" forName="Parent5" refType="w" fact="0.1171"/>
              <dgm:constr type="t" for="ch" forName="Parent5" refType="h" fact="0.7005"/>
              <dgm:constr type="w" for="ch" forName="Parent5" refType="w" fact="0.2975"/>
              <dgm:constr type="h" for="ch" forName="Parent5" refType="h" fact="0.0733"/>
              <dgm:constr type="l" for="ch" forName="Parent6" refType="w" fact="0.2658"/>
              <dgm:constr type="t" for="ch" forName="Parent6" refType="h" fact="0.8519"/>
              <dgm:constr type="w" for="ch" forName="Parent6" refType="w" fact="0.2975"/>
              <dgm:constr type="h" for="ch" forName="Parent6" refType="h" fact="0.0733"/>
              <dgm:constr type="l" for="ch" forName="Child1" refType="w" fact="0.5348"/>
              <dgm:constr type="t" for="ch" forName="Child1" refType="h" fact="0.078"/>
              <dgm:constr type="w" for="ch" forName="Child1" refType="w" fact="0.3196"/>
              <dgm:constr type="h" for="ch" forName="Child1" refType="h" fact="0.1046"/>
              <dgm:constr type="l" for="ch" forName="Child2" refType="w" fact="0.6804"/>
              <dgm:constr type="t" for="ch" forName="Child2" refType="h" fact="0.231"/>
              <dgm:constr type="w" for="ch" forName="Child2" refType="w" fact="0.3196"/>
              <dgm:constr type="h" for="ch" forName="Child2" refType="h" fact="0.1046"/>
              <dgm:constr type="l" for="ch" forName="Child3" refType="w" fact="0.5348"/>
              <dgm:constr type="t" for="ch" forName="Child3" refType="h" fact="0.3808"/>
              <dgm:constr type="w" for="ch" forName="Child3" refType="w" fact="0.3196"/>
              <dgm:constr type="h" for="ch" forName="Child3" refType="h" fact="0.1046"/>
              <dgm:constr type="l" for="ch" forName="Child4" refType="w" fact="0.6804"/>
              <dgm:constr type="t" for="ch" forName="Child4" refType="h" fact="0.5322"/>
              <dgm:constr type="w" for="ch" forName="Child4" refType="w" fact="0.3196"/>
              <dgm:constr type="h" for="ch" forName="Child4" refType="h" fact="0.1046"/>
              <dgm:constr type="l" for="ch" forName="Child5" refType="w" fact="0.5348"/>
              <dgm:constr type="t" for="ch" forName="Child5" refType="h" fact="0.6833"/>
              <dgm:constr type="w" for="ch" forName="Child5" refType="w" fact="0.3196"/>
              <dgm:constr type="h" for="ch" forName="Child5" refType="h" fact="0.1046"/>
              <dgm:constr type="l" for="ch" forName="Child6" refType="w" fact="0.6804"/>
              <dgm:constr type="t" for="ch" forName="Child6" refType="h" fact="0.8347"/>
              <dgm:constr type="w" for="ch" forName="Child6" refType="w" fact="0.3196"/>
              <dgm:constr type="h" for="ch" forName="Child6" refType="h" fact="0.1046"/>
            </dgm:constrLst>
          </dgm:if>
          <dgm:else name="Name19">
            <dgm:alg type="composite">
              <dgm:param type="ar" val="0.428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2284"/>
              <dgm:constr type="l" for="ch" forName="Accent2" refType="w" fact="0.1481"/>
              <dgm:constr type="t" for="ch" forName="Accent2" refType="h" fact="0.1312"/>
              <dgm:constr type="w" for="ch" forName="Accent2" refType="w" fact="0.5331"/>
              <dgm:constr type="h" for="ch" forName="Accent2" refType="h" fact="0.2284"/>
              <dgm:constr type="l" for="ch" forName="Accent3" refType="w" fact="0"/>
              <dgm:constr type="t" for="ch" forName="Accent3" refType="h" fact="0.263"/>
              <dgm:constr type="w" for="ch" forName="Accent3" refType="w" fact="0.5331"/>
              <dgm:constr type="h" for="ch" forName="Accent3" refType="h" fact="0.2284"/>
              <dgm:constr type="l" for="ch" forName="Accent4" refType="w" fact="0.1481"/>
              <dgm:constr type="t" for="ch" forName="Accent4" refType="h" fact="0.3945"/>
              <dgm:constr type="w" for="ch" forName="Accent4" refType="w" fact="0.5331"/>
              <dgm:constr type="h" for="ch" forName="Accent4" refType="h" fact="0.2284"/>
              <dgm:constr type="l" for="ch" forName="Accent5" refType="w" fact="0"/>
              <dgm:constr type="t" for="ch" forName="Accent5" refType="h" fact="0.5258"/>
              <dgm:constr type="w" for="ch" forName="Accent5" refType="w" fact="0.5331"/>
              <dgm:constr type="h" for="ch" forName="Accent5" refType="h" fact="0.2284"/>
              <dgm:constr type="l" for="ch" forName="Accent6" refType="w" fact="0.1481"/>
              <dgm:constr type="t" for="ch" forName="Accent6" refType="h" fact="0.6573"/>
              <dgm:constr type="w" for="ch" forName="Accent6" refType="w" fact="0.5331"/>
              <dgm:constr type="h" for="ch" forName="Accent6" refType="h" fact="0.2284"/>
              <dgm:constr type="l" for="ch" forName="Accent7" refType="w" fact="0.0378"/>
              <dgm:constr type="t" for="ch" forName="Accent7" refType="h" fact="0.8037"/>
              <dgm:constr type="w" for="ch" forName="Accent7" refType="w" fact="0.458"/>
              <dgm:constr type="h" for="ch" forName="Accent7" refType="h" fact="0.1963"/>
              <dgm:constr type="l" for="ch" forName="Parent1" refType="w" fact="0.1171"/>
              <dgm:constr type="t" for="ch" forName="Parent1" refType="h" fact="0.0827"/>
              <dgm:constr type="w" for="ch" forName="Parent1" refType="w" fact="0.2975"/>
              <dgm:constr type="h" for="ch" forName="Parent1" refType="h" fact="0.0637"/>
              <dgm:constr type="l" for="ch" forName="Parent2" refType="w" fact="0.2658"/>
              <dgm:constr type="t" for="ch" forName="Parent2" refType="h" fact="0.2142"/>
              <dgm:constr type="w" for="ch" forName="Parent2" refType="w" fact="0.2975"/>
              <dgm:constr type="h" for="ch" forName="Parent2" refType="h" fact="0.0637"/>
              <dgm:constr type="l" for="ch" forName="Parent3" refType="w" fact="0.1171"/>
              <dgm:constr type="t" for="ch" forName="Parent3" refType="h" fact="0.3457"/>
              <dgm:constr type="w" for="ch" forName="Parent3" refType="w" fact="0.2975"/>
              <dgm:constr type="h" for="ch" forName="Parent3" refType="h" fact="0.0637"/>
              <dgm:constr type="l" for="ch" forName="Parent4" refType="w" fact="0.2658"/>
              <dgm:constr type="t" for="ch" forName="Parent4" refType="h" fact="0.4772"/>
              <dgm:constr type="w" for="ch" forName="Parent4" refType="w" fact="0.2975"/>
              <dgm:constr type="h" for="ch" forName="Parent4" refType="h" fact="0.0637"/>
              <dgm:constr type="l" for="ch" forName="Parent5" refType="w" fact="0.1171"/>
              <dgm:constr type="t" for="ch" forName="Parent5" refType="h" fact="0.6085"/>
              <dgm:constr type="w" for="ch" forName="Parent5" refType="w" fact="0.2975"/>
              <dgm:constr type="h" for="ch" forName="Parent5" refType="h" fact="0.0637"/>
              <dgm:constr type="l" for="ch" forName="Parent6" refType="w" fact="0.2658"/>
              <dgm:constr type="t" for="ch" forName="Parent6" refType="h" fact="0.74"/>
              <dgm:constr type="w" for="ch" forName="Parent6" refType="w" fact="0.2975"/>
              <dgm:constr type="h" for="ch" forName="Parent6" refType="h" fact="0.0637"/>
              <dgm:constr type="l" for="ch" forName="Parent7" refType="w" fact="0.1171"/>
              <dgm:constr type="t" for="ch" forName="Parent7" refType="h" fact="0.8715"/>
              <dgm:constr type="w" for="ch" forName="Parent7" refType="w" fact="0.2975"/>
              <dgm:constr type="h" for="ch" forName="Parent7" refType="h" fact="0.0637"/>
              <dgm:constr type="l" for="ch" forName="Child1" refType="w" fact="0.5348"/>
              <dgm:constr type="t" for="ch" forName="Child1" refType="h" fact="0.0678"/>
              <dgm:constr type="w" for="ch" forName="Child1" refType="w" fact="0.3196"/>
              <dgm:constr type="h" for="ch" forName="Child1" refType="h" fact="0.0908"/>
              <dgm:constr type="l" for="ch" forName="Child2" refType="w" fact="0.6804"/>
              <dgm:constr type="t" for="ch" forName="Child2" refType="h" fact="0.2006"/>
              <dgm:constr type="w" for="ch" forName="Child2" refType="w" fact="0.3196"/>
              <dgm:constr type="h" for="ch" forName="Child2" refType="h" fact="0.0908"/>
              <dgm:constr type="l" for="ch" forName="Child3" refType="w" fact="0.5348"/>
              <dgm:constr type="t" for="ch" forName="Child3" refType="h" fact="0.3308"/>
              <dgm:constr type="w" for="ch" forName="Child3" refType="w" fact="0.3196"/>
              <dgm:constr type="h" for="ch" forName="Child3" refType="h" fact="0.0908"/>
              <dgm:constr type="l" for="ch" forName="Child4" refType="w" fact="0.6804"/>
              <dgm:constr type="t" for="ch" forName="Child4" refType="h" fact="0.4623"/>
              <dgm:constr type="w" for="ch" forName="Child4" refType="w" fact="0.3196"/>
              <dgm:constr type="h" for="ch" forName="Child4" refType="h" fact="0.0908"/>
              <dgm:constr type="l" for="ch" forName="Child5" refType="w" fact="0.5348"/>
              <dgm:constr type="t" for="ch" forName="Child5" refType="h" fact="0.5936"/>
              <dgm:constr type="w" for="ch" forName="Child5" refType="w" fact="0.3196"/>
              <dgm:constr type="h" for="ch" forName="Child5" refType="h" fact="0.0908"/>
              <dgm:constr type="l" for="ch" forName="Child6" refType="w" fact="0.6804"/>
              <dgm:constr type="t" for="ch" forName="Child6" refType="h" fact="0.7251"/>
              <dgm:constr type="w" for="ch" forName="Child6" refType="w" fact="0.3196"/>
              <dgm:constr type="h" for="ch" forName="Child6" refType="h" fact="0.0908"/>
              <dgm:constr type="l" for="ch" forName="Child7" refType="w" fact="0.5348"/>
              <dgm:constr type="t" for="ch" forName="Child7" refType="h" fact="0.8579"/>
              <dgm:constr type="w" for="ch" forName="Child7" refType="w" fact="0.3196"/>
              <dgm:constr type="h" for="ch" forName="Child7" refType="h" fact="0.0908"/>
            </dgm:constrLst>
          </dgm:else>
        </dgm:choose>
      </dgm:else>
    </dgm:choose>
    <dgm:forEach name="wrapper" axis="self" ptType="parTrans">
      <dgm:forEach name="accentRepeat" axis="self">
        <dgm:layoutNode name="Accent" styleLbl="node1">
          <dgm:alg type="sp"/>
          <dgm:choose name="Name20">
            <dgm:if name="Name21" func="var" arg="dir" op="equ" val="norm">
              <dgm:choose name="Name22">
                <dgm:if name="Name23" axis="precedSib" ptType="node" func="cnt" op="equ" val="0">
                  <dgm:choose name="Name24">
                    <dgm:if name="Name25" axis="followSib" ptType="node" func="cnt" op="equ" val="0">
                      <dgm:shape xmlns:r="http://schemas.openxmlformats.org/officeDocument/2006/relationships" type="circularArrow" r:blip="">
                        <dgm:adjLst>
                          <dgm:adj idx="1" val="0.1098"/>
                          <dgm:adj idx="2" val="19.0387"/>
                          <dgm:adj idx="3" val="150"/>
                          <dgm:adj idx="4" val="180"/>
                          <dgm:adj idx="5" val="0.125"/>
                        </dgm:adjLst>
                      </dgm:shape>
                    </dgm:if>
                    <dgm:else name="Name26">
                      <dgm:shape xmlns:r="http://schemas.openxmlformats.org/officeDocument/2006/relationships" type="circularArrow" r:blip="">
                        <dgm:adjLst>
                          <dgm:adj idx="1" val="0.1098"/>
                          <dgm:adj idx="2" val="19.0387"/>
                          <dgm:adj idx="3" val="75"/>
                          <dgm:adj idx="4" val="180"/>
                          <dgm:adj idx="5" val="0.125"/>
                        </dgm:adjLst>
                      </dgm:shape>
                    </dgm:else>
                  </dgm:choose>
                </dgm:if>
                <dgm:else name="Name27">
                  <dgm:choose name="Name28">
                    <dgm:if name="Name29" axis="followSib" ptType="node" func="cnt" op="equ" val="0">
                      <dgm:choose name="Name30">
                        <dgm:if name="Name31" axis="precedSib" ptType="node" func="cnt" op="equ" val="1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32" axis="precedSib" ptType="node" func="cnt" op="equ" val="2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33" axis="precedSib" ptType="node" func="cnt" op="equ" val="3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34" axis="precedSib" ptType="node" func="cnt" op="equ" val="4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35" axis="precedSib" ptType="node" func="cnt" op="equ" val="5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36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else name="Name37"/>
                      </dgm:choose>
                    </dgm:if>
                    <dgm:else name="Name38">
                      <dgm:choose name="Name39">
                        <dgm:if name="Name40" axis="precedSib" ptType="node" func="cnt" op="equ" val="0">
                          <dgm:shape xmlns:r="http://schemas.openxmlformats.org/officeDocument/2006/relationships" type="blockArc" r:blip="">
                            <dgm:adjLst>
                              <dgm:adj idx="1" val="-133.1632"/>
                              <dgm:adj idx="2" val="65"/>
                              <dgm:adj idx="3" val="0.13"/>
                            </dgm:adjLst>
                          </dgm:shape>
                        </dgm:if>
                        <dgm:if name="Name41" axis="precedSib" ptType="node" func="cnt" op="equ" val="1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42" axis="precedSib" ptType="node" func="cnt" op="equ" val="2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43" axis="precedSib" ptType="node" func="cnt" op="equ" val="3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44" axis="precedSib" ptType="node" func="cnt" op="equ" val="4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45" axis="precedSib" ptType="node" func="cnt" op="equ" val="5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46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else name="Name47"/>
                      </dgm:choose>
                    </dgm:else>
                  </dgm:choose>
                </dgm:else>
              </dgm:choose>
            </dgm:if>
            <dgm:else name="Name48">
              <dgm:choose name="Name49">
                <dgm:if name="Name50" axis="precedSib" ptType="node" func="cnt" op="equ" val="0">
                  <dgm:choose name="Name51">
                    <dgm:if name="Name52" axis="followSib" ptType="node" func="cnt" op="equ" val="0">
                      <dgm:shape xmlns:r="http://schemas.openxmlformats.org/officeDocument/2006/relationships" type="leftCircularArrow" r:blip="">
                        <dgm:adjLst>
                          <dgm:adj idx="1" val="0.1098"/>
                          <dgm:adj idx="2" val="19.0387"/>
                          <dgm:adj idx="3" val="30"/>
                          <dgm:adj idx="4" val="0"/>
                          <dgm:adj idx="5" val="0.125"/>
                        </dgm:adjLst>
                      </dgm:shape>
                    </dgm:if>
                    <dgm:else name="Name53">
                      <dgm:shape xmlns:r="http://schemas.openxmlformats.org/officeDocument/2006/relationships" type="leftCircularArrow" r:blip="">
                        <dgm:adjLst>
                          <dgm:adj idx="1" val="0.1098"/>
                          <dgm:adj idx="2" val="19.0387"/>
                          <dgm:adj idx="3" val="105"/>
                          <dgm:adj idx="4" val="0"/>
                          <dgm:adj idx="5" val="0.125"/>
                        </dgm:adjLst>
                      </dgm:shape>
                    </dgm:else>
                  </dgm:choose>
                </dgm:if>
                <dgm:else name="Name54">
                  <dgm:choose name="Name55">
                    <dgm:if name="Name56" axis="followSib" ptType="node" func="cnt" op="equ" val="0">
                      <dgm:choose name="Name57">
                        <dgm:if name="Name58" axis="precedSib" ptType="node" func="cnt" op="equ" val="1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59" axis="precedSib" ptType="node" func="cnt" op="equ" val="2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60" axis="precedSib" ptType="node" func="cnt" op="equ" val="3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61" axis="precedSib" ptType="node" func="cnt" op="equ" val="4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62" axis="precedSib" ptType="node" func="cnt" op="equ" val="5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63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else name="Name64"/>
                      </dgm:choose>
                    </dgm:if>
                    <dgm:else name="Name65">
                      <dgm:choose name="Name66">
                        <dgm:if name="Name67" axis="precedSib" ptType="node" func="cnt" op="equ" val="0">
                          <dgm:shape xmlns:r="http://schemas.openxmlformats.org/officeDocument/2006/relationships" type="blockArc" r:blip="">
                            <dgm:adjLst>
                              <dgm:adj idx="1" val="-133.1632"/>
                              <dgm:adj idx="2" val="65"/>
                              <dgm:adj idx="3" val="0.13"/>
                            </dgm:adjLst>
                          </dgm:shape>
                        </dgm:if>
                        <dgm:if name="Name68" axis="precedSib" ptType="node" func="cnt" op="equ" val="1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69" axis="precedSib" ptType="node" func="cnt" op="equ" val="2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70" axis="precedSib" ptType="node" func="cnt" op="equ" val="3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71" axis="precedSib" ptType="node" func="cnt" op="equ" val="4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72" axis="precedSib" ptType="node" func="cnt" op="equ" val="5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73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else name="Name74"/>
                      </dgm:choose>
                    </dgm:else>
                  </dgm:choose>
                </dgm:else>
              </dgm:choose>
            </dgm:else>
          </dgm:choose>
          <dgm:presOf/>
        </dgm:layoutNode>
      </dgm:forEach>
    </dgm:forEach>
    <dgm:forEach name="Name75" axis="ch" ptType="node" cnt="1">
      <dgm:layoutNode name="Accent1">
        <dgm:alg type="sp"/>
        <dgm:shape xmlns:r="http://schemas.openxmlformats.org/officeDocument/2006/relationships" r:blip="">
          <dgm:adjLst/>
        </dgm:shape>
        <dgm:presOf/>
        <dgm:constrLst/>
        <dgm:forEach name="Name76" ref="accentRepeat"/>
      </dgm:layoutNode>
      <dgm:choose name="Name77">
        <dgm:if name="Name78" axis="ch" ptType="node" func="cnt" op="gte" val="1">
          <dgm:layoutNode name="Child1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79"/>
      </dgm:choose>
      <dgm:layoutNode name="Parent1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80" axis="ch" ptType="node" st="2" cnt="1">
      <dgm:layoutNode name="Accent2">
        <dgm:alg type="sp"/>
        <dgm:shape xmlns:r="http://schemas.openxmlformats.org/officeDocument/2006/relationships" r:blip="">
          <dgm:adjLst/>
        </dgm:shape>
        <dgm:presOf/>
        <dgm:constrLst/>
        <dgm:forEach name="Name81" ref="accentRepeat"/>
      </dgm:layoutNode>
      <dgm:choose name="Name82">
        <dgm:if name="Name83" axis="ch" ptType="node" func="cnt" op="gte" val="1">
          <dgm:layoutNode name="Child2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84"/>
      </dgm:choose>
      <dgm:layoutNode name="Parent2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85" axis="ch" ptType="node" st="3" cnt="1">
      <dgm:layoutNode name="Accent3">
        <dgm:alg type="sp"/>
        <dgm:shape xmlns:r="http://schemas.openxmlformats.org/officeDocument/2006/relationships" r:blip="">
          <dgm:adjLst/>
        </dgm:shape>
        <dgm:presOf/>
        <dgm:constrLst/>
        <dgm:forEach name="Name86" ref="accentRepeat"/>
      </dgm:layoutNode>
      <dgm:choose name="Name87">
        <dgm:if name="Name88" axis="ch" ptType="node" func="cnt" op="gte" val="1">
          <dgm:layoutNode name="Child3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89"/>
      </dgm:choose>
      <dgm:layoutNode name="Parent3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Accent4">
        <dgm:alg type="sp"/>
        <dgm:shape xmlns:r="http://schemas.openxmlformats.org/officeDocument/2006/relationships" r:blip="">
          <dgm:adjLst/>
        </dgm:shape>
        <dgm:presOf/>
        <dgm:constrLst/>
        <dgm:forEach name="Name91" ref="accentRepeat"/>
      </dgm:layoutNode>
      <dgm:choose name="Name92">
        <dgm:if name="Name93" axis="ch" ptType="node" func="cnt" op="gte" val="1">
          <dgm:layoutNode name="Child4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94"/>
      </dgm:choose>
      <dgm:layoutNode name="Parent4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95" axis="ch" ptType="node" st="5" cnt="1">
      <dgm:layoutNode name="Accent5">
        <dgm:alg type="sp"/>
        <dgm:shape xmlns:r="http://schemas.openxmlformats.org/officeDocument/2006/relationships" r:blip="">
          <dgm:adjLst/>
        </dgm:shape>
        <dgm:presOf/>
        <dgm:constrLst/>
        <dgm:forEach name="Name96" ref="accentRepeat"/>
      </dgm:layoutNode>
      <dgm:choose name="Name97">
        <dgm:if name="Name98" axis="ch" ptType="node" func="cnt" op="gte" val="1">
          <dgm:layoutNode name="Child5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99"/>
      </dgm:choose>
      <dgm:layoutNode name="Parent5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100" axis="ch" ptType="node" st="6" cnt="1">
      <dgm:layoutNode name="Accent6">
        <dgm:alg type="sp"/>
        <dgm:shape xmlns:r="http://schemas.openxmlformats.org/officeDocument/2006/relationships" r:blip="">
          <dgm:adjLst/>
        </dgm:shape>
        <dgm:presOf/>
        <dgm:constrLst/>
        <dgm:forEach name="Name101" ref="accentRepeat"/>
      </dgm:layoutNode>
      <dgm:choose name="Name102">
        <dgm:if name="Name103" axis="ch" ptType="node" func="cnt" op="gte" val="1">
          <dgm:layoutNode name="Child6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104"/>
      </dgm:choose>
      <dgm:layoutNode name="Parent6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105" axis="ch" ptType="node" st="7" cnt="1">
      <dgm:layoutNode name="Accent7">
        <dgm:alg type="sp"/>
        <dgm:shape xmlns:r="http://schemas.openxmlformats.org/officeDocument/2006/relationships" r:blip="">
          <dgm:adjLst/>
        </dgm:shape>
        <dgm:presOf/>
        <dgm:constrLst/>
        <dgm:forEach name="Name106" ref="accentRepeat"/>
      </dgm:layoutNode>
      <dgm:choose name="Name107">
        <dgm:if name="Name108" axis="ch" ptType="node" func="cnt" op="gte" val="1">
          <dgm:layoutNode name="Child7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109"/>
      </dgm:choose>
      <dgm:layoutNode name="Parent7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5">
  <dgm:title val=""/>
  <dgm:desc val=""/>
  <dgm:catLst>
    <dgm:cat type="3D" pri="11500"/>
  </dgm:catLst>
  <dgm:scene3d>
    <a:camera prst="isometricOffAxis2Left" zoom="95000"/>
    <a:lightRig rig="flat" dir="t"/>
  </dgm:scene3d>
  <dgm:styleLbl name="node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z="5715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381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52400" extrusionH="1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38100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3810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400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150"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63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4005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40050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4005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15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302125" cy="339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5622925" y="0"/>
            <a:ext cx="4302125" cy="339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547AB39-4A1D-43B0-B114-2CB5F851D709}" type="datetimeFigureOut">
              <a:rPr lang="ru-RU" smtClean="0"/>
              <a:t>12.12.2022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160713" y="509588"/>
            <a:ext cx="3605212" cy="25495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992188" y="3228975"/>
            <a:ext cx="7942262" cy="3059113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6456363"/>
            <a:ext cx="4302125" cy="339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5622925" y="6456363"/>
            <a:ext cx="4302125" cy="339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34F086F-1977-47E0-80D5-46672DDD815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9275072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4F086F-1977-47E0-80D5-46672DDD8158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4110407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4F086F-1977-47E0-80D5-46672DDD8158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2174090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4F086F-1977-47E0-80D5-46672DDD8158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1573932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4F086F-1977-47E0-80D5-46672DDD8158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0564144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4F086F-1977-47E0-80D5-46672DDD8158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850590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4F086F-1977-47E0-80D5-46672DDD8158}" type="slidenum">
              <a:rPr lang="ru-RU" smtClean="0"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8983541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rd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6950129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8"/>
          <p:cNvSpPr>
            <a:spLocks noGrp="1"/>
          </p:cNvSpPr>
          <p:nvPr>
            <p:ph type="sldNum" sz="quarter" idx="4"/>
          </p:nvPr>
        </p:nvSpPr>
        <p:spPr>
          <a:xfrm>
            <a:off x="9958292" y="2"/>
            <a:ext cx="735108" cy="263310"/>
          </a:xfrm>
          <a:prstGeom prst="rect">
            <a:avLst/>
          </a:prstGeom>
        </p:spPr>
        <p:txBody>
          <a:bodyPr vert="horz" lIns="104296" tIns="52148" rIns="104296" bIns="52148" rtlCol="0" anchor="ctr"/>
          <a:lstStyle>
            <a:lvl1pPr algn="r">
              <a:defRPr sz="1400" b="0">
                <a:solidFill>
                  <a:srgbClr val="171E60"/>
                </a:solidFill>
                <a:latin typeface="Myriad Pro" pitchFamily="34" charset="0"/>
                <a:cs typeface="Arial" pitchFamily="34" charset="0"/>
              </a:defRPr>
            </a:lvl1pPr>
          </a:lstStyle>
          <a:p>
            <a:fld id="{AB4C3DB2-FE64-4220-B089-F1EE077466D6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9861778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690226" cy="7566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D:\Work\Презентации\2018-04-23_Презентация Радар\presentation_final_Folder\_ppt\img\logo_s.png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172166" y="433586"/>
            <a:ext cx="211438" cy="3855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446082" y="7274729"/>
            <a:ext cx="5266185" cy="2000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700" dirty="0" smtClean="0">
                <a:latin typeface="Arial Narrow" panose="020B0606020202030204" pitchFamily="34" charset="0"/>
              </a:rPr>
              <a:t>©</a:t>
            </a:r>
            <a:r>
              <a:rPr lang="en-US" sz="700" dirty="0" smtClean="0">
                <a:latin typeface="Arial Narrow" panose="020B0606020202030204" pitchFamily="34" charset="0"/>
              </a:rPr>
              <a:t> </a:t>
            </a:r>
            <a:r>
              <a:rPr lang="ru-RU" sz="700" dirty="0" smtClean="0">
                <a:latin typeface="Arial Narrow" panose="020B0606020202030204" pitchFamily="34" charset="0"/>
              </a:rPr>
              <a:t>АО «Научно-производственное предприятие</a:t>
            </a:r>
            <a:r>
              <a:rPr lang="en-US" sz="700" dirty="0" smtClean="0">
                <a:latin typeface="Arial Narrow" panose="020B0606020202030204" pitchFamily="34" charset="0"/>
              </a:rPr>
              <a:t> «</a:t>
            </a:r>
            <a:r>
              <a:rPr lang="ru-RU" sz="700" dirty="0" smtClean="0">
                <a:latin typeface="Arial Narrow" panose="020B0606020202030204" pitchFamily="34" charset="0"/>
              </a:rPr>
              <a:t>РАДАР ММС». Все права защищены. Копирование без разрешения правообладателя запрещено</a:t>
            </a:r>
            <a:endParaRPr lang="ru-RU" sz="700" dirty="0">
              <a:latin typeface="Arial Narrow" panose="020B060602020203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9214819" y="7274729"/>
            <a:ext cx="1058303" cy="2000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700" dirty="0">
                <a:solidFill>
                  <a:srgbClr val="DE5120"/>
                </a:solidFill>
                <a:latin typeface="Arial Narrow" panose="020B0606020202030204" pitchFamily="34" charset="0"/>
              </a:rPr>
              <a:t>WWW.RADAR-MMS.COM</a:t>
            </a:r>
            <a:endParaRPr lang="ru-RU" sz="700" dirty="0">
              <a:solidFill>
                <a:srgbClr val="DE5120"/>
              </a:solidFill>
              <a:latin typeface="Arial Narrow" panose="020B060602020203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6" r:id="rId1"/>
    <p:sldLayoutId id="2147483669" r:id="rId2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openxmlformats.org/officeDocument/2006/relationships/image" Target="../media/image1.jpeg"/><Relationship Id="rId7" Type="http://schemas.openxmlformats.org/officeDocument/2006/relationships/image" Target="../media/image8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jpeg"/><Relationship Id="rId5" Type="http://schemas.openxmlformats.org/officeDocument/2006/relationships/image" Target="../media/image6.png"/><Relationship Id="rId10" Type="http://schemas.openxmlformats.org/officeDocument/2006/relationships/image" Target="../media/image11.jpg"/><Relationship Id="rId4" Type="http://schemas.openxmlformats.org/officeDocument/2006/relationships/image" Target="../media/image5.png"/><Relationship Id="rId9" Type="http://schemas.openxmlformats.org/officeDocument/2006/relationships/image" Target="../media/image10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jpeg"/><Relationship Id="rId3" Type="http://schemas.openxmlformats.org/officeDocument/2006/relationships/image" Target="../media/image12.jpeg"/><Relationship Id="rId7" Type="http://schemas.openxmlformats.org/officeDocument/2006/relationships/image" Target="../media/image16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5.jpeg"/><Relationship Id="rId11" Type="http://schemas.openxmlformats.org/officeDocument/2006/relationships/image" Target="../media/image20.png"/><Relationship Id="rId5" Type="http://schemas.openxmlformats.org/officeDocument/2006/relationships/image" Target="../media/image14.jpeg"/><Relationship Id="rId10" Type="http://schemas.openxmlformats.org/officeDocument/2006/relationships/image" Target="../media/image19.jpeg"/><Relationship Id="rId4" Type="http://schemas.openxmlformats.org/officeDocument/2006/relationships/image" Target="../media/image13.jpeg"/><Relationship Id="rId9" Type="http://schemas.openxmlformats.org/officeDocument/2006/relationships/image" Target="../media/image18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jpeg"/><Relationship Id="rId3" Type="http://schemas.openxmlformats.org/officeDocument/2006/relationships/image" Target="../media/image21.png"/><Relationship Id="rId7" Type="http://schemas.openxmlformats.org/officeDocument/2006/relationships/image" Target="../media/image2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4.jpeg"/><Relationship Id="rId5" Type="http://schemas.openxmlformats.org/officeDocument/2006/relationships/image" Target="../media/image23.jpeg"/><Relationship Id="rId10" Type="http://schemas.openxmlformats.org/officeDocument/2006/relationships/image" Target="../media/image28.jpeg"/><Relationship Id="rId4" Type="http://schemas.openxmlformats.org/officeDocument/2006/relationships/image" Target="../media/image22.jpeg"/><Relationship Id="rId9" Type="http://schemas.openxmlformats.org/officeDocument/2006/relationships/image" Target="../media/image27.jpeg"/></Relationships>
</file>

<file path=ppt/slides/_rels/slide5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13" Type="http://schemas.openxmlformats.org/officeDocument/2006/relationships/image" Target="../media/image33.jpeg"/><Relationship Id="rId3" Type="http://schemas.openxmlformats.org/officeDocument/2006/relationships/image" Target="../media/image5.png"/><Relationship Id="rId7" Type="http://schemas.openxmlformats.org/officeDocument/2006/relationships/diagramColors" Target="../diagrams/colors1.xml"/><Relationship Id="rId12" Type="http://schemas.openxmlformats.org/officeDocument/2006/relationships/image" Target="../media/image32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diagramQuickStyle" Target="../diagrams/quickStyle1.xml"/><Relationship Id="rId11" Type="http://schemas.openxmlformats.org/officeDocument/2006/relationships/image" Target="../media/image31.jpeg"/><Relationship Id="rId5" Type="http://schemas.openxmlformats.org/officeDocument/2006/relationships/diagramLayout" Target="../diagrams/layout1.xml"/><Relationship Id="rId15" Type="http://schemas.openxmlformats.org/officeDocument/2006/relationships/image" Target="../media/image35.jpeg"/><Relationship Id="rId10" Type="http://schemas.openxmlformats.org/officeDocument/2006/relationships/image" Target="../media/image30.jpeg"/><Relationship Id="rId4" Type="http://schemas.openxmlformats.org/officeDocument/2006/relationships/diagramData" Target="../diagrams/data1.xml"/><Relationship Id="rId9" Type="http://schemas.openxmlformats.org/officeDocument/2006/relationships/image" Target="../media/image29.png"/><Relationship Id="rId14" Type="http://schemas.openxmlformats.org/officeDocument/2006/relationships/image" Target="../media/image34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jpeg"/><Relationship Id="rId3" Type="http://schemas.openxmlformats.org/officeDocument/2006/relationships/diagramLayout" Target="../diagrams/layout2.xml"/><Relationship Id="rId7" Type="http://schemas.openxmlformats.org/officeDocument/2006/relationships/image" Target="../media/image36.pn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11" Type="http://schemas.openxmlformats.org/officeDocument/2006/relationships/image" Target="../media/image40.jpeg"/><Relationship Id="rId5" Type="http://schemas.openxmlformats.org/officeDocument/2006/relationships/diagramColors" Target="../diagrams/colors2.xml"/><Relationship Id="rId10" Type="http://schemas.openxmlformats.org/officeDocument/2006/relationships/image" Target="../media/image39.jpeg"/><Relationship Id="rId4" Type="http://schemas.openxmlformats.org/officeDocument/2006/relationships/diagramQuickStyle" Target="../diagrams/quickStyle2.xml"/><Relationship Id="rId9" Type="http://schemas.openxmlformats.org/officeDocument/2006/relationships/image" Target="../media/image38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7.jpeg"/><Relationship Id="rId3" Type="http://schemas.openxmlformats.org/officeDocument/2006/relationships/image" Target="../media/image42.jpeg"/><Relationship Id="rId7" Type="http://schemas.openxmlformats.org/officeDocument/2006/relationships/image" Target="../media/image46.jpe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5.jpeg"/><Relationship Id="rId5" Type="http://schemas.openxmlformats.org/officeDocument/2006/relationships/image" Target="../media/image44.jpeg"/><Relationship Id="rId4" Type="http://schemas.openxmlformats.org/officeDocument/2006/relationships/image" Target="../media/image43.jpeg"/><Relationship Id="rId9" Type="http://schemas.openxmlformats.org/officeDocument/2006/relationships/image" Target="../media/image48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55.jpeg"/><Relationship Id="rId3" Type="http://schemas.openxmlformats.org/officeDocument/2006/relationships/image" Target="../media/image50.jpeg"/><Relationship Id="rId7" Type="http://schemas.openxmlformats.org/officeDocument/2006/relationships/image" Target="../media/image54.jpeg"/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3.jpeg"/><Relationship Id="rId5" Type="http://schemas.openxmlformats.org/officeDocument/2006/relationships/image" Target="../media/image52.jpeg"/><Relationship Id="rId4" Type="http://schemas.openxmlformats.org/officeDocument/2006/relationships/image" Target="../media/image51.jpeg"/><Relationship Id="rId9" Type="http://schemas.openxmlformats.org/officeDocument/2006/relationships/image" Target="../media/image56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702144" cy="7562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object 2"/>
          <p:cNvSpPr txBox="1"/>
          <p:nvPr/>
        </p:nvSpPr>
        <p:spPr>
          <a:xfrm>
            <a:off x="1003300" y="5639931"/>
            <a:ext cx="8686800" cy="73866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lang="ru-RU" sz="2400" dirty="0">
                <a:solidFill>
                  <a:srgbClr val="FFFFFF"/>
                </a:solidFill>
                <a:latin typeface="Arial Narrow"/>
                <a:cs typeface="Arial Narrow"/>
              </a:rPr>
              <a:t>Акционерное общество</a:t>
            </a:r>
          </a:p>
          <a:p>
            <a:pPr marL="12700">
              <a:lnSpc>
                <a:spcPct val="100000"/>
              </a:lnSpc>
            </a:pPr>
            <a:r>
              <a:rPr lang="ru-RU" sz="2400" dirty="0">
                <a:solidFill>
                  <a:srgbClr val="FFFFFF"/>
                </a:solidFill>
                <a:latin typeface="Arial Narrow"/>
                <a:cs typeface="Arial Narrow"/>
              </a:rPr>
              <a:t>«НАУЧНО-ПРОИЗВОДСТВЕННОЕ ПРЕДПРИЯТИЕ «РАДАР ММС»</a:t>
            </a:r>
            <a:endParaRPr sz="2400" dirty="0">
              <a:latin typeface="Arial Narrow"/>
              <a:cs typeface="Arial Narrow"/>
            </a:endParaRPr>
          </a:p>
        </p:txBody>
      </p:sp>
      <p:sp>
        <p:nvSpPr>
          <p:cNvPr id="9" name="object 2"/>
          <p:cNvSpPr txBox="1"/>
          <p:nvPr/>
        </p:nvSpPr>
        <p:spPr>
          <a:xfrm>
            <a:off x="1003300" y="6746766"/>
            <a:ext cx="8686800" cy="24622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lang="en-US" sz="1600" dirty="0">
                <a:solidFill>
                  <a:srgbClr val="FFFFFF"/>
                </a:solidFill>
                <a:latin typeface="Arial Narrow"/>
                <a:cs typeface="Arial Narrow"/>
              </a:rPr>
              <a:t>WWW.RADAR-MMS.COM</a:t>
            </a:r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27100" y="1513817"/>
            <a:ext cx="2961614" cy="12382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1048918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D:\Work\Презентации\2018-04-23_Презентация Радар\presentation_final_Folder\_ppt\img\background_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690226" cy="7566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D:\Work\Презентации\2018-04-23_Презентация Радар\presentation_final_Folder\_ppt\img\logo_s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172166" y="433586"/>
            <a:ext cx="211438" cy="3855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Прямоугольник 7"/>
          <p:cNvSpPr/>
          <p:nvPr/>
        </p:nvSpPr>
        <p:spPr>
          <a:xfrm>
            <a:off x="1276683" y="2408472"/>
            <a:ext cx="2802012" cy="5138364"/>
          </a:xfrm>
          <a:prstGeom prst="rect">
            <a:avLst/>
          </a:prstGeom>
          <a:gradFill flip="none" rotWithShape="1">
            <a:gsLst>
              <a:gs pos="0">
                <a:srgbClr val="E55933"/>
              </a:gs>
              <a:gs pos="100000">
                <a:srgbClr val="BA2A12"/>
              </a:gs>
            </a:gsLst>
            <a:lin ang="10800000" scaled="0"/>
            <a:tileRect/>
          </a:gradFill>
          <a:ln w="38100" cap="flat" cmpd="sng">
            <a:solidFill>
              <a:schemeClr val="bg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lIns="108000" tIns="108000" rIns="108000" bIns="108000" rtlCol="0" anchor="ctr"/>
          <a:lstStyle/>
          <a:p>
            <a:pPr algn="ctr">
              <a:lnSpc>
                <a:spcPct val="80000"/>
              </a:lnSpc>
            </a:pPr>
            <a:endParaRPr lang="ru-RU" sz="2000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  <p:sp>
        <p:nvSpPr>
          <p:cNvPr id="11" name="object 4"/>
          <p:cNvSpPr txBox="1">
            <a:spLocks/>
          </p:cNvSpPr>
          <p:nvPr/>
        </p:nvSpPr>
        <p:spPr>
          <a:xfrm>
            <a:off x="1332409" y="507536"/>
            <a:ext cx="8028581" cy="70788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>
              <a:defRPr>
                <a:latin typeface="+mj-lt"/>
                <a:ea typeface="+mj-ea"/>
                <a:cs typeface="+mj-cs"/>
              </a:defRPr>
            </a:lvl1pPr>
          </a:lstStyle>
          <a:p>
            <a:pPr rtl="0">
              <a:defRPr/>
            </a:pPr>
            <a:r>
              <a:rPr lang="ru-RU" altLang="ru-RU" sz="4600" kern="0" dirty="0" smtClean="0">
                <a:solidFill>
                  <a:srgbClr val="E64646"/>
                </a:solidFill>
                <a:latin typeface="Arial Narrow" panose="020B0606020202030204" pitchFamily="34" charset="0"/>
                <a:ea typeface="+mn-ea"/>
                <a:cs typeface="Arial" panose="020B0604020202020204" pitchFamily="34" charset="0"/>
              </a:rPr>
              <a:t>АО «НПП «РАДАР ММС»</a:t>
            </a:r>
            <a:endParaRPr lang="ru-RU" altLang="ru-RU" sz="4600" kern="0" dirty="0">
              <a:solidFill>
                <a:srgbClr val="E64646"/>
              </a:solidFill>
              <a:latin typeface="Arial Narrow" panose="020B060602020203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12" name="Picture 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1644834" y="6493317"/>
            <a:ext cx="1533905" cy="6412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extBox 12"/>
          <p:cNvSpPr txBox="1"/>
          <p:nvPr/>
        </p:nvSpPr>
        <p:spPr>
          <a:xfrm>
            <a:off x="1489325" y="2863455"/>
            <a:ext cx="2602049" cy="3177793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marL="108000">
              <a:lnSpc>
                <a:spcPct val="100000"/>
              </a:lnSpc>
            </a:pPr>
            <a:r>
              <a:rPr lang="ru-RU" sz="1400" u="heavy" spc="5" dirty="0">
                <a:solidFill>
                  <a:srgbClr val="FFFFFF"/>
                </a:solidFill>
                <a:latin typeface="Arial Narrow"/>
                <a:cs typeface="Arial Narrow"/>
              </a:rPr>
              <a:t>КАДРОВЫЙ</a:t>
            </a:r>
            <a:r>
              <a:rPr lang="ru-RU" sz="1400" u="heavy" spc="-75" dirty="0">
                <a:solidFill>
                  <a:srgbClr val="FFFFFF"/>
                </a:solidFill>
                <a:latin typeface="Arial Narrow"/>
                <a:cs typeface="Arial Narrow"/>
              </a:rPr>
              <a:t> </a:t>
            </a:r>
            <a:r>
              <a:rPr lang="ru-RU" sz="1400" u="heavy" spc="5" dirty="0">
                <a:solidFill>
                  <a:srgbClr val="FFFFFF"/>
                </a:solidFill>
                <a:latin typeface="Arial Narrow"/>
                <a:cs typeface="Arial Narrow"/>
              </a:rPr>
              <a:t>СОСТАВ</a:t>
            </a:r>
            <a:endParaRPr lang="ru-RU" sz="1400" dirty="0">
              <a:latin typeface="Arial Narrow"/>
              <a:cs typeface="Arial Narrow"/>
            </a:endParaRPr>
          </a:p>
          <a:p>
            <a:pPr marL="108000">
              <a:lnSpc>
                <a:spcPct val="100000"/>
              </a:lnSpc>
              <a:spcBef>
                <a:spcPts val="11"/>
              </a:spcBef>
            </a:pPr>
            <a:endParaRPr lang="ru-RU" sz="1200" dirty="0">
              <a:latin typeface="Times New Roman"/>
              <a:cs typeface="Times New Roman"/>
            </a:endParaRPr>
          </a:p>
          <a:p>
            <a:pPr marL="108000" marR="273685">
              <a:lnSpc>
                <a:spcPts val="1300"/>
              </a:lnSpc>
            </a:pPr>
            <a:r>
              <a:rPr lang="ru-RU" sz="1200" dirty="0">
                <a:solidFill>
                  <a:srgbClr val="FFFFFF"/>
                </a:solidFill>
                <a:latin typeface="Arial Narrow"/>
                <a:cs typeface="Arial Narrow"/>
              </a:rPr>
              <a:t>Более </a:t>
            </a:r>
            <a:r>
              <a:rPr lang="en-US" sz="1200" b="1" spc="-5" dirty="0" smtClean="0">
                <a:solidFill>
                  <a:srgbClr val="FFFFFF"/>
                </a:solidFill>
                <a:latin typeface="Arial"/>
                <a:cs typeface="Arial"/>
              </a:rPr>
              <a:t>3000</a:t>
            </a:r>
            <a:r>
              <a:rPr lang="ru-RU" sz="1200" b="1" spc="-5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ru-RU" sz="1200" dirty="0">
                <a:solidFill>
                  <a:srgbClr val="FFFFFF"/>
                </a:solidFill>
                <a:latin typeface="Arial Narrow"/>
                <a:cs typeface="Arial Narrow"/>
              </a:rPr>
              <a:t>квалифицированных  </a:t>
            </a:r>
            <a:r>
              <a:rPr lang="ru-RU" sz="1200" spc="-5" dirty="0">
                <a:solidFill>
                  <a:srgbClr val="FFFFFF"/>
                </a:solidFill>
                <a:latin typeface="Arial Narrow"/>
                <a:cs typeface="Arial Narrow"/>
              </a:rPr>
              <a:t>специалистов, среди которых </a:t>
            </a:r>
            <a:r>
              <a:rPr lang="ru-RU" sz="1200" dirty="0" smtClean="0">
                <a:solidFill>
                  <a:srgbClr val="FFFFFF"/>
                </a:solidFill>
                <a:latin typeface="Arial Narrow"/>
                <a:cs typeface="Arial Narrow"/>
              </a:rPr>
              <a:t>Герои  </a:t>
            </a:r>
            <a:r>
              <a:rPr lang="ru-RU" sz="1200" spc="-5" dirty="0">
                <a:solidFill>
                  <a:srgbClr val="FFFFFF"/>
                </a:solidFill>
                <a:latin typeface="Arial Narrow"/>
                <a:cs typeface="Arial Narrow"/>
              </a:rPr>
              <a:t>России, </a:t>
            </a:r>
            <a:r>
              <a:rPr lang="ru-RU" sz="1200" spc="-5" dirty="0" smtClean="0">
                <a:solidFill>
                  <a:srgbClr val="FFFFFF"/>
                </a:solidFill>
                <a:latin typeface="Arial Narrow"/>
                <a:cs typeface="Arial Narrow"/>
              </a:rPr>
              <a:t>Герой труда России, Лауреаты </a:t>
            </a:r>
            <a:r>
              <a:rPr lang="ru-RU" sz="1200" dirty="0" smtClean="0">
                <a:solidFill>
                  <a:srgbClr val="FFFFFF"/>
                </a:solidFill>
                <a:latin typeface="Arial Narrow"/>
                <a:cs typeface="Arial Narrow"/>
              </a:rPr>
              <a:t>Государственной </a:t>
            </a:r>
            <a:r>
              <a:rPr lang="ru-RU" sz="1200" spc="-20" dirty="0" smtClean="0">
                <a:solidFill>
                  <a:srgbClr val="FFFFFF"/>
                </a:solidFill>
                <a:latin typeface="Arial Narrow"/>
                <a:cs typeface="Arial Narrow"/>
              </a:rPr>
              <a:t>премии</a:t>
            </a:r>
            <a:r>
              <a:rPr lang="ru-RU" sz="1200" spc="-20" dirty="0">
                <a:solidFill>
                  <a:srgbClr val="FFFFFF"/>
                </a:solidFill>
                <a:latin typeface="Arial Narrow"/>
                <a:cs typeface="Arial Narrow"/>
              </a:rPr>
              <a:t>, Лауреаты премии </a:t>
            </a:r>
            <a:r>
              <a:rPr lang="ru-RU" sz="1200" spc="-25" dirty="0">
                <a:solidFill>
                  <a:srgbClr val="FFFFFF"/>
                </a:solidFill>
                <a:latin typeface="Arial Narrow"/>
                <a:cs typeface="Arial Narrow"/>
              </a:rPr>
              <a:t>Ленинского  комсомола, доктора </a:t>
            </a:r>
            <a:r>
              <a:rPr lang="ru-RU" sz="1200" spc="-20" dirty="0">
                <a:solidFill>
                  <a:srgbClr val="FFFFFF"/>
                </a:solidFill>
                <a:latin typeface="Arial Narrow"/>
                <a:cs typeface="Arial Narrow"/>
              </a:rPr>
              <a:t>наук,</a:t>
            </a:r>
            <a:r>
              <a:rPr lang="ru-RU" sz="1200" spc="-150" dirty="0">
                <a:solidFill>
                  <a:srgbClr val="FFFFFF"/>
                </a:solidFill>
                <a:latin typeface="Arial Narrow"/>
                <a:cs typeface="Arial Narrow"/>
              </a:rPr>
              <a:t> </a:t>
            </a:r>
            <a:r>
              <a:rPr lang="ru-RU" sz="1200" spc="-25" dirty="0">
                <a:solidFill>
                  <a:srgbClr val="FFFFFF"/>
                </a:solidFill>
                <a:latin typeface="Arial Narrow"/>
                <a:cs typeface="Arial Narrow"/>
              </a:rPr>
              <a:t>профессора,  </a:t>
            </a:r>
            <a:r>
              <a:rPr lang="ru-RU" sz="1200" dirty="0">
                <a:solidFill>
                  <a:srgbClr val="FFFFFF"/>
                </a:solidFill>
                <a:latin typeface="Arial Narrow"/>
                <a:cs typeface="Arial Narrow"/>
              </a:rPr>
              <a:t>кандидаты наук, доценты. </a:t>
            </a:r>
            <a:r>
              <a:rPr lang="ru-RU" sz="1200" dirty="0" smtClean="0">
                <a:solidFill>
                  <a:srgbClr val="FFFFFF"/>
                </a:solidFill>
                <a:latin typeface="Arial Narrow"/>
                <a:cs typeface="Arial Narrow"/>
              </a:rPr>
              <a:t/>
            </a:r>
            <a:br>
              <a:rPr lang="ru-RU" sz="1200" dirty="0" smtClean="0">
                <a:solidFill>
                  <a:srgbClr val="FFFFFF"/>
                </a:solidFill>
                <a:latin typeface="Arial Narrow"/>
                <a:cs typeface="Arial Narrow"/>
              </a:rPr>
            </a:br>
            <a:r>
              <a:rPr lang="ru-RU" sz="1200" dirty="0" smtClean="0">
                <a:solidFill>
                  <a:srgbClr val="FFFFFF"/>
                </a:solidFill>
                <a:latin typeface="Arial Narrow"/>
                <a:cs typeface="Arial Narrow"/>
              </a:rPr>
              <a:t>Более  </a:t>
            </a:r>
            <a:r>
              <a:rPr lang="ru-RU" sz="1200" b="1" spc="-5" dirty="0">
                <a:solidFill>
                  <a:srgbClr val="FFFFFF"/>
                </a:solidFill>
                <a:latin typeface="Arial"/>
                <a:cs typeface="Arial"/>
              </a:rPr>
              <a:t>500 </a:t>
            </a:r>
            <a:r>
              <a:rPr lang="ru-RU" sz="1200" spc="-5" dirty="0">
                <a:solidFill>
                  <a:srgbClr val="FFFFFF"/>
                </a:solidFill>
                <a:latin typeface="Arial Narrow"/>
                <a:cs typeface="Arial Narrow"/>
              </a:rPr>
              <a:t>сотрудников </a:t>
            </a:r>
            <a:r>
              <a:rPr lang="ru-RU" sz="1200" dirty="0">
                <a:solidFill>
                  <a:srgbClr val="FFFFFF"/>
                </a:solidFill>
                <a:latin typeface="Arial Narrow"/>
                <a:cs typeface="Arial Narrow"/>
              </a:rPr>
              <a:t>награждены  орденами </a:t>
            </a:r>
            <a:r>
              <a:rPr lang="ru-RU" sz="1200" spc="-5" dirty="0">
                <a:solidFill>
                  <a:srgbClr val="FFFFFF"/>
                </a:solidFill>
                <a:latin typeface="Arial Narrow"/>
                <a:cs typeface="Arial Narrow"/>
              </a:rPr>
              <a:t>и медалями</a:t>
            </a:r>
            <a:r>
              <a:rPr lang="ru-RU" sz="1200" spc="-55" dirty="0">
                <a:solidFill>
                  <a:srgbClr val="FFFFFF"/>
                </a:solidFill>
                <a:latin typeface="Arial Narrow"/>
                <a:cs typeface="Arial Narrow"/>
              </a:rPr>
              <a:t> </a:t>
            </a:r>
            <a:r>
              <a:rPr lang="ru-RU" sz="1200" dirty="0">
                <a:solidFill>
                  <a:srgbClr val="FFFFFF"/>
                </a:solidFill>
                <a:latin typeface="Arial Narrow"/>
                <a:cs typeface="Arial Narrow"/>
              </a:rPr>
              <a:t>РФ.</a:t>
            </a:r>
            <a:endParaRPr lang="ru-RU" sz="1200" dirty="0">
              <a:latin typeface="Arial Narrow"/>
              <a:cs typeface="Arial Narrow"/>
            </a:endParaRPr>
          </a:p>
          <a:p>
            <a:pPr marL="108000">
              <a:lnSpc>
                <a:spcPct val="100000"/>
              </a:lnSpc>
              <a:spcBef>
                <a:spcPts val="35"/>
              </a:spcBef>
            </a:pPr>
            <a:endParaRPr lang="ru-RU" sz="1200" dirty="0">
              <a:latin typeface="Times New Roman"/>
              <a:cs typeface="Times New Roman"/>
            </a:endParaRPr>
          </a:p>
          <a:p>
            <a:pPr marL="180000" marR="724535" indent="-69850">
              <a:lnSpc>
                <a:spcPts val="1300"/>
              </a:lnSpc>
              <a:buChar char="-"/>
              <a:tabLst>
                <a:tab pos="377190" algn="l"/>
              </a:tabLst>
            </a:pPr>
            <a:r>
              <a:rPr lang="ru-RU" sz="1200" spc="-100" dirty="0" smtClean="0">
                <a:solidFill>
                  <a:srgbClr val="FFFFFF"/>
                </a:solidFill>
                <a:latin typeface="Arial Narrow"/>
                <a:cs typeface="Arial Narrow"/>
              </a:rPr>
              <a:t>1</a:t>
            </a:r>
            <a:r>
              <a:rPr lang="en-US" sz="1200" spc="-100" smtClean="0">
                <a:solidFill>
                  <a:srgbClr val="FFFFFF"/>
                </a:solidFill>
                <a:latin typeface="Arial Narrow"/>
                <a:cs typeface="Arial Narrow"/>
              </a:rPr>
              <a:t>1</a:t>
            </a:r>
            <a:r>
              <a:rPr lang="ru-RU" sz="1200" spc="-100" smtClean="0">
                <a:solidFill>
                  <a:srgbClr val="FFFFFF"/>
                </a:solidFill>
                <a:latin typeface="Arial Narrow"/>
                <a:cs typeface="Arial Narrow"/>
              </a:rPr>
              <a:t> </a:t>
            </a:r>
            <a:r>
              <a:rPr lang="ru-RU" sz="1200" dirty="0">
                <a:solidFill>
                  <a:srgbClr val="FFFFFF"/>
                </a:solidFill>
                <a:latin typeface="Arial Narrow"/>
                <a:cs typeface="Arial Narrow"/>
              </a:rPr>
              <a:t>научно-производственных  </a:t>
            </a:r>
            <a:r>
              <a:rPr lang="ru-RU" sz="1200" spc="-5" dirty="0">
                <a:solidFill>
                  <a:srgbClr val="FFFFFF"/>
                </a:solidFill>
                <a:latin typeface="Arial Narrow"/>
                <a:cs typeface="Arial Narrow"/>
              </a:rPr>
              <a:t>комплексов</a:t>
            </a:r>
            <a:endParaRPr lang="ru-RU" sz="1200" dirty="0">
              <a:latin typeface="Arial Narrow"/>
              <a:cs typeface="Arial Narrow"/>
            </a:endParaRPr>
          </a:p>
          <a:p>
            <a:pPr marL="180000" indent="-76835">
              <a:lnSpc>
                <a:spcPts val="1210"/>
              </a:lnSpc>
              <a:buChar char="-"/>
              <a:tabLst>
                <a:tab pos="377190" algn="l"/>
              </a:tabLst>
            </a:pPr>
            <a:r>
              <a:rPr lang="ru-RU" sz="1200" dirty="0">
                <a:solidFill>
                  <a:srgbClr val="FFFFFF"/>
                </a:solidFill>
                <a:latin typeface="Arial Narrow"/>
                <a:cs typeface="Arial Narrow"/>
              </a:rPr>
              <a:t>Очно-заочная</a:t>
            </a:r>
            <a:r>
              <a:rPr lang="ru-RU" sz="1200" spc="-50" dirty="0">
                <a:solidFill>
                  <a:srgbClr val="FFFFFF"/>
                </a:solidFill>
                <a:latin typeface="Arial Narrow"/>
                <a:cs typeface="Arial Narrow"/>
              </a:rPr>
              <a:t> </a:t>
            </a:r>
            <a:r>
              <a:rPr lang="ru-RU" sz="1200" spc="-5" dirty="0">
                <a:solidFill>
                  <a:srgbClr val="FFFFFF"/>
                </a:solidFill>
                <a:latin typeface="Arial Narrow"/>
                <a:cs typeface="Arial Narrow"/>
              </a:rPr>
              <a:t>аспирантура</a:t>
            </a:r>
            <a:endParaRPr lang="ru-RU" sz="1200" dirty="0">
              <a:latin typeface="Arial Narrow"/>
              <a:cs typeface="Arial Narrow"/>
            </a:endParaRPr>
          </a:p>
          <a:p>
            <a:pPr marL="180000" indent="-76835">
              <a:lnSpc>
                <a:spcPts val="1300"/>
              </a:lnSpc>
              <a:buChar char="-"/>
              <a:tabLst>
                <a:tab pos="377190" algn="l"/>
              </a:tabLst>
            </a:pPr>
            <a:r>
              <a:rPr lang="ru-RU" sz="1200" dirty="0">
                <a:solidFill>
                  <a:srgbClr val="FFFFFF"/>
                </a:solidFill>
                <a:latin typeface="Arial Narrow"/>
                <a:cs typeface="Arial Narrow"/>
              </a:rPr>
              <a:t>Диссертационный</a:t>
            </a:r>
            <a:r>
              <a:rPr lang="ru-RU" sz="1200" spc="-105" dirty="0">
                <a:solidFill>
                  <a:srgbClr val="FFFFFF"/>
                </a:solidFill>
                <a:latin typeface="Arial Narrow"/>
                <a:cs typeface="Arial Narrow"/>
              </a:rPr>
              <a:t> </a:t>
            </a:r>
            <a:r>
              <a:rPr lang="ru-RU" sz="1200" dirty="0">
                <a:solidFill>
                  <a:srgbClr val="FFFFFF"/>
                </a:solidFill>
                <a:latin typeface="Arial Narrow"/>
                <a:cs typeface="Arial Narrow"/>
              </a:rPr>
              <a:t>Совет</a:t>
            </a:r>
            <a:endParaRPr lang="ru-RU" sz="1200" dirty="0">
              <a:latin typeface="Arial Narrow"/>
              <a:cs typeface="Arial Narrow"/>
            </a:endParaRPr>
          </a:p>
          <a:p>
            <a:pPr marL="180000" marR="650875" indent="-69850">
              <a:lnSpc>
                <a:spcPts val="1300"/>
              </a:lnSpc>
              <a:spcBef>
                <a:spcPts val="90"/>
              </a:spcBef>
              <a:buChar char="-"/>
              <a:tabLst>
                <a:tab pos="377190" algn="l"/>
              </a:tabLst>
            </a:pPr>
            <a:r>
              <a:rPr lang="ru-RU" sz="1200" dirty="0">
                <a:solidFill>
                  <a:srgbClr val="FFFFFF"/>
                </a:solidFill>
                <a:latin typeface="Arial Narrow"/>
                <a:cs typeface="Arial Narrow"/>
              </a:rPr>
              <a:t>Базовые кафедры в</a:t>
            </a:r>
            <a:r>
              <a:rPr lang="ru-RU" sz="1200" spc="-100" dirty="0">
                <a:solidFill>
                  <a:srgbClr val="FFFFFF"/>
                </a:solidFill>
                <a:latin typeface="Arial Narrow"/>
                <a:cs typeface="Arial Narrow"/>
              </a:rPr>
              <a:t> </a:t>
            </a:r>
            <a:r>
              <a:rPr lang="ru-RU" sz="1200" dirty="0">
                <a:solidFill>
                  <a:srgbClr val="FFFFFF"/>
                </a:solidFill>
                <a:latin typeface="Arial Narrow"/>
                <a:cs typeface="Arial Narrow"/>
              </a:rPr>
              <a:t>ведущих  </a:t>
            </a:r>
            <a:r>
              <a:rPr lang="ru-RU" sz="1200" spc="-5" dirty="0">
                <a:solidFill>
                  <a:srgbClr val="FFFFFF"/>
                </a:solidFill>
                <a:latin typeface="Arial Narrow"/>
                <a:cs typeface="Arial Narrow"/>
              </a:rPr>
              <a:t>технических</a:t>
            </a:r>
            <a:r>
              <a:rPr lang="ru-RU" sz="1200" spc="-50" dirty="0">
                <a:solidFill>
                  <a:srgbClr val="FFFFFF"/>
                </a:solidFill>
                <a:latin typeface="Arial Narrow"/>
                <a:cs typeface="Arial Narrow"/>
              </a:rPr>
              <a:t> </a:t>
            </a:r>
            <a:r>
              <a:rPr lang="ru-RU" sz="1200" dirty="0">
                <a:solidFill>
                  <a:srgbClr val="FFFFFF"/>
                </a:solidFill>
                <a:latin typeface="Arial Narrow"/>
                <a:cs typeface="Arial Narrow"/>
              </a:rPr>
              <a:t>вузах</a:t>
            </a:r>
            <a:endParaRPr lang="ru-RU" sz="1200" dirty="0">
              <a:latin typeface="Arial Narrow"/>
              <a:cs typeface="Arial Narrow"/>
            </a:endParaRPr>
          </a:p>
        </p:txBody>
      </p:sp>
      <p:sp>
        <p:nvSpPr>
          <p:cNvPr id="16" name="object 3"/>
          <p:cNvSpPr txBox="1"/>
          <p:nvPr/>
        </p:nvSpPr>
        <p:spPr>
          <a:xfrm>
            <a:off x="1282087" y="1266825"/>
            <a:ext cx="5131413" cy="101566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/>
            <a:r>
              <a:rPr sz="1100" dirty="0">
                <a:solidFill>
                  <a:srgbClr val="4C4C4C"/>
                </a:solidFill>
                <a:latin typeface="Arial Narrow"/>
                <a:cs typeface="Arial Narrow"/>
              </a:rPr>
              <a:t>АО «НПП «РАДАР ММС» ОСНОВАНО В </a:t>
            </a:r>
            <a:r>
              <a:rPr sz="1100" b="1" spc="-5" dirty="0">
                <a:solidFill>
                  <a:srgbClr val="4C4C4C"/>
                </a:solidFill>
                <a:latin typeface="Arial"/>
                <a:cs typeface="Arial"/>
              </a:rPr>
              <a:t>1950 </a:t>
            </a:r>
            <a:r>
              <a:rPr sz="1100" dirty="0" smtClean="0">
                <a:solidFill>
                  <a:srgbClr val="4C4C4C"/>
                </a:solidFill>
                <a:latin typeface="Arial Narrow"/>
                <a:cs typeface="Arial Narrow"/>
              </a:rPr>
              <a:t>ГОДУ.</a:t>
            </a:r>
            <a:r>
              <a:rPr lang="ru-RU" sz="1100" dirty="0" smtClean="0">
                <a:solidFill>
                  <a:srgbClr val="4C4C4C"/>
                </a:solidFill>
                <a:latin typeface="Arial Narrow"/>
                <a:cs typeface="Arial Narrow"/>
              </a:rPr>
              <a:t> УКАЗОМ ПРЕЗИДЕНТА </a:t>
            </a:r>
            <a:br>
              <a:rPr lang="ru-RU" sz="1100" dirty="0" smtClean="0">
                <a:solidFill>
                  <a:srgbClr val="4C4C4C"/>
                </a:solidFill>
                <a:latin typeface="Arial Narrow"/>
                <a:cs typeface="Arial Narrow"/>
              </a:rPr>
            </a:br>
            <a:r>
              <a:rPr lang="ru-RU" sz="1100" dirty="0" smtClean="0">
                <a:solidFill>
                  <a:srgbClr val="4C4C4C"/>
                </a:solidFill>
                <a:latin typeface="Arial Narrow"/>
                <a:cs typeface="Arial Narrow"/>
              </a:rPr>
              <a:t>РОССИЙСКОЙ ФЕДЕРАЦИИ ОТ 26.08.2022 КОЛЛЕКТИВ ПРЕДПРИЯТИЯ НАГРАЖДЕН ПОЧЕТНЫМ ЗНАКОМ «ЗА УСПЕХИ В ТРУДЕ». </a:t>
            </a:r>
            <a:r>
              <a:rPr sz="1100" dirty="0" smtClean="0">
                <a:solidFill>
                  <a:srgbClr val="4C4C4C"/>
                </a:solidFill>
                <a:latin typeface="Arial Narrow"/>
                <a:cs typeface="Arial Narrow"/>
              </a:rPr>
              <a:t>ПРЕДПРИЯТИЕ </a:t>
            </a:r>
            <a:r>
              <a:rPr lang="ru-RU" sz="1100" dirty="0" smtClean="0">
                <a:solidFill>
                  <a:srgbClr val="4C4C4C"/>
                </a:solidFill>
                <a:latin typeface="Arial Narrow"/>
                <a:cs typeface="Arial Narrow"/>
              </a:rPr>
              <a:t>ТРИЖДЫ</a:t>
            </a:r>
            <a:r>
              <a:rPr sz="1100" dirty="0" smtClean="0">
                <a:solidFill>
                  <a:srgbClr val="4C4C4C"/>
                </a:solidFill>
                <a:latin typeface="Arial Narrow"/>
                <a:cs typeface="Arial Narrow"/>
              </a:rPr>
              <a:t> (</a:t>
            </a:r>
            <a:r>
              <a:rPr sz="1100" dirty="0">
                <a:solidFill>
                  <a:srgbClr val="4C4C4C"/>
                </a:solidFill>
                <a:latin typeface="Arial Narrow"/>
                <a:cs typeface="Arial Narrow"/>
              </a:rPr>
              <a:t>В </a:t>
            </a:r>
            <a:r>
              <a:rPr sz="1100" dirty="0" smtClean="0">
                <a:solidFill>
                  <a:srgbClr val="4C4C4C"/>
                </a:solidFill>
                <a:latin typeface="Arial Narrow"/>
                <a:cs typeface="Arial Narrow"/>
              </a:rPr>
              <a:t>2010</a:t>
            </a:r>
            <a:r>
              <a:rPr lang="ru-RU" sz="1100" dirty="0" smtClean="0">
                <a:solidFill>
                  <a:srgbClr val="4C4C4C"/>
                </a:solidFill>
                <a:latin typeface="Arial Narrow"/>
                <a:cs typeface="Arial Narrow"/>
              </a:rPr>
              <a:t>, 2015</a:t>
            </a:r>
            <a:r>
              <a:rPr sz="1100" dirty="0" smtClean="0">
                <a:solidFill>
                  <a:srgbClr val="4C4C4C"/>
                </a:solidFill>
                <a:latin typeface="Arial Narrow"/>
                <a:cs typeface="Arial Narrow"/>
              </a:rPr>
              <a:t> </a:t>
            </a:r>
            <a:r>
              <a:rPr lang="ru-RU" sz="1100" dirty="0" smtClean="0">
                <a:solidFill>
                  <a:srgbClr val="4C4C4C"/>
                </a:solidFill>
                <a:latin typeface="Arial Narrow"/>
                <a:cs typeface="Arial Narrow"/>
              </a:rPr>
              <a:t/>
            </a:r>
            <a:br>
              <a:rPr lang="ru-RU" sz="1100" dirty="0" smtClean="0">
                <a:solidFill>
                  <a:srgbClr val="4C4C4C"/>
                </a:solidFill>
                <a:latin typeface="Arial Narrow"/>
                <a:cs typeface="Arial Narrow"/>
              </a:rPr>
            </a:br>
            <a:r>
              <a:rPr sz="1100" spc="-5" dirty="0" smtClean="0">
                <a:solidFill>
                  <a:srgbClr val="4C4C4C"/>
                </a:solidFill>
                <a:latin typeface="Arial Narrow"/>
                <a:cs typeface="Arial Narrow"/>
              </a:rPr>
              <a:t>И </a:t>
            </a:r>
            <a:r>
              <a:rPr sz="1100" dirty="0" smtClean="0">
                <a:solidFill>
                  <a:srgbClr val="4C4C4C"/>
                </a:solidFill>
                <a:latin typeface="Arial Narrow"/>
                <a:cs typeface="Arial Narrow"/>
              </a:rPr>
              <a:t>201</a:t>
            </a:r>
            <a:r>
              <a:rPr lang="ru-RU" sz="1100" dirty="0" smtClean="0">
                <a:solidFill>
                  <a:srgbClr val="4C4C4C"/>
                </a:solidFill>
                <a:latin typeface="Arial Narrow"/>
                <a:cs typeface="Arial Narrow"/>
              </a:rPr>
              <a:t>9</a:t>
            </a:r>
            <a:r>
              <a:rPr sz="1100" dirty="0" smtClean="0">
                <a:solidFill>
                  <a:srgbClr val="4C4C4C"/>
                </a:solidFill>
                <a:latin typeface="Arial Narrow"/>
                <a:cs typeface="Arial Narrow"/>
              </a:rPr>
              <a:t> ГГ.) УДОСТОЕНО </a:t>
            </a:r>
            <a:r>
              <a:rPr sz="1100" dirty="0">
                <a:solidFill>
                  <a:srgbClr val="4C4C4C"/>
                </a:solidFill>
                <a:latin typeface="Arial Narrow"/>
                <a:cs typeface="Arial Narrow"/>
              </a:rPr>
              <a:t>БЛАГОДАРНОСТИ ПРЕЗИДЕНТА РОССИЙСКОЙ ФЕДЕРАЦИИ </a:t>
            </a:r>
            <a:r>
              <a:rPr lang="ru-RU" sz="1100" dirty="0" smtClean="0">
                <a:solidFill>
                  <a:srgbClr val="4C4C4C"/>
                </a:solidFill>
                <a:latin typeface="Arial Narrow"/>
                <a:cs typeface="Arial Narrow"/>
              </a:rPr>
              <a:t/>
            </a:r>
            <a:br>
              <a:rPr lang="ru-RU" sz="1100" dirty="0" smtClean="0">
                <a:solidFill>
                  <a:srgbClr val="4C4C4C"/>
                </a:solidFill>
                <a:latin typeface="Arial Narrow"/>
                <a:cs typeface="Arial Narrow"/>
              </a:rPr>
            </a:br>
            <a:r>
              <a:rPr sz="1100" dirty="0" smtClean="0">
                <a:solidFill>
                  <a:srgbClr val="4C4C4C"/>
                </a:solidFill>
                <a:latin typeface="Arial Narrow"/>
                <a:cs typeface="Arial Narrow"/>
              </a:rPr>
              <a:t>«</a:t>
            </a:r>
            <a:r>
              <a:rPr sz="1100" dirty="0">
                <a:solidFill>
                  <a:srgbClr val="4C4C4C"/>
                </a:solidFill>
                <a:latin typeface="Arial Narrow"/>
                <a:cs typeface="Arial Narrow"/>
              </a:rPr>
              <a:t>ЗА </a:t>
            </a:r>
            <a:r>
              <a:rPr sz="1100" spc="-5" dirty="0">
                <a:solidFill>
                  <a:srgbClr val="4C4C4C"/>
                </a:solidFill>
                <a:latin typeface="Arial Narrow"/>
                <a:cs typeface="Arial Narrow"/>
              </a:rPr>
              <a:t>БОЛЬШОЙ</a:t>
            </a:r>
            <a:r>
              <a:rPr sz="1100" spc="-60" dirty="0">
                <a:solidFill>
                  <a:srgbClr val="4C4C4C"/>
                </a:solidFill>
                <a:latin typeface="Arial Narrow"/>
                <a:cs typeface="Arial Narrow"/>
              </a:rPr>
              <a:t> </a:t>
            </a:r>
            <a:r>
              <a:rPr sz="1100" dirty="0">
                <a:solidFill>
                  <a:srgbClr val="4C4C4C"/>
                </a:solidFill>
                <a:latin typeface="Arial Narrow"/>
                <a:cs typeface="Arial Narrow"/>
              </a:rPr>
              <a:t>ВКЛАД</a:t>
            </a:r>
            <a:r>
              <a:rPr sz="1100" spc="-10" dirty="0">
                <a:solidFill>
                  <a:srgbClr val="4C4C4C"/>
                </a:solidFill>
                <a:latin typeface="Arial Narrow"/>
                <a:cs typeface="Arial Narrow"/>
              </a:rPr>
              <a:t> </a:t>
            </a:r>
            <a:r>
              <a:rPr sz="1100" dirty="0">
                <a:solidFill>
                  <a:srgbClr val="4C4C4C"/>
                </a:solidFill>
                <a:latin typeface="Arial Narrow"/>
                <a:cs typeface="Arial Narrow"/>
              </a:rPr>
              <a:t>В  РАЗВИТИЕ РАДИОЭЛЕКТРОННОЙ ПРОМЫШЛЕННОСТИ, </a:t>
            </a:r>
            <a:r>
              <a:rPr sz="1100" dirty="0" smtClean="0">
                <a:solidFill>
                  <a:srgbClr val="4C4C4C"/>
                </a:solidFill>
                <a:latin typeface="Arial Narrow"/>
                <a:cs typeface="Arial Narrow"/>
              </a:rPr>
              <a:t>УКРЕПЛЕНИЕ</a:t>
            </a:r>
            <a:r>
              <a:rPr lang="ru-RU" sz="1100" dirty="0" smtClean="0">
                <a:solidFill>
                  <a:srgbClr val="4C4C4C"/>
                </a:solidFill>
                <a:latin typeface="Arial Narrow"/>
                <a:cs typeface="Arial Narrow"/>
              </a:rPr>
              <a:t> </a:t>
            </a:r>
            <a:r>
              <a:rPr sz="1100" dirty="0" smtClean="0">
                <a:solidFill>
                  <a:srgbClr val="4C4C4C"/>
                </a:solidFill>
                <a:latin typeface="Arial Narrow"/>
                <a:cs typeface="Arial Narrow"/>
              </a:rPr>
              <a:t>ОБОРОНОСПОСОБНОСТИ</a:t>
            </a:r>
            <a:r>
              <a:rPr lang="ru-RU" sz="1100" dirty="0" smtClean="0">
                <a:solidFill>
                  <a:srgbClr val="4C4C4C"/>
                </a:solidFill>
                <a:latin typeface="Arial Narrow"/>
                <a:cs typeface="Arial Narrow"/>
              </a:rPr>
              <a:t> </a:t>
            </a:r>
            <a:r>
              <a:rPr sz="1100" dirty="0" smtClean="0">
                <a:solidFill>
                  <a:srgbClr val="4C4C4C"/>
                </a:solidFill>
                <a:latin typeface="Arial Narrow"/>
                <a:cs typeface="Arial Narrow"/>
              </a:rPr>
              <a:t>СТРАНЫ</a:t>
            </a:r>
            <a:r>
              <a:rPr lang="ru-RU" sz="1100" dirty="0" smtClean="0">
                <a:solidFill>
                  <a:srgbClr val="4C4C4C"/>
                </a:solidFill>
                <a:latin typeface="Arial Narrow"/>
                <a:cs typeface="Arial Narrow"/>
              </a:rPr>
              <a:t> </a:t>
            </a:r>
            <a:r>
              <a:rPr sz="1100" spc="-5" dirty="0" smtClean="0">
                <a:solidFill>
                  <a:srgbClr val="4C4C4C"/>
                </a:solidFill>
                <a:latin typeface="Arial Narrow"/>
                <a:cs typeface="Arial Narrow"/>
              </a:rPr>
              <a:t>И </a:t>
            </a:r>
            <a:r>
              <a:rPr sz="1100" dirty="0" smtClean="0">
                <a:solidFill>
                  <a:srgbClr val="4C4C4C"/>
                </a:solidFill>
                <a:latin typeface="Arial Narrow"/>
                <a:cs typeface="Arial Narrow"/>
              </a:rPr>
              <a:t>ДОСТИГНУТЫЕ ТРУДОВЫЕ</a:t>
            </a:r>
            <a:r>
              <a:rPr sz="1100" spc="-90" dirty="0" smtClean="0">
                <a:solidFill>
                  <a:srgbClr val="4C4C4C"/>
                </a:solidFill>
                <a:latin typeface="Arial Narrow"/>
                <a:cs typeface="Arial Narrow"/>
              </a:rPr>
              <a:t> </a:t>
            </a:r>
            <a:r>
              <a:rPr sz="1100" dirty="0" smtClean="0">
                <a:solidFill>
                  <a:srgbClr val="4C4C4C"/>
                </a:solidFill>
                <a:latin typeface="Arial Narrow"/>
                <a:cs typeface="Arial Narrow"/>
              </a:rPr>
              <a:t>УСПЕХИ».</a:t>
            </a:r>
            <a:endParaRPr sz="1100" dirty="0">
              <a:latin typeface="Arial Narrow"/>
              <a:cs typeface="Arial Narrow"/>
            </a:endParaRPr>
          </a:p>
        </p:txBody>
      </p:sp>
      <p:pic>
        <p:nvPicPr>
          <p:cNvPr id="18" name="Picture 5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7380732" y="1277392"/>
            <a:ext cx="690278" cy="9801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5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8150334" y="1277392"/>
            <a:ext cx="690278" cy="9801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2" descr="D:\Work\Документы\Благодарность\Благодарность Президента\Благодарность-2019_lq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919937" y="1277404"/>
            <a:ext cx="690279" cy="9783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6379290" y="1223889"/>
            <a:ext cx="943806" cy="10896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10427" y="2427524"/>
            <a:ext cx="5571884" cy="5101199"/>
          </a:xfrm>
          <a:prstGeom prst="rect">
            <a:avLst/>
          </a:prstGeom>
          <a:ln w="38100">
            <a:solidFill>
              <a:schemeClr val="bg1"/>
            </a:solidFill>
            <a:miter lim="800000"/>
          </a:ln>
        </p:spPr>
      </p:pic>
    </p:spTree>
    <p:extLst>
      <p:ext uri="{BB962C8B-B14F-4D97-AF65-F5344CB8AC3E}">
        <p14:creationId xmlns:p14="http://schemas.microsoft.com/office/powerpoint/2010/main" val="365474574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bk object 16"/>
          <p:cNvSpPr/>
          <p:nvPr/>
        </p:nvSpPr>
        <p:spPr>
          <a:xfrm>
            <a:off x="571513" y="1120917"/>
            <a:ext cx="8614188" cy="5900194"/>
          </a:xfrm>
          <a:custGeom>
            <a:avLst/>
            <a:gdLst/>
            <a:ahLst/>
            <a:cxnLst/>
            <a:rect l="l" t="t" r="r" b="b"/>
            <a:pathLst>
              <a:path w="9547225" h="5142865">
                <a:moveTo>
                  <a:pt x="0" y="5142763"/>
                </a:moveTo>
                <a:lnTo>
                  <a:pt x="9547186" y="5142763"/>
                </a:lnTo>
                <a:lnTo>
                  <a:pt x="9547186" y="0"/>
                </a:lnTo>
                <a:lnTo>
                  <a:pt x="0" y="0"/>
                </a:lnTo>
                <a:lnTo>
                  <a:pt x="0" y="5142763"/>
                </a:lnTo>
                <a:close/>
              </a:path>
            </a:pathLst>
          </a:custGeom>
          <a:solidFill>
            <a:srgbClr val="C9C8CA">
              <a:alpha val="50000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85" name="Рисунок 8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545101" y="5522908"/>
            <a:ext cx="2663469" cy="1498202"/>
          </a:xfrm>
          <a:prstGeom prst="rect">
            <a:avLst/>
          </a:prstGeom>
        </p:spPr>
      </p:pic>
      <p:pic>
        <p:nvPicPr>
          <p:cNvPr id="86" name="Рисунок 85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545101" y="3566717"/>
            <a:ext cx="2663469" cy="1498201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71513" y="1589579"/>
            <a:ext cx="2666998" cy="1500187"/>
          </a:xfrm>
          <a:prstGeom prst="rect">
            <a:avLst/>
          </a:prstGeom>
        </p:spPr>
      </p:pic>
      <p:pic>
        <p:nvPicPr>
          <p:cNvPr id="68" name="Рисунок 67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518702" y="1589579"/>
            <a:ext cx="2666997" cy="1500186"/>
          </a:xfrm>
          <a:prstGeom prst="rect">
            <a:avLst/>
          </a:prstGeom>
        </p:spPr>
      </p:pic>
      <p:pic>
        <p:nvPicPr>
          <p:cNvPr id="71" name="Рисунок 70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518702" y="3562792"/>
            <a:ext cx="2666998" cy="1500186"/>
          </a:xfrm>
          <a:prstGeom prst="rect">
            <a:avLst/>
          </a:prstGeom>
        </p:spPr>
      </p:pic>
      <p:pic>
        <p:nvPicPr>
          <p:cNvPr id="73" name="Рисунок 72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518702" y="5527709"/>
            <a:ext cx="2654935" cy="1493401"/>
          </a:xfrm>
          <a:prstGeom prst="rect">
            <a:avLst/>
          </a:prstGeom>
        </p:spPr>
      </p:pic>
      <p:pic>
        <p:nvPicPr>
          <p:cNvPr id="75" name="Рисунок 74"/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71513" y="3564771"/>
            <a:ext cx="2666998" cy="1500187"/>
          </a:xfrm>
          <a:prstGeom prst="rect">
            <a:avLst/>
          </a:prstGeom>
        </p:spPr>
      </p:pic>
      <p:pic>
        <p:nvPicPr>
          <p:cNvPr id="77" name="Рисунок 76"/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71513" y="5520924"/>
            <a:ext cx="2666998" cy="1500186"/>
          </a:xfrm>
          <a:prstGeom prst="rect">
            <a:avLst/>
          </a:prstGeom>
        </p:spPr>
      </p:pic>
      <p:sp>
        <p:nvSpPr>
          <p:cNvPr id="84" name="Прямоугольник 83"/>
          <p:cNvSpPr/>
          <p:nvPr/>
        </p:nvSpPr>
        <p:spPr>
          <a:xfrm>
            <a:off x="3545105" y="1589579"/>
            <a:ext cx="2666999" cy="1495116"/>
          </a:xfrm>
          <a:prstGeom prst="rect">
            <a:avLst/>
          </a:prstGeom>
          <a:solidFill>
            <a:srgbClr val="B4C8E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Заголовок 1"/>
          <p:cNvSpPr txBox="1">
            <a:spLocks/>
          </p:cNvSpPr>
          <p:nvPr/>
        </p:nvSpPr>
        <p:spPr>
          <a:xfrm>
            <a:off x="447040" y="428625"/>
            <a:ext cx="9624060" cy="417464"/>
          </a:xfrm>
          <a:prstGeom prst="rect">
            <a:avLst/>
          </a:prstGeom>
        </p:spPr>
        <p:txBody>
          <a:bodyPr lIns="104306" tIns="52153" rIns="104306" bIns="52153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Arial" charset="0"/>
              </a:defRPr>
            </a:lvl5pPr>
            <a:lvl6pPr marL="521528" algn="ctr" rtl="0" fontAlgn="base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Arial" charset="0"/>
              </a:defRPr>
            </a:lvl6pPr>
            <a:lvl7pPr marL="1043056" algn="ctr" rtl="0" fontAlgn="base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Arial" charset="0"/>
              </a:defRPr>
            </a:lvl7pPr>
            <a:lvl8pPr marL="1564584" algn="ctr" rtl="0" fontAlgn="base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Arial" charset="0"/>
              </a:defRPr>
            </a:lvl8pPr>
            <a:lvl9pPr marL="2086112" algn="ctr" rtl="0" fontAlgn="base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Arial" charset="0"/>
              </a:defRPr>
            </a:lvl9pPr>
          </a:lstStyle>
          <a:p>
            <a:pPr algn="l" eaLnBrk="1" hangingPunct="1"/>
            <a:r>
              <a:rPr lang="ru-RU" altLang="ru-RU" sz="2000" b="1" kern="0" dirty="0">
                <a:solidFill>
                  <a:srgbClr val="E64646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ОСНОВНЫЕ НАПРАВЛЕНИЯ ДЕЯТЕЛЬНОСТИ АО «НПП «РАДАР ММС»</a:t>
            </a:r>
          </a:p>
        </p:txBody>
      </p:sp>
      <p:pic>
        <p:nvPicPr>
          <p:cNvPr id="82" name="Рисунок 81"/>
          <p:cNvPicPr>
            <a:picLocks noChangeAspect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545102" y="1800225"/>
            <a:ext cx="2667001" cy="1204213"/>
          </a:xfrm>
          <a:prstGeom prst="rect">
            <a:avLst/>
          </a:prstGeom>
        </p:spPr>
      </p:pic>
      <p:sp>
        <p:nvSpPr>
          <p:cNvPr id="33" name="object 4"/>
          <p:cNvSpPr txBox="1"/>
          <p:nvPr/>
        </p:nvSpPr>
        <p:spPr>
          <a:xfrm>
            <a:off x="571513" y="1124091"/>
            <a:ext cx="2666998" cy="483960"/>
          </a:xfrm>
          <a:prstGeom prst="rect">
            <a:avLst/>
          </a:prstGeom>
          <a:gradFill flip="none" rotWithShape="1">
            <a:gsLst>
              <a:gs pos="0">
                <a:srgbClr val="E55933"/>
              </a:gs>
              <a:gs pos="100000">
                <a:srgbClr val="BA2A12"/>
              </a:gs>
            </a:gsLst>
            <a:lin ang="10800000" scaled="0"/>
            <a:tileRect/>
          </a:gra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108000" tIns="72000" rIns="72000" bIns="72000" rtlCol="0" anchor="t">
            <a:spAutoFit/>
          </a:bodyPr>
          <a:lstStyle>
            <a:defPPr>
              <a:defRPr lang="ru-RU"/>
            </a:defPPr>
            <a:lvl1pPr marL="12700">
              <a:lnSpc>
                <a:spcPct val="80000"/>
              </a:lnSpc>
              <a:defRPr sz="1500" b="0">
                <a:solidFill>
                  <a:srgbClr val="FFFFFF"/>
                </a:solidFill>
                <a:latin typeface="Arial Narrow"/>
                <a:cs typeface="Arial Narrow"/>
              </a:defRPr>
            </a:lvl1pPr>
          </a:lstStyle>
          <a:p>
            <a:pPr marL="0">
              <a:lnSpc>
                <a:spcPct val="100000"/>
              </a:lnSpc>
            </a:pPr>
            <a:r>
              <a:rPr lang="ru-RU" sz="1100" dirty="0" smtClean="0"/>
              <a:t>РАДИОЛОКАЦИОННЫЕ</a:t>
            </a:r>
            <a:r>
              <a:rPr lang="en-US" sz="1100" dirty="0" smtClean="0"/>
              <a:t> </a:t>
            </a:r>
            <a:br>
              <a:rPr lang="en-US" sz="1100" dirty="0" smtClean="0"/>
            </a:br>
            <a:r>
              <a:rPr lang="ru-RU" sz="1100" dirty="0" smtClean="0"/>
              <a:t>СИСТЕМЫ</a:t>
            </a:r>
            <a:endParaRPr lang="ru-RU" sz="1100" dirty="0"/>
          </a:p>
        </p:txBody>
      </p:sp>
      <p:sp>
        <p:nvSpPr>
          <p:cNvPr id="46" name="object 4"/>
          <p:cNvSpPr txBox="1"/>
          <p:nvPr/>
        </p:nvSpPr>
        <p:spPr>
          <a:xfrm>
            <a:off x="571513" y="5062979"/>
            <a:ext cx="2666998" cy="483960"/>
          </a:xfrm>
          <a:prstGeom prst="rect">
            <a:avLst/>
          </a:prstGeom>
          <a:gradFill flip="none" rotWithShape="1">
            <a:gsLst>
              <a:gs pos="0">
                <a:srgbClr val="E55933"/>
              </a:gs>
              <a:gs pos="100000">
                <a:srgbClr val="BA2A12"/>
              </a:gs>
            </a:gsLst>
            <a:lin ang="10800000" scaled="0"/>
            <a:tileRect/>
          </a:gra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108000" tIns="72000" rIns="72000" bIns="72000" rtlCol="0" anchor="t">
            <a:spAutoFit/>
          </a:bodyPr>
          <a:lstStyle>
            <a:defPPr>
              <a:defRPr lang="ru-RU"/>
            </a:defPPr>
            <a:lvl1pPr marL="12700">
              <a:lnSpc>
                <a:spcPct val="80000"/>
              </a:lnSpc>
              <a:defRPr sz="1500" b="0">
                <a:solidFill>
                  <a:srgbClr val="FFFFFF"/>
                </a:solidFill>
                <a:latin typeface="Arial Narrow"/>
                <a:cs typeface="Arial Narrow"/>
              </a:defRPr>
            </a:lvl1pPr>
          </a:lstStyle>
          <a:p>
            <a:pPr marL="0">
              <a:lnSpc>
                <a:spcPct val="100000"/>
              </a:lnSpc>
            </a:pPr>
            <a:r>
              <a:rPr lang="ru-RU" sz="1100" dirty="0"/>
              <a:t>СКОРОСТНЫЕ </a:t>
            </a:r>
            <a:r>
              <a:rPr lang="ru-RU" sz="1100" dirty="0" smtClean="0"/>
              <a:t>СУДА</a:t>
            </a:r>
            <a:r>
              <a:rPr lang="en-US" sz="1100" dirty="0" smtClean="0"/>
              <a:t> </a:t>
            </a:r>
            <a:r>
              <a:rPr lang="ru-RU" sz="1100" dirty="0" smtClean="0"/>
              <a:t>И </a:t>
            </a:r>
            <a:r>
              <a:rPr lang="ru-RU" sz="1100" dirty="0"/>
              <a:t>КОМПЛЕКСЫ</a:t>
            </a:r>
            <a:br>
              <a:rPr lang="ru-RU" sz="1100" dirty="0"/>
            </a:br>
            <a:r>
              <a:rPr lang="ru-RU" sz="1100" dirty="0" smtClean="0"/>
              <a:t>МОРСКОГО</a:t>
            </a:r>
            <a:r>
              <a:rPr lang="en-US" sz="1100" dirty="0" smtClean="0"/>
              <a:t> </a:t>
            </a:r>
            <a:r>
              <a:rPr lang="ru-RU" sz="1100" dirty="0" smtClean="0"/>
              <a:t>БАЗИРОВАНИЯ</a:t>
            </a:r>
            <a:endParaRPr lang="ru-RU" sz="1100" dirty="0"/>
          </a:p>
        </p:txBody>
      </p:sp>
      <p:sp>
        <p:nvSpPr>
          <p:cNvPr id="67" name="object 4"/>
          <p:cNvSpPr txBox="1"/>
          <p:nvPr/>
        </p:nvSpPr>
        <p:spPr>
          <a:xfrm>
            <a:off x="6518702" y="1124091"/>
            <a:ext cx="2666998" cy="483960"/>
          </a:xfrm>
          <a:prstGeom prst="rect">
            <a:avLst/>
          </a:prstGeom>
          <a:gradFill flip="none" rotWithShape="1">
            <a:gsLst>
              <a:gs pos="0">
                <a:srgbClr val="E55933"/>
              </a:gs>
              <a:gs pos="100000">
                <a:srgbClr val="BA2A12"/>
              </a:gs>
            </a:gsLst>
            <a:lin ang="10800000" scaled="0"/>
            <a:tileRect/>
          </a:gra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108000" tIns="72000" rIns="72000" bIns="72000" rtlCol="0" anchor="t">
            <a:spAutoFit/>
          </a:bodyPr>
          <a:lstStyle>
            <a:defPPr>
              <a:defRPr lang="ru-RU"/>
            </a:defPPr>
            <a:lvl1pPr marL="12700">
              <a:lnSpc>
                <a:spcPct val="80000"/>
              </a:lnSpc>
              <a:defRPr sz="1500" b="0">
                <a:solidFill>
                  <a:srgbClr val="FFFFFF"/>
                </a:solidFill>
                <a:latin typeface="Arial Narrow"/>
                <a:cs typeface="Arial Narrow"/>
              </a:defRPr>
            </a:lvl1pPr>
          </a:lstStyle>
          <a:p>
            <a:pPr marL="0">
              <a:lnSpc>
                <a:spcPct val="100000"/>
              </a:lnSpc>
            </a:pPr>
            <a:r>
              <a:rPr lang="ru-RU" sz="1100" dirty="0"/>
              <a:t>РОБОТОТЕХНИЧЕСКИЕ</a:t>
            </a:r>
            <a:br>
              <a:rPr lang="ru-RU" sz="1100" dirty="0"/>
            </a:br>
            <a:r>
              <a:rPr lang="ru-RU" sz="1100" dirty="0" smtClean="0"/>
              <a:t>КОМПЛЕКСЫ</a:t>
            </a:r>
            <a:endParaRPr lang="ru-RU" sz="1100" dirty="0"/>
          </a:p>
        </p:txBody>
      </p:sp>
      <p:sp>
        <p:nvSpPr>
          <p:cNvPr id="72" name="object 4"/>
          <p:cNvSpPr txBox="1"/>
          <p:nvPr/>
        </p:nvSpPr>
        <p:spPr>
          <a:xfrm>
            <a:off x="6518702" y="5062979"/>
            <a:ext cx="2666998" cy="483960"/>
          </a:xfrm>
          <a:prstGeom prst="rect">
            <a:avLst/>
          </a:prstGeom>
          <a:gradFill flip="none" rotWithShape="1">
            <a:gsLst>
              <a:gs pos="0">
                <a:srgbClr val="E55933"/>
              </a:gs>
              <a:gs pos="100000">
                <a:srgbClr val="BA2A12"/>
              </a:gs>
            </a:gsLst>
            <a:lin ang="10800000" scaled="0"/>
            <a:tileRect/>
          </a:gra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108000" tIns="72000" rIns="72000" bIns="72000" rtlCol="0" anchor="t">
            <a:spAutoFit/>
          </a:bodyPr>
          <a:lstStyle>
            <a:defPPr>
              <a:defRPr lang="ru-RU"/>
            </a:defPPr>
            <a:lvl1pPr marL="12700">
              <a:lnSpc>
                <a:spcPct val="80000"/>
              </a:lnSpc>
              <a:defRPr sz="1500" b="0">
                <a:solidFill>
                  <a:srgbClr val="FFFFFF"/>
                </a:solidFill>
                <a:latin typeface="Arial Narrow"/>
                <a:cs typeface="Arial Narrow"/>
              </a:defRPr>
            </a:lvl1pPr>
          </a:lstStyle>
          <a:p>
            <a:pPr marL="0">
              <a:lnSpc>
                <a:spcPct val="100000"/>
              </a:lnSpc>
            </a:pPr>
            <a:r>
              <a:rPr lang="ru-RU" sz="1100" dirty="0" smtClean="0"/>
              <a:t>УСЛУГИ</a:t>
            </a:r>
            <a:r>
              <a:rPr lang="en-US" sz="1100" dirty="0" smtClean="0"/>
              <a:t> </a:t>
            </a:r>
            <a:r>
              <a:rPr lang="ru-RU" sz="1100" dirty="0" smtClean="0"/>
              <a:t>И СЕРВИС</a:t>
            </a:r>
            <a:endParaRPr lang="en-US" sz="1100" dirty="0" smtClean="0"/>
          </a:p>
          <a:p>
            <a:pPr marL="0">
              <a:lnSpc>
                <a:spcPct val="100000"/>
              </a:lnSpc>
            </a:pPr>
            <a:endParaRPr lang="ru-RU" sz="1100" dirty="0"/>
          </a:p>
        </p:txBody>
      </p:sp>
      <p:sp>
        <p:nvSpPr>
          <p:cNvPr id="78" name="object 4"/>
          <p:cNvSpPr txBox="1"/>
          <p:nvPr/>
        </p:nvSpPr>
        <p:spPr>
          <a:xfrm>
            <a:off x="3545108" y="1124091"/>
            <a:ext cx="2666998" cy="483960"/>
          </a:xfrm>
          <a:prstGeom prst="rect">
            <a:avLst/>
          </a:prstGeom>
          <a:gradFill flip="none" rotWithShape="1">
            <a:gsLst>
              <a:gs pos="0">
                <a:srgbClr val="E55933"/>
              </a:gs>
              <a:gs pos="100000">
                <a:srgbClr val="BA2A12"/>
              </a:gs>
            </a:gsLst>
            <a:lin ang="10800000" scaled="0"/>
            <a:tileRect/>
          </a:gra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108000" tIns="72000" rIns="72000" bIns="72000" rtlCol="0" anchor="t">
            <a:spAutoFit/>
          </a:bodyPr>
          <a:lstStyle>
            <a:defPPr>
              <a:defRPr lang="ru-RU"/>
            </a:defPPr>
            <a:lvl1pPr marL="12700">
              <a:lnSpc>
                <a:spcPct val="80000"/>
              </a:lnSpc>
              <a:defRPr sz="1500" b="0">
                <a:solidFill>
                  <a:srgbClr val="FFFFFF"/>
                </a:solidFill>
                <a:latin typeface="Arial Narrow"/>
                <a:cs typeface="Arial Narrow"/>
              </a:defRPr>
            </a:lvl1pPr>
          </a:lstStyle>
          <a:p>
            <a:pPr marL="0">
              <a:lnSpc>
                <a:spcPct val="100000"/>
              </a:lnSpc>
            </a:pPr>
            <a:r>
              <a:rPr lang="ru-RU" sz="1100" dirty="0" smtClean="0"/>
              <a:t>КОМПЛЕКСЫ</a:t>
            </a:r>
            <a:r>
              <a:rPr lang="en-US" sz="1100" dirty="0" smtClean="0"/>
              <a:t> </a:t>
            </a:r>
            <a:r>
              <a:rPr lang="ru-RU" sz="1100" dirty="0" smtClean="0"/>
              <a:t>АВИАЦИОННОГО</a:t>
            </a:r>
            <a:r>
              <a:rPr lang="ru-RU" sz="1100" dirty="0"/>
              <a:t/>
            </a:r>
            <a:br>
              <a:rPr lang="ru-RU" sz="1100" dirty="0"/>
            </a:br>
            <a:r>
              <a:rPr lang="ru-RU" sz="1100" dirty="0"/>
              <a:t>БАЗИРОВАНИЯ</a:t>
            </a:r>
          </a:p>
        </p:txBody>
      </p:sp>
      <p:sp>
        <p:nvSpPr>
          <p:cNvPr id="79" name="object 4"/>
          <p:cNvSpPr txBox="1"/>
          <p:nvPr/>
        </p:nvSpPr>
        <p:spPr>
          <a:xfrm>
            <a:off x="3545107" y="5062979"/>
            <a:ext cx="2666998" cy="483960"/>
          </a:xfrm>
          <a:prstGeom prst="rect">
            <a:avLst/>
          </a:prstGeom>
          <a:gradFill flip="none" rotWithShape="1">
            <a:gsLst>
              <a:gs pos="0">
                <a:srgbClr val="E55933"/>
              </a:gs>
              <a:gs pos="100000">
                <a:srgbClr val="BA2A12"/>
              </a:gs>
            </a:gsLst>
            <a:lin ang="10800000" scaled="0"/>
            <a:tileRect/>
          </a:gra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108000" tIns="72000" rIns="72000" bIns="72000" rtlCol="0" anchor="t">
            <a:spAutoFit/>
          </a:bodyPr>
          <a:lstStyle>
            <a:defPPr>
              <a:defRPr lang="ru-RU"/>
            </a:defPPr>
            <a:lvl1pPr marL="12700">
              <a:lnSpc>
                <a:spcPct val="80000"/>
              </a:lnSpc>
              <a:defRPr sz="1500" b="0">
                <a:solidFill>
                  <a:srgbClr val="FFFFFF"/>
                </a:solidFill>
                <a:latin typeface="Arial Narrow"/>
                <a:cs typeface="Arial Narrow"/>
              </a:defRPr>
            </a:lvl1pPr>
          </a:lstStyle>
          <a:p>
            <a:pPr marL="0">
              <a:lnSpc>
                <a:spcPct val="100000"/>
              </a:lnSpc>
            </a:pPr>
            <a:r>
              <a:rPr lang="ru-RU" sz="1100" dirty="0"/>
              <a:t>ОБРАЗОВАТЕЛЬНАЯ</a:t>
            </a:r>
            <a:br>
              <a:rPr lang="ru-RU" sz="1100" dirty="0"/>
            </a:br>
            <a:r>
              <a:rPr lang="ru-RU" sz="1100" dirty="0"/>
              <a:t>ДЕЯТЕЛЬНОСТЬ</a:t>
            </a:r>
          </a:p>
        </p:txBody>
      </p:sp>
      <p:sp>
        <p:nvSpPr>
          <p:cNvPr id="44" name="object 4"/>
          <p:cNvSpPr txBox="1"/>
          <p:nvPr/>
        </p:nvSpPr>
        <p:spPr>
          <a:xfrm>
            <a:off x="571513" y="3084695"/>
            <a:ext cx="2666998" cy="483960"/>
          </a:xfrm>
          <a:prstGeom prst="rect">
            <a:avLst/>
          </a:prstGeom>
          <a:gradFill>
            <a:gsLst>
              <a:gs pos="0">
                <a:srgbClr val="363F60"/>
              </a:gs>
              <a:gs pos="100000">
                <a:srgbClr val="4E6186"/>
              </a:gs>
            </a:gsLst>
            <a:lin ang="0" scaled="0"/>
          </a:gra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108000" tIns="72000" rIns="72000" bIns="72000" rtlCol="0" anchor="t">
            <a:spAutoFit/>
          </a:bodyPr>
          <a:lstStyle>
            <a:defPPr>
              <a:defRPr lang="ru-RU"/>
            </a:defPPr>
            <a:lvl1pPr algn="ctr">
              <a:lnSpc>
                <a:spcPct val="100000"/>
              </a:lnSpc>
              <a:defRPr b="0">
                <a:solidFill>
                  <a:schemeClr val="bg1"/>
                </a:solidFill>
                <a:latin typeface="Arial Narrow"/>
                <a:cs typeface="Arial Narrow"/>
              </a:defRPr>
            </a:lvl1pPr>
          </a:lstStyle>
          <a:p>
            <a:pPr algn="l"/>
            <a:r>
              <a:rPr lang="ru-RU" sz="1100" dirty="0"/>
              <a:t>ИНТЕРНЕТ</a:t>
            </a:r>
            <a:r>
              <a:rPr lang="en-US" sz="1100" dirty="0"/>
              <a:t> </a:t>
            </a:r>
            <a:r>
              <a:rPr lang="ru-RU" sz="1100" dirty="0"/>
              <a:t>ВЕЩЕЙ</a:t>
            </a:r>
            <a:r>
              <a:rPr lang="en-US" sz="1100" dirty="0"/>
              <a:t> </a:t>
            </a:r>
            <a:r>
              <a:rPr lang="ru-RU" sz="1100" dirty="0" smtClean="0"/>
              <a:t/>
            </a:r>
            <a:br>
              <a:rPr lang="ru-RU" sz="1100" dirty="0" smtClean="0"/>
            </a:br>
            <a:r>
              <a:rPr lang="ru-RU" sz="1100" dirty="0" smtClean="0"/>
              <a:t>(</a:t>
            </a:r>
            <a:r>
              <a:rPr lang="en-US" sz="1100" dirty="0" err="1"/>
              <a:t>IoT</a:t>
            </a:r>
            <a:r>
              <a:rPr lang="en-US" sz="1100" dirty="0" smtClean="0"/>
              <a:t>)</a:t>
            </a:r>
            <a:endParaRPr lang="en-US" sz="1100" dirty="0"/>
          </a:p>
        </p:txBody>
      </p:sp>
      <p:sp>
        <p:nvSpPr>
          <p:cNvPr id="70" name="object 4"/>
          <p:cNvSpPr txBox="1"/>
          <p:nvPr/>
        </p:nvSpPr>
        <p:spPr>
          <a:xfrm>
            <a:off x="6518702" y="3084695"/>
            <a:ext cx="2666998" cy="483960"/>
          </a:xfrm>
          <a:prstGeom prst="rect">
            <a:avLst/>
          </a:prstGeom>
          <a:gradFill>
            <a:gsLst>
              <a:gs pos="0">
                <a:srgbClr val="363F60"/>
              </a:gs>
              <a:gs pos="100000">
                <a:srgbClr val="4E6186"/>
              </a:gs>
            </a:gsLst>
            <a:lin ang="0" scaled="0"/>
          </a:gra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108000" tIns="72000" rIns="72000" bIns="72000" rtlCol="0" anchor="t">
            <a:spAutoFit/>
          </a:bodyPr>
          <a:lstStyle>
            <a:defPPr>
              <a:defRPr lang="ru-RU"/>
            </a:defPPr>
            <a:lvl1pPr algn="ctr">
              <a:lnSpc>
                <a:spcPct val="100000"/>
              </a:lnSpc>
              <a:defRPr b="0">
                <a:solidFill>
                  <a:schemeClr val="bg1"/>
                </a:solidFill>
                <a:latin typeface="Arial Narrow"/>
                <a:cs typeface="Arial Narrow"/>
              </a:defRPr>
            </a:lvl1pPr>
          </a:lstStyle>
          <a:p>
            <a:pPr algn="l"/>
            <a:r>
              <a:rPr lang="ru-RU" sz="1100" dirty="0"/>
              <a:t>ДАТЧИКИ </a:t>
            </a:r>
            <a:r>
              <a:rPr lang="ru-RU" sz="1100" dirty="0" smtClean="0"/>
              <a:t>И</a:t>
            </a:r>
            <a:r>
              <a:rPr lang="en-US" sz="1100" dirty="0" smtClean="0"/>
              <a:t> </a:t>
            </a:r>
            <a:r>
              <a:rPr lang="ru-RU" sz="1100" dirty="0" smtClean="0"/>
              <a:t>ИЗМЕРИТЕЛЬНЫЕ</a:t>
            </a:r>
            <a:r>
              <a:rPr lang="ru-RU" sz="1100" dirty="0"/>
              <a:t/>
            </a:r>
            <a:br>
              <a:rPr lang="ru-RU" sz="1100" dirty="0"/>
            </a:br>
            <a:r>
              <a:rPr lang="ru-RU" sz="1100" dirty="0"/>
              <a:t>СИСТЕМЫ</a:t>
            </a:r>
          </a:p>
        </p:txBody>
      </p:sp>
      <p:sp>
        <p:nvSpPr>
          <p:cNvPr id="80" name="object 4"/>
          <p:cNvSpPr txBox="1"/>
          <p:nvPr/>
        </p:nvSpPr>
        <p:spPr>
          <a:xfrm>
            <a:off x="3545107" y="3084695"/>
            <a:ext cx="2666998" cy="483960"/>
          </a:xfrm>
          <a:prstGeom prst="rect">
            <a:avLst/>
          </a:prstGeom>
          <a:gradFill>
            <a:gsLst>
              <a:gs pos="0">
                <a:srgbClr val="363F60"/>
              </a:gs>
              <a:gs pos="100000">
                <a:srgbClr val="4E6186"/>
              </a:gs>
            </a:gsLst>
            <a:lin ang="0" scaled="0"/>
          </a:gra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108000" tIns="72000" rIns="72000" bIns="72000" rtlCol="0" anchor="t">
            <a:spAutoFit/>
          </a:bodyPr>
          <a:lstStyle>
            <a:defPPr>
              <a:defRPr lang="ru-RU"/>
            </a:defPPr>
            <a:lvl1pPr algn="ctr">
              <a:lnSpc>
                <a:spcPct val="100000"/>
              </a:lnSpc>
              <a:defRPr b="0">
                <a:solidFill>
                  <a:schemeClr val="bg1"/>
                </a:solidFill>
                <a:latin typeface="Arial Narrow"/>
                <a:cs typeface="Arial Narrow"/>
              </a:defRPr>
            </a:lvl1pPr>
          </a:lstStyle>
          <a:p>
            <a:pPr algn="l"/>
            <a:r>
              <a:rPr lang="ru-RU" sz="1100" dirty="0" smtClean="0"/>
              <a:t>СПЕЦИАЛЬНОЕ</a:t>
            </a:r>
            <a:r>
              <a:rPr lang="en-US" sz="1100" dirty="0" smtClean="0"/>
              <a:t> </a:t>
            </a:r>
            <a:r>
              <a:rPr lang="ru-RU" sz="1100" dirty="0" smtClean="0"/>
              <a:t>ПРОГРАММНОЕ</a:t>
            </a:r>
            <a:r>
              <a:rPr lang="ru-RU" sz="1100" dirty="0"/>
              <a:t/>
            </a:r>
            <a:br>
              <a:rPr lang="ru-RU" sz="1100" dirty="0"/>
            </a:br>
            <a:r>
              <a:rPr lang="ru-RU" sz="1100" dirty="0"/>
              <a:t>ОБЕСПЕЧЕНИЕ</a:t>
            </a:r>
          </a:p>
        </p:txBody>
      </p:sp>
      <p:sp>
        <p:nvSpPr>
          <p:cNvPr id="23" name="object 14"/>
          <p:cNvSpPr/>
          <p:nvPr/>
        </p:nvSpPr>
        <p:spPr>
          <a:xfrm>
            <a:off x="571513" y="3096353"/>
            <a:ext cx="8614800" cy="0"/>
          </a:xfrm>
          <a:custGeom>
            <a:avLst/>
            <a:gdLst/>
            <a:ahLst/>
            <a:cxnLst/>
            <a:rect l="l" t="t" r="r" b="b"/>
            <a:pathLst>
              <a:path w="9802495">
                <a:moveTo>
                  <a:pt x="0" y="0"/>
                </a:moveTo>
                <a:lnTo>
                  <a:pt x="9802342" y="0"/>
                </a:lnTo>
              </a:path>
            </a:pathLst>
          </a:custGeom>
          <a:ln w="48196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14"/>
          <p:cNvSpPr/>
          <p:nvPr/>
        </p:nvSpPr>
        <p:spPr>
          <a:xfrm>
            <a:off x="571513" y="5062978"/>
            <a:ext cx="8614800" cy="0"/>
          </a:xfrm>
          <a:custGeom>
            <a:avLst/>
            <a:gdLst/>
            <a:ahLst/>
            <a:cxnLst/>
            <a:rect l="l" t="t" r="r" b="b"/>
            <a:pathLst>
              <a:path w="9802495">
                <a:moveTo>
                  <a:pt x="0" y="0"/>
                </a:moveTo>
                <a:lnTo>
                  <a:pt x="9802342" y="0"/>
                </a:lnTo>
              </a:path>
            </a:pathLst>
          </a:custGeom>
          <a:ln w="48196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14"/>
          <p:cNvSpPr/>
          <p:nvPr/>
        </p:nvSpPr>
        <p:spPr>
          <a:xfrm>
            <a:off x="571513" y="1120917"/>
            <a:ext cx="8614800" cy="0"/>
          </a:xfrm>
          <a:custGeom>
            <a:avLst/>
            <a:gdLst/>
            <a:ahLst/>
            <a:cxnLst/>
            <a:rect l="l" t="t" r="r" b="b"/>
            <a:pathLst>
              <a:path w="9802495">
                <a:moveTo>
                  <a:pt x="0" y="0"/>
                </a:moveTo>
                <a:lnTo>
                  <a:pt x="9802342" y="0"/>
                </a:lnTo>
              </a:path>
            </a:pathLst>
          </a:custGeom>
          <a:ln w="48196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3943580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Work\Презентации\2018-04-23_Презентация Радар\presentation_final_Folder\Территория\2_map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2850"/>
            <a:ext cx="10698114" cy="756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7" name="bk object 48"/>
          <p:cNvSpPr/>
          <p:nvPr/>
        </p:nvSpPr>
        <p:spPr>
          <a:xfrm>
            <a:off x="6646705" y="6241546"/>
            <a:ext cx="2320925" cy="147955"/>
          </a:xfrm>
          <a:custGeom>
            <a:avLst/>
            <a:gdLst/>
            <a:ahLst/>
            <a:cxnLst/>
            <a:rect l="l" t="t" r="r" b="b"/>
            <a:pathLst>
              <a:path w="2320925" h="147954">
                <a:moveTo>
                  <a:pt x="0" y="0"/>
                </a:moveTo>
                <a:lnTo>
                  <a:pt x="0" y="147662"/>
                </a:lnTo>
                <a:lnTo>
                  <a:pt x="2320912" y="147662"/>
                </a:lnTo>
              </a:path>
            </a:pathLst>
          </a:custGeom>
          <a:ln w="9525">
            <a:solidFill>
              <a:srgbClr val="F36F2C"/>
            </a:solidFill>
          </a:ln>
        </p:spPr>
        <p:txBody>
          <a:bodyPr wrap="square" lIns="0" tIns="0" rIns="0" bIns="0" rtlCol="0"/>
          <a:lstStyle/>
          <a:p>
            <a:endParaRPr>
              <a:latin typeface="Arial Narrow" panose="020B0606020202030204" pitchFamily="34" charset="0"/>
            </a:endParaRPr>
          </a:p>
        </p:txBody>
      </p:sp>
      <p:sp>
        <p:nvSpPr>
          <p:cNvPr id="33" name="bk object 44"/>
          <p:cNvSpPr/>
          <p:nvPr/>
        </p:nvSpPr>
        <p:spPr>
          <a:xfrm>
            <a:off x="1211996" y="1977307"/>
            <a:ext cx="678180" cy="675136"/>
          </a:xfrm>
          <a:custGeom>
            <a:avLst/>
            <a:gdLst/>
            <a:ahLst/>
            <a:cxnLst/>
            <a:rect l="l" t="t" r="r" b="b"/>
            <a:pathLst>
              <a:path w="678180" h="648969">
                <a:moveTo>
                  <a:pt x="0" y="0"/>
                </a:moveTo>
                <a:lnTo>
                  <a:pt x="0" y="648970"/>
                </a:lnTo>
                <a:lnTo>
                  <a:pt x="677811" y="648970"/>
                </a:lnTo>
              </a:path>
            </a:pathLst>
          </a:custGeom>
          <a:ln w="9525">
            <a:solidFill>
              <a:srgbClr val="F36F2C"/>
            </a:solidFill>
          </a:ln>
        </p:spPr>
        <p:txBody>
          <a:bodyPr wrap="square" lIns="0" tIns="0" rIns="0" bIns="0" rtlCol="0"/>
          <a:lstStyle/>
          <a:p>
            <a:endParaRPr>
              <a:latin typeface="Arial Narrow" panose="020B0606020202030204" pitchFamily="34" charset="0"/>
            </a:endParaRPr>
          </a:p>
        </p:txBody>
      </p:sp>
      <p:sp>
        <p:nvSpPr>
          <p:cNvPr id="34" name="bk object 45"/>
          <p:cNvSpPr/>
          <p:nvPr/>
        </p:nvSpPr>
        <p:spPr>
          <a:xfrm>
            <a:off x="2237591" y="1952625"/>
            <a:ext cx="777240" cy="1634407"/>
          </a:xfrm>
          <a:custGeom>
            <a:avLst/>
            <a:gdLst/>
            <a:ahLst/>
            <a:cxnLst/>
            <a:rect l="l" t="t" r="r" b="b"/>
            <a:pathLst>
              <a:path w="777239" h="1609725">
                <a:moveTo>
                  <a:pt x="777074" y="0"/>
                </a:moveTo>
                <a:lnTo>
                  <a:pt x="777074" y="1609737"/>
                </a:lnTo>
                <a:lnTo>
                  <a:pt x="0" y="1609737"/>
                </a:lnTo>
              </a:path>
            </a:pathLst>
          </a:custGeom>
          <a:ln w="9525">
            <a:solidFill>
              <a:srgbClr val="F36F2C"/>
            </a:solidFill>
          </a:ln>
        </p:spPr>
        <p:txBody>
          <a:bodyPr wrap="square" lIns="0" tIns="0" rIns="0" bIns="0" rtlCol="0"/>
          <a:lstStyle/>
          <a:p>
            <a:endParaRPr>
              <a:latin typeface="Arial Narrow" panose="020B0606020202030204" pitchFamily="34" charset="0"/>
            </a:endParaRPr>
          </a:p>
        </p:txBody>
      </p:sp>
      <p:sp>
        <p:nvSpPr>
          <p:cNvPr id="35" name="bk object 46"/>
          <p:cNvSpPr/>
          <p:nvPr/>
        </p:nvSpPr>
        <p:spPr>
          <a:xfrm>
            <a:off x="2237585" y="1952625"/>
            <a:ext cx="2593975" cy="1746755"/>
          </a:xfrm>
          <a:custGeom>
            <a:avLst/>
            <a:gdLst/>
            <a:ahLst/>
            <a:cxnLst/>
            <a:rect l="l" t="t" r="r" b="b"/>
            <a:pathLst>
              <a:path w="2593975" h="1700529">
                <a:moveTo>
                  <a:pt x="2593987" y="0"/>
                </a:moveTo>
                <a:lnTo>
                  <a:pt x="2593987" y="1700288"/>
                </a:lnTo>
                <a:lnTo>
                  <a:pt x="0" y="1700288"/>
                </a:lnTo>
              </a:path>
            </a:pathLst>
          </a:custGeom>
          <a:ln w="9525">
            <a:solidFill>
              <a:srgbClr val="F36F2C"/>
            </a:solidFill>
          </a:ln>
        </p:spPr>
        <p:txBody>
          <a:bodyPr wrap="square" lIns="0" tIns="0" rIns="0" bIns="0" rtlCol="0"/>
          <a:lstStyle/>
          <a:p>
            <a:endParaRPr>
              <a:latin typeface="Arial Narrow" panose="020B0606020202030204" pitchFamily="34" charset="0"/>
            </a:endParaRPr>
          </a:p>
        </p:txBody>
      </p:sp>
      <p:sp>
        <p:nvSpPr>
          <p:cNvPr id="36" name="bk object 47"/>
          <p:cNvSpPr/>
          <p:nvPr/>
        </p:nvSpPr>
        <p:spPr>
          <a:xfrm>
            <a:off x="2287248" y="4342937"/>
            <a:ext cx="727710" cy="1169670"/>
          </a:xfrm>
          <a:custGeom>
            <a:avLst/>
            <a:gdLst/>
            <a:ahLst/>
            <a:cxnLst/>
            <a:rect l="l" t="t" r="r" b="b"/>
            <a:pathLst>
              <a:path w="727710" h="1169670">
                <a:moveTo>
                  <a:pt x="727417" y="1169250"/>
                </a:moveTo>
                <a:lnTo>
                  <a:pt x="727417" y="0"/>
                </a:lnTo>
                <a:lnTo>
                  <a:pt x="0" y="0"/>
                </a:lnTo>
              </a:path>
            </a:pathLst>
          </a:custGeom>
          <a:ln w="9525">
            <a:solidFill>
              <a:srgbClr val="F36F2C"/>
            </a:solidFill>
          </a:ln>
        </p:spPr>
        <p:txBody>
          <a:bodyPr wrap="square" lIns="0" tIns="0" rIns="0" bIns="0" rtlCol="0"/>
          <a:lstStyle/>
          <a:p>
            <a:endParaRPr>
              <a:latin typeface="Arial Narrow" panose="020B0606020202030204" pitchFamily="34" charset="0"/>
            </a:endParaRPr>
          </a:p>
        </p:txBody>
      </p:sp>
      <p:sp>
        <p:nvSpPr>
          <p:cNvPr id="38" name="bk object 49"/>
          <p:cNvSpPr/>
          <p:nvPr/>
        </p:nvSpPr>
        <p:spPr>
          <a:xfrm>
            <a:off x="1211996" y="3376746"/>
            <a:ext cx="491490" cy="2135505"/>
          </a:xfrm>
          <a:custGeom>
            <a:avLst/>
            <a:gdLst/>
            <a:ahLst/>
            <a:cxnLst/>
            <a:rect l="l" t="t" r="r" b="b"/>
            <a:pathLst>
              <a:path w="491489" h="2135504">
                <a:moveTo>
                  <a:pt x="0" y="2135441"/>
                </a:moveTo>
                <a:lnTo>
                  <a:pt x="0" y="0"/>
                </a:lnTo>
                <a:lnTo>
                  <a:pt x="491401" y="0"/>
                </a:lnTo>
              </a:path>
            </a:pathLst>
          </a:custGeom>
          <a:ln w="9525">
            <a:solidFill>
              <a:srgbClr val="F36F2C"/>
            </a:solidFill>
          </a:ln>
        </p:spPr>
        <p:txBody>
          <a:bodyPr wrap="square" lIns="0" tIns="0" rIns="0" bIns="0" rtlCol="0"/>
          <a:lstStyle/>
          <a:p>
            <a:endParaRPr>
              <a:latin typeface="Arial Narrow" panose="020B0606020202030204" pitchFamily="34" charset="0"/>
            </a:endParaRPr>
          </a:p>
        </p:txBody>
      </p:sp>
      <p:sp>
        <p:nvSpPr>
          <p:cNvPr id="39" name="bk object 50"/>
          <p:cNvSpPr/>
          <p:nvPr/>
        </p:nvSpPr>
        <p:spPr>
          <a:xfrm>
            <a:off x="4805206" y="5066323"/>
            <a:ext cx="191135" cy="446405"/>
          </a:xfrm>
          <a:custGeom>
            <a:avLst/>
            <a:gdLst/>
            <a:ahLst/>
            <a:cxnLst/>
            <a:rect l="l" t="t" r="r" b="b"/>
            <a:pathLst>
              <a:path w="191135" h="446404">
                <a:moveTo>
                  <a:pt x="190626" y="0"/>
                </a:moveTo>
                <a:lnTo>
                  <a:pt x="0" y="0"/>
                </a:lnTo>
                <a:lnTo>
                  <a:pt x="0" y="445871"/>
                </a:lnTo>
              </a:path>
            </a:pathLst>
          </a:custGeom>
          <a:ln w="9525">
            <a:solidFill>
              <a:srgbClr val="F36F2C"/>
            </a:solidFill>
          </a:ln>
        </p:spPr>
        <p:txBody>
          <a:bodyPr wrap="square" lIns="0" tIns="0" rIns="0" bIns="0" rtlCol="0"/>
          <a:lstStyle/>
          <a:p>
            <a:endParaRPr>
              <a:latin typeface="Arial Narrow" panose="020B0606020202030204" pitchFamily="34" charset="0"/>
            </a:endParaRPr>
          </a:p>
        </p:txBody>
      </p:sp>
      <p:sp>
        <p:nvSpPr>
          <p:cNvPr id="40" name="Овал 39"/>
          <p:cNvSpPr/>
          <p:nvPr/>
        </p:nvSpPr>
        <p:spPr>
          <a:xfrm>
            <a:off x="1893890" y="2583654"/>
            <a:ext cx="144000" cy="144000"/>
          </a:xfrm>
          <a:prstGeom prst="ellipse">
            <a:avLst/>
          </a:prstGeom>
          <a:gradFill flip="none" rotWithShape="1">
            <a:gsLst>
              <a:gs pos="0">
                <a:srgbClr val="E55933"/>
              </a:gs>
              <a:gs pos="100000">
                <a:srgbClr val="BA2A12"/>
              </a:gs>
            </a:gsLst>
            <a:path path="circle">
              <a:fillToRect l="50000" t="50000" r="50000" b="50000"/>
            </a:path>
            <a:tileRect/>
          </a:gra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72000" tIns="54000" rIns="72000" bIns="72000" rtlCol="0" anchor="t"/>
          <a:lstStyle/>
          <a:p>
            <a:pPr marL="12700"/>
            <a:endParaRPr lang="ru-RU" sz="900">
              <a:solidFill>
                <a:srgbClr val="FFFFFF"/>
              </a:solidFill>
              <a:latin typeface="Arial Narrow" panose="020B0606020202030204" pitchFamily="34" charset="0"/>
              <a:cs typeface="Arial Narrow"/>
            </a:endParaRPr>
          </a:p>
        </p:txBody>
      </p:sp>
      <p:sp>
        <p:nvSpPr>
          <p:cNvPr id="41" name="Овал 40"/>
          <p:cNvSpPr/>
          <p:nvPr/>
        </p:nvSpPr>
        <p:spPr>
          <a:xfrm>
            <a:off x="1705441" y="3312320"/>
            <a:ext cx="144000" cy="144000"/>
          </a:xfrm>
          <a:prstGeom prst="ellipse">
            <a:avLst/>
          </a:prstGeom>
          <a:gradFill flip="none" rotWithShape="1">
            <a:gsLst>
              <a:gs pos="0">
                <a:srgbClr val="E55933"/>
              </a:gs>
              <a:gs pos="100000">
                <a:srgbClr val="BA2A12"/>
              </a:gs>
            </a:gsLst>
            <a:path path="circle">
              <a:fillToRect l="50000" t="50000" r="50000" b="50000"/>
            </a:path>
            <a:tileRect/>
          </a:gra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72000" tIns="54000" rIns="72000" bIns="72000" rtlCol="0" anchor="t"/>
          <a:lstStyle/>
          <a:p>
            <a:pPr marL="12700"/>
            <a:endParaRPr lang="ru-RU" sz="900">
              <a:solidFill>
                <a:srgbClr val="FFFFFF"/>
              </a:solidFill>
              <a:latin typeface="Arial Narrow" panose="020B0606020202030204" pitchFamily="34" charset="0"/>
              <a:cs typeface="Arial Narrow"/>
            </a:endParaRPr>
          </a:p>
        </p:txBody>
      </p:sp>
      <p:sp>
        <p:nvSpPr>
          <p:cNvPr id="42" name="Овал 41"/>
          <p:cNvSpPr/>
          <p:nvPr/>
        </p:nvSpPr>
        <p:spPr>
          <a:xfrm>
            <a:off x="2091529" y="3520748"/>
            <a:ext cx="144000" cy="144000"/>
          </a:xfrm>
          <a:prstGeom prst="ellipse">
            <a:avLst/>
          </a:prstGeom>
          <a:gradFill flip="none" rotWithShape="1">
            <a:gsLst>
              <a:gs pos="0">
                <a:srgbClr val="E55933"/>
              </a:gs>
              <a:gs pos="100000">
                <a:srgbClr val="BA2A12"/>
              </a:gs>
            </a:gsLst>
            <a:path path="circle">
              <a:fillToRect l="50000" t="50000" r="50000" b="50000"/>
            </a:path>
            <a:tileRect/>
          </a:gra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72000" tIns="54000" rIns="72000" bIns="72000" rtlCol="0" anchor="t"/>
          <a:lstStyle/>
          <a:p>
            <a:pPr marL="12700"/>
            <a:endParaRPr lang="ru-RU" sz="900">
              <a:solidFill>
                <a:srgbClr val="FFFFFF"/>
              </a:solidFill>
              <a:latin typeface="Arial Narrow" panose="020B0606020202030204" pitchFamily="34" charset="0"/>
              <a:cs typeface="Arial Narrow"/>
            </a:endParaRPr>
          </a:p>
        </p:txBody>
      </p:sp>
      <p:sp>
        <p:nvSpPr>
          <p:cNvPr id="43" name="Овал 42"/>
          <p:cNvSpPr/>
          <p:nvPr/>
        </p:nvSpPr>
        <p:spPr>
          <a:xfrm>
            <a:off x="2091529" y="3628929"/>
            <a:ext cx="144000" cy="144000"/>
          </a:xfrm>
          <a:prstGeom prst="ellipse">
            <a:avLst/>
          </a:prstGeom>
          <a:gradFill flip="none" rotWithShape="1">
            <a:gsLst>
              <a:gs pos="0">
                <a:srgbClr val="E55933"/>
              </a:gs>
              <a:gs pos="100000">
                <a:srgbClr val="BA2A12"/>
              </a:gs>
            </a:gsLst>
            <a:path path="circle">
              <a:fillToRect l="50000" t="50000" r="50000" b="50000"/>
            </a:path>
            <a:tileRect/>
          </a:gra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72000" tIns="54000" rIns="72000" bIns="72000" rtlCol="0" anchor="t"/>
          <a:lstStyle/>
          <a:p>
            <a:pPr marL="12700"/>
            <a:endParaRPr lang="ru-RU" sz="900">
              <a:solidFill>
                <a:srgbClr val="FFFFFF"/>
              </a:solidFill>
              <a:latin typeface="Arial Narrow" panose="020B0606020202030204" pitchFamily="34" charset="0"/>
              <a:cs typeface="Arial Narrow"/>
            </a:endParaRPr>
          </a:p>
        </p:txBody>
      </p:sp>
      <p:sp>
        <p:nvSpPr>
          <p:cNvPr id="44" name="Овал 43"/>
          <p:cNvSpPr/>
          <p:nvPr/>
        </p:nvSpPr>
        <p:spPr>
          <a:xfrm>
            <a:off x="2146300" y="4274340"/>
            <a:ext cx="144000" cy="144000"/>
          </a:xfrm>
          <a:prstGeom prst="ellipse">
            <a:avLst/>
          </a:prstGeom>
          <a:gradFill flip="none" rotWithShape="1">
            <a:gsLst>
              <a:gs pos="0">
                <a:srgbClr val="E55933"/>
              </a:gs>
              <a:gs pos="100000">
                <a:srgbClr val="BA2A12"/>
              </a:gs>
            </a:gsLst>
            <a:path path="circle">
              <a:fillToRect l="50000" t="50000" r="50000" b="50000"/>
            </a:path>
            <a:tileRect/>
          </a:gra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72000" tIns="54000" rIns="72000" bIns="72000" rtlCol="0" anchor="t"/>
          <a:lstStyle/>
          <a:p>
            <a:pPr marL="12700"/>
            <a:endParaRPr lang="ru-RU" sz="900">
              <a:solidFill>
                <a:srgbClr val="FFFFFF"/>
              </a:solidFill>
              <a:latin typeface="Arial Narrow" panose="020B0606020202030204" pitchFamily="34" charset="0"/>
              <a:cs typeface="Arial Narrow"/>
            </a:endParaRPr>
          </a:p>
        </p:txBody>
      </p:sp>
      <p:sp>
        <p:nvSpPr>
          <p:cNvPr id="45" name="Овал 44"/>
          <p:cNvSpPr/>
          <p:nvPr/>
        </p:nvSpPr>
        <p:spPr>
          <a:xfrm>
            <a:off x="4996653" y="4994323"/>
            <a:ext cx="144000" cy="144000"/>
          </a:xfrm>
          <a:prstGeom prst="ellipse">
            <a:avLst/>
          </a:prstGeom>
          <a:gradFill flip="none" rotWithShape="1">
            <a:gsLst>
              <a:gs pos="0">
                <a:srgbClr val="E55933"/>
              </a:gs>
              <a:gs pos="100000">
                <a:srgbClr val="BA2A12"/>
              </a:gs>
            </a:gsLst>
            <a:path path="circle">
              <a:fillToRect l="50000" t="50000" r="50000" b="50000"/>
            </a:path>
            <a:tileRect/>
          </a:gra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72000" tIns="54000" rIns="72000" bIns="72000" rtlCol="0" anchor="t"/>
          <a:lstStyle/>
          <a:p>
            <a:pPr marL="12700"/>
            <a:endParaRPr lang="ru-RU" sz="900">
              <a:solidFill>
                <a:srgbClr val="FFFFFF"/>
              </a:solidFill>
              <a:latin typeface="Arial Narrow" panose="020B0606020202030204" pitchFamily="34" charset="0"/>
              <a:cs typeface="Arial Narrow"/>
            </a:endParaRPr>
          </a:p>
        </p:txBody>
      </p:sp>
      <p:sp>
        <p:nvSpPr>
          <p:cNvPr id="46" name="Овал 45"/>
          <p:cNvSpPr/>
          <p:nvPr/>
        </p:nvSpPr>
        <p:spPr>
          <a:xfrm>
            <a:off x="8964608" y="6314502"/>
            <a:ext cx="144000" cy="144000"/>
          </a:xfrm>
          <a:prstGeom prst="ellipse">
            <a:avLst/>
          </a:prstGeom>
          <a:gradFill flip="none" rotWithShape="1">
            <a:gsLst>
              <a:gs pos="0">
                <a:srgbClr val="E55933"/>
              </a:gs>
              <a:gs pos="100000">
                <a:srgbClr val="BA2A12"/>
              </a:gs>
            </a:gsLst>
            <a:path path="circle">
              <a:fillToRect l="50000" t="50000" r="50000" b="50000"/>
            </a:path>
            <a:tileRect/>
          </a:gra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72000" tIns="54000" rIns="72000" bIns="72000" rtlCol="0" anchor="t"/>
          <a:lstStyle/>
          <a:p>
            <a:pPr marL="12700"/>
            <a:endParaRPr lang="ru-RU" sz="900">
              <a:solidFill>
                <a:srgbClr val="FFFFFF"/>
              </a:solidFill>
              <a:latin typeface="Arial Narrow" panose="020B0606020202030204" pitchFamily="34" charset="0"/>
              <a:cs typeface="Arial Narrow"/>
            </a:endParaRPr>
          </a:p>
        </p:txBody>
      </p:sp>
      <p:sp>
        <p:nvSpPr>
          <p:cNvPr id="47" name="Прямоугольник 46"/>
          <p:cNvSpPr/>
          <p:nvPr/>
        </p:nvSpPr>
        <p:spPr>
          <a:xfrm>
            <a:off x="705079" y="1449577"/>
            <a:ext cx="1604644" cy="532905"/>
          </a:xfrm>
          <a:prstGeom prst="rect">
            <a:avLst/>
          </a:prstGeom>
          <a:gradFill>
            <a:gsLst>
              <a:gs pos="0">
                <a:srgbClr val="363F60"/>
              </a:gs>
              <a:gs pos="100000">
                <a:srgbClr val="4E6186"/>
              </a:gs>
            </a:gsLst>
            <a:lin ang="0" scaled="0"/>
          </a:gradFill>
        </p:spPr>
        <p:txBody>
          <a:bodyPr wrap="square" lIns="72000" tIns="54000" rIns="72000" bIns="72000" rtlCol="0" anchor="t"/>
          <a:lstStyle/>
          <a:p>
            <a:pPr marL="12700" marR="774065">
              <a:lnSpc>
                <a:spcPct val="100000"/>
              </a:lnSpc>
            </a:pPr>
            <a:endParaRPr lang="ru-RU" sz="900" b="1" dirty="0">
              <a:latin typeface="Arial Narrow" panose="020B0606020202030204" pitchFamily="34" charset="0"/>
              <a:cs typeface="Arial Narrow"/>
            </a:endParaRPr>
          </a:p>
        </p:txBody>
      </p:sp>
      <p:sp>
        <p:nvSpPr>
          <p:cNvPr id="48" name="bk object 19"/>
          <p:cNvSpPr/>
          <p:nvPr/>
        </p:nvSpPr>
        <p:spPr>
          <a:xfrm>
            <a:off x="705078" y="377977"/>
            <a:ext cx="1604479" cy="1071600"/>
          </a:xfrm>
          <a:prstGeom prst="rect">
            <a:avLst/>
          </a:prstGeom>
          <a:blipFill>
            <a:blip r:embed="rId4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latin typeface="Arial Narrow" panose="020B0606020202030204" pitchFamily="34" charset="0"/>
            </a:endParaRPr>
          </a:p>
        </p:txBody>
      </p:sp>
      <p:sp>
        <p:nvSpPr>
          <p:cNvPr id="49" name="bk object 20"/>
          <p:cNvSpPr/>
          <p:nvPr/>
        </p:nvSpPr>
        <p:spPr>
          <a:xfrm>
            <a:off x="2516962" y="377977"/>
            <a:ext cx="1604479" cy="1071600"/>
          </a:xfrm>
          <a:prstGeom prst="rect">
            <a:avLst/>
          </a:prstGeom>
          <a:blipFill>
            <a:blip r:embed="rId5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latin typeface="Arial Narrow" panose="020B0606020202030204" pitchFamily="34" charset="0"/>
            </a:endParaRPr>
          </a:p>
        </p:txBody>
      </p:sp>
      <p:sp>
        <p:nvSpPr>
          <p:cNvPr id="50" name="bk object 21"/>
          <p:cNvSpPr/>
          <p:nvPr/>
        </p:nvSpPr>
        <p:spPr>
          <a:xfrm>
            <a:off x="4328845" y="377977"/>
            <a:ext cx="1604492" cy="1071600"/>
          </a:xfrm>
          <a:prstGeom prst="rect">
            <a:avLst/>
          </a:prstGeom>
          <a:blipFill>
            <a:blip r:embed="rId6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latin typeface="Arial Narrow" panose="020B0606020202030204" pitchFamily="34" charset="0"/>
            </a:endParaRPr>
          </a:p>
        </p:txBody>
      </p:sp>
      <p:sp>
        <p:nvSpPr>
          <p:cNvPr id="51" name="Прямоугольник 50"/>
          <p:cNvSpPr/>
          <p:nvPr/>
        </p:nvSpPr>
        <p:spPr>
          <a:xfrm>
            <a:off x="2516963" y="1449577"/>
            <a:ext cx="1604644" cy="532905"/>
          </a:xfrm>
          <a:prstGeom prst="rect">
            <a:avLst/>
          </a:prstGeom>
          <a:gradFill>
            <a:gsLst>
              <a:gs pos="0">
                <a:srgbClr val="363F60"/>
              </a:gs>
              <a:gs pos="100000">
                <a:srgbClr val="4E6186"/>
              </a:gs>
            </a:gsLst>
            <a:lin ang="0" scaled="0"/>
          </a:gradFill>
        </p:spPr>
        <p:txBody>
          <a:bodyPr wrap="square" lIns="72000" tIns="54000" rIns="72000" bIns="72000" rtlCol="0" anchor="t"/>
          <a:lstStyle/>
          <a:p>
            <a:pPr marL="12700" marR="774065">
              <a:lnSpc>
                <a:spcPct val="100000"/>
              </a:lnSpc>
            </a:pPr>
            <a:endParaRPr lang="ru-RU" sz="900" b="1" dirty="0">
              <a:latin typeface="Arial Narrow" panose="020B0606020202030204" pitchFamily="34" charset="0"/>
              <a:cs typeface="Arial Narrow"/>
            </a:endParaRPr>
          </a:p>
        </p:txBody>
      </p:sp>
      <p:sp>
        <p:nvSpPr>
          <p:cNvPr id="52" name="Прямоугольник 51"/>
          <p:cNvSpPr/>
          <p:nvPr/>
        </p:nvSpPr>
        <p:spPr>
          <a:xfrm>
            <a:off x="4328693" y="1449577"/>
            <a:ext cx="1604644" cy="532905"/>
          </a:xfrm>
          <a:prstGeom prst="rect">
            <a:avLst/>
          </a:prstGeom>
          <a:gradFill>
            <a:gsLst>
              <a:gs pos="0">
                <a:srgbClr val="363F60"/>
              </a:gs>
              <a:gs pos="100000">
                <a:srgbClr val="4E6186"/>
              </a:gs>
            </a:gsLst>
            <a:lin ang="0" scaled="0"/>
          </a:gradFill>
        </p:spPr>
        <p:txBody>
          <a:bodyPr wrap="square" lIns="72000" tIns="54000" rIns="72000" bIns="72000" rtlCol="0" anchor="t"/>
          <a:lstStyle/>
          <a:p>
            <a:pPr marL="12700" marR="774065">
              <a:lnSpc>
                <a:spcPct val="100000"/>
              </a:lnSpc>
            </a:pPr>
            <a:endParaRPr lang="ru-RU" sz="900" b="1" dirty="0">
              <a:latin typeface="Arial Narrow" panose="020B0606020202030204" pitchFamily="34" charset="0"/>
              <a:cs typeface="Arial Narrow"/>
            </a:endParaRPr>
          </a:p>
        </p:txBody>
      </p:sp>
      <p:sp>
        <p:nvSpPr>
          <p:cNvPr id="53" name="Прямоугольник 52"/>
          <p:cNvSpPr/>
          <p:nvPr/>
        </p:nvSpPr>
        <p:spPr>
          <a:xfrm>
            <a:off x="704913" y="6581850"/>
            <a:ext cx="1604644" cy="532905"/>
          </a:xfrm>
          <a:prstGeom prst="rect">
            <a:avLst/>
          </a:prstGeom>
          <a:gradFill>
            <a:gsLst>
              <a:gs pos="0">
                <a:srgbClr val="363F60"/>
              </a:gs>
              <a:gs pos="100000">
                <a:srgbClr val="4E6186"/>
              </a:gs>
            </a:gsLst>
            <a:lin ang="0" scaled="0"/>
          </a:gradFill>
        </p:spPr>
        <p:txBody>
          <a:bodyPr wrap="square" lIns="72000" tIns="54000" rIns="72000" bIns="72000" rtlCol="0" anchor="t"/>
          <a:lstStyle/>
          <a:p>
            <a:pPr marL="12700" marR="774065">
              <a:lnSpc>
                <a:spcPct val="100000"/>
              </a:lnSpc>
            </a:pPr>
            <a:endParaRPr lang="ru-RU" sz="900" b="1" dirty="0">
              <a:latin typeface="Arial Narrow" panose="020B0606020202030204" pitchFamily="34" charset="0"/>
              <a:cs typeface="Arial Narrow"/>
            </a:endParaRPr>
          </a:p>
        </p:txBody>
      </p:sp>
      <p:sp>
        <p:nvSpPr>
          <p:cNvPr id="54" name="bk object 32"/>
          <p:cNvSpPr/>
          <p:nvPr/>
        </p:nvSpPr>
        <p:spPr>
          <a:xfrm>
            <a:off x="705078" y="5512180"/>
            <a:ext cx="1604479" cy="1071613"/>
          </a:xfrm>
          <a:prstGeom prst="rect">
            <a:avLst/>
          </a:prstGeom>
          <a:blipFill>
            <a:blip r:embed="rId7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latin typeface="Arial Narrow" panose="020B0606020202030204" pitchFamily="34" charset="0"/>
            </a:endParaRPr>
          </a:p>
        </p:txBody>
      </p:sp>
      <p:sp>
        <p:nvSpPr>
          <p:cNvPr id="55" name="bk object 33"/>
          <p:cNvSpPr/>
          <p:nvPr/>
        </p:nvSpPr>
        <p:spPr>
          <a:xfrm>
            <a:off x="2516962" y="5512180"/>
            <a:ext cx="1604479" cy="1071613"/>
          </a:xfrm>
          <a:prstGeom prst="rect">
            <a:avLst/>
          </a:prstGeom>
          <a:blipFill>
            <a:blip r:embed="rId8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latin typeface="Arial Narrow" panose="020B0606020202030204" pitchFamily="34" charset="0"/>
            </a:endParaRPr>
          </a:p>
        </p:txBody>
      </p:sp>
      <p:sp>
        <p:nvSpPr>
          <p:cNvPr id="56" name="bk object 34"/>
          <p:cNvSpPr/>
          <p:nvPr/>
        </p:nvSpPr>
        <p:spPr>
          <a:xfrm>
            <a:off x="4328845" y="5512180"/>
            <a:ext cx="1604492" cy="1071613"/>
          </a:xfrm>
          <a:prstGeom prst="rect">
            <a:avLst/>
          </a:prstGeom>
          <a:blipFill>
            <a:blip r:embed="rId9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latin typeface="Arial Narrow" panose="020B0606020202030204" pitchFamily="34" charset="0"/>
            </a:endParaRPr>
          </a:p>
        </p:txBody>
      </p:sp>
      <p:sp>
        <p:nvSpPr>
          <p:cNvPr id="57" name="bk object 35"/>
          <p:cNvSpPr/>
          <p:nvPr/>
        </p:nvSpPr>
        <p:spPr>
          <a:xfrm>
            <a:off x="6140729" y="5514263"/>
            <a:ext cx="1604479" cy="1071600"/>
          </a:xfrm>
          <a:prstGeom prst="rect">
            <a:avLst/>
          </a:prstGeom>
          <a:blipFill>
            <a:blip r:embed="rId10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latin typeface="Arial Narrow" panose="020B0606020202030204" pitchFamily="34" charset="0"/>
            </a:endParaRPr>
          </a:p>
        </p:txBody>
      </p:sp>
      <p:sp>
        <p:nvSpPr>
          <p:cNvPr id="58" name="Прямоугольник 57"/>
          <p:cNvSpPr/>
          <p:nvPr/>
        </p:nvSpPr>
        <p:spPr>
          <a:xfrm>
            <a:off x="2516797" y="6581850"/>
            <a:ext cx="1604644" cy="532905"/>
          </a:xfrm>
          <a:prstGeom prst="rect">
            <a:avLst/>
          </a:prstGeom>
          <a:gradFill>
            <a:gsLst>
              <a:gs pos="0">
                <a:srgbClr val="363F60"/>
              </a:gs>
              <a:gs pos="100000">
                <a:srgbClr val="4E6186"/>
              </a:gs>
            </a:gsLst>
            <a:lin ang="0" scaled="0"/>
          </a:gradFill>
        </p:spPr>
        <p:txBody>
          <a:bodyPr wrap="square" lIns="72000" tIns="54000" rIns="72000" bIns="72000" rtlCol="0" anchor="t"/>
          <a:lstStyle/>
          <a:p>
            <a:pPr marL="12700" marR="774065">
              <a:lnSpc>
                <a:spcPct val="100000"/>
              </a:lnSpc>
            </a:pPr>
            <a:endParaRPr lang="ru-RU" sz="900" b="1" dirty="0">
              <a:latin typeface="Arial Narrow" panose="020B0606020202030204" pitchFamily="34" charset="0"/>
              <a:cs typeface="Arial Narrow"/>
            </a:endParaRPr>
          </a:p>
        </p:txBody>
      </p:sp>
      <p:sp>
        <p:nvSpPr>
          <p:cNvPr id="59" name="Прямоугольник 58"/>
          <p:cNvSpPr/>
          <p:nvPr/>
        </p:nvSpPr>
        <p:spPr>
          <a:xfrm>
            <a:off x="4328845" y="6581850"/>
            <a:ext cx="1604644" cy="532905"/>
          </a:xfrm>
          <a:prstGeom prst="rect">
            <a:avLst/>
          </a:prstGeom>
          <a:gradFill>
            <a:gsLst>
              <a:gs pos="0">
                <a:srgbClr val="363F60"/>
              </a:gs>
              <a:gs pos="100000">
                <a:srgbClr val="4E6186"/>
              </a:gs>
            </a:gsLst>
            <a:lin ang="0" scaled="0"/>
          </a:gradFill>
        </p:spPr>
        <p:txBody>
          <a:bodyPr wrap="square" lIns="72000" tIns="54000" rIns="72000" bIns="72000" rtlCol="0" anchor="t"/>
          <a:lstStyle/>
          <a:p>
            <a:pPr marL="12700" marR="774065">
              <a:lnSpc>
                <a:spcPct val="100000"/>
              </a:lnSpc>
            </a:pPr>
            <a:endParaRPr lang="ru-RU" sz="900" b="1" dirty="0">
              <a:latin typeface="Arial Narrow" panose="020B0606020202030204" pitchFamily="34" charset="0"/>
              <a:cs typeface="Arial Narrow"/>
            </a:endParaRPr>
          </a:p>
        </p:txBody>
      </p:sp>
      <p:sp>
        <p:nvSpPr>
          <p:cNvPr id="60" name="Прямоугольник 59"/>
          <p:cNvSpPr/>
          <p:nvPr/>
        </p:nvSpPr>
        <p:spPr>
          <a:xfrm>
            <a:off x="6140564" y="6581850"/>
            <a:ext cx="1604644" cy="532905"/>
          </a:xfrm>
          <a:prstGeom prst="rect">
            <a:avLst/>
          </a:prstGeom>
          <a:gradFill>
            <a:gsLst>
              <a:gs pos="0">
                <a:srgbClr val="363F60"/>
              </a:gs>
              <a:gs pos="100000">
                <a:srgbClr val="4E6186"/>
              </a:gs>
            </a:gsLst>
            <a:lin ang="0" scaled="0"/>
          </a:gradFill>
        </p:spPr>
        <p:txBody>
          <a:bodyPr wrap="square" lIns="72000" tIns="54000" rIns="72000" bIns="72000" rtlCol="0" anchor="t"/>
          <a:lstStyle/>
          <a:p>
            <a:pPr marL="12700" marR="774065">
              <a:lnSpc>
                <a:spcPct val="100000"/>
              </a:lnSpc>
            </a:pPr>
            <a:endParaRPr lang="ru-RU" sz="900" b="1" dirty="0">
              <a:latin typeface="Arial Narrow" panose="020B0606020202030204" pitchFamily="34" charset="0"/>
              <a:cs typeface="Arial Narrow"/>
            </a:endParaRPr>
          </a:p>
        </p:txBody>
      </p:sp>
      <p:sp>
        <p:nvSpPr>
          <p:cNvPr id="61" name="object 2"/>
          <p:cNvSpPr txBox="1"/>
          <p:nvPr/>
        </p:nvSpPr>
        <p:spPr>
          <a:xfrm>
            <a:off x="1328973" y="3535978"/>
            <a:ext cx="530860" cy="15388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000" b="1" dirty="0">
                <a:solidFill>
                  <a:schemeClr val="bg1"/>
                </a:solidFill>
                <a:latin typeface="Arial Narrow" panose="020B0606020202030204" pitchFamily="34" charset="0"/>
                <a:cs typeface="PlumbC"/>
              </a:rPr>
              <a:t>МОСКВА</a:t>
            </a:r>
            <a:endParaRPr sz="1000" dirty="0">
              <a:solidFill>
                <a:schemeClr val="bg1"/>
              </a:solidFill>
              <a:latin typeface="Arial Narrow" panose="020B0606020202030204" pitchFamily="34" charset="0"/>
              <a:cs typeface="PlumbC"/>
            </a:endParaRPr>
          </a:p>
        </p:txBody>
      </p:sp>
      <p:sp>
        <p:nvSpPr>
          <p:cNvPr id="62" name="object 3"/>
          <p:cNvSpPr txBox="1"/>
          <p:nvPr/>
        </p:nvSpPr>
        <p:spPr>
          <a:xfrm>
            <a:off x="1645330" y="2801664"/>
            <a:ext cx="1176655" cy="15388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000" b="1" dirty="0">
                <a:solidFill>
                  <a:schemeClr val="bg1"/>
                </a:solidFill>
                <a:latin typeface="Arial Narrow" panose="020B0606020202030204" pitchFamily="34" charset="0"/>
                <a:cs typeface="PlumbC"/>
              </a:rPr>
              <a:t>САНКТ-ПЕТЕРБУРГ</a:t>
            </a:r>
            <a:endParaRPr sz="1000" dirty="0">
              <a:solidFill>
                <a:schemeClr val="bg1"/>
              </a:solidFill>
              <a:latin typeface="Arial Narrow" panose="020B0606020202030204" pitchFamily="34" charset="0"/>
              <a:cs typeface="PlumbC"/>
            </a:endParaRPr>
          </a:p>
        </p:txBody>
      </p:sp>
      <p:sp>
        <p:nvSpPr>
          <p:cNvPr id="63" name="object 4"/>
          <p:cNvSpPr txBox="1"/>
          <p:nvPr/>
        </p:nvSpPr>
        <p:spPr>
          <a:xfrm>
            <a:off x="1897679" y="3859193"/>
            <a:ext cx="1275080" cy="15388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000" b="1" dirty="0">
                <a:solidFill>
                  <a:schemeClr val="bg1"/>
                </a:solidFill>
                <a:latin typeface="Arial Narrow" panose="020B0606020202030204" pitchFamily="34" charset="0"/>
                <a:cs typeface="PlumbC"/>
              </a:rPr>
              <a:t>НИЖНИЙ НОВГОРОД</a:t>
            </a:r>
            <a:endParaRPr sz="1000" dirty="0">
              <a:solidFill>
                <a:schemeClr val="bg1"/>
              </a:solidFill>
              <a:latin typeface="Arial Narrow" panose="020B0606020202030204" pitchFamily="34" charset="0"/>
              <a:cs typeface="PlumbC"/>
            </a:endParaRPr>
          </a:p>
        </p:txBody>
      </p:sp>
      <p:sp>
        <p:nvSpPr>
          <p:cNvPr id="64" name="object 5"/>
          <p:cNvSpPr txBox="1"/>
          <p:nvPr/>
        </p:nvSpPr>
        <p:spPr>
          <a:xfrm>
            <a:off x="2247056" y="4448600"/>
            <a:ext cx="522605" cy="15388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000" b="1" dirty="0">
                <a:solidFill>
                  <a:schemeClr val="bg1"/>
                </a:solidFill>
                <a:latin typeface="Arial Narrow" panose="020B0606020202030204" pitchFamily="34" charset="0"/>
                <a:cs typeface="PlumbC"/>
              </a:rPr>
              <a:t>САМАРА</a:t>
            </a:r>
            <a:endParaRPr sz="1000" dirty="0">
              <a:solidFill>
                <a:schemeClr val="bg1"/>
              </a:solidFill>
              <a:latin typeface="Arial Narrow" panose="020B0606020202030204" pitchFamily="34" charset="0"/>
              <a:cs typeface="PlumbC"/>
            </a:endParaRPr>
          </a:p>
        </p:txBody>
      </p:sp>
      <p:sp>
        <p:nvSpPr>
          <p:cNvPr id="65" name="object 6"/>
          <p:cNvSpPr txBox="1"/>
          <p:nvPr/>
        </p:nvSpPr>
        <p:spPr>
          <a:xfrm>
            <a:off x="4983144" y="4753654"/>
            <a:ext cx="438784" cy="15388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000" b="1" dirty="0">
                <a:solidFill>
                  <a:schemeClr val="bg1"/>
                </a:solidFill>
                <a:latin typeface="Arial Narrow" panose="020B0606020202030204" pitchFamily="34" charset="0"/>
                <a:cs typeface="PlumbC"/>
              </a:rPr>
              <a:t>ТОМСК</a:t>
            </a:r>
            <a:endParaRPr sz="1000" dirty="0">
              <a:solidFill>
                <a:schemeClr val="bg1"/>
              </a:solidFill>
              <a:latin typeface="Arial Narrow" panose="020B0606020202030204" pitchFamily="34" charset="0"/>
              <a:cs typeface="PlumbC"/>
            </a:endParaRPr>
          </a:p>
        </p:txBody>
      </p:sp>
      <p:sp>
        <p:nvSpPr>
          <p:cNvPr id="66" name="object 7"/>
          <p:cNvSpPr txBox="1"/>
          <p:nvPr/>
        </p:nvSpPr>
        <p:spPr>
          <a:xfrm>
            <a:off x="2101260" y="3267119"/>
            <a:ext cx="681990" cy="15388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000" b="1" dirty="0">
                <a:solidFill>
                  <a:schemeClr val="bg1"/>
                </a:solidFill>
                <a:latin typeface="Arial Narrow" panose="020B0606020202030204" pitchFamily="34" charset="0"/>
                <a:cs typeface="PlumbC"/>
              </a:rPr>
              <a:t>ЧКАЛОВСК</a:t>
            </a:r>
            <a:endParaRPr sz="1000" dirty="0">
              <a:solidFill>
                <a:schemeClr val="bg1"/>
              </a:solidFill>
              <a:latin typeface="Arial Narrow" panose="020B0606020202030204" pitchFamily="34" charset="0"/>
              <a:cs typeface="PlumbC"/>
            </a:endParaRPr>
          </a:p>
        </p:txBody>
      </p:sp>
      <p:sp>
        <p:nvSpPr>
          <p:cNvPr id="67" name="object 8"/>
          <p:cNvSpPr txBox="1"/>
          <p:nvPr/>
        </p:nvSpPr>
        <p:spPr>
          <a:xfrm>
            <a:off x="8777651" y="6565690"/>
            <a:ext cx="932815" cy="15388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0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Arial Narrow" panose="020B0606020202030204" pitchFamily="34" charset="0"/>
                <a:cs typeface="PlumbC"/>
              </a:rPr>
              <a:t>ВЛАДИВОСТОК</a:t>
            </a:r>
            <a:endParaRPr sz="1000" dirty="0">
              <a:solidFill>
                <a:schemeClr val="tx1">
                  <a:lumMod val="50000"/>
                  <a:lumOff val="50000"/>
                </a:schemeClr>
              </a:solidFill>
              <a:latin typeface="Arial Narrow" panose="020B0606020202030204" pitchFamily="34" charset="0"/>
              <a:cs typeface="PlumbC"/>
            </a:endParaRPr>
          </a:p>
        </p:txBody>
      </p:sp>
      <p:sp>
        <p:nvSpPr>
          <p:cNvPr id="68" name="object 9"/>
          <p:cNvSpPr txBox="1"/>
          <p:nvPr/>
        </p:nvSpPr>
        <p:spPr>
          <a:xfrm>
            <a:off x="4386845" y="6620049"/>
            <a:ext cx="1353185" cy="31369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ts val="800"/>
              </a:lnSpc>
            </a:pPr>
            <a:r>
              <a:rPr sz="700" b="1" dirty="0">
                <a:solidFill>
                  <a:schemeClr val="bg1"/>
                </a:solidFill>
                <a:latin typeface="Arial Narrow" panose="020B0606020202030204" pitchFamily="34" charset="0"/>
                <a:cs typeface="PlumbC"/>
              </a:rPr>
              <a:t>ЦЕНТР РАЗРАБОТКИ ГИБРИДНЫХ  МИКРОЭЛЕКТРОННЫХ</a:t>
            </a:r>
            <a:endParaRPr sz="700" dirty="0">
              <a:solidFill>
                <a:schemeClr val="bg1"/>
              </a:solidFill>
              <a:latin typeface="Arial Narrow" panose="020B0606020202030204" pitchFamily="34" charset="0"/>
              <a:cs typeface="PlumbC"/>
            </a:endParaRPr>
          </a:p>
          <a:p>
            <a:pPr marL="12700">
              <a:lnSpc>
                <a:spcPts val="780"/>
              </a:lnSpc>
            </a:pPr>
            <a:r>
              <a:rPr sz="700" b="1" dirty="0">
                <a:solidFill>
                  <a:schemeClr val="bg1"/>
                </a:solidFill>
                <a:latin typeface="Arial Narrow" panose="020B0606020202030204" pitchFamily="34" charset="0"/>
                <a:cs typeface="PlumbC"/>
              </a:rPr>
              <a:t>СВЧ-УСТРОЙСТВ</a:t>
            </a:r>
            <a:endParaRPr sz="700" dirty="0">
              <a:solidFill>
                <a:schemeClr val="bg1"/>
              </a:solidFill>
              <a:latin typeface="Arial Narrow" panose="020B0606020202030204" pitchFamily="34" charset="0"/>
              <a:cs typeface="PlumbC"/>
            </a:endParaRPr>
          </a:p>
        </p:txBody>
      </p:sp>
      <p:sp>
        <p:nvSpPr>
          <p:cNvPr id="69" name="object 10"/>
          <p:cNvSpPr txBox="1"/>
          <p:nvPr/>
        </p:nvSpPr>
        <p:spPr>
          <a:xfrm>
            <a:off x="2571418" y="6629472"/>
            <a:ext cx="1508125" cy="41529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ts val="800"/>
              </a:lnSpc>
            </a:pPr>
            <a:r>
              <a:rPr sz="700" b="1" dirty="0">
                <a:solidFill>
                  <a:schemeClr val="bg1"/>
                </a:solidFill>
                <a:latin typeface="Arial Narrow" panose="020B0606020202030204" pitchFamily="34" charset="0"/>
                <a:cs typeface="PlumbC"/>
              </a:rPr>
              <a:t>НАУЧНО-ОБРАЗОВАТЕЛЬНЫЙ  КОМПЛЕКС ПО КОМПЛЕКСИРОВАНИЮ  СИСТЕМ МАЛОГАБАРИТНЫХ  БЕСПИЛОТНЫХ КОМПЛЕКСОВ</a:t>
            </a:r>
            <a:endParaRPr sz="700" dirty="0">
              <a:solidFill>
                <a:schemeClr val="bg1"/>
              </a:solidFill>
              <a:latin typeface="Arial Narrow" panose="020B0606020202030204" pitchFamily="34" charset="0"/>
              <a:cs typeface="PlumbC"/>
            </a:endParaRPr>
          </a:p>
        </p:txBody>
      </p:sp>
      <p:sp>
        <p:nvSpPr>
          <p:cNvPr id="70" name="object 11"/>
          <p:cNvSpPr txBox="1"/>
          <p:nvPr/>
        </p:nvSpPr>
        <p:spPr>
          <a:xfrm>
            <a:off x="755991" y="6629472"/>
            <a:ext cx="1162685" cy="21209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ts val="800"/>
              </a:lnSpc>
            </a:pPr>
            <a:r>
              <a:rPr sz="700" b="1" dirty="0">
                <a:solidFill>
                  <a:schemeClr val="bg1"/>
                </a:solidFill>
                <a:latin typeface="Arial Narrow" panose="020B0606020202030204" pitchFamily="34" charset="0"/>
                <a:cs typeface="PlumbC"/>
              </a:rPr>
              <a:t>НАУЧНО-ТЕХНИЧЕСКИЙ  КООРДИНАЦИОННЫЙ ЦЕНТР</a:t>
            </a:r>
            <a:endParaRPr sz="700" dirty="0">
              <a:solidFill>
                <a:schemeClr val="bg1"/>
              </a:solidFill>
              <a:latin typeface="Arial Narrow" panose="020B0606020202030204" pitchFamily="34" charset="0"/>
              <a:cs typeface="PlumbC"/>
            </a:endParaRPr>
          </a:p>
        </p:txBody>
      </p:sp>
      <p:sp>
        <p:nvSpPr>
          <p:cNvPr id="71" name="object 12"/>
          <p:cNvSpPr txBox="1"/>
          <p:nvPr/>
        </p:nvSpPr>
        <p:spPr>
          <a:xfrm>
            <a:off x="6216940" y="6621738"/>
            <a:ext cx="1348740" cy="41529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27050">
              <a:lnSpc>
                <a:spcPts val="800"/>
              </a:lnSpc>
            </a:pPr>
            <a:r>
              <a:rPr sz="700" b="1" dirty="0">
                <a:solidFill>
                  <a:schemeClr val="bg1"/>
                </a:solidFill>
                <a:latin typeface="Arial Narrow" panose="020B0606020202030204" pitchFamily="34" charset="0"/>
                <a:cs typeface="PlumbC"/>
              </a:rPr>
              <a:t>ЦЕНТР РАЗРАБОТКИ  И ПРИМЕНЕНИЯ</a:t>
            </a:r>
            <a:endParaRPr sz="700" dirty="0">
              <a:solidFill>
                <a:schemeClr val="bg1"/>
              </a:solidFill>
              <a:latin typeface="Arial Narrow" panose="020B0606020202030204" pitchFamily="34" charset="0"/>
              <a:cs typeface="PlumbC"/>
            </a:endParaRPr>
          </a:p>
          <a:p>
            <a:pPr marL="12700" marR="5080">
              <a:lnSpc>
                <a:spcPts val="800"/>
              </a:lnSpc>
            </a:pPr>
            <a:r>
              <a:rPr sz="700" b="1" dirty="0">
                <a:solidFill>
                  <a:schemeClr val="bg1"/>
                </a:solidFill>
                <a:latin typeface="Arial Narrow" panose="020B0606020202030204" pitchFamily="34" charset="0"/>
                <a:cs typeface="PlumbC"/>
              </a:rPr>
              <a:t>РОБОТИЗИРОВАННЫХ СИСТЕМ И  КОМПЛЕКСОВ ОСВОЕНИЯ ОКЕАНА</a:t>
            </a:r>
            <a:endParaRPr sz="700" dirty="0">
              <a:solidFill>
                <a:schemeClr val="bg1"/>
              </a:solidFill>
              <a:latin typeface="Arial Narrow" panose="020B0606020202030204" pitchFamily="34" charset="0"/>
              <a:cs typeface="PlumbC"/>
            </a:endParaRPr>
          </a:p>
        </p:txBody>
      </p:sp>
      <p:sp>
        <p:nvSpPr>
          <p:cNvPr id="72" name="object 13"/>
          <p:cNvSpPr txBox="1"/>
          <p:nvPr/>
        </p:nvSpPr>
        <p:spPr>
          <a:xfrm>
            <a:off x="4401513" y="1494252"/>
            <a:ext cx="1280795" cy="41529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126364">
              <a:lnSpc>
                <a:spcPts val="800"/>
              </a:lnSpc>
            </a:pPr>
            <a:r>
              <a:rPr sz="700" b="1" dirty="0">
                <a:solidFill>
                  <a:schemeClr val="bg1"/>
                </a:solidFill>
                <a:latin typeface="Arial Narrow" panose="020B0606020202030204" pitchFamily="34" charset="0"/>
                <a:cs typeface="PlumbC"/>
              </a:rPr>
              <a:t>ЦЕНТР РАЗРАБОТКИ СИСТЕМ  НА АЭРОДИНАМИЧЕСКИХ</a:t>
            </a:r>
            <a:endParaRPr sz="700" dirty="0">
              <a:solidFill>
                <a:schemeClr val="bg1"/>
              </a:solidFill>
              <a:latin typeface="Arial Narrow" panose="020B0606020202030204" pitchFamily="34" charset="0"/>
              <a:cs typeface="PlumbC"/>
            </a:endParaRPr>
          </a:p>
          <a:p>
            <a:pPr marL="12700" marR="5080">
              <a:lnSpc>
                <a:spcPts val="800"/>
              </a:lnSpc>
            </a:pPr>
            <a:r>
              <a:rPr sz="700" b="1" dirty="0">
                <a:solidFill>
                  <a:schemeClr val="bg1"/>
                </a:solidFill>
                <a:latin typeface="Arial Narrow" panose="020B0606020202030204" pitchFamily="34" charset="0"/>
                <a:cs typeface="PlumbC"/>
              </a:rPr>
              <a:t>И ДИНАМИЧЕСКИХ ПРИНЦИПАХ  ПОДДЕРЖАНИЯ</a:t>
            </a:r>
            <a:endParaRPr sz="700" dirty="0">
              <a:solidFill>
                <a:schemeClr val="bg1"/>
              </a:solidFill>
              <a:latin typeface="Arial Narrow" panose="020B0606020202030204" pitchFamily="34" charset="0"/>
              <a:cs typeface="PlumbC"/>
            </a:endParaRPr>
          </a:p>
        </p:txBody>
      </p:sp>
      <p:sp>
        <p:nvSpPr>
          <p:cNvPr id="74" name="object 15"/>
          <p:cNvSpPr txBox="1"/>
          <p:nvPr/>
        </p:nvSpPr>
        <p:spPr>
          <a:xfrm>
            <a:off x="770660" y="1494252"/>
            <a:ext cx="1221105" cy="21209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ts val="800"/>
              </a:lnSpc>
            </a:pPr>
            <a:r>
              <a:rPr sz="700" b="1" dirty="0">
                <a:solidFill>
                  <a:schemeClr val="bg1"/>
                </a:solidFill>
                <a:latin typeface="Arial Narrow" panose="020B0606020202030204" pitchFamily="34" charset="0"/>
                <a:cs typeface="PlumbC"/>
              </a:rPr>
              <a:t>НАУЧНО-ПРОИЗВОДСТВЕННОЕ  ПРЕДПРИЯТИЕ «РАДАР ММС»</a:t>
            </a:r>
            <a:endParaRPr sz="700" dirty="0">
              <a:solidFill>
                <a:schemeClr val="bg1"/>
              </a:solidFill>
              <a:latin typeface="Arial Narrow" panose="020B0606020202030204" pitchFamily="34" charset="0"/>
              <a:cs typeface="PlumbC"/>
            </a:endParaRPr>
          </a:p>
        </p:txBody>
      </p:sp>
      <p:sp>
        <p:nvSpPr>
          <p:cNvPr id="75" name="object 19"/>
          <p:cNvSpPr txBox="1">
            <a:spLocks/>
          </p:cNvSpPr>
          <p:nvPr/>
        </p:nvSpPr>
        <p:spPr>
          <a:xfrm>
            <a:off x="6448288" y="513754"/>
            <a:ext cx="2860812" cy="102592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>
              <a:defRPr>
                <a:latin typeface="+mj-lt"/>
                <a:ea typeface="+mj-ea"/>
                <a:cs typeface="+mj-cs"/>
              </a:defRPr>
            </a:lvl1pPr>
          </a:lstStyle>
          <a:p>
            <a:pPr marL="12700" marR="5080">
              <a:lnSpc>
                <a:spcPts val="2100"/>
              </a:lnSpc>
            </a:pPr>
            <a:r>
              <a:rPr lang="ru-RU" sz="2000" b="1" kern="0" dirty="0">
                <a:solidFill>
                  <a:srgbClr val="E64646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ТЕРРИТОРИАЛЬНОЕ  РАЗМЕЩЕНИЕ</a:t>
            </a:r>
          </a:p>
          <a:p>
            <a:pPr marL="12700">
              <a:lnSpc>
                <a:spcPts val="1930"/>
              </a:lnSpc>
            </a:pPr>
            <a:r>
              <a:rPr lang="ru-RU" sz="2000" b="1" kern="0" dirty="0">
                <a:solidFill>
                  <a:srgbClr val="E64646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ПОДРАЗДЕЛЕНИЙ</a:t>
            </a:r>
            <a:br>
              <a:rPr lang="ru-RU" sz="2000" b="1" kern="0" dirty="0">
                <a:solidFill>
                  <a:srgbClr val="E64646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</a:br>
            <a:r>
              <a:rPr lang="ru-RU" sz="2000" b="1" kern="0" dirty="0">
                <a:solidFill>
                  <a:srgbClr val="E64646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АО «НПП «РАДАР ММС»</a:t>
            </a:r>
          </a:p>
        </p:txBody>
      </p:sp>
      <p:sp>
        <p:nvSpPr>
          <p:cNvPr id="76" name="object 14"/>
          <p:cNvSpPr txBox="1"/>
          <p:nvPr/>
        </p:nvSpPr>
        <p:spPr>
          <a:xfrm>
            <a:off x="2586087" y="1494252"/>
            <a:ext cx="1312813" cy="20518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ts val="800"/>
              </a:lnSpc>
            </a:pPr>
            <a:r>
              <a:rPr lang="ru-RU" sz="700" b="1" dirty="0" smtClean="0">
                <a:solidFill>
                  <a:schemeClr val="bg1"/>
                </a:solidFill>
                <a:latin typeface="Arial Narrow" panose="020B0606020202030204" pitchFamily="34" charset="0"/>
                <a:cs typeface="PlumbC"/>
              </a:rPr>
              <a:t>НАУЧНО-ПРОИЗВОДСТВЕННАЯ </a:t>
            </a:r>
            <a:br>
              <a:rPr lang="ru-RU" sz="700" b="1" dirty="0" smtClean="0">
                <a:solidFill>
                  <a:schemeClr val="bg1"/>
                </a:solidFill>
                <a:latin typeface="Arial Narrow" panose="020B0606020202030204" pitchFamily="34" charset="0"/>
                <a:cs typeface="PlumbC"/>
              </a:rPr>
            </a:br>
            <a:r>
              <a:rPr lang="ru-RU" sz="700" b="1" dirty="0" smtClean="0">
                <a:solidFill>
                  <a:schemeClr val="bg1"/>
                </a:solidFill>
                <a:latin typeface="Arial Narrow" panose="020B0606020202030204" pitchFamily="34" charset="0"/>
                <a:cs typeface="PlumbC"/>
              </a:rPr>
              <a:t>БАЗА</a:t>
            </a:r>
            <a:endParaRPr lang="ru-RU" sz="700" dirty="0">
              <a:solidFill>
                <a:schemeClr val="bg1"/>
              </a:solidFill>
              <a:latin typeface="Arial Narrow" panose="020B0606020202030204" pitchFamily="34" charset="0"/>
              <a:cs typeface="PlumbC"/>
            </a:endParaRPr>
          </a:p>
        </p:txBody>
      </p:sp>
      <p:sp>
        <p:nvSpPr>
          <p:cNvPr id="73" name="Овал 72"/>
          <p:cNvSpPr/>
          <p:nvPr/>
        </p:nvSpPr>
        <p:spPr>
          <a:xfrm>
            <a:off x="2764300" y="2646825"/>
            <a:ext cx="144000" cy="144000"/>
          </a:xfrm>
          <a:prstGeom prst="ellipse">
            <a:avLst/>
          </a:prstGeom>
          <a:gradFill flip="none" rotWithShape="1">
            <a:gsLst>
              <a:gs pos="0">
                <a:srgbClr val="E55933"/>
              </a:gs>
              <a:gs pos="100000">
                <a:srgbClr val="BA2A12"/>
              </a:gs>
            </a:gsLst>
            <a:path path="circle">
              <a:fillToRect l="50000" t="50000" r="50000" b="50000"/>
            </a:path>
            <a:tileRect/>
          </a:gra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72000" tIns="54000" rIns="72000" bIns="72000" rtlCol="0" anchor="t"/>
          <a:lstStyle/>
          <a:p>
            <a:pPr marL="12700"/>
            <a:endParaRPr lang="ru-RU" sz="900">
              <a:solidFill>
                <a:srgbClr val="FFFFFF"/>
              </a:solidFill>
              <a:latin typeface="Arial Narrow" panose="020B0606020202030204" pitchFamily="34" charset="0"/>
              <a:cs typeface="Arial Narrow"/>
            </a:endParaRPr>
          </a:p>
        </p:txBody>
      </p:sp>
      <p:sp>
        <p:nvSpPr>
          <p:cNvPr id="77" name="object 3"/>
          <p:cNvSpPr txBox="1"/>
          <p:nvPr/>
        </p:nvSpPr>
        <p:spPr>
          <a:xfrm>
            <a:off x="2781986" y="2843313"/>
            <a:ext cx="1176655" cy="15388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lang="en-US" sz="1000" b="1" dirty="0" smtClean="0">
                <a:solidFill>
                  <a:schemeClr val="bg1"/>
                </a:solidFill>
                <a:latin typeface="Arial Narrow" panose="020B0606020202030204" pitchFamily="34" charset="0"/>
                <a:cs typeface="PlumbC"/>
              </a:rPr>
              <a:t>C</a:t>
            </a:r>
            <a:r>
              <a:rPr lang="ru-RU" sz="1000" b="1" dirty="0" smtClean="0">
                <a:solidFill>
                  <a:schemeClr val="bg1"/>
                </a:solidFill>
                <a:latin typeface="Arial Narrow" panose="020B0606020202030204" pitchFamily="34" charset="0"/>
                <a:cs typeface="PlumbC"/>
              </a:rPr>
              <a:t>ЕВЕРОДВИНСК</a:t>
            </a:r>
            <a:endParaRPr sz="1000" dirty="0">
              <a:solidFill>
                <a:schemeClr val="bg1"/>
              </a:solidFill>
              <a:latin typeface="Arial Narrow" panose="020B0606020202030204" pitchFamily="34" charset="0"/>
              <a:cs typeface="PlumbC"/>
            </a:endParaRPr>
          </a:p>
        </p:txBody>
      </p:sp>
    </p:spTree>
    <p:extLst>
      <p:ext uri="{BB962C8B-B14F-4D97-AF65-F5344CB8AC3E}">
        <p14:creationId xmlns:p14="http://schemas.microsoft.com/office/powerpoint/2010/main" val="79628483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D:\Work\Презентации\2018-04-23_Презентация Радар\presentation_final_Folder\_ppt\img\logo_s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172166" y="433586"/>
            <a:ext cx="211438" cy="3855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Заголовок 1"/>
          <p:cNvSpPr txBox="1">
            <a:spLocks/>
          </p:cNvSpPr>
          <p:nvPr/>
        </p:nvSpPr>
        <p:spPr>
          <a:xfrm>
            <a:off x="447040" y="428625"/>
            <a:ext cx="9624060" cy="417464"/>
          </a:xfrm>
          <a:prstGeom prst="rect">
            <a:avLst/>
          </a:prstGeom>
        </p:spPr>
        <p:txBody>
          <a:bodyPr lIns="104306" tIns="52153" rIns="104306" bIns="52153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Arial" charset="0"/>
              </a:defRPr>
            </a:lvl5pPr>
            <a:lvl6pPr marL="521528" algn="ctr" rtl="0" fontAlgn="base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Arial" charset="0"/>
              </a:defRPr>
            </a:lvl6pPr>
            <a:lvl7pPr marL="1043056" algn="ctr" rtl="0" fontAlgn="base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Arial" charset="0"/>
              </a:defRPr>
            </a:lvl7pPr>
            <a:lvl8pPr marL="1564584" algn="ctr" rtl="0" fontAlgn="base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Arial" charset="0"/>
              </a:defRPr>
            </a:lvl8pPr>
            <a:lvl9pPr marL="2086112" algn="ctr" rtl="0" fontAlgn="base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Arial" charset="0"/>
              </a:defRPr>
            </a:lvl9pPr>
          </a:lstStyle>
          <a:p>
            <a:pPr algn="r" eaLnBrk="1" hangingPunct="1"/>
            <a:r>
              <a:rPr lang="ru-RU" altLang="ru-RU" sz="2000" b="1" kern="0" dirty="0" smtClean="0">
                <a:solidFill>
                  <a:srgbClr val="E64646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РАСШИРЕНИЕ КОМАНДЫ ПРЕДПРИЯТИЯ</a:t>
            </a:r>
            <a:endParaRPr lang="ru-RU" altLang="ru-RU" sz="2000" b="1" kern="0" dirty="0">
              <a:solidFill>
                <a:srgbClr val="E64646"/>
              </a:solidFill>
              <a:latin typeface="Arial Narrow" panose="020B0606020202030204" pitchFamily="34" charset="0"/>
              <a:cs typeface="Arial" panose="020B0604020202020204" pitchFamily="34" charset="0"/>
            </a:endParaRPr>
          </a:p>
        </p:txBody>
      </p:sp>
      <p:sp>
        <p:nvSpPr>
          <p:cNvPr id="20" name="Овал 19"/>
          <p:cNvSpPr/>
          <p:nvPr/>
        </p:nvSpPr>
        <p:spPr>
          <a:xfrm>
            <a:off x="248654" y="3994527"/>
            <a:ext cx="5925697" cy="3063498"/>
          </a:xfrm>
          <a:prstGeom prst="ellipse">
            <a:avLst/>
          </a:prstGeom>
          <a:gradFill>
            <a:gsLst>
              <a:gs pos="0">
                <a:srgbClr val="BC2C14"/>
              </a:gs>
              <a:gs pos="100000">
                <a:srgbClr val="E55933"/>
              </a:gs>
            </a:gsLst>
          </a:gradFill>
          <a:ln>
            <a:noFill/>
          </a:ln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600">
              <a:solidFill>
                <a:schemeClr val="lt1"/>
              </a:solidFill>
              <a:latin typeface="Arial Narrow" panose="020B0606020202030204" pitchFamily="34" charset="0"/>
            </a:endParaRPr>
          </a:p>
        </p:txBody>
      </p:sp>
      <p:sp>
        <p:nvSpPr>
          <p:cNvPr id="21" name="Овал 20"/>
          <p:cNvSpPr/>
          <p:nvPr/>
        </p:nvSpPr>
        <p:spPr>
          <a:xfrm>
            <a:off x="1463270" y="4437140"/>
            <a:ext cx="4331377" cy="2073003"/>
          </a:xfrm>
          <a:prstGeom prst="ellipse">
            <a:avLst/>
          </a:prstGeom>
          <a:gradFill>
            <a:gsLst>
              <a:gs pos="0">
                <a:srgbClr val="3A4567"/>
              </a:gs>
              <a:gs pos="100000">
                <a:srgbClr val="4E6185"/>
              </a:gs>
            </a:gsLst>
            <a:lin ang="16200000" scaled="0"/>
          </a:gra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latin typeface="Arial Narrow" panose="020B0606020202030204" pitchFamily="34" charset="0"/>
            </a:endParaRPr>
          </a:p>
          <a:p>
            <a:pPr algn="ctr"/>
            <a:r>
              <a:rPr lang="ru-RU" dirty="0">
                <a:latin typeface="Arial Narrow" panose="020B0606020202030204" pitchFamily="34" charset="0"/>
              </a:rPr>
              <a:t>АО «НПП </a:t>
            </a:r>
          </a:p>
          <a:p>
            <a:pPr algn="ctr"/>
            <a:r>
              <a:rPr lang="ru-RU" dirty="0">
                <a:latin typeface="Arial Narrow" panose="020B0606020202030204" pitchFamily="34" charset="0"/>
              </a:rPr>
              <a:t>«Радар ммс»</a:t>
            </a:r>
          </a:p>
        </p:txBody>
      </p:sp>
      <p:sp>
        <p:nvSpPr>
          <p:cNvPr id="22" name="Овал 21"/>
          <p:cNvSpPr/>
          <p:nvPr/>
        </p:nvSpPr>
        <p:spPr>
          <a:xfrm>
            <a:off x="1235249" y="5485094"/>
            <a:ext cx="1715971" cy="742925"/>
          </a:xfrm>
          <a:prstGeom prst="ellipse">
            <a:avLst/>
          </a:prstGeom>
          <a:gradFill>
            <a:gsLst>
              <a:gs pos="0">
                <a:srgbClr val="BC2C14"/>
              </a:gs>
              <a:gs pos="100000">
                <a:srgbClr val="E55933"/>
              </a:gs>
            </a:gsLst>
          </a:gradFill>
          <a:ln>
            <a:noFill/>
          </a:ln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600">
              <a:solidFill>
                <a:schemeClr val="lt1"/>
              </a:solidFill>
              <a:latin typeface="Arial Narrow" panose="020B0606020202030204" pitchFamily="34" charset="0"/>
            </a:endParaRPr>
          </a:p>
        </p:txBody>
      </p:sp>
      <p:cxnSp>
        <p:nvCxnSpPr>
          <p:cNvPr id="23" name="Прямая со стрелкой 22"/>
          <p:cNvCxnSpPr>
            <a:stCxn id="21" idx="4"/>
            <a:endCxn id="20" idx="4"/>
          </p:cNvCxnSpPr>
          <p:nvPr/>
        </p:nvCxnSpPr>
        <p:spPr>
          <a:xfrm flipH="1">
            <a:off x="3211503" y="6510143"/>
            <a:ext cx="417456" cy="547882"/>
          </a:xfrm>
          <a:prstGeom prst="straightConnector1">
            <a:avLst/>
          </a:prstGeom>
          <a:ln>
            <a:solidFill>
              <a:schemeClr val="bg1"/>
            </a:solidFill>
            <a:tailEnd type="triangle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24" name="Прямая со стрелкой 23"/>
          <p:cNvCxnSpPr>
            <a:stCxn id="21" idx="3"/>
            <a:endCxn id="20" idx="3"/>
          </p:cNvCxnSpPr>
          <p:nvPr/>
        </p:nvCxnSpPr>
        <p:spPr>
          <a:xfrm flipH="1">
            <a:off x="1116452" y="6206559"/>
            <a:ext cx="981133" cy="402827"/>
          </a:xfrm>
          <a:prstGeom prst="straightConnector1">
            <a:avLst/>
          </a:prstGeom>
          <a:ln>
            <a:solidFill>
              <a:schemeClr val="bg1"/>
            </a:solidFill>
            <a:tailEnd type="triangle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25" name="Прямая со стрелкой 24"/>
          <p:cNvCxnSpPr>
            <a:stCxn id="21" idx="2"/>
            <a:endCxn id="20" idx="2"/>
          </p:cNvCxnSpPr>
          <p:nvPr/>
        </p:nvCxnSpPr>
        <p:spPr>
          <a:xfrm flipH="1">
            <a:off x="248654" y="5473642"/>
            <a:ext cx="1214616" cy="52634"/>
          </a:xfrm>
          <a:prstGeom prst="straightConnector1">
            <a:avLst/>
          </a:prstGeom>
          <a:ln>
            <a:solidFill>
              <a:schemeClr val="bg1"/>
            </a:solidFill>
            <a:tailEnd type="triangle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26" name="Прямая со стрелкой 25"/>
          <p:cNvCxnSpPr>
            <a:stCxn id="21" idx="1"/>
            <a:endCxn id="20" idx="1"/>
          </p:cNvCxnSpPr>
          <p:nvPr/>
        </p:nvCxnSpPr>
        <p:spPr>
          <a:xfrm flipH="1" flipV="1">
            <a:off x="1116452" y="4443166"/>
            <a:ext cx="981133" cy="297558"/>
          </a:xfrm>
          <a:prstGeom prst="straightConnector1">
            <a:avLst/>
          </a:prstGeom>
          <a:ln>
            <a:solidFill>
              <a:schemeClr val="bg1"/>
            </a:solidFill>
            <a:tailEnd type="triangle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27" name="Прямая со стрелкой 26"/>
          <p:cNvCxnSpPr>
            <a:stCxn id="21" idx="7"/>
            <a:endCxn id="20" idx="7"/>
          </p:cNvCxnSpPr>
          <p:nvPr/>
        </p:nvCxnSpPr>
        <p:spPr>
          <a:xfrm flipV="1">
            <a:off x="5160332" y="4443166"/>
            <a:ext cx="146221" cy="297558"/>
          </a:xfrm>
          <a:prstGeom prst="straightConnector1">
            <a:avLst/>
          </a:prstGeom>
          <a:ln>
            <a:solidFill>
              <a:schemeClr val="bg1"/>
            </a:solidFill>
            <a:tailEnd type="triangle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28" name="Прямая со стрелкой 27"/>
          <p:cNvCxnSpPr>
            <a:stCxn id="21" idx="6"/>
            <a:endCxn id="20" idx="6"/>
          </p:cNvCxnSpPr>
          <p:nvPr/>
        </p:nvCxnSpPr>
        <p:spPr>
          <a:xfrm>
            <a:off x="5794647" y="5473642"/>
            <a:ext cx="379704" cy="52634"/>
          </a:xfrm>
          <a:prstGeom prst="straightConnector1">
            <a:avLst/>
          </a:prstGeom>
          <a:ln>
            <a:solidFill>
              <a:schemeClr val="bg1"/>
            </a:solidFill>
            <a:tailEnd type="triangle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29" name="Прямая со стрелкой 28"/>
          <p:cNvCxnSpPr>
            <a:stCxn id="21" idx="5"/>
            <a:endCxn id="20" idx="5"/>
          </p:cNvCxnSpPr>
          <p:nvPr/>
        </p:nvCxnSpPr>
        <p:spPr>
          <a:xfrm>
            <a:off x="5160332" y="6206559"/>
            <a:ext cx="146221" cy="402827"/>
          </a:xfrm>
          <a:prstGeom prst="straightConnector1">
            <a:avLst/>
          </a:prstGeom>
          <a:ln>
            <a:solidFill>
              <a:schemeClr val="bg1"/>
            </a:solidFill>
            <a:tailEnd type="triangle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30" name="Прямая со стрелкой 29"/>
          <p:cNvCxnSpPr>
            <a:stCxn id="40" idx="1"/>
            <a:endCxn id="22" idx="1"/>
          </p:cNvCxnSpPr>
          <p:nvPr/>
        </p:nvCxnSpPr>
        <p:spPr>
          <a:xfrm flipH="1" flipV="1">
            <a:off x="1486547" y="5593893"/>
            <a:ext cx="337787" cy="72725"/>
          </a:xfrm>
          <a:prstGeom prst="straightConnector1">
            <a:avLst/>
          </a:prstGeom>
          <a:ln>
            <a:solidFill>
              <a:schemeClr val="bg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1" name="Прямая со стрелкой 30"/>
          <p:cNvCxnSpPr>
            <a:stCxn id="40" idx="0"/>
            <a:endCxn id="22" idx="0"/>
          </p:cNvCxnSpPr>
          <p:nvPr/>
        </p:nvCxnSpPr>
        <p:spPr>
          <a:xfrm flipH="1" flipV="1">
            <a:off x="2093235" y="5485094"/>
            <a:ext cx="114308" cy="117620"/>
          </a:xfrm>
          <a:prstGeom prst="straightConnector1">
            <a:avLst/>
          </a:prstGeom>
          <a:ln>
            <a:solidFill>
              <a:schemeClr val="bg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2" name="Прямая со стрелкой 31"/>
          <p:cNvCxnSpPr>
            <a:stCxn id="40" idx="7"/>
            <a:endCxn id="22" idx="7"/>
          </p:cNvCxnSpPr>
          <p:nvPr/>
        </p:nvCxnSpPr>
        <p:spPr>
          <a:xfrm flipV="1">
            <a:off x="2590752" y="5593893"/>
            <a:ext cx="109170" cy="72725"/>
          </a:xfrm>
          <a:prstGeom prst="straightConnector1">
            <a:avLst/>
          </a:prstGeom>
          <a:ln>
            <a:solidFill>
              <a:schemeClr val="bg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3" name="Прямая со стрелкой 32"/>
          <p:cNvCxnSpPr>
            <a:stCxn id="40" idx="6"/>
            <a:endCxn id="22" idx="6"/>
          </p:cNvCxnSpPr>
          <p:nvPr/>
        </p:nvCxnSpPr>
        <p:spPr>
          <a:xfrm>
            <a:off x="2749483" y="5820895"/>
            <a:ext cx="201737" cy="35662"/>
          </a:xfrm>
          <a:prstGeom prst="straightConnector1">
            <a:avLst/>
          </a:prstGeom>
          <a:ln>
            <a:solidFill>
              <a:schemeClr val="bg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4" name="Прямая со стрелкой 33"/>
          <p:cNvCxnSpPr>
            <a:stCxn id="40" idx="5"/>
            <a:endCxn id="22" idx="5"/>
          </p:cNvCxnSpPr>
          <p:nvPr/>
        </p:nvCxnSpPr>
        <p:spPr>
          <a:xfrm>
            <a:off x="2590752" y="5975171"/>
            <a:ext cx="109170" cy="144049"/>
          </a:xfrm>
          <a:prstGeom prst="straightConnector1">
            <a:avLst/>
          </a:prstGeom>
          <a:ln>
            <a:solidFill>
              <a:schemeClr val="bg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5" name="Прямая со стрелкой 34"/>
          <p:cNvCxnSpPr>
            <a:stCxn id="40" idx="4"/>
            <a:endCxn id="22" idx="4"/>
          </p:cNvCxnSpPr>
          <p:nvPr/>
        </p:nvCxnSpPr>
        <p:spPr>
          <a:xfrm flipH="1">
            <a:off x="2093235" y="6039075"/>
            <a:ext cx="114308" cy="188944"/>
          </a:xfrm>
          <a:prstGeom prst="straightConnector1">
            <a:avLst/>
          </a:prstGeom>
          <a:ln>
            <a:solidFill>
              <a:schemeClr val="bg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6" name="Прямая со стрелкой 35"/>
          <p:cNvCxnSpPr>
            <a:stCxn id="40" idx="3"/>
            <a:endCxn id="22" idx="3"/>
          </p:cNvCxnSpPr>
          <p:nvPr/>
        </p:nvCxnSpPr>
        <p:spPr>
          <a:xfrm flipH="1">
            <a:off x="1486547" y="5975171"/>
            <a:ext cx="337787" cy="144049"/>
          </a:xfrm>
          <a:prstGeom prst="straightConnector1">
            <a:avLst/>
          </a:prstGeom>
          <a:ln>
            <a:solidFill>
              <a:schemeClr val="bg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7" name="Прямая со стрелкой 36"/>
          <p:cNvCxnSpPr>
            <a:stCxn id="40" idx="2"/>
            <a:endCxn id="22" idx="2"/>
          </p:cNvCxnSpPr>
          <p:nvPr/>
        </p:nvCxnSpPr>
        <p:spPr>
          <a:xfrm flipH="1">
            <a:off x="1235249" y="5820895"/>
            <a:ext cx="430354" cy="35662"/>
          </a:xfrm>
          <a:prstGeom prst="straightConnector1">
            <a:avLst/>
          </a:prstGeom>
          <a:ln>
            <a:solidFill>
              <a:schemeClr val="bg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8" name="Прямая со стрелкой 37"/>
          <p:cNvCxnSpPr>
            <a:stCxn id="21" idx="0"/>
            <a:endCxn id="20" idx="0"/>
          </p:cNvCxnSpPr>
          <p:nvPr/>
        </p:nvCxnSpPr>
        <p:spPr>
          <a:xfrm flipH="1" flipV="1">
            <a:off x="3211503" y="3994527"/>
            <a:ext cx="417456" cy="442613"/>
          </a:xfrm>
          <a:prstGeom prst="straightConnector1">
            <a:avLst/>
          </a:prstGeom>
          <a:ln>
            <a:solidFill>
              <a:schemeClr val="bg1"/>
            </a:solidFill>
            <a:tailEnd type="triangle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40" name="Овал 39"/>
          <p:cNvSpPr/>
          <p:nvPr/>
        </p:nvSpPr>
        <p:spPr>
          <a:xfrm>
            <a:off x="1665603" y="5602714"/>
            <a:ext cx="1083880" cy="436361"/>
          </a:xfrm>
          <a:prstGeom prst="ellipse">
            <a:avLst/>
          </a:prstGeom>
          <a:gradFill>
            <a:gsLst>
              <a:gs pos="0">
                <a:srgbClr val="3A4567"/>
              </a:gs>
              <a:gs pos="100000">
                <a:srgbClr val="4E6185"/>
              </a:gs>
            </a:gsLst>
            <a:lin ang="16200000" scaled="0"/>
          </a:gra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100" dirty="0">
                <a:latin typeface="Arial Narrow" panose="020B0606020202030204" pitchFamily="34" charset="0"/>
              </a:rPr>
              <a:t>НПК Томское</a:t>
            </a:r>
          </a:p>
        </p:txBody>
      </p:sp>
      <p:sp>
        <p:nvSpPr>
          <p:cNvPr id="103" name="Овал 102"/>
          <p:cNvSpPr/>
          <p:nvPr/>
        </p:nvSpPr>
        <p:spPr>
          <a:xfrm>
            <a:off x="3656289" y="4478139"/>
            <a:ext cx="1979775" cy="955096"/>
          </a:xfrm>
          <a:prstGeom prst="ellipse">
            <a:avLst/>
          </a:prstGeom>
          <a:gradFill>
            <a:gsLst>
              <a:gs pos="0">
                <a:srgbClr val="BC2C14"/>
              </a:gs>
              <a:gs pos="100000">
                <a:srgbClr val="E55933"/>
              </a:gs>
            </a:gsLst>
          </a:gradFill>
          <a:ln>
            <a:noFill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600">
              <a:solidFill>
                <a:schemeClr val="lt1"/>
              </a:solidFill>
              <a:latin typeface="Arial Narrow" panose="020B0606020202030204" pitchFamily="34" charset="0"/>
            </a:endParaRPr>
          </a:p>
        </p:txBody>
      </p:sp>
      <p:sp>
        <p:nvSpPr>
          <p:cNvPr id="104" name="Овал 103"/>
          <p:cNvSpPr/>
          <p:nvPr/>
        </p:nvSpPr>
        <p:spPr>
          <a:xfrm>
            <a:off x="3859991" y="4601838"/>
            <a:ext cx="1252541" cy="572995"/>
          </a:xfrm>
          <a:prstGeom prst="ellipse">
            <a:avLst/>
          </a:prstGeom>
          <a:gradFill>
            <a:gsLst>
              <a:gs pos="0">
                <a:srgbClr val="3A4567"/>
              </a:gs>
              <a:gs pos="100000">
                <a:srgbClr val="4E6185"/>
              </a:gs>
            </a:gsLst>
            <a:lin ang="16200000" scaled="0"/>
          </a:gra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100" dirty="0" smtClean="0">
                <a:latin typeface="Arial Narrow" panose="020B0606020202030204" pitchFamily="34" charset="0"/>
              </a:rPr>
              <a:t>Филиал </a:t>
            </a:r>
            <a:br>
              <a:rPr lang="ru-RU" sz="1100" dirty="0" smtClean="0">
                <a:latin typeface="Arial Narrow" panose="020B0606020202030204" pitchFamily="34" charset="0"/>
              </a:rPr>
            </a:br>
            <a:r>
              <a:rPr lang="ru-RU" sz="1100" dirty="0" smtClean="0">
                <a:latin typeface="Arial Narrow" panose="020B0606020202030204" pitchFamily="34" charset="0"/>
              </a:rPr>
              <a:t>в г. Нижний Новгород</a:t>
            </a:r>
            <a:endParaRPr lang="ru-RU" sz="1100" dirty="0">
              <a:latin typeface="Arial Narrow" panose="020B0606020202030204" pitchFamily="34" charset="0"/>
            </a:endParaRPr>
          </a:p>
        </p:txBody>
      </p:sp>
      <p:cxnSp>
        <p:nvCxnSpPr>
          <p:cNvPr id="105" name="Прямая со стрелкой 104"/>
          <p:cNvCxnSpPr>
            <a:stCxn id="104" idx="0"/>
            <a:endCxn id="103" idx="0"/>
          </p:cNvCxnSpPr>
          <p:nvPr/>
        </p:nvCxnSpPr>
        <p:spPr>
          <a:xfrm flipV="1">
            <a:off x="4486262" y="4478139"/>
            <a:ext cx="159915" cy="123699"/>
          </a:xfrm>
          <a:prstGeom prst="straightConnector1">
            <a:avLst/>
          </a:prstGeom>
          <a:ln>
            <a:solidFill>
              <a:schemeClr val="bg1"/>
            </a:solidFill>
            <a:tailEnd type="triangle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108" name="Прямая со стрелкой 107"/>
          <p:cNvCxnSpPr>
            <a:stCxn id="104" idx="7"/>
            <a:endCxn id="103" idx="7"/>
          </p:cNvCxnSpPr>
          <p:nvPr/>
        </p:nvCxnSpPr>
        <p:spPr>
          <a:xfrm flipV="1">
            <a:off x="4929102" y="4618010"/>
            <a:ext cx="417031" cy="67741"/>
          </a:xfrm>
          <a:prstGeom prst="straightConnector1">
            <a:avLst/>
          </a:prstGeom>
          <a:ln>
            <a:solidFill>
              <a:schemeClr val="bg1"/>
            </a:solidFill>
            <a:tailEnd type="triangle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112" name="Прямая со стрелкой 111"/>
          <p:cNvCxnSpPr>
            <a:stCxn id="104" idx="6"/>
            <a:endCxn id="103" idx="6"/>
          </p:cNvCxnSpPr>
          <p:nvPr/>
        </p:nvCxnSpPr>
        <p:spPr>
          <a:xfrm>
            <a:off x="5112532" y="4888336"/>
            <a:ext cx="523532" cy="67351"/>
          </a:xfrm>
          <a:prstGeom prst="straightConnector1">
            <a:avLst/>
          </a:prstGeom>
          <a:ln>
            <a:solidFill>
              <a:schemeClr val="bg1"/>
            </a:solidFill>
            <a:tailEnd type="triangle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115" name="Прямая со стрелкой 114"/>
          <p:cNvCxnSpPr>
            <a:stCxn id="104" idx="5"/>
            <a:endCxn id="103" idx="5"/>
          </p:cNvCxnSpPr>
          <p:nvPr/>
        </p:nvCxnSpPr>
        <p:spPr>
          <a:xfrm>
            <a:off x="4929102" y="5090920"/>
            <a:ext cx="417031" cy="202444"/>
          </a:xfrm>
          <a:prstGeom prst="straightConnector1">
            <a:avLst/>
          </a:prstGeom>
          <a:ln>
            <a:solidFill>
              <a:schemeClr val="bg1"/>
            </a:solidFill>
            <a:tailEnd type="triangle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118" name="Прямая со стрелкой 117"/>
          <p:cNvCxnSpPr>
            <a:stCxn id="104" idx="4"/>
            <a:endCxn id="103" idx="4"/>
          </p:cNvCxnSpPr>
          <p:nvPr/>
        </p:nvCxnSpPr>
        <p:spPr>
          <a:xfrm>
            <a:off x="4486262" y="5174833"/>
            <a:ext cx="159915" cy="258402"/>
          </a:xfrm>
          <a:prstGeom prst="straightConnector1">
            <a:avLst/>
          </a:prstGeom>
          <a:ln>
            <a:solidFill>
              <a:schemeClr val="bg1"/>
            </a:solidFill>
            <a:tailEnd type="triangle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121" name="Прямая со стрелкой 120"/>
          <p:cNvCxnSpPr>
            <a:stCxn id="104" idx="1"/>
            <a:endCxn id="103" idx="1"/>
          </p:cNvCxnSpPr>
          <p:nvPr/>
        </p:nvCxnSpPr>
        <p:spPr>
          <a:xfrm flipH="1" flipV="1">
            <a:off x="3946220" y="4618010"/>
            <a:ext cx="97201" cy="67741"/>
          </a:xfrm>
          <a:prstGeom prst="straightConnector1">
            <a:avLst/>
          </a:prstGeom>
          <a:ln>
            <a:solidFill>
              <a:schemeClr val="bg1"/>
            </a:solidFill>
            <a:tailEnd type="triangle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124" name="Прямая со стрелкой 123"/>
          <p:cNvCxnSpPr>
            <a:stCxn id="104" idx="2"/>
            <a:endCxn id="103" idx="2"/>
          </p:cNvCxnSpPr>
          <p:nvPr/>
        </p:nvCxnSpPr>
        <p:spPr>
          <a:xfrm flipH="1">
            <a:off x="3656289" y="4888336"/>
            <a:ext cx="203702" cy="67351"/>
          </a:xfrm>
          <a:prstGeom prst="straightConnector1">
            <a:avLst/>
          </a:prstGeom>
          <a:ln>
            <a:solidFill>
              <a:schemeClr val="bg1"/>
            </a:solidFill>
            <a:tailEnd type="triangle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129" name="Прямая со стрелкой 128"/>
          <p:cNvCxnSpPr>
            <a:stCxn id="104" idx="3"/>
            <a:endCxn id="103" idx="3"/>
          </p:cNvCxnSpPr>
          <p:nvPr/>
        </p:nvCxnSpPr>
        <p:spPr>
          <a:xfrm flipH="1">
            <a:off x="3946220" y="5090920"/>
            <a:ext cx="97201" cy="202444"/>
          </a:xfrm>
          <a:prstGeom prst="straightConnector1">
            <a:avLst/>
          </a:prstGeom>
          <a:ln>
            <a:solidFill>
              <a:schemeClr val="bg1"/>
            </a:solidFill>
            <a:tailEnd type="triangle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sp>
        <p:nvSpPr>
          <p:cNvPr id="150" name="Овал 149"/>
          <p:cNvSpPr/>
          <p:nvPr/>
        </p:nvSpPr>
        <p:spPr>
          <a:xfrm>
            <a:off x="1284812" y="4568481"/>
            <a:ext cx="1715971" cy="742925"/>
          </a:xfrm>
          <a:prstGeom prst="ellipse">
            <a:avLst/>
          </a:prstGeom>
          <a:gradFill>
            <a:gsLst>
              <a:gs pos="0">
                <a:srgbClr val="BC2C14"/>
              </a:gs>
              <a:gs pos="100000">
                <a:srgbClr val="E55933"/>
              </a:gs>
            </a:gsLst>
          </a:gradFill>
          <a:ln>
            <a:noFill/>
          </a:ln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600">
              <a:solidFill>
                <a:schemeClr val="lt1"/>
              </a:solidFill>
              <a:latin typeface="Arial Narrow" panose="020B0606020202030204" pitchFamily="34" charset="0"/>
            </a:endParaRPr>
          </a:p>
        </p:txBody>
      </p:sp>
      <p:sp>
        <p:nvSpPr>
          <p:cNvPr id="151" name="Овал 150"/>
          <p:cNvSpPr/>
          <p:nvPr/>
        </p:nvSpPr>
        <p:spPr>
          <a:xfrm>
            <a:off x="1714293" y="4746600"/>
            <a:ext cx="1155320" cy="436361"/>
          </a:xfrm>
          <a:prstGeom prst="ellipse">
            <a:avLst/>
          </a:prstGeom>
          <a:gradFill>
            <a:gsLst>
              <a:gs pos="0">
                <a:srgbClr val="3A4567"/>
              </a:gs>
              <a:gs pos="100000">
                <a:srgbClr val="4E6185"/>
              </a:gs>
            </a:gsLst>
            <a:lin ang="16200000" scaled="0"/>
          </a:gra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100" dirty="0">
                <a:latin typeface="Arial Narrow" panose="020B0606020202030204" pitchFamily="34" charset="0"/>
              </a:rPr>
              <a:t>Филиал </a:t>
            </a:r>
            <a:r>
              <a:rPr lang="ru-RU" sz="1100" dirty="0" smtClean="0">
                <a:latin typeface="Arial Narrow" panose="020B0606020202030204" pitchFamily="34" charset="0"/>
              </a:rPr>
              <a:t/>
            </a:r>
            <a:br>
              <a:rPr lang="ru-RU" sz="1100" dirty="0" smtClean="0">
                <a:latin typeface="Arial Narrow" panose="020B0606020202030204" pitchFamily="34" charset="0"/>
              </a:rPr>
            </a:br>
            <a:r>
              <a:rPr lang="ru-RU" sz="1100" dirty="0" smtClean="0">
                <a:latin typeface="Arial Narrow" panose="020B0606020202030204" pitchFamily="34" charset="0"/>
              </a:rPr>
              <a:t>в </a:t>
            </a:r>
            <a:r>
              <a:rPr lang="ru-RU" sz="1100" dirty="0">
                <a:latin typeface="Arial Narrow" panose="020B0606020202030204" pitchFamily="34" charset="0"/>
              </a:rPr>
              <a:t>г. Москва</a:t>
            </a:r>
          </a:p>
        </p:txBody>
      </p:sp>
      <p:cxnSp>
        <p:nvCxnSpPr>
          <p:cNvPr id="152" name="Прямая со стрелкой 151"/>
          <p:cNvCxnSpPr>
            <a:stCxn id="151" idx="0"/>
            <a:endCxn id="150" idx="0"/>
          </p:cNvCxnSpPr>
          <p:nvPr/>
        </p:nvCxnSpPr>
        <p:spPr>
          <a:xfrm flipH="1" flipV="1">
            <a:off x="2142798" y="4568481"/>
            <a:ext cx="149155" cy="178119"/>
          </a:xfrm>
          <a:prstGeom prst="straightConnector1">
            <a:avLst/>
          </a:prstGeom>
          <a:ln>
            <a:solidFill>
              <a:schemeClr val="bg1"/>
            </a:solidFill>
            <a:tailEnd type="triangle"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153" name="Прямая со стрелкой 152"/>
          <p:cNvCxnSpPr>
            <a:stCxn id="151" idx="7"/>
            <a:endCxn id="150" idx="7"/>
          </p:cNvCxnSpPr>
          <p:nvPr/>
        </p:nvCxnSpPr>
        <p:spPr>
          <a:xfrm flipV="1">
            <a:off x="2700420" y="4677280"/>
            <a:ext cx="49065" cy="133224"/>
          </a:xfrm>
          <a:prstGeom prst="straightConnector1">
            <a:avLst/>
          </a:prstGeom>
          <a:ln>
            <a:solidFill>
              <a:schemeClr val="bg1"/>
            </a:solidFill>
            <a:tailEnd type="triangle"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154" name="Прямая со стрелкой 153"/>
          <p:cNvCxnSpPr>
            <a:stCxn id="151" idx="6"/>
            <a:endCxn id="150" idx="6"/>
          </p:cNvCxnSpPr>
          <p:nvPr/>
        </p:nvCxnSpPr>
        <p:spPr>
          <a:xfrm flipV="1">
            <a:off x="2869613" y="4939944"/>
            <a:ext cx="131170" cy="24837"/>
          </a:xfrm>
          <a:prstGeom prst="straightConnector1">
            <a:avLst/>
          </a:prstGeom>
          <a:ln>
            <a:solidFill>
              <a:schemeClr val="bg1"/>
            </a:solidFill>
            <a:tailEnd type="triangle"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155" name="Прямая со стрелкой 154"/>
          <p:cNvCxnSpPr>
            <a:stCxn id="151" idx="5"/>
            <a:endCxn id="150" idx="5"/>
          </p:cNvCxnSpPr>
          <p:nvPr/>
        </p:nvCxnSpPr>
        <p:spPr>
          <a:xfrm>
            <a:off x="2700420" y="5119057"/>
            <a:ext cx="49065" cy="83550"/>
          </a:xfrm>
          <a:prstGeom prst="straightConnector1">
            <a:avLst/>
          </a:prstGeom>
          <a:ln>
            <a:solidFill>
              <a:schemeClr val="bg1"/>
            </a:solidFill>
            <a:tailEnd type="triangle"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156" name="Прямая со стрелкой 155"/>
          <p:cNvCxnSpPr>
            <a:stCxn id="151" idx="4"/>
            <a:endCxn id="150" idx="4"/>
          </p:cNvCxnSpPr>
          <p:nvPr/>
        </p:nvCxnSpPr>
        <p:spPr>
          <a:xfrm flipH="1">
            <a:off x="2142798" y="5182961"/>
            <a:ext cx="149155" cy="128445"/>
          </a:xfrm>
          <a:prstGeom prst="straightConnector1">
            <a:avLst/>
          </a:prstGeom>
          <a:ln>
            <a:solidFill>
              <a:schemeClr val="bg1"/>
            </a:solidFill>
            <a:tailEnd type="triangle"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157" name="Прямая со стрелкой 156"/>
          <p:cNvCxnSpPr>
            <a:stCxn id="151" idx="1"/>
            <a:endCxn id="150" idx="1"/>
          </p:cNvCxnSpPr>
          <p:nvPr/>
        </p:nvCxnSpPr>
        <p:spPr>
          <a:xfrm flipH="1" flipV="1">
            <a:off x="1536110" y="4677280"/>
            <a:ext cx="347376" cy="133224"/>
          </a:xfrm>
          <a:prstGeom prst="straightConnector1">
            <a:avLst/>
          </a:prstGeom>
          <a:ln>
            <a:solidFill>
              <a:schemeClr val="bg1"/>
            </a:solidFill>
            <a:tailEnd type="triangle"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158" name="Прямая со стрелкой 157"/>
          <p:cNvCxnSpPr>
            <a:stCxn id="151" idx="2"/>
            <a:endCxn id="150" idx="2"/>
          </p:cNvCxnSpPr>
          <p:nvPr/>
        </p:nvCxnSpPr>
        <p:spPr>
          <a:xfrm flipH="1" flipV="1">
            <a:off x="1284812" y="4939944"/>
            <a:ext cx="429481" cy="24837"/>
          </a:xfrm>
          <a:prstGeom prst="straightConnector1">
            <a:avLst/>
          </a:prstGeom>
          <a:ln>
            <a:solidFill>
              <a:schemeClr val="bg1"/>
            </a:solidFill>
            <a:tailEnd type="triangle"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159" name="Прямая со стрелкой 158"/>
          <p:cNvCxnSpPr>
            <a:stCxn id="151" idx="3"/>
            <a:endCxn id="150" idx="3"/>
          </p:cNvCxnSpPr>
          <p:nvPr/>
        </p:nvCxnSpPr>
        <p:spPr>
          <a:xfrm flipH="1">
            <a:off x="1536110" y="5119057"/>
            <a:ext cx="347376" cy="83550"/>
          </a:xfrm>
          <a:prstGeom prst="straightConnector1">
            <a:avLst/>
          </a:prstGeom>
          <a:ln>
            <a:solidFill>
              <a:schemeClr val="bg1"/>
            </a:solidFill>
            <a:tailEnd type="triangle"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val="2625406113"/>
              </p:ext>
            </p:extLst>
          </p:nvPr>
        </p:nvGraphicFramePr>
        <p:xfrm>
          <a:off x="4454396" y="1190625"/>
          <a:ext cx="6412905" cy="604945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pic>
        <p:nvPicPr>
          <p:cNvPr id="2" name="Рисунок 1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49330" y="5432131"/>
            <a:ext cx="2502770" cy="166786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8654" y="2240271"/>
            <a:ext cx="2160000" cy="1440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57424" y="2784275"/>
            <a:ext cx="2160000" cy="1440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78140" y="2333221"/>
            <a:ext cx="2160000" cy="1440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49266" y="999739"/>
            <a:ext cx="2160000" cy="1440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1702" y="382883"/>
            <a:ext cx="2160000" cy="1440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04408" y="841640"/>
            <a:ext cx="2160000" cy="121361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343061677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Схема 2"/>
          <p:cNvGraphicFramePr/>
          <p:nvPr>
            <p:extLst>
              <p:ext uri="{D42A27DB-BD31-4B8C-83A1-F6EECF244321}">
                <p14:modId xmlns:p14="http://schemas.microsoft.com/office/powerpoint/2010/main" val="1974823733"/>
              </p:ext>
            </p:extLst>
          </p:nvPr>
        </p:nvGraphicFramePr>
        <p:xfrm>
          <a:off x="1450122" y="336029"/>
          <a:ext cx="7013465" cy="5715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14" name="Рисунок 1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4760" y="5802355"/>
            <a:ext cx="2775545" cy="1388652"/>
          </a:xfrm>
          <a:prstGeom prst="rect">
            <a:avLst/>
          </a:prstGeom>
          <a:solidFill>
            <a:srgbClr val="FFFFFF">
              <a:shade val="85000"/>
            </a:srgbClr>
          </a:solidFill>
          <a:ln w="635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6" name="Заголовок 1"/>
          <p:cNvSpPr txBox="1">
            <a:spLocks/>
          </p:cNvSpPr>
          <p:nvPr/>
        </p:nvSpPr>
        <p:spPr>
          <a:xfrm>
            <a:off x="-1358900" y="6767513"/>
            <a:ext cx="9624060" cy="417464"/>
          </a:xfrm>
          <a:prstGeom prst="rect">
            <a:avLst/>
          </a:prstGeom>
        </p:spPr>
        <p:txBody>
          <a:bodyPr lIns="104306" tIns="52153" rIns="104306" bIns="52153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Arial" charset="0"/>
              </a:defRPr>
            </a:lvl5pPr>
            <a:lvl6pPr marL="521528" algn="ctr" rtl="0" fontAlgn="base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Arial" charset="0"/>
              </a:defRPr>
            </a:lvl6pPr>
            <a:lvl7pPr marL="1043056" algn="ctr" rtl="0" fontAlgn="base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Arial" charset="0"/>
              </a:defRPr>
            </a:lvl7pPr>
            <a:lvl8pPr marL="1564584" algn="ctr" rtl="0" fontAlgn="base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Arial" charset="0"/>
              </a:defRPr>
            </a:lvl8pPr>
            <a:lvl9pPr marL="2086112" algn="ctr" rtl="0" fontAlgn="base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Arial" charset="0"/>
              </a:defRPr>
            </a:lvl9pPr>
          </a:lstStyle>
          <a:p>
            <a:pPr algn="r" eaLnBrk="1" hangingPunct="1"/>
            <a:r>
              <a:rPr lang="ru-RU" altLang="ru-RU" sz="2000" b="1" kern="0" dirty="0" smtClean="0">
                <a:solidFill>
                  <a:srgbClr val="E64646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МЫ НЕ ИЩЕМ ТАЛАНТЫ! МЫ ИХ СОЗДАЕМ!</a:t>
            </a:r>
            <a:endParaRPr lang="ru-RU" altLang="ru-RU" sz="2000" b="1" kern="0" dirty="0">
              <a:solidFill>
                <a:srgbClr val="E64646"/>
              </a:solidFill>
              <a:latin typeface="Arial Narrow" panose="020B0606020202030204" pitchFamily="34" charset="0"/>
              <a:cs typeface="Arial" panose="020B0604020202020204" pitchFamily="34" charset="0"/>
            </a:endParaRPr>
          </a:p>
        </p:txBody>
      </p:sp>
      <p:sp>
        <p:nvSpPr>
          <p:cNvPr id="17" name="Заголовок 1"/>
          <p:cNvSpPr txBox="1">
            <a:spLocks/>
          </p:cNvSpPr>
          <p:nvPr/>
        </p:nvSpPr>
        <p:spPr>
          <a:xfrm>
            <a:off x="393700" y="141695"/>
            <a:ext cx="9624060" cy="417464"/>
          </a:xfrm>
          <a:prstGeom prst="rect">
            <a:avLst/>
          </a:prstGeom>
        </p:spPr>
        <p:txBody>
          <a:bodyPr lIns="104306" tIns="52153" rIns="104306" bIns="52153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Arial" charset="0"/>
              </a:defRPr>
            </a:lvl5pPr>
            <a:lvl6pPr marL="521528" algn="ctr" rtl="0" fontAlgn="base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Arial" charset="0"/>
              </a:defRPr>
            </a:lvl6pPr>
            <a:lvl7pPr marL="1043056" algn="ctr" rtl="0" fontAlgn="base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Arial" charset="0"/>
              </a:defRPr>
            </a:lvl7pPr>
            <a:lvl8pPr marL="1564584" algn="ctr" rtl="0" fontAlgn="base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Arial" charset="0"/>
              </a:defRPr>
            </a:lvl8pPr>
            <a:lvl9pPr marL="2086112" algn="ctr" rtl="0" fontAlgn="base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Arial" charset="0"/>
              </a:defRPr>
            </a:lvl9pPr>
          </a:lstStyle>
          <a:p>
            <a:pPr algn="l" eaLnBrk="1" hangingPunct="1"/>
            <a:r>
              <a:rPr lang="ru-RU" altLang="ru-RU" sz="2000" b="1" kern="0" dirty="0">
                <a:solidFill>
                  <a:srgbClr val="E64646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НЕПРЕРЫВНОЕ ОБРАЗОВАНИЕ: Школа → ВУЗ → Предприятие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0227" y="3846210"/>
            <a:ext cx="1905000" cy="1269504"/>
          </a:xfrm>
          <a:prstGeom prst="rect">
            <a:avLst/>
          </a:prstGeom>
          <a:solidFill>
            <a:srgbClr val="FFFFFF">
              <a:shade val="85000"/>
            </a:srgbClr>
          </a:solidFill>
          <a:ln w="635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91018" y="4635580"/>
            <a:ext cx="2124000" cy="1415449"/>
          </a:xfrm>
          <a:prstGeom prst="rect">
            <a:avLst/>
          </a:prstGeom>
          <a:solidFill>
            <a:srgbClr val="FFFFFF">
              <a:shade val="85000"/>
            </a:srgbClr>
          </a:solidFill>
          <a:ln w="635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01483" y="116105"/>
            <a:ext cx="2523454" cy="1710379"/>
          </a:xfrm>
          <a:prstGeom prst="rect">
            <a:avLst/>
          </a:prstGeom>
          <a:solidFill>
            <a:srgbClr val="FFFFFF">
              <a:shade val="85000"/>
            </a:srgbClr>
          </a:solidFill>
          <a:ln w="635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3" name="Рисунок 12"/>
          <p:cNvPicPr>
            <a:picLocks noChangeAspect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750974" y="1548801"/>
            <a:ext cx="2593288" cy="1288794"/>
          </a:xfrm>
          <a:prstGeom prst="rect">
            <a:avLst/>
          </a:prstGeom>
          <a:solidFill>
            <a:srgbClr val="FFFFFF">
              <a:shade val="85000"/>
            </a:srgbClr>
          </a:solidFill>
          <a:ln w="635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1" name="TextBox 10"/>
          <p:cNvSpPr txBox="1"/>
          <p:nvPr/>
        </p:nvSpPr>
        <p:spPr>
          <a:xfrm>
            <a:off x="134760" y="525433"/>
            <a:ext cx="4059350" cy="3244654"/>
          </a:xfrm>
          <a:prstGeom prst="rect">
            <a:avLst/>
          </a:prstGeom>
          <a:noFill/>
        </p:spPr>
        <p:txBody>
          <a:bodyPr wrap="square" lIns="104315" tIns="52157" rIns="104315" bIns="52157" rtlCol="0" anchor="b">
            <a:spAutoFit/>
          </a:bodyPr>
          <a:lstStyle/>
          <a:p>
            <a:pPr marL="342900" indent="-342900">
              <a:spcAft>
                <a:spcPts val="1200"/>
              </a:spcAft>
              <a:buClr>
                <a:srgbClr val="E64646"/>
              </a:buClr>
              <a:buFont typeface="Wingdings" panose="05000000000000000000" pitchFamily="2" charset="2"/>
              <a:buChar char="§"/>
            </a:pPr>
            <a:r>
              <a:rPr lang="ru-RU" sz="1600" dirty="0" smtClean="0">
                <a:latin typeface="Arial Narrow" panose="020B0606020202030204" pitchFamily="34" charset="0"/>
              </a:rPr>
              <a:t>Привлечение молодых специалистов</a:t>
            </a:r>
          </a:p>
          <a:p>
            <a:pPr marL="342900" indent="-342900">
              <a:spcAft>
                <a:spcPts val="1200"/>
              </a:spcAft>
              <a:buClr>
                <a:srgbClr val="E64646"/>
              </a:buClr>
              <a:buFont typeface="Wingdings" panose="05000000000000000000" pitchFamily="2" charset="2"/>
              <a:buChar char="§"/>
            </a:pPr>
            <a:r>
              <a:rPr lang="ru-RU" sz="1600" dirty="0" smtClean="0">
                <a:latin typeface="Arial Narrow" panose="020B0606020202030204" pitchFamily="34" charset="0"/>
              </a:rPr>
              <a:t>Гибкий график (возможность совмещать учебу с работой)</a:t>
            </a:r>
          </a:p>
          <a:p>
            <a:pPr marL="342900" indent="-342900">
              <a:spcAft>
                <a:spcPts val="1200"/>
              </a:spcAft>
              <a:buClr>
                <a:srgbClr val="E64646"/>
              </a:buClr>
              <a:buFont typeface="Wingdings" panose="05000000000000000000" pitchFamily="2" charset="2"/>
              <a:buChar char="§"/>
            </a:pPr>
            <a:r>
              <a:rPr lang="ru-RU" sz="1600" dirty="0" smtClean="0">
                <a:latin typeface="Arial Narrow" panose="020B0606020202030204" pitchFamily="34" charset="0"/>
              </a:rPr>
              <a:t>Помощь в </a:t>
            </a:r>
            <a:r>
              <a:rPr lang="ru-RU" sz="1600" dirty="0" err="1" smtClean="0">
                <a:latin typeface="Arial Narrow" panose="020B0606020202030204" pitchFamily="34" charset="0"/>
              </a:rPr>
              <a:t>релокации</a:t>
            </a:r>
            <a:r>
              <a:rPr lang="ru-RU" sz="1600" dirty="0" smtClean="0">
                <a:latin typeface="Arial Narrow" panose="020B0606020202030204" pitchFamily="34" charset="0"/>
              </a:rPr>
              <a:t> в г. Санкт-Петербург</a:t>
            </a:r>
          </a:p>
          <a:p>
            <a:pPr marL="342900" indent="-342900">
              <a:spcAft>
                <a:spcPts val="1200"/>
              </a:spcAft>
              <a:buClr>
                <a:srgbClr val="E64646"/>
              </a:buClr>
              <a:buFont typeface="Wingdings" panose="05000000000000000000" pitchFamily="2" charset="2"/>
              <a:buChar char="§"/>
            </a:pPr>
            <a:r>
              <a:rPr lang="ru-RU" sz="1600" dirty="0">
                <a:latin typeface="Arial Narrow" panose="020B0606020202030204" pitchFamily="34" charset="0"/>
              </a:rPr>
              <a:t>Белая </a:t>
            </a:r>
            <a:r>
              <a:rPr lang="ru-RU" sz="1600" dirty="0" smtClean="0">
                <a:latin typeface="Arial Narrow" panose="020B0606020202030204" pitchFamily="34" charset="0"/>
              </a:rPr>
              <a:t>зарплата (уровень </a:t>
            </a:r>
            <a:r>
              <a:rPr lang="ru-RU" sz="1600" dirty="0">
                <a:latin typeface="Arial Narrow" panose="020B0606020202030204" pitchFamily="34" charset="0"/>
              </a:rPr>
              <a:t>ЗП выше среднего по </a:t>
            </a:r>
            <a:r>
              <a:rPr lang="ru-RU" sz="1600" dirty="0" smtClean="0">
                <a:latin typeface="Arial Narrow" panose="020B0606020202030204" pitchFamily="34" charset="0"/>
              </a:rPr>
              <a:t>отрасли)</a:t>
            </a:r>
            <a:endParaRPr lang="ru-RU" sz="1600" dirty="0">
              <a:latin typeface="Arial Narrow" panose="020B0606020202030204" pitchFamily="34" charset="0"/>
            </a:endParaRPr>
          </a:p>
          <a:p>
            <a:pPr marL="342900" indent="-342900">
              <a:spcAft>
                <a:spcPts val="1200"/>
              </a:spcAft>
              <a:buClr>
                <a:srgbClr val="E64646"/>
              </a:buClr>
              <a:buFont typeface="Wingdings" panose="05000000000000000000" pitchFamily="2" charset="2"/>
              <a:buChar char="§"/>
            </a:pPr>
            <a:r>
              <a:rPr lang="ru-RU" sz="1600" dirty="0">
                <a:latin typeface="Arial Narrow" panose="020B0606020202030204" pitchFamily="34" charset="0"/>
              </a:rPr>
              <a:t>Работа по Трудовому кодексу </a:t>
            </a:r>
            <a:r>
              <a:rPr lang="ru-RU" sz="1600" dirty="0" smtClean="0">
                <a:latin typeface="Arial Narrow" panose="020B0606020202030204" pitchFamily="34" charset="0"/>
              </a:rPr>
              <a:t>РФ</a:t>
            </a:r>
          </a:p>
          <a:p>
            <a:pPr marL="342900" indent="-342900">
              <a:spcAft>
                <a:spcPts val="1200"/>
              </a:spcAft>
              <a:buClr>
                <a:srgbClr val="E64646"/>
              </a:buClr>
              <a:buFont typeface="Wingdings" panose="05000000000000000000" pitchFamily="2" charset="2"/>
              <a:buChar char="§"/>
            </a:pPr>
            <a:r>
              <a:rPr lang="ru-RU" sz="1600" dirty="0">
                <a:latin typeface="Arial Narrow" panose="020B0606020202030204" pitchFamily="34" charset="0"/>
              </a:rPr>
              <a:t>Карьерное </a:t>
            </a:r>
            <a:r>
              <a:rPr lang="ru-RU" sz="1600" dirty="0" smtClean="0">
                <a:latin typeface="Arial Narrow" panose="020B0606020202030204" pitchFamily="34" charset="0"/>
              </a:rPr>
              <a:t>развитие</a:t>
            </a:r>
          </a:p>
          <a:p>
            <a:pPr marL="342900" indent="-342900">
              <a:spcAft>
                <a:spcPts val="1200"/>
              </a:spcAft>
              <a:buClr>
                <a:srgbClr val="E64646"/>
              </a:buClr>
              <a:buFont typeface="Wingdings" panose="05000000000000000000" pitchFamily="2" charset="2"/>
              <a:buChar char="§"/>
            </a:pPr>
            <a:r>
              <a:rPr lang="ru-RU" sz="1600" dirty="0">
                <a:latin typeface="Arial Narrow" panose="020B0606020202030204" pitchFamily="34" charset="0"/>
              </a:rPr>
              <a:t>В</a:t>
            </a:r>
            <a:r>
              <a:rPr lang="ru-RU" sz="1600" dirty="0" smtClean="0">
                <a:latin typeface="Arial Narrow" panose="020B0606020202030204" pitchFamily="34" charset="0"/>
              </a:rPr>
              <a:t>нутрикорпоративное обучение</a:t>
            </a:r>
            <a:endParaRPr lang="ru-RU" sz="1600" dirty="0">
              <a:latin typeface="Arial Narrow" panose="020B0606020202030204" pitchFamily="34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6442762" y="3002463"/>
            <a:ext cx="4041649" cy="3583208"/>
          </a:xfrm>
          <a:prstGeom prst="rect">
            <a:avLst/>
          </a:prstGeom>
          <a:noFill/>
        </p:spPr>
        <p:txBody>
          <a:bodyPr wrap="square" lIns="104315" tIns="52157" rIns="104315" bIns="52157" rtlCol="0" anchor="b">
            <a:spAutoFit/>
          </a:bodyPr>
          <a:lstStyle/>
          <a:p>
            <a:pPr algn="ctr">
              <a:spcAft>
                <a:spcPts val="1200"/>
              </a:spcAft>
              <a:buClr>
                <a:srgbClr val="E64646"/>
              </a:buClr>
            </a:pPr>
            <a:r>
              <a:rPr lang="ru-RU" sz="1600" dirty="0">
                <a:solidFill>
                  <a:srgbClr val="C00000"/>
                </a:solidFill>
                <a:latin typeface="Arial Narrow" panose="020B0606020202030204" pitchFamily="34" charset="0"/>
              </a:rPr>
              <a:t>МЫ </a:t>
            </a:r>
            <a:r>
              <a:rPr lang="ru-RU" sz="1600" dirty="0" smtClean="0">
                <a:solidFill>
                  <a:srgbClr val="C00000"/>
                </a:solidFill>
                <a:latin typeface="Arial Narrow" panose="020B0606020202030204" pitchFamily="34" charset="0"/>
              </a:rPr>
              <a:t>ПРЕДЛАГАЕМ</a:t>
            </a:r>
            <a:r>
              <a:rPr lang="ru-RU" sz="1600" dirty="0">
                <a:solidFill>
                  <a:srgbClr val="C00000"/>
                </a:solidFill>
                <a:latin typeface="Arial Narrow" panose="020B0606020202030204" pitchFamily="34" charset="0"/>
              </a:rPr>
              <a:t> </a:t>
            </a:r>
          </a:p>
          <a:p>
            <a:pPr marL="342900" indent="-342900">
              <a:spcAft>
                <a:spcPts val="1200"/>
              </a:spcAft>
              <a:buClr>
                <a:srgbClr val="E64646"/>
              </a:buClr>
              <a:buFont typeface="Wingdings" panose="05000000000000000000" pitchFamily="2" charset="2"/>
              <a:buChar char="§"/>
            </a:pPr>
            <a:r>
              <a:rPr lang="ru-RU" sz="1600" dirty="0">
                <a:latin typeface="Arial Narrow" panose="020B0606020202030204" pitchFamily="34" charset="0"/>
              </a:rPr>
              <a:t>Познакомится с будущей специальностью и выбрать интересующее направление</a:t>
            </a:r>
          </a:p>
          <a:p>
            <a:pPr marL="342900" indent="-342900">
              <a:spcAft>
                <a:spcPts val="1200"/>
              </a:spcAft>
              <a:buClr>
                <a:srgbClr val="E64646"/>
              </a:buClr>
              <a:buFont typeface="Wingdings" panose="05000000000000000000" pitchFamily="2" charset="2"/>
              <a:buChar char="§"/>
            </a:pPr>
            <a:r>
              <a:rPr lang="ru-RU" sz="1600" dirty="0">
                <a:latin typeface="Arial Narrow" panose="020B0606020202030204" pitchFamily="34" charset="0"/>
              </a:rPr>
              <a:t>Пройти практику / стажировку</a:t>
            </a:r>
          </a:p>
          <a:p>
            <a:pPr marL="342900" indent="-342900">
              <a:spcAft>
                <a:spcPts val="1200"/>
              </a:spcAft>
              <a:buClr>
                <a:srgbClr val="E64646"/>
              </a:buClr>
              <a:buFont typeface="Wingdings" panose="05000000000000000000" pitchFamily="2" charset="2"/>
              <a:buChar char="§"/>
            </a:pPr>
            <a:r>
              <a:rPr lang="ru-RU" sz="1600" dirty="0">
                <a:latin typeface="Arial Narrow" panose="020B0606020202030204" pitchFamily="34" charset="0"/>
              </a:rPr>
              <a:t>По результатам успешного прохождения практики =&gt; Трудоустройство с </a:t>
            </a:r>
            <a:r>
              <a:rPr lang="ru-RU" sz="1600" dirty="0" err="1" smtClean="0">
                <a:latin typeface="Arial Narrow" panose="020B0606020202030204" pitchFamily="34" charset="0"/>
              </a:rPr>
              <a:t>релокацией</a:t>
            </a:r>
            <a:r>
              <a:rPr lang="ru-RU" sz="1600" dirty="0">
                <a:latin typeface="Arial Narrow" panose="020B0606020202030204" pitchFamily="34" charset="0"/>
              </a:rPr>
              <a:t> </a:t>
            </a:r>
            <a:r>
              <a:rPr lang="ru-RU" sz="1600" dirty="0" smtClean="0">
                <a:latin typeface="Arial Narrow" panose="020B0606020202030204" pitchFamily="34" charset="0"/>
              </a:rPr>
              <a:t>в г. Санкт-Петербург </a:t>
            </a:r>
            <a:endParaRPr lang="ru-RU" sz="1600" dirty="0">
              <a:latin typeface="Arial Narrow" panose="020B0606020202030204" pitchFamily="34" charset="0"/>
            </a:endParaRPr>
          </a:p>
          <a:p>
            <a:pPr marL="342900" indent="-342900">
              <a:spcAft>
                <a:spcPts val="1200"/>
              </a:spcAft>
              <a:buClr>
                <a:srgbClr val="E64646"/>
              </a:buClr>
              <a:buFont typeface="Wingdings" panose="05000000000000000000" pitchFamily="2" charset="2"/>
              <a:buChar char="§"/>
            </a:pPr>
            <a:r>
              <a:rPr lang="ru-RU" sz="1600" dirty="0">
                <a:latin typeface="Arial Narrow" panose="020B0606020202030204" pitchFamily="34" charset="0"/>
              </a:rPr>
              <a:t>Перспективы профессионального развития и карьерного роста</a:t>
            </a:r>
          </a:p>
          <a:p>
            <a:pPr marL="342900" indent="-342900">
              <a:spcAft>
                <a:spcPts val="1200"/>
              </a:spcAft>
              <a:buClr>
                <a:srgbClr val="E64646"/>
              </a:buClr>
              <a:buFont typeface="Wingdings" panose="05000000000000000000" pitchFamily="2" charset="2"/>
              <a:buChar char="§"/>
            </a:pPr>
            <a:r>
              <a:rPr lang="ru-RU" sz="1600" dirty="0">
                <a:latin typeface="Arial Narrow" panose="020B0606020202030204" pitchFamily="34" charset="0"/>
              </a:rPr>
              <a:t>Участвовать в интересных проектах в молодой дружной команде!</a:t>
            </a:r>
          </a:p>
        </p:txBody>
      </p:sp>
    </p:spTree>
    <p:extLst>
      <p:ext uri="{BB962C8B-B14F-4D97-AF65-F5344CB8AC3E}">
        <p14:creationId xmlns:p14="http://schemas.microsoft.com/office/powerpoint/2010/main" val="304240689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Рисунок 10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37344" y="1364831"/>
            <a:ext cx="7032564" cy="1503399"/>
          </a:xfrm>
          <a:prstGeom prst="rect">
            <a:avLst/>
          </a:prstGeom>
          <a:solidFill>
            <a:srgbClr val="FFFFFF">
              <a:shade val="85000"/>
            </a:srgbClr>
          </a:solidFill>
          <a:ln w="635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6" name="Заголовок 1"/>
          <p:cNvSpPr txBox="1">
            <a:spLocks/>
          </p:cNvSpPr>
          <p:nvPr/>
        </p:nvSpPr>
        <p:spPr>
          <a:xfrm>
            <a:off x="447040" y="428625"/>
            <a:ext cx="9624060" cy="417464"/>
          </a:xfrm>
          <a:prstGeom prst="rect">
            <a:avLst/>
          </a:prstGeom>
        </p:spPr>
        <p:txBody>
          <a:bodyPr lIns="104306" tIns="52153" rIns="104306" bIns="52153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Arial" charset="0"/>
              </a:defRPr>
            </a:lvl5pPr>
            <a:lvl6pPr marL="521528" algn="ctr" rtl="0" fontAlgn="base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Arial" charset="0"/>
              </a:defRPr>
            </a:lvl6pPr>
            <a:lvl7pPr marL="1043056" algn="ctr" rtl="0" fontAlgn="base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Arial" charset="0"/>
              </a:defRPr>
            </a:lvl7pPr>
            <a:lvl8pPr marL="1564584" algn="ctr" rtl="0" fontAlgn="base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Arial" charset="0"/>
              </a:defRPr>
            </a:lvl8pPr>
            <a:lvl9pPr marL="2086112" algn="ctr" rtl="0" fontAlgn="base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Arial" charset="0"/>
              </a:defRPr>
            </a:lvl9pPr>
          </a:lstStyle>
          <a:p>
            <a:pPr algn="l" eaLnBrk="1" hangingPunct="1"/>
            <a:r>
              <a:rPr lang="ru-RU" altLang="ru-RU" sz="2000" b="1" kern="0" dirty="0" smtClean="0">
                <a:solidFill>
                  <a:srgbClr val="E64646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ВОВЛЕЧЕНИЕ В ПРОЕКТЫ</a:t>
            </a:r>
            <a:r>
              <a:rPr lang="en-US" altLang="ru-RU" sz="2000" b="1" kern="0" dirty="0" smtClean="0">
                <a:solidFill>
                  <a:srgbClr val="E64646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 </a:t>
            </a:r>
            <a:r>
              <a:rPr lang="ru-RU" altLang="ru-RU" sz="2000" b="1" kern="0" dirty="0" smtClean="0">
                <a:solidFill>
                  <a:srgbClr val="E64646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МОЛОДЕЖНОЙ ОРГАНИЗАЦИИ</a:t>
            </a:r>
            <a:r>
              <a:rPr lang="en-US" altLang="ru-RU" sz="2000" b="1" kern="0" dirty="0" smtClean="0">
                <a:solidFill>
                  <a:srgbClr val="E64646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 </a:t>
            </a:r>
            <a:r>
              <a:rPr lang="ru-RU" altLang="ru-RU" sz="2000" b="1" kern="0" dirty="0" smtClean="0">
                <a:solidFill>
                  <a:srgbClr val="E64646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(СМУС)</a:t>
            </a:r>
            <a:endParaRPr lang="ru-RU" altLang="ru-RU" sz="2000" b="1" kern="0" dirty="0">
              <a:solidFill>
                <a:srgbClr val="E64646"/>
              </a:solidFill>
              <a:latin typeface="Arial Narrow" panose="020B060602020203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72226" y="5686425"/>
            <a:ext cx="3581400" cy="1321050"/>
          </a:xfrm>
          <a:prstGeom prst="rect">
            <a:avLst/>
          </a:prstGeom>
          <a:noFill/>
        </p:spPr>
        <p:txBody>
          <a:bodyPr wrap="square" lIns="104315" tIns="52157" rIns="104315" bIns="52157" rtlCol="0">
            <a:spAutoFit/>
          </a:bodyPr>
          <a:lstStyle/>
          <a:p>
            <a:pPr marL="342900" indent="-342900">
              <a:spcAft>
                <a:spcPts val="600"/>
              </a:spcAft>
              <a:buClr>
                <a:srgbClr val="E64646"/>
              </a:buClr>
              <a:buFont typeface="Wingdings" panose="05000000000000000000" pitchFamily="2" charset="2"/>
              <a:buChar char="§"/>
            </a:pPr>
            <a:r>
              <a:rPr lang="ru-RU" sz="1600" dirty="0" smtClean="0">
                <a:latin typeface="Arial Narrow" panose="020B0606020202030204" pitchFamily="34" charset="0"/>
              </a:rPr>
              <a:t>МОЛОДЁЖНЫЕ ВЫЕЗДЫ</a:t>
            </a:r>
          </a:p>
          <a:p>
            <a:pPr marL="342900" indent="-342900">
              <a:spcAft>
                <a:spcPts val="600"/>
              </a:spcAft>
              <a:buClr>
                <a:srgbClr val="E64646"/>
              </a:buClr>
              <a:buFont typeface="Wingdings" panose="05000000000000000000" pitchFamily="2" charset="2"/>
              <a:buChar char="§"/>
            </a:pPr>
            <a:r>
              <a:rPr lang="ru-RU" sz="1600" dirty="0" smtClean="0">
                <a:latin typeface="Arial Narrow" panose="020B0606020202030204" pitchFamily="34" charset="0"/>
              </a:rPr>
              <a:t>ВЕЛОПРОБЕГ</a:t>
            </a:r>
          </a:p>
          <a:p>
            <a:pPr marL="342900" indent="-342900">
              <a:spcAft>
                <a:spcPts val="600"/>
              </a:spcAft>
              <a:buClr>
                <a:srgbClr val="E64646"/>
              </a:buClr>
              <a:buFont typeface="Wingdings" panose="05000000000000000000" pitchFamily="2" charset="2"/>
              <a:buChar char="§"/>
            </a:pPr>
            <a:r>
              <a:rPr lang="ru-RU" sz="1600" dirty="0" smtClean="0">
                <a:latin typeface="Arial Narrow" panose="020B0606020202030204" pitchFamily="34" charset="0"/>
              </a:rPr>
              <a:t>КЛУБ ЗНАТОКОВ</a:t>
            </a:r>
          </a:p>
          <a:p>
            <a:pPr marL="342900" indent="-342900">
              <a:spcAft>
                <a:spcPts val="600"/>
              </a:spcAft>
              <a:buClr>
                <a:srgbClr val="E64646"/>
              </a:buClr>
              <a:buFont typeface="Wingdings" panose="05000000000000000000" pitchFamily="2" charset="2"/>
              <a:buChar char="§"/>
            </a:pPr>
            <a:r>
              <a:rPr lang="ru-RU" sz="1600" dirty="0" smtClean="0">
                <a:latin typeface="Arial Narrow" panose="020B0606020202030204" pitchFamily="34" charset="0"/>
              </a:rPr>
              <a:t>КНИЖНЫЙ КЛУБ</a:t>
            </a:r>
            <a:endParaRPr lang="ru-RU" sz="1600" dirty="0">
              <a:latin typeface="Arial Narrow" panose="020B060602020203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508500" y="5686425"/>
            <a:ext cx="4495800" cy="1321050"/>
          </a:xfrm>
          <a:prstGeom prst="rect">
            <a:avLst/>
          </a:prstGeom>
          <a:noFill/>
        </p:spPr>
        <p:txBody>
          <a:bodyPr wrap="square" lIns="104315" tIns="52157" rIns="104315" bIns="52157" rtlCol="0">
            <a:spAutoFit/>
          </a:bodyPr>
          <a:lstStyle/>
          <a:p>
            <a:pPr marL="342900" indent="-342900">
              <a:spcAft>
                <a:spcPts val="600"/>
              </a:spcAft>
              <a:buClr>
                <a:srgbClr val="E64646"/>
              </a:buClr>
              <a:buFont typeface="Wingdings" panose="05000000000000000000" pitchFamily="2" charset="2"/>
              <a:buChar char="§"/>
            </a:pPr>
            <a:r>
              <a:rPr lang="ru-RU" sz="1600" dirty="0" smtClean="0">
                <a:latin typeface="Arial Narrow" panose="020B0606020202030204" pitchFamily="34" charset="0"/>
              </a:rPr>
              <a:t>ТРЕНИРОВКИ ПО ФУТБОЛУ И ВОЛЕЙБОЛУ</a:t>
            </a:r>
          </a:p>
          <a:p>
            <a:pPr marL="342900" indent="-342900">
              <a:spcAft>
                <a:spcPts val="600"/>
              </a:spcAft>
              <a:buClr>
                <a:srgbClr val="E64646"/>
              </a:buClr>
              <a:buFont typeface="Wingdings" panose="05000000000000000000" pitchFamily="2" charset="2"/>
              <a:buChar char="§"/>
            </a:pPr>
            <a:r>
              <a:rPr lang="ru-RU" sz="1600" dirty="0" smtClean="0">
                <a:latin typeface="Arial Narrow" panose="020B0606020202030204" pitchFamily="34" charset="0"/>
              </a:rPr>
              <a:t>СОРЕВНОВАНИЯ ПО КАРТИНГУ</a:t>
            </a:r>
          </a:p>
          <a:p>
            <a:pPr marL="342900" indent="-342900">
              <a:spcAft>
                <a:spcPts val="600"/>
              </a:spcAft>
              <a:buClr>
                <a:srgbClr val="E64646"/>
              </a:buClr>
              <a:buFont typeface="Wingdings" panose="05000000000000000000" pitchFamily="2" charset="2"/>
              <a:buChar char="§"/>
            </a:pPr>
            <a:r>
              <a:rPr lang="ru-RU" sz="1600" dirty="0" smtClean="0">
                <a:latin typeface="Arial Narrow" panose="020B0606020202030204" pitchFamily="34" charset="0"/>
              </a:rPr>
              <a:t>МУЗЫКАЛЬНАЯ СТУДИЯ</a:t>
            </a:r>
          </a:p>
          <a:p>
            <a:pPr marL="342900" indent="-342900">
              <a:spcAft>
                <a:spcPts val="600"/>
              </a:spcAft>
              <a:buClr>
                <a:srgbClr val="E64646"/>
              </a:buClr>
              <a:buFont typeface="Wingdings" panose="05000000000000000000" pitchFamily="2" charset="2"/>
              <a:buChar char="§"/>
            </a:pPr>
            <a:r>
              <a:rPr lang="ru-RU" sz="1600" dirty="0" smtClean="0">
                <a:latin typeface="Arial Narrow" panose="020B0606020202030204" pitchFamily="34" charset="0"/>
              </a:rPr>
              <a:t>СОЦИАЛЬНАЯ ПОДДЕРЖКА</a:t>
            </a:r>
            <a:endParaRPr lang="ru-RU" sz="1600" dirty="0">
              <a:latin typeface="Arial Narrow" panose="020B0606020202030204" pitchFamily="34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10450" y="1630139"/>
            <a:ext cx="2635250" cy="1756833"/>
          </a:xfrm>
          <a:prstGeom prst="rect">
            <a:avLst/>
          </a:prstGeom>
          <a:solidFill>
            <a:srgbClr val="FFFFFF">
              <a:shade val="85000"/>
            </a:srgbClr>
          </a:solidFill>
          <a:ln w="635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75274" y="2652294"/>
            <a:ext cx="2462788" cy="1641859"/>
          </a:xfrm>
          <a:prstGeom prst="rect">
            <a:avLst/>
          </a:prstGeom>
          <a:solidFill>
            <a:srgbClr val="FFFFFF">
              <a:shade val="85000"/>
            </a:srgbClr>
          </a:solidFill>
          <a:ln w="635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56379" y="2744268"/>
            <a:ext cx="2186868" cy="1457912"/>
          </a:xfrm>
          <a:prstGeom prst="rect">
            <a:avLst/>
          </a:prstGeom>
          <a:solidFill>
            <a:srgbClr val="FFFFFF">
              <a:shade val="85000"/>
            </a:srgbClr>
          </a:solidFill>
          <a:ln w="635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95962" y="2824026"/>
            <a:ext cx="2442011" cy="1628009"/>
          </a:xfrm>
          <a:prstGeom prst="rect">
            <a:avLst/>
          </a:prstGeom>
          <a:solidFill>
            <a:srgbClr val="FFFFFF">
              <a:shade val="85000"/>
            </a:srgbClr>
          </a:solidFill>
          <a:ln w="635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61680" y="3973753"/>
            <a:ext cx="2305956" cy="1537304"/>
          </a:xfrm>
          <a:prstGeom prst="rect">
            <a:avLst/>
          </a:prstGeom>
          <a:solidFill>
            <a:srgbClr val="FFFFFF">
              <a:shade val="85000"/>
            </a:srgbClr>
          </a:solidFill>
          <a:ln w="635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81973" y="3855003"/>
            <a:ext cx="2096003" cy="1397476"/>
          </a:xfrm>
          <a:prstGeom prst="rect">
            <a:avLst/>
          </a:prstGeom>
          <a:solidFill>
            <a:srgbClr val="FFFFFF">
              <a:shade val="85000"/>
            </a:srgbClr>
          </a:solidFill>
          <a:ln w="635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71681" y="3723827"/>
            <a:ext cx="2040780" cy="1360520"/>
          </a:xfrm>
          <a:prstGeom prst="rect">
            <a:avLst/>
          </a:prstGeom>
          <a:solidFill>
            <a:srgbClr val="FFFFFF">
              <a:shade val="85000"/>
            </a:srgbClr>
          </a:solidFill>
          <a:ln w="635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1117252877"/>
      </p:ext>
    </p:extLst>
  </p:cSld>
  <p:clrMapOvr>
    <a:masterClrMapping/>
  </p:clrMapOvr>
  <p:transition advClick="0" advTm="2000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1"/>
          <p:cNvSpPr txBox="1">
            <a:spLocks/>
          </p:cNvSpPr>
          <p:nvPr/>
        </p:nvSpPr>
        <p:spPr>
          <a:xfrm>
            <a:off x="447040" y="428625"/>
            <a:ext cx="9624060" cy="417464"/>
          </a:xfrm>
          <a:prstGeom prst="rect">
            <a:avLst/>
          </a:prstGeom>
        </p:spPr>
        <p:txBody>
          <a:bodyPr lIns="104306" tIns="52153" rIns="104306" bIns="52153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Arial" charset="0"/>
              </a:defRPr>
            </a:lvl5pPr>
            <a:lvl6pPr marL="521528" algn="ctr" rtl="0" fontAlgn="base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Arial" charset="0"/>
              </a:defRPr>
            </a:lvl6pPr>
            <a:lvl7pPr marL="1043056" algn="ctr" rtl="0" fontAlgn="base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Arial" charset="0"/>
              </a:defRPr>
            </a:lvl7pPr>
            <a:lvl8pPr marL="1564584" algn="ctr" rtl="0" fontAlgn="base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Arial" charset="0"/>
              </a:defRPr>
            </a:lvl8pPr>
            <a:lvl9pPr marL="2086112" algn="ctr" rtl="0" fontAlgn="base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Arial" charset="0"/>
              </a:defRPr>
            </a:lvl9pPr>
          </a:lstStyle>
          <a:p>
            <a:pPr algn="l" eaLnBrk="1" hangingPunct="1"/>
            <a:r>
              <a:rPr lang="ru-RU" altLang="ru-RU" sz="2000" b="1" kern="0" dirty="0" smtClean="0">
                <a:solidFill>
                  <a:srgbClr val="E64646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НАУЧНО-ТЕХНИЧЕСКИЕ</a:t>
            </a:r>
            <a:r>
              <a:rPr lang="en-US" altLang="ru-RU" sz="2000" b="1" kern="0" dirty="0" smtClean="0">
                <a:solidFill>
                  <a:srgbClr val="E64646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 </a:t>
            </a:r>
            <a:r>
              <a:rPr lang="ru-RU" altLang="ru-RU" sz="2000" b="1" kern="0" dirty="0" smtClean="0">
                <a:solidFill>
                  <a:srgbClr val="E64646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СЕМИНАРЫ И КОНФЕРЕНЦИИ</a:t>
            </a:r>
            <a:endParaRPr lang="ru-RU" altLang="ru-RU" sz="2000" b="1" kern="0" dirty="0">
              <a:solidFill>
                <a:srgbClr val="E64646"/>
              </a:solidFill>
              <a:latin typeface="Arial Narrow" panose="020B060602020203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72226" y="6060140"/>
            <a:ext cx="3581400" cy="997885"/>
          </a:xfrm>
          <a:prstGeom prst="rect">
            <a:avLst/>
          </a:prstGeom>
          <a:noFill/>
        </p:spPr>
        <p:txBody>
          <a:bodyPr wrap="square" lIns="104315" tIns="52157" rIns="104315" bIns="52157" rtlCol="0">
            <a:spAutoFit/>
          </a:bodyPr>
          <a:lstStyle/>
          <a:p>
            <a:pPr marL="342900" indent="-342900">
              <a:spcAft>
                <a:spcPts val="1200"/>
              </a:spcAft>
              <a:buClr>
                <a:srgbClr val="E64646"/>
              </a:buClr>
              <a:buFont typeface="Wingdings" panose="05000000000000000000" pitchFamily="2" charset="2"/>
              <a:buChar char="§"/>
            </a:pPr>
            <a:r>
              <a:rPr lang="ru-RU" sz="1600" dirty="0" smtClean="0">
                <a:latin typeface="Arial Narrow" panose="020B0606020202030204" pitchFamily="34" charset="0"/>
              </a:rPr>
              <a:t>ОБСУЖДЕНИЕ НАУЧНЫХ ПРОБЛЕМ И ПУТИ</a:t>
            </a:r>
            <a:r>
              <a:rPr lang="en-US" sz="1600" dirty="0" smtClean="0">
                <a:latin typeface="Arial Narrow" panose="020B0606020202030204" pitchFamily="34" charset="0"/>
              </a:rPr>
              <a:t> </a:t>
            </a:r>
            <a:r>
              <a:rPr lang="ru-RU" sz="1600" dirty="0" smtClean="0">
                <a:latin typeface="Arial Narrow" panose="020B0606020202030204" pitchFamily="34" charset="0"/>
              </a:rPr>
              <a:t>ИХ РЕШЕНИЯ</a:t>
            </a:r>
          </a:p>
          <a:p>
            <a:pPr marL="342900" indent="-342900">
              <a:spcAft>
                <a:spcPts val="1200"/>
              </a:spcAft>
              <a:buClr>
                <a:srgbClr val="E64646"/>
              </a:buClr>
              <a:buFont typeface="Wingdings" panose="05000000000000000000" pitchFamily="2" charset="2"/>
              <a:buChar char="§"/>
            </a:pPr>
            <a:r>
              <a:rPr lang="ru-RU" sz="1600" dirty="0" smtClean="0">
                <a:latin typeface="Arial Narrow" panose="020B0606020202030204" pitchFamily="34" charset="0"/>
              </a:rPr>
              <a:t>ОБМЕН ОПЫТОМ</a:t>
            </a:r>
            <a:endParaRPr lang="ru-RU" sz="1600" dirty="0">
              <a:latin typeface="Arial Narrow" panose="020B060602020203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508500" y="6060140"/>
            <a:ext cx="4495800" cy="997885"/>
          </a:xfrm>
          <a:prstGeom prst="rect">
            <a:avLst/>
          </a:prstGeom>
          <a:noFill/>
        </p:spPr>
        <p:txBody>
          <a:bodyPr wrap="square" lIns="104315" tIns="52157" rIns="104315" bIns="52157" rtlCol="0">
            <a:spAutoFit/>
          </a:bodyPr>
          <a:lstStyle/>
          <a:p>
            <a:pPr marL="342900" indent="-342900">
              <a:spcAft>
                <a:spcPts val="1200"/>
              </a:spcAft>
              <a:buClr>
                <a:srgbClr val="E64646"/>
              </a:buClr>
              <a:buFont typeface="Wingdings" panose="05000000000000000000" pitchFamily="2" charset="2"/>
              <a:buChar char="§"/>
            </a:pPr>
            <a:r>
              <a:rPr lang="ru-RU" sz="1600" dirty="0" smtClean="0">
                <a:latin typeface="Arial Narrow" panose="020B0606020202030204" pitchFamily="34" charset="0"/>
              </a:rPr>
              <a:t>РАСШИРЕНИЕ ТЕХНИЧЕСКОГО КРУГОЗОРА</a:t>
            </a:r>
          </a:p>
          <a:p>
            <a:pPr marL="342900" indent="-342900">
              <a:spcAft>
                <a:spcPts val="1200"/>
              </a:spcAft>
              <a:buClr>
                <a:srgbClr val="E64646"/>
              </a:buClr>
              <a:buFont typeface="Wingdings" panose="05000000000000000000" pitchFamily="2" charset="2"/>
              <a:buChar char="§"/>
            </a:pPr>
            <a:r>
              <a:rPr lang="ru-RU" sz="1600" dirty="0" smtClean="0">
                <a:latin typeface="Arial Narrow" panose="020B0606020202030204" pitchFamily="34" charset="0"/>
              </a:rPr>
              <a:t>РАЗВИТИЕ</a:t>
            </a:r>
            <a:r>
              <a:rPr lang="en-US" sz="1600" dirty="0" smtClean="0">
                <a:latin typeface="Arial Narrow" panose="020B0606020202030204" pitchFamily="34" charset="0"/>
              </a:rPr>
              <a:t> </a:t>
            </a:r>
            <a:r>
              <a:rPr lang="ru-RU" sz="1600" dirty="0" smtClean="0">
                <a:latin typeface="Arial Narrow" panose="020B0606020202030204" pitchFamily="34" charset="0"/>
              </a:rPr>
              <a:t>КОММУНИКАТИВНЫХ </a:t>
            </a:r>
            <a:r>
              <a:rPr lang="en-US" sz="1600" dirty="0" smtClean="0">
                <a:latin typeface="Arial Narrow" panose="020B0606020202030204" pitchFamily="34" charset="0"/>
              </a:rPr>
              <a:t/>
            </a:r>
            <a:br>
              <a:rPr lang="en-US" sz="1600" dirty="0" smtClean="0">
                <a:latin typeface="Arial Narrow" panose="020B0606020202030204" pitchFamily="34" charset="0"/>
              </a:rPr>
            </a:br>
            <a:r>
              <a:rPr lang="ru-RU" sz="1600" dirty="0" smtClean="0">
                <a:latin typeface="Arial Narrow" panose="020B0606020202030204" pitchFamily="34" charset="0"/>
              </a:rPr>
              <a:t>НАВЫКОВ</a:t>
            </a:r>
            <a:endParaRPr lang="ru-RU" sz="1600" dirty="0">
              <a:latin typeface="Arial Narrow" panose="020B0606020202030204" pitchFamily="34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71752" y="3844989"/>
            <a:ext cx="2955605" cy="1970403"/>
          </a:xfrm>
          <a:prstGeom prst="rect">
            <a:avLst/>
          </a:prstGeom>
          <a:solidFill>
            <a:srgbClr val="FFFFFF">
              <a:shade val="85000"/>
            </a:srgbClr>
          </a:solidFill>
          <a:ln w="635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11729" y="1260586"/>
            <a:ext cx="2708011" cy="1805340"/>
          </a:xfrm>
          <a:prstGeom prst="rect">
            <a:avLst/>
          </a:prstGeom>
          <a:solidFill>
            <a:srgbClr val="FFFFFF">
              <a:shade val="85000"/>
            </a:srgbClr>
          </a:solidFill>
          <a:ln w="635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58740" y="1755751"/>
            <a:ext cx="2374160" cy="1582773"/>
          </a:xfrm>
          <a:prstGeom prst="rect">
            <a:avLst/>
          </a:prstGeom>
          <a:solidFill>
            <a:srgbClr val="FFFFFF">
              <a:shade val="85000"/>
            </a:srgbClr>
          </a:solidFill>
          <a:ln w="635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7492" y="3844989"/>
            <a:ext cx="2115632" cy="1410421"/>
          </a:xfrm>
          <a:prstGeom prst="rect">
            <a:avLst/>
          </a:prstGeom>
          <a:solidFill>
            <a:srgbClr val="FFFFFF">
              <a:shade val="85000"/>
            </a:srgbClr>
          </a:solidFill>
          <a:ln w="635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3127" y="1693294"/>
            <a:ext cx="2368007" cy="1578671"/>
          </a:xfrm>
          <a:prstGeom prst="rect">
            <a:avLst/>
          </a:prstGeom>
          <a:solidFill>
            <a:srgbClr val="FFFFFF">
              <a:shade val="85000"/>
            </a:srgbClr>
          </a:solidFill>
          <a:ln w="635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59463" y="2610480"/>
            <a:ext cx="2640241" cy="1760160"/>
          </a:xfrm>
          <a:prstGeom prst="rect">
            <a:avLst/>
          </a:prstGeom>
          <a:solidFill>
            <a:srgbClr val="FFFFFF">
              <a:shade val="85000"/>
            </a:srgbClr>
          </a:solidFill>
          <a:ln w="635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58089" y="2813454"/>
            <a:ext cx="1923302" cy="1282332"/>
          </a:xfrm>
          <a:prstGeom prst="rect">
            <a:avLst/>
          </a:prstGeom>
          <a:solidFill>
            <a:srgbClr val="FFFFFF">
              <a:shade val="85000"/>
            </a:srgbClr>
          </a:solidFill>
          <a:ln w="635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520445" y="3720105"/>
            <a:ext cx="3501932" cy="1906300"/>
          </a:xfrm>
          <a:prstGeom prst="rect">
            <a:avLst/>
          </a:prstGeom>
          <a:solidFill>
            <a:srgbClr val="FFFFFF">
              <a:shade val="85000"/>
            </a:srgbClr>
          </a:solidFill>
          <a:ln w="635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56010109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0" y="0"/>
            <a:ext cx="10702144" cy="75755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object 2"/>
          <p:cNvSpPr txBox="1"/>
          <p:nvPr/>
        </p:nvSpPr>
        <p:spPr>
          <a:xfrm>
            <a:off x="2460626" y="5934075"/>
            <a:ext cx="5781674" cy="135729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ru-RU" sz="1400" dirty="0">
                <a:solidFill>
                  <a:srgbClr val="FFFFFF"/>
                </a:solidFill>
                <a:latin typeface="Arial Narrow"/>
                <a:cs typeface="Arial Narrow"/>
              </a:rPr>
              <a:t>Акционерное общество </a:t>
            </a:r>
            <a:r>
              <a:rPr lang="en-US" sz="1400" dirty="0" smtClean="0">
                <a:solidFill>
                  <a:srgbClr val="FFFFFF"/>
                </a:solidFill>
                <a:latin typeface="Arial Narrow"/>
                <a:cs typeface="Arial Narrow"/>
              </a:rPr>
              <a:t/>
            </a:r>
            <a:br>
              <a:rPr lang="en-US" sz="1400" dirty="0" smtClean="0">
                <a:solidFill>
                  <a:srgbClr val="FFFFFF"/>
                </a:solidFill>
                <a:latin typeface="Arial Narrow"/>
                <a:cs typeface="Arial Narrow"/>
              </a:rPr>
            </a:br>
            <a:r>
              <a:rPr lang="ru-RU" sz="1400" dirty="0" smtClean="0">
                <a:solidFill>
                  <a:srgbClr val="FFFFFF"/>
                </a:solidFill>
                <a:latin typeface="Arial Narrow"/>
                <a:cs typeface="Arial Narrow"/>
              </a:rPr>
              <a:t>«</a:t>
            </a:r>
            <a:r>
              <a:rPr lang="ru-RU" sz="1400" dirty="0">
                <a:solidFill>
                  <a:srgbClr val="FFFFFF"/>
                </a:solidFill>
                <a:latin typeface="Arial Narrow"/>
                <a:cs typeface="Arial Narrow"/>
              </a:rPr>
              <a:t>Научно-производственное </a:t>
            </a:r>
            <a:r>
              <a:rPr lang="ru-RU" sz="1400" dirty="0" smtClean="0">
                <a:solidFill>
                  <a:srgbClr val="FFFFFF"/>
                </a:solidFill>
                <a:latin typeface="Arial Narrow"/>
                <a:cs typeface="Arial Narrow"/>
              </a:rPr>
              <a:t>предприятие</a:t>
            </a:r>
          </a:p>
          <a:p>
            <a:pPr algn="ctr">
              <a:lnSpc>
                <a:spcPct val="90000"/>
              </a:lnSpc>
            </a:pPr>
            <a:r>
              <a:rPr lang="ru-RU" sz="1400" dirty="0" smtClean="0">
                <a:solidFill>
                  <a:srgbClr val="FFFFFF"/>
                </a:solidFill>
                <a:latin typeface="Arial Narrow"/>
                <a:cs typeface="Arial Narrow"/>
              </a:rPr>
              <a:t>«Радар </a:t>
            </a:r>
            <a:r>
              <a:rPr lang="ru-RU" sz="1400" dirty="0" err="1">
                <a:solidFill>
                  <a:srgbClr val="FFFFFF"/>
                </a:solidFill>
                <a:latin typeface="Arial Narrow"/>
                <a:cs typeface="Arial Narrow"/>
              </a:rPr>
              <a:t>ммс</a:t>
            </a:r>
            <a:r>
              <a:rPr lang="ru-RU" sz="1400" dirty="0">
                <a:solidFill>
                  <a:srgbClr val="FFFFFF"/>
                </a:solidFill>
                <a:latin typeface="Arial Narrow"/>
                <a:cs typeface="Arial Narrow"/>
              </a:rPr>
              <a:t>»</a:t>
            </a:r>
          </a:p>
          <a:p>
            <a:pPr algn="ctr">
              <a:lnSpc>
                <a:spcPct val="90000"/>
              </a:lnSpc>
            </a:pPr>
            <a:r>
              <a:rPr lang="ru-RU" sz="1400" dirty="0" smtClean="0">
                <a:solidFill>
                  <a:srgbClr val="FFFFFF"/>
                </a:solidFill>
                <a:latin typeface="Arial Narrow"/>
                <a:cs typeface="Arial Narrow"/>
              </a:rPr>
              <a:t>Россия</a:t>
            </a:r>
            <a:r>
              <a:rPr lang="ru-RU" sz="1400" dirty="0">
                <a:solidFill>
                  <a:srgbClr val="FFFFFF"/>
                </a:solidFill>
                <a:latin typeface="Arial Narrow"/>
                <a:cs typeface="Arial Narrow"/>
              </a:rPr>
              <a:t>, </a:t>
            </a:r>
            <a:r>
              <a:rPr lang="ru-RU" sz="1400" dirty="0" smtClean="0">
                <a:solidFill>
                  <a:srgbClr val="FFFFFF"/>
                </a:solidFill>
                <a:latin typeface="Arial Narrow"/>
                <a:cs typeface="Arial Narrow"/>
              </a:rPr>
              <a:t>197375, Санкт-Петербург</a:t>
            </a:r>
            <a:r>
              <a:rPr lang="ru-RU" sz="1400" dirty="0">
                <a:solidFill>
                  <a:srgbClr val="FFFFFF"/>
                </a:solidFill>
                <a:latin typeface="Arial Narrow"/>
                <a:cs typeface="Arial Narrow"/>
              </a:rPr>
              <a:t>, ул. </a:t>
            </a:r>
            <a:r>
              <a:rPr lang="ru-RU" sz="1400" dirty="0" err="1">
                <a:solidFill>
                  <a:srgbClr val="FFFFFF"/>
                </a:solidFill>
                <a:latin typeface="Arial Narrow"/>
                <a:cs typeface="Arial Narrow"/>
              </a:rPr>
              <a:t>Новосельковская</a:t>
            </a:r>
            <a:r>
              <a:rPr lang="ru-RU" sz="1400" dirty="0">
                <a:solidFill>
                  <a:srgbClr val="FFFFFF"/>
                </a:solidFill>
                <a:latin typeface="Arial Narrow"/>
                <a:cs typeface="Arial Narrow"/>
              </a:rPr>
              <a:t>, д. </a:t>
            </a:r>
            <a:r>
              <a:rPr lang="ru-RU" sz="1400" dirty="0" smtClean="0">
                <a:solidFill>
                  <a:srgbClr val="FFFFFF"/>
                </a:solidFill>
                <a:latin typeface="Arial Narrow"/>
                <a:cs typeface="Arial Narrow"/>
              </a:rPr>
              <a:t>37, литера А</a:t>
            </a:r>
            <a:endParaRPr lang="ru-RU" sz="1400" dirty="0">
              <a:solidFill>
                <a:srgbClr val="FFFFFF"/>
              </a:solidFill>
              <a:latin typeface="Arial Narrow"/>
              <a:cs typeface="Arial Narrow"/>
            </a:endParaRPr>
          </a:p>
          <a:p>
            <a:pPr algn="ctr">
              <a:lnSpc>
                <a:spcPct val="90000"/>
              </a:lnSpc>
            </a:pPr>
            <a:r>
              <a:rPr lang="ru-RU" sz="1400" dirty="0">
                <a:solidFill>
                  <a:srgbClr val="FFFFFF"/>
                </a:solidFill>
                <a:latin typeface="Arial Narrow"/>
                <a:cs typeface="Arial Narrow"/>
              </a:rPr>
              <a:t>тел.: +7 (812) 777-50-51, факс: +7 (812) 600-04-49</a:t>
            </a:r>
          </a:p>
          <a:p>
            <a:pPr algn="ctr">
              <a:lnSpc>
                <a:spcPct val="90000"/>
              </a:lnSpc>
            </a:pPr>
            <a:r>
              <a:rPr lang="ru-RU" sz="1400" dirty="0">
                <a:solidFill>
                  <a:srgbClr val="FFFFFF"/>
                </a:solidFill>
                <a:latin typeface="Arial Narrow"/>
                <a:cs typeface="Arial Narrow"/>
              </a:rPr>
              <a:t>е-</a:t>
            </a:r>
            <a:r>
              <a:rPr lang="ru-RU" sz="1400" dirty="0" err="1">
                <a:solidFill>
                  <a:srgbClr val="FFFFFF"/>
                </a:solidFill>
                <a:latin typeface="Arial Narrow"/>
                <a:cs typeface="Arial Narrow"/>
              </a:rPr>
              <a:t>mail</a:t>
            </a:r>
            <a:r>
              <a:rPr lang="ru-RU" sz="1400" dirty="0">
                <a:solidFill>
                  <a:srgbClr val="FFFFFF"/>
                </a:solidFill>
                <a:latin typeface="Arial Narrow"/>
                <a:cs typeface="Arial Narrow"/>
              </a:rPr>
              <a:t>: </a:t>
            </a:r>
            <a:r>
              <a:rPr lang="ru-RU" sz="1400" dirty="0" smtClean="0">
                <a:solidFill>
                  <a:srgbClr val="FFFFFF"/>
                </a:solidFill>
                <a:latin typeface="Arial Narrow"/>
                <a:cs typeface="Arial Narrow"/>
              </a:rPr>
              <a:t>radar@radar-mms.com</a:t>
            </a:r>
            <a:r>
              <a:rPr lang="en-US" sz="1400" dirty="0" smtClean="0">
                <a:solidFill>
                  <a:srgbClr val="FFFFFF"/>
                </a:solidFill>
                <a:latin typeface="Arial Narrow"/>
                <a:cs typeface="Arial Narrow"/>
              </a:rPr>
              <a:t/>
            </a:r>
            <a:br>
              <a:rPr lang="en-US" sz="1400" dirty="0" smtClean="0">
                <a:solidFill>
                  <a:srgbClr val="FFFFFF"/>
                </a:solidFill>
                <a:latin typeface="Arial Narrow"/>
                <a:cs typeface="Arial Narrow"/>
              </a:rPr>
            </a:br>
            <a:r>
              <a:rPr lang="ru-RU" sz="1400" dirty="0" smtClean="0">
                <a:solidFill>
                  <a:srgbClr val="FFFFFF"/>
                </a:solidFill>
                <a:latin typeface="Arial Narrow"/>
                <a:cs typeface="Arial Narrow"/>
              </a:rPr>
              <a:t>www.radar-mms.com</a:t>
            </a:r>
            <a:endParaRPr sz="1400" dirty="0">
              <a:latin typeface="Arial Narrow"/>
              <a:cs typeface="Arial Narrow"/>
            </a:endParaRPr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10823" y="5101758"/>
            <a:ext cx="1671755" cy="6989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3959477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blank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25976</TotalTime>
  <Words>293</Words>
  <Application>Microsoft Office PowerPoint</Application>
  <PresentationFormat>Произвольный</PresentationFormat>
  <Paragraphs>100</Paragraphs>
  <Slides>9</Slides>
  <Notes>6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7" baseType="lpstr">
      <vt:lpstr>Arial</vt:lpstr>
      <vt:lpstr>Arial Narrow</vt:lpstr>
      <vt:lpstr>Calibri</vt:lpstr>
      <vt:lpstr>Myriad Pro</vt:lpstr>
      <vt:lpstr>PlumbC</vt:lpstr>
      <vt:lpstr>Times New Roman</vt:lpstr>
      <vt:lpstr>Wingdings</vt:lpstr>
      <vt:lpstr>blank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Беседин К.П.</dc:creator>
  <cp:lastModifiedBy>Ильина Ю.В.</cp:lastModifiedBy>
  <cp:revision>424</cp:revision>
  <cp:lastPrinted>2019-02-12T11:49:27Z</cp:lastPrinted>
  <dcterms:created xsi:type="dcterms:W3CDTF">2018-12-07T12:10:14Z</dcterms:created>
  <dcterms:modified xsi:type="dcterms:W3CDTF">2022-12-12T06:45:13Z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2018-12-07T00:00:00Z</vt:filetime>
  </property>
  <property fmtid="{D5CDD505-2E9C-101B-9397-08002B2CF9AE}" pid="3" name="Creator">
    <vt:lpwstr>Adobe Illustrator CC 2015 (Windows)</vt:lpwstr>
  </property>
  <property fmtid="{D5CDD505-2E9C-101B-9397-08002B2CF9AE}" pid="4" name="LastSaved">
    <vt:filetime>2018-12-07T00:00:00Z</vt:filetime>
  </property>
</Properties>
</file>