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82" r:id="rId2"/>
    <p:sldId id="317" r:id="rId3"/>
    <p:sldId id="338" r:id="rId4"/>
    <p:sldId id="344" r:id="rId5"/>
    <p:sldId id="345" r:id="rId6"/>
  </p:sldIdLst>
  <p:sldSz cx="12192000" cy="6858000"/>
  <p:notesSz cx="6735763" cy="9866313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Автор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6CFF"/>
    <a:srgbClr val="000000"/>
    <a:srgbClr val="001176"/>
    <a:srgbClr val="001ED0"/>
    <a:srgbClr val="4040E2"/>
    <a:srgbClr val="7589FF"/>
    <a:srgbClr val="C1CAFF"/>
    <a:srgbClr val="6479FF"/>
    <a:srgbClr val="82DBA3"/>
    <a:srgbClr val="72D4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660B408-B3CF-4A94-85FC-2B1E0A45F4A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4" autoAdjust="0"/>
    <p:restoredTop sz="95742" autoAdjust="0"/>
  </p:normalViewPr>
  <p:slideViewPr>
    <p:cSldViewPr snapToGrid="0">
      <p:cViewPr varScale="1">
        <p:scale>
          <a:sx n="80" d="100"/>
          <a:sy n="80" d="100"/>
        </p:scale>
        <p:origin x="619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134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6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E24F2345-EC98-4DA1-BEDE-E955624755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33E638-B8D4-466B-AD53-47551EDA16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07974A3-D9C6-4949-B3BB-4B2F87A55C8D}" type="datetime1">
              <a:rPr lang="ru-RU" smtClean="0"/>
              <a:t>15.12.2023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2889FA8-6777-4B9D-A1A9-C7DBF5FEA9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404C72C3-43D9-4379-9293-03F53C8488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A9E2DD4-2E30-4434-A427-2EC504910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373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84E6609-429A-4322-AD92-66C8B4AC72E5}" type="datetime1">
              <a:rPr lang="ru-RU" noProof="0" smtClean="0"/>
              <a:t>15.12.2023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68375C1-7C5C-42A2-80F2-05631BB3764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725545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74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с изображением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16977C32-6781-4E43-B083-CC319C1A2BE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rIns="1044000" rtlCol="0" anchor="ctr"/>
          <a:lstStyle>
            <a:lvl1pPr marL="0" indent="0" algn="r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0" y="0"/>
            <a:ext cx="6336000" cy="678656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00" y="2377000"/>
            <a:ext cx="5472000" cy="2387600"/>
          </a:xfrm>
        </p:spPr>
        <p:txBody>
          <a:bodyPr rtlCol="0" anchor="b"/>
          <a:lstStyle>
            <a:lvl1pPr algn="l">
              <a:defRPr sz="4200" spc="-3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0" y="4962525"/>
            <a:ext cx="5472000" cy="12192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A8EA9D3-63E1-4170-B9FF-2F1AF08CCA45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6AE9C85-4EEF-40CA-AA18-4DC9F703F4F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37700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ие числа, вариант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2">
            <a:extLst>
              <a:ext uri="{FF2B5EF4-FFF2-40B4-BE49-F238E27FC236}">
                <a16:creationId xmlns:a16="http://schemas.microsoft.com/office/drawing/2014/main" id="{C4908609-0EC4-4718-AC46-A50BB2DA333E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1790100" y="2701131"/>
            <a:ext cx="4113900" cy="28281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5" name="Объект 3">
            <a:extLst>
              <a:ext uri="{FF2B5EF4-FFF2-40B4-BE49-F238E27FC236}">
                <a16:creationId xmlns:a16="http://schemas.microsoft.com/office/drawing/2014/main" id="{C61EBC7C-80CF-489F-86B3-589490818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58100" y="2701131"/>
            <a:ext cx="4113900" cy="28281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CF5069B8-93E6-456E-B02B-1FD5F3B8D7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3079" y="1728000"/>
            <a:ext cx="4122920" cy="735800"/>
          </a:xfrm>
          <a:noFill/>
        </p:spPr>
        <p:txBody>
          <a:bodyPr rtlCol="0" anchor="t"/>
          <a:lstStyle>
            <a:lvl1pPr marL="0" indent="0" algn="l">
              <a:buNone/>
              <a:defRPr sz="54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1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67F0EAC-0FF4-447C-8EE4-2B107165DF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55762" y="1722438"/>
            <a:ext cx="4104437" cy="735749"/>
          </a:xfrm>
        </p:spPr>
        <p:txBody>
          <a:bodyPr rtlCol="0" anchor="t"/>
          <a:lstStyle>
            <a:lvl1pPr marL="0" indent="0">
              <a:buNone/>
              <a:defRPr sz="540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2</a:t>
            </a:r>
          </a:p>
        </p:txBody>
      </p:sp>
      <p:sp>
        <p:nvSpPr>
          <p:cNvPr id="16" name="Текст 5">
            <a:extLst>
              <a:ext uri="{FF2B5EF4-FFF2-40B4-BE49-F238E27FC236}">
                <a16:creationId xmlns:a16="http://schemas.microsoft.com/office/drawing/2014/main" id="{DED90C13-8D49-4652-B68A-A0B5084BB4D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175959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ие числа, вариант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3">
            <a:extLst>
              <a:ext uri="{FF2B5EF4-FFF2-40B4-BE49-F238E27FC236}">
                <a16:creationId xmlns:a16="http://schemas.microsoft.com/office/drawing/2014/main" id="{CF5069B8-93E6-456E-B02B-1FD5F3B8D7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6" y="1593150"/>
            <a:ext cx="4348065" cy="4348065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rtlCol="0"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Название раздела</a:t>
            </a:r>
          </a:p>
        </p:txBody>
      </p:sp>
      <p:sp>
        <p:nvSpPr>
          <p:cNvPr id="12" name="Текст 9">
            <a:extLst>
              <a:ext uri="{FF2B5EF4-FFF2-40B4-BE49-F238E27FC236}">
                <a16:creationId xmlns:a16="http://schemas.microsoft.com/office/drawing/2014/main" id="{C15F42E2-EE95-4479-80E9-94A75E9D6E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9330" y="1767887"/>
            <a:ext cx="3998591" cy="3998591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ru-RU" noProof="0"/>
              <a:t>Заголовок раздела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4059823C-F505-4D2A-854E-5144BD58A76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1" y="2207063"/>
            <a:ext cx="3120238" cy="3120238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ru-RU" noProof="0"/>
              <a:t>Заголовок раздела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B30FA196-A035-4908-BA51-B769293255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58929" y="2205688"/>
            <a:ext cx="2811618" cy="1440000"/>
          </a:xfrm>
          <a:prstGeom prst="rect">
            <a:avLst/>
          </a:prstGeom>
          <a:noFill/>
        </p:spPr>
        <p:txBody>
          <a:bodyPr rtlCol="0"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38F1EEC3-A74E-4124-95F3-D8A27EA3DDF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32816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266700" lvl="0" indent="-266700" algn="ctr" rtl="0"/>
            <a:r>
              <a:rPr lang="ru-RU" noProof="0"/>
              <a:t>2</a:t>
            </a:r>
          </a:p>
        </p:txBody>
      </p:sp>
      <p:sp>
        <p:nvSpPr>
          <p:cNvPr id="14" name="Текст 9">
            <a:extLst>
              <a:ext uri="{FF2B5EF4-FFF2-40B4-BE49-F238E27FC236}">
                <a16:creationId xmlns:a16="http://schemas.microsoft.com/office/drawing/2014/main" id="{744F95B1-3E5D-46C4-846F-01E3035D1A7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47101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266700" lvl="0" indent="-266700" algn="ctr" rtl="0"/>
            <a:r>
              <a:rPr lang="ru-RU" noProof="0"/>
              <a:t>3</a:t>
            </a:r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39CDA933-12B5-44CD-BD16-C9589DE755E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074738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17" name="Текст 5">
            <a:extLst>
              <a:ext uri="{FF2B5EF4-FFF2-40B4-BE49-F238E27FC236}">
                <a16:creationId xmlns:a16="http://schemas.microsoft.com/office/drawing/2014/main" id="{9751FCE0-5FA8-4E25-A4E7-8B2901F694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8625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0D97BC04-5B6C-4CFD-8184-7637C9A8F8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08600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22" name="Текст 5">
            <a:extLst>
              <a:ext uri="{FF2B5EF4-FFF2-40B4-BE49-F238E27FC236}">
                <a16:creationId xmlns:a16="http://schemas.microsoft.com/office/drawing/2014/main" id="{E7A8CB18-EF35-4644-9DDB-02D8B65EA55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897170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странство для ры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436FA5D-088F-4BDE-ABD2-A640A8610900}"/>
              </a:ext>
            </a:extLst>
          </p:cNvPr>
          <p:cNvCxnSpPr/>
          <p:nvPr userDrawn="1"/>
        </p:nvCxnSpPr>
        <p:spPr>
          <a:xfrm>
            <a:off x="6096000" y="1319756"/>
            <a:ext cx="0" cy="46101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0C2BCB80-6997-4274-AAFE-65C2CCFFFD10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0" y="3624806"/>
            <a:ext cx="1134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5">
            <a:extLst>
              <a:ext uri="{FF2B5EF4-FFF2-40B4-BE49-F238E27FC236}">
                <a16:creationId xmlns:a16="http://schemas.microsoft.com/office/drawing/2014/main" id="{9A1FC84B-8A06-4879-86ED-47E43AAC98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2000" y="951013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4B975678-3DFA-4D26-9CF6-01294F7259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6000" y="6046600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8B55997C-0304-482F-A7C3-8E50C8ED55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3260393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sp>
        <p:nvSpPr>
          <p:cNvPr id="14" name="Текст 5">
            <a:extLst>
              <a:ext uri="{FF2B5EF4-FFF2-40B4-BE49-F238E27FC236}">
                <a16:creationId xmlns:a16="http://schemas.microsoft.com/office/drawing/2014/main" id="{E26AB0A6-DA7A-4EA3-9528-68FDBA8BF3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2001" y="3260393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</p:spTree>
    <p:extLst>
      <p:ext uri="{BB962C8B-B14F-4D97-AF65-F5344CB8AC3E}">
        <p14:creationId xmlns:p14="http://schemas.microsoft.com/office/powerpoint/2010/main" val="966920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0211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>
            <a:extLst>
              <a:ext uri="{FF2B5EF4-FFF2-40B4-BE49-F238E27FC236}">
                <a16:creationId xmlns:a16="http://schemas.microsoft.com/office/drawing/2014/main" id="{E455B16D-31A1-4D28-ADC4-0BDEF4E07D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728000"/>
            <a:ext cx="5472000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 3">
            <a:extLst>
              <a:ext uri="{FF2B5EF4-FFF2-40B4-BE49-F238E27FC236}">
                <a16:creationId xmlns:a16="http://schemas.microsoft.com/office/drawing/2014/main" id="{AC4D4C6E-0D63-44CE-B0B4-BAA8F101E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000" y="1728000"/>
            <a:ext cx="5472000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3C0B96F-9D35-4001-9F9C-1A7004D61F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1C915CA-DB91-4B68-8DB8-2745ADA58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50061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7D615908-D8D7-48AF-8B8F-21B88B87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0B617A5-FA6C-44C9-ABCB-DCA5D4615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210852"/>
            <a:ext cx="5472000" cy="3868486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Объект 5">
            <a:extLst>
              <a:ext uri="{FF2B5EF4-FFF2-40B4-BE49-F238E27FC236}">
                <a16:creationId xmlns:a16="http://schemas.microsoft.com/office/drawing/2014/main" id="{0A122ACD-5C8B-4CDA-89C5-565C88865B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2210852"/>
            <a:ext cx="5472000" cy="3868486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43614A35-31E3-40DA-85DD-07B2076907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B171800C-9F25-4694-879B-16A1F7BBAA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cxnSp>
        <p:nvCxnSpPr>
          <p:cNvPr id="12" name="Прямая соединительная линия 11" title="Разделитель">
            <a:extLst>
              <a:ext uri="{FF2B5EF4-FFF2-40B4-BE49-F238E27FC236}">
                <a16:creationId xmlns:a16="http://schemas.microsoft.com/office/drawing/2014/main" id="{03063CBE-E62B-44CB-9B45-D39B595FE2AF}"/>
              </a:ext>
            </a:extLst>
          </p:cNvPr>
          <p:cNvCxnSpPr>
            <a:cxnSpLocks/>
          </p:cNvCxnSpPr>
          <p:nvPr userDrawn="1"/>
        </p:nvCxnSpPr>
        <p:spPr>
          <a:xfrm>
            <a:off x="449349" y="2159999"/>
            <a:ext cx="42141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 title="Разделитель">
            <a:extLst>
              <a:ext uri="{FF2B5EF4-FFF2-40B4-BE49-F238E27FC236}">
                <a16:creationId xmlns:a16="http://schemas.microsoft.com/office/drawing/2014/main" id="{0EA58CA1-D7A1-4089-B687-193C35202523}"/>
              </a:ext>
            </a:extLst>
          </p:cNvPr>
          <p:cNvCxnSpPr>
            <a:cxnSpLocks/>
          </p:cNvCxnSpPr>
          <p:nvPr userDrawn="1"/>
        </p:nvCxnSpPr>
        <p:spPr>
          <a:xfrm>
            <a:off x="6312700" y="2159999"/>
            <a:ext cx="42141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 2">
            <a:extLst>
              <a:ext uri="{FF2B5EF4-FFF2-40B4-BE49-F238E27FC236}">
                <a16:creationId xmlns:a16="http://schemas.microsoft.com/office/drawing/2014/main" id="{A1844C96-F6D4-4E32-8A11-B1815109D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654025"/>
            <a:ext cx="5472000" cy="455122"/>
          </a:xfrm>
        </p:spPr>
        <p:txBody>
          <a:bodyPr rtlCol="0" anchor="b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5" name="Текст 4">
            <a:extLst>
              <a:ext uri="{FF2B5EF4-FFF2-40B4-BE49-F238E27FC236}">
                <a16:creationId xmlns:a16="http://schemas.microsoft.com/office/drawing/2014/main" id="{EA0BCCC6-F846-426B-B421-41B835224F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700" y="1654025"/>
            <a:ext cx="5459300" cy="455122"/>
          </a:xfrm>
        </p:spPr>
        <p:txBody>
          <a:bodyPr rtlCol="0" anchor="b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53097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 с рам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2">
            <a:extLst>
              <a:ext uri="{FF2B5EF4-FFF2-40B4-BE49-F238E27FC236}">
                <a16:creationId xmlns:a16="http://schemas.microsoft.com/office/drawing/2014/main" id="{FF5B2679-5029-4692-A1C7-099E7A58362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1" name="Объект 2">
            <a:extLst>
              <a:ext uri="{FF2B5EF4-FFF2-40B4-BE49-F238E27FC236}">
                <a16:creationId xmlns:a16="http://schemas.microsoft.com/office/drawing/2014/main" id="{1B5AA133-C824-4B4A-96F4-D48A58E222D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30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2" name="Объект 2">
            <a:extLst>
              <a:ext uri="{FF2B5EF4-FFF2-40B4-BE49-F238E27FC236}">
                <a16:creationId xmlns:a16="http://schemas.microsoft.com/office/drawing/2014/main" id="{388A40C4-1887-4DBA-90FF-4CF89932DA5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7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1"/>
            </a:solidFill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Название раздела 1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43CF4B74-3202-48D6-B573-AA3882B039F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0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2"/>
            </a:solidFill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Название раздела 2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0BA6D519-EE14-4D3E-B15F-70C4423A39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17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3"/>
            </a:solidFill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Название раздела 3</a:t>
            </a:r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4DA29CFB-3C73-4618-B2D9-70E396D1EBA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601538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5" name="Текст 5">
            <a:extLst>
              <a:ext uri="{FF2B5EF4-FFF2-40B4-BE49-F238E27FC236}">
                <a16:creationId xmlns:a16="http://schemas.microsoft.com/office/drawing/2014/main" id="{91612B32-057C-422E-8B4A-7B464DE04A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  <p:cxnSp>
        <p:nvCxnSpPr>
          <p:cNvPr id="8" name="Прямая со стрелкой 7">
            <a:extLst>
              <a:ext uri="{FF2B5EF4-FFF2-40B4-BE49-F238E27FC236}">
                <a16:creationId xmlns:a16="http://schemas.microsoft.com/office/drawing/2014/main" id="{B66BE87F-A588-41BE-A251-8940FFF7BDB0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10">
            <a:extLst>
              <a:ext uri="{FF2B5EF4-FFF2-40B4-BE49-F238E27FC236}">
                <a16:creationId xmlns:a16="http://schemas.microsoft.com/office/drawing/2014/main" id="{EE87B275-BCEB-48C5-BD58-39E2B9AB90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75FEF587-0930-42DA-AF85-54F9A14870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7B00876-F334-4F19-ACB9-5A52E300C62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DC5160FB-C621-4014-AF15-7C31EBF946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3D37E5E1-DD5A-4C77-849F-40C0D2AE3F7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8164CA25-5B7F-4EDD-8B42-0D567DED179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15876039-3F56-4587-900E-4FCE60BCA50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515FCEBD-9007-4B9D-AE69-7F8068A14B2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8856F7F9-97EB-4612-BB5C-DDB9D90C9CD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8" name="Текст 10">
            <a:extLst>
              <a:ext uri="{FF2B5EF4-FFF2-40B4-BE49-F238E27FC236}">
                <a16:creationId xmlns:a16="http://schemas.microsoft.com/office/drawing/2014/main" id="{B0C577BC-AD44-4FF0-8F34-D7ABD44B100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12E19F39-39CE-43A3-912F-3D8656DA5E7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0" name="Текст 10">
            <a:extLst>
              <a:ext uri="{FF2B5EF4-FFF2-40B4-BE49-F238E27FC236}">
                <a16:creationId xmlns:a16="http://schemas.microsoft.com/office/drawing/2014/main" id="{64F2C543-C785-4078-9811-96F28F1BF21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022F0FFE-8538-47C2-9227-B4DE41186CE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75D12B21-B498-4E00-B817-457BAED99A3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A60F8F4D-F654-4555-BC21-7137D98E027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id="{0B633DEF-CDC6-4A75-A05B-0C875E2B8FF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:a16="http://schemas.microsoft.com/office/drawing/2014/main" id="{23A67F56-440C-4AE2-B52E-F6ECF3E31F8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id="{E8F5BF8F-8918-4E36-8AAF-45E994E46B2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7" name="Текст 10">
            <a:extLst>
              <a:ext uri="{FF2B5EF4-FFF2-40B4-BE49-F238E27FC236}">
                <a16:creationId xmlns:a16="http://schemas.microsoft.com/office/drawing/2014/main" id="{1A2F56E4-C780-42A2-BA54-B1EAB7CA219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7405E86B-3690-4EBE-8353-7ABE76F1081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9" name="Текст 10">
            <a:extLst>
              <a:ext uri="{FF2B5EF4-FFF2-40B4-BE49-F238E27FC236}">
                <a16:creationId xmlns:a16="http://schemas.microsoft.com/office/drawing/2014/main" id="{DB54048B-A035-47F0-B54D-1B9676EE893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12F6976C-DDBF-4808-9B45-2C78E0FC6AA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:a16="http://schemas.microsoft.com/office/drawing/2014/main" id="{66103D17-8EEC-45BF-B909-8F6DB8575A3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2" name="Текст 10">
            <a:extLst>
              <a:ext uri="{FF2B5EF4-FFF2-40B4-BE49-F238E27FC236}">
                <a16:creationId xmlns:a16="http://schemas.microsoft.com/office/drawing/2014/main" id="{57F6EB7B-A4AE-4147-A94B-9C2860A158F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3" name="Текст 10">
            <a:extLst>
              <a:ext uri="{FF2B5EF4-FFF2-40B4-BE49-F238E27FC236}">
                <a16:creationId xmlns:a16="http://schemas.microsoft.com/office/drawing/2014/main" id="{95673032-36DB-4772-82D8-46E21D810A5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4" name="Текст 10">
            <a:extLst>
              <a:ext uri="{FF2B5EF4-FFF2-40B4-BE49-F238E27FC236}">
                <a16:creationId xmlns:a16="http://schemas.microsoft.com/office/drawing/2014/main" id="{CDE9935C-FEBD-421A-A63B-8A87A2D4A4D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42C672-1222-4C21-9E3D-F365D9665E1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solidFill>
            <a:schemeClr val="bg1">
              <a:lumMod val="95000"/>
            </a:schemeClr>
          </a:solidFill>
        </p:spPr>
        <p:txBody>
          <a:bodyPr tIns="36000" rtlCol="0" anchor="t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/>
              <a:t>Название элемента</a:t>
            </a:r>
          </a:p>
        </p:txBody>
      </p:sp>
      <p:sp>
        <p:nvSpPr>
          <p:cNvPr id="37" name="Текст 36">
            <a:extLst>
              <a:ext uri="{FF2B5EF4-FFF2-40B4-BE49-F238E27FC236}">
                <a16:creationId xmlns:a16="http://schemas.microsoft.com/office/drawing/2014/main" id="{2F97A7E3-509A-417D-9818-EDDA3B539E4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412717" y="2505005"/>
            <a:ext cx="1690417" cy="224670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месяц, год</a:t>
            </a:r>
          </a:p>
        </p:txBody>
      </p:sp>
    </p:spTree>
    <p:extLst>
      <p:ext uri="{BB962C8B-B14F-4D97-AF65-F5344CB8AC3E}">
        <p14:creationId xmlns:p14="http://schemas.microsoft.com/office/powerpoint/2010/main" val="529110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лены группы 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altLang="zh-CN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  <a:endParaRPr lang="ru-RU" altLang="zh-CN" noProof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altLang="zh-CN" noProof="0" smtClean="0"/>
              <a:pPr/>
              <a:t>‹#›</a:t>
            </a:fld>
            <a:endParaRPr lang="ru-RU" altLang="zh-CN" noProof="0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8977821B-617D-47E4-AAA2-FADADD15EBC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1799" y="2319681"/>
            <a:ext cx="1352367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Вставьте или перетащите изображение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99551C8-D5B2-495A-97BB-0711CD8C6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4854" y="2485913"/>
            <a:ext cx="2124000" cy="701538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Имя</a:t>
            </a:r>
            <a:endParaRPr lang="ru-RU" altLang="zh-CN" noProof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3739758-B746-428A-A18B-3989DA89A8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74854" y="3904988"/>
            <a:ext cx="2124000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Краткая биография</a:t>
            </a:r>
            <a:endParaRPr lang="ru-RU" altLang="zh-CN" noProof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  <a:endParaRPr lang="ru-RU" altLang="zh-CN" noProof="0"/>
          </a:p>
        </p:txBody>
      </p:sp>
      <p:sp>
        <p:nvSpPr>
          <p:cNvPr id="28" name="Текст 8">
            <a:extLst>
              <a:ext uri="{FF2B5EF4-FFF2-40B4-BE49-F238E27FC236}">
                <a16:creationId xmlns:a16="http://schemas.microsoft.com/office/drawing/2014/main" id="{B502D142-31B4-4BFF-A18F-9FB36E0F40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74854" y="3461032"/>
            <a:ext cx="2124000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  <a:endParaRPr lang="ru-RU" altLang="zh-CN" noProof="0"/>
          </a:p>
        </p:txBody>
      </p:sp>
      <p:sp>
        <p:nvSpPr>
          <p:cNvPr id="41" name="Рисунок 4">
            <a:extLst>
              <a:ext uri="{FF2B5EF4-FFF2-40B4-BE49-F238E27FC236}">
                <a16:creationId xmlns:a16="http://schemas.microsoft.com/office/drawing/2014/main" id="{ED382BE6-73A2-49C4-9284-7996310FE85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268028" y="2319681"/>
            <a:ext cx="1352367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Вставьте или перетащите изображение</a:t>
            </a:r>
          </a:p>
        </p:txBody>
      </p:sp>
      <p:sp>
        <p:nvSpPr>
          <p:cNvPr id="42" name="Текст 8">
            <a:extLst>
              <a:ext uri="{FF2B5EF4-FFF2-40B4-BE49-F238E27FC236}">
                <a16:creationId xmlns:a16="http://schemas.microsoft.com/office/drawing/2014/main" id="{5E81FDE4-AA9D-42F8-BEAF-C710A81DC8A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11083" y="2485913"/>
            <a:ext cx="2124000" cy="701538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Имя</a:t>
            </a:r>
            <a:endParaRPr lang="ru-RU" altLang="zh-CN" noProof="0"/>
          </a:p>
        </p:txBody>
      </p:sp>
      <p:sp>
        <p:nvSpPr>
          <p:cNvPr id="43" name="Текст 10">
            <a:extLst>
              <a:ext uri="{FF2B5EF4-FFF2-40B4-BE49-F238E27FC236}">
                <a16:creationId xmlns:a16="http://schemas.microsoft.com/office/drawing/2014/main" id="{9D6585E1-D051-4611-811C-C8101B0D2F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11083" y="3904988"/>
            <a:ext cx="2124000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Краткая биография</a:t>
            </a:r>
            <a:endParaRPr lang="ru-RU" altLang="zh-CN" noProof="0"/>
          </a:p>
        </p:txBody>
      </p:sp>
      <p:sp>
        <p:nvSpPr>
          <p:cNvPr id="44" name="Текст 8">
            <a:extLst>
              <a:ext uri="{FF2B5EF4-FFF2-40B4-BE49-F238E27FC236}">
                <a16:creationId xmlns:a16="http://schemas.microsoft.com/office/drawing/2014/main" id="{6C195A32-24CC-4109-9C00-31757D0A0A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11083" y="3461032"/>
            <a:ext cx="2124000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  <a:endParaRPr lang="ru-RU" altLang="zh-CN" noProof="0"/>
          </a:p>
        </p:txBody>
      </p:sp>
      <p:sp>
        <p:nvSpPr>
          <p:cNvPr id="45" name="Рисунок 4">
            <a:extLst>
              <a:ext uri="{FF2B5EF4-FFF2-40B4-BE49-F238E27FC236}">
                <a16:creationId xmlns:a16="http://schemas.microsoft.com/office/drawing/2014/main" id="{B318C64F-C963-4A3C-BB8F-999A7F7F5F8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112825" y="2319681"/>
            <a:ext cx="1352367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Вставьте или перетащите изображение</a:t>
            </a:r>
          </a:p>
        </p:txBody>
      </p:sp>
      <p:sp>
        <p:nvSpPr>
          <p:cNvPr id="46" name="Текст 8">
            <a:extLst>
              <a:ext uri="{FF2B5EF4-FFF2-40B4-BE49-F238E27FC236}">
                <a16:creationId xmlns:a16="http://schemas.microsoft.com/office/drawing/2014/main" id="{B8B9BC49-5937-4C0A-9AA6-7A7DA7F18CA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47313" y="2485913"/>
            <a:ext cx="2124000" cy="701538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Имя</a:t>
            </a:r>
            <a:endParaRPr lang="ru-RU" altLang="zh-CN" noProof="0"/>
          </a:p>
        </p:txBody>
      </p:sp>
      <p:sp>
        <p:nvSpPr>
          <p:cNvPr id="47" name="Текст 10">
            <a:extLst>
              <a:ext uri="{FF2B5EF4-FFF2-40B4-BE49-F238E27FC236}">
                <a16:creationId xmlns:a16="http://schemas.microsoft.com/office/drawing/2014/main" id="{8020B4D6-002F-4FA9-BF1D-FC56D9A06F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47313" y="3904988"/>
            <a:ext cx="2124000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Краткая биография</a:t>
            </a:r>
            <a:endParaRPr lang="ru-RU" altLang="zh-CN" noProof="0"/>
          </a:p>
        </p:txBody>
      </p:sp>
      <p:sp>
        <p:nvSpPr>
          <p:cNvPr id="48" name="Текст 8">
            <a:extLst>
              <a:ext uri="{FF2B5EF4-FFF2-40B4-BE49-F238E27FC236}">
                <a16:creationId xmlns:a16="http://schemas.microsoft.com/office/drawing/2014/main" id="{93C1946C-7118-4BF3-8EE8-B0944465F49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47313" y="3461032"/>
            <a:ext cx="2124000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  <a:endParaRPr lang="ru-RU" altLang="zh-CN" noProof="0"/>
          </a:p>
        </p:txBody>
      </p:sp>
    </p:spTree>
    <p:extLst>
      <p:ext uri="{BB962C8B-B14F-4D97-AF65-F5344CB8AC3E}">
        <p14:creationId xmlns:p14="http://schemas.microsoft.com/office/powerpoint/2010/main" val="1638949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лены группы 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49" name="Текст 8">
            <a:extLst>
              <a:ext uri="{FF2B5EF4-FFF2-40B4-BE49-F238E27FC236}">
                <a16:creationId xmlns:a16="http://schemas.microsoft.com/office/drawing/2014/main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50" name="Текст 10">
            <a:extLst>
              <a:ext uri="{FF2B5EF4-FFF2-40B4-BE49-F238E27FC236}">
                <a16:creationId xmlns:a16="http://schemas.microsoft.com/office/drawing/2014/main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51" name="Текст 8">
            <a:extLst>
              <a:ext uri="{FF2B5EF4-FFF2-40B4-BE49-F238E27FC236}">
                <a16:creationId xmlns:a16="http://schemas.microsoft.com/office/drawing/2014/main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75703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52" name="Текст 10">
            <a:extLst>
              <a:ext uri="{FF2B5EF4-FFF2-40B4-BE49-F238E27FC236}">
                <a16:creationId xmlns:a16="http://schemas.microsoft.com/office/drawing/2014/main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75703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53" name="Текст 8">
            <a:extLst>
              <a:ext uri="{FF2B5EF4-FFF2-40B4-BE49-F238E27FC236}">
                <a16:creationId xmlns:a16="http://schemas.microsoft.com/office/drawing/2014/main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19606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54" name="Текст 10">
            <a:extLst>
              <a:ext uri="{FF2B5EF4-FFF2-40B4-BE49-F238E27FC236}">
                <a16:creationId xmlns:a16="http://schemas.microsoft.com/office/drawing/2014/main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19606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:a16="http://schemas.microsoft.com/office/drawing/2014/main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63509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56" name="Текст 10">
            <a:extLst>
              <a:ext uri="{FF2B5EF4-FFF2-40B4-BE49-F238E27FC236}">
                <a16:creationId xmlns:a16="http://schemas.microsoft.com/office/drawing/2014/main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63509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57" name="Текст 8">
            <a:extLst>
              <a:ext uri="{FF2B5EF4-FFF2-40B4-BE49-F238E27FC236}">
                <a16:creationId xmlns:a16="http://schemas.microsoft.com/office/drawing/2014/main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07412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58" name="Текст 10">
            <a:extLst>
              <a:ext uri="{FF2B5EF4-FFF2-40B4-BE49-F238E27FC236}">
                <a16:creationId xmlns:a16="http://schemas.microsoft.com/office/drawing/2014/main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07412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B2738624-9DAA-4152-9A77-80BBB71AD5F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31800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9" name="Рисунок 15">
            <a:extLst>
              <a:ext uri="{FF2B5EF4-FFF2-40B4-BE49-F238E27FC236}">
                <a16:creationId xmlns:a16="http://schemas.microsoft.com/office/drawing/2014/main" id="{522AE46C-0845-4BB0-9861-06071BCF56F6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2375703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0" name="Рисунок 15">
            <a:extLst>
              <a:ext uri="{FF2B5EF4-FFF2-40B4-BE49-F238E27FC236}">
                <a16:creationId xmlns:a16="http://schemas.microsoft.com/office/drawing/2014/main" id="{D791A6AF-478F-443B-A785-F82A8DBA9F3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319606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1" name="Рисунок 15">
            <a:extLst>
              <a:ext uri="{FF2B5EF4-FFF2-40B4-BE49-F238E27FC236}">
                <a16:creationId xmlns:a16="http://schemas.microsoft.com/office/drawing/2014/main" id="{1A65AFE9-2875-44A5-BF13-6E843889266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263509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2" name="Рисунок 15">
            <a:extLst>
              <a:ext uri="{FF2B5EF4-FFF2-40B4-BE49-F238E27FC236}">
                <a16:creationId xmlns:a16="http://schemas.microsoft.com/office/drawing/2014/main" id="{069B9167-077F-4123-82C5-01EB62AFB3E6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8207412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1" name="Текст 8">
            <a:extLst>
              <a:ext uri="{FF2B5EF4-FFF2-40B4-BE49-F238E27FC236}">
                <a16:creationId xmlns:a16="http://schemas.microsoft.com/office/drawing/2014/main" id="{F9EF21D5-1862-4F5B-86BF-B76AF2A72B3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151313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80EC8DA4-EC6B-4362-949F-968E973A545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51313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23" name="Рисунок 15">
            <a:extLst>
              <a:ext uri="{FF2B5EF4-FFF2-40B4-BE49-F238E27FC236}">
                <a16:creationId xmlns:a16="http://schemas.microsoft.com/office/drawing/2014/main" id="{FC64B5FD-0E87-4FAB-AFEA-D10DFED9F653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0151313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462051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с изображением 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9">
            <a:extLst>
              <a:ext uri="{FF2B5EF4-FFF2-40B4-BE49-F238E27FC236}">
                <a16:creationId xmlns:a16="http://schemas.microsoft.com/office/drawing/2014/main" id="{8BA39708-26C4-4C58-AAF1-7DDBAAFACC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lIns="1044000" rIns="0" rtlCol="0" anchor="ctr"/>
          <a:lstStyle>
            <a:lvl1pPr marL="0" indent="0" algn="l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29FEC1A-545F-4D58-B291-028B7D695567}"/>
              </a:ext>
            </a:extLst>
          </p:cNvPr>
          <p:cNvSpPr/>
          <p:nvPr userDrawn="1"/>
        </p:nvSpPr>
        <p:spPr>
          <a:xfrm>
            <a:off x="6336000" y="0"/>
            <a:ext cx="3979575" cy="67865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9896" y="2377000"/>
            <a:ext cx="3571782" cy="2387600"/>
          </a:xfrm>
        </p:spPr>
        <p:txBody>
          <a:bodyPr rtlCol="0" anchor="b"/>
          <a:lstStyle>
            <a:lvl1pPr algn="l">
              <a:defRPr sz="3600" spc="-3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9896" y="4962525"/>
            <a:ext cx="3571782" cy="12192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87B6BB1-24C3-48A6-913C-94F7EA8127A1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1C9CBFF-5639-480A-82C7-50DAD54E2E48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012861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5" name="Текст 5">
            <a:extLst>
              <a:ext uri="{FF2B5EF4-FFF2-40B4-BE49-F238E27FC236}">
                <a16:creationId xmlns:a16="http://schemas.microsoft.com/office/drawing/2014/main" id="{91612B32-057C-422E-8B4A-7B464DE04A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434267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59284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2A4E56-DEE9-4FB2-89FF-0F12DB08AD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525B7-4C8D-4482-98E3-A68789AAB0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60238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9">
            <a:extLst>
              <a:ext uri="{FF2B5EF4-FFF2-40B4-BE49-F238E27FC236}">
                <a16:creationId xmlns:a16="http://schemas.microsoft.com/office/drawing/2014/main" id="{FF978957-D101-43B4-A717-19B1820B4F1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lIns="1044000" rIns="0" rtlCol="0" anchor="ctr"/>
          <a:lstStyle>
            <a:lvl1pPr marL="0" indent="0" algn="l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4DD3616-4E40-4CE5-88C8-2AF6E47D2086}"/>
              </a:ext>
            </a:extLst>
          </p:cNvPr>
          <p:cNvSpPr/>
          <p:nvPr userDrawn="1"/>
        </p:nvSpPr>
        <p:spPr>
          <a:xfrm>
            <a:off x="6336000" y="0"/>
            <a:ext cx="3979575" cy="67865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EA3B184-0AF0-4DF5-B2BD-E6D1806BE1BF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8FC9062-5711-4550-8470-F1324E804FFF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6336000" y="0"/>
            <a:ext cx="3979575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9896" y="2377000"/>
            <a:ext cx="3571782" cy="2387600"/>
          </a:xfrm>
        </p:spPr>
        <p:txBody>
          <a:bodyPr rtlCol="0" anchor="b"/>
          <a:lstStyle>
            <a:lvl1pPr algn="l">
              <a:defRPr sz="5400" spc="-3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Спасибо за внимание!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05624" y="5057775"/>
            <a:ext cx="3206053" cy="24765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Полное имя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9EABB85-2AAF-4939-BDF4-E3CF2F31B3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5625" y="5400675"/>
            <a:ext cx="3206750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/>
                </a:solidFill>
              </a:defRPr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ZA" sz="1600" dirty="0"/>
            </a:lvl5pPr>
          </a:lstStyle>
          <a:p>
            <a:pPr marL="266700" lvl="0" indent="-266700" rtl="0"/>
            <a:r>
              <a:rPr lang="ru-RU" noProof="0"/>
              <a:t>Контактный номер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E7DF27-55E9-4F17-91D3-29228A402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5625" y="5751513"/>
            <a:ext cx="3206750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0" smtClean="0">
                <a:solidFill>
                  <a:schemeClr val="bg1"/>
                </a:solidFill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ZA" sz="1600"/>
            </a:lvl5pPr>
          </a:lstStyle>
          <a:p>
            <a:pPr marL="266700" lvl="0" indent="-266700" rtl="0"/>
            <a:r>
              <a:rPr lang="ru-RU" noProof="0"/>
              <a:t>Электронная почта или контакт в социальной сети</a:t>
            </a:r>
          </a:p>
        </p:txBody>
      </p:sp>
    </p:spTree>
    <p:extLst>
      <p:ext uri="{BB962C8B-B14F-4D97-AF65-F5344CB8AC3E}">
        <p14:creationId xmlns:p14="http://schemas.microsoft.com/office/powerpoint/2010/main" val="4100815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знакомительные версии мобильных прило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Экрана мобильного телефон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68055F11-596F-47BF-A832-A501EC346C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07" y="915497"/>
            <a:ext cx="4666142" cy="4684105"/>
          </a:xfrm>
          <a:prstGeom prst="rect">
            <a:avLst/>
          </a:prstGeom>
        </p:spPr>
      </p:pic>
      <p:pic>
        <p:nvPicPr>
          <p:cNvPr id="9" name="Рисунок 8" descr="Экрана мобильного телефон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80EBF765-2A5E-4BDA-B092-25691E4791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929" y="915497"/>
            <a:ext cx="4666142" cy="4684105"/>
          </a:xfrm>
          <a:prstGeom prst="rect">
            <a:avLst/>
          </a:prstGeom>
        </p:spPr>
      </p:pic>
      <p:pic>
        <p:nvPicPr>
          <p:cNvPr id="10" name="Рисунок 9" descr="Экрана мобильного телефон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E97A6530-14B5-4A05-B7A3-7BA661FCD5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551" y="915497"/>
            <a:ext cx="4666142" cy="468410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id="{47EC9494-5A42-419D-AADF-96EF1EFD7B6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15505" y="5752808"/>
            <a:ext cx="1980000" cy="548945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Сведения о макете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CE2D3309-00A3-42D9-8706-6F2A6AD3BB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15505" y="5291099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Имя макета</a:t>
            </a:r>
          </a:p>
        </p:txBody>
      </p:sp>
      <p:sp>
        <p:nvSpPr>
          <p:cNvPr id="13" name="Объект 3">
            <a:extLst>
              <a:ext uri="{FF2B5EF4-FFF2-40B4-BE49-F238E27FC236}">
                <a16:creationId xmlns:a16="http://schemas.microsoft.com/office/drawing/2014/main" id="{94E4C70C-AC1E-4EDE-B2C1-23A54123479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177148" y="5752808"/>
            <a:ext cx="1980000" cy="548945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Сведения о макете</a:t>
            </a:r>
          </a:p>
        </p:txBody>
      </p:sp>
      <p:sp>
        <p:nvSpPr>
          <p:cNvPr id="14" name="Текст 11">
            <a:extLst>
              <a:ext uri="{FF2B5EF4-FFF2-40B4-BE49-F238E27FC236}">
                <a16:creationId xmlns:a16="http://schemas.microsoft.com/office/drawing/2014/main" id="{14B1BB7D-C6D3-4D9C-A235-6CBB5A13EE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7148" y="5291099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Имя макета</a:t>
            </a:r>
          </a:p>
        </p:txBody>
      </p:sp>
      <p:sp>
        <p:nvSpPr>
          <p:cNvPr id="15" name="Объект 3">
            <a:extLst>
              <a:ext uri="{FF2B5EF4-FFF2-40B4-BE49-F238E27FC236}">
                <a16:creationId xmlns:a16="http://schemas.microsoft.com/office/drawing/2014/main" id="{718515F4-6451-4FB7-ACE4-5D9C2CD207A4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699878" y="5752808"/>
            <a:ext cx="1980000" cy="548945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Сведения о макете</a:t>
            </a:r>
          </a:p>
        </p:txBody>
      </p:sp>
      <p:sp>
        <p:nvSpPr>
          <p:cNvPr id="16" name="Текст 11">
            <a:extLst>
              <a:ext uri="{FF2B5EF4-FFF2-40B4-BE49-F238E27FC236}">
                <a16:creationId xmlns:a16="http://schemas.microsoft.com/office/drawing/2014/main" id="{B362C889-34FC-4EB1-967B-DC98349082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99878" y="5291099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Имя макета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4C4EB921-BD58-4C2E-BDD5-FC8D2629829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51679" y="1450182"/>
            <a:ext cx="1772571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7" name="Рисунок 3">
            <a:extLst>
              <a:ext uri="{FF2B5EF4-FFF2-40B4-BE49-F238E27FC236}">
                <a16:creationId xmlns:a16="http://schemas.microsoft.com/office/drawing/2014/main" id="{3CB44DE3-C599-4EA7-BFDA-4E39AE89FC0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81301" y="1450182"/>
            <a:ext cx="1772571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8" name="Рисунок 3">
            <a:extLst>
              <a:ext uri="{FF2B5EF4-FFF2-40B4-BE49-F238E27FC236}">
                <a16:creationId xmlns:a16="http://schemas.microsoft.com/office/drawing/2014/main" id="{A4392E45-2A0B-49BF-9952-79C42AF8DE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810923" y="1450182"/>
            <a:ext cx="1772571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1230127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зы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9CC2AE-E299-42B4-A2C4-357708A005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800" y="1836744"/>
            <a:ext cx="3541655" cy="222495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 anchor="ctr"/>
          <a:lstStyle>
            <a:lvl1pPr marL="0" indent="0" algn="ctr">
              <a:buNone/>
              <a:defRPr i="0"/>
            </a:lvl1pPr>
          </a:lstStyle>
          <a:p>
            <a:pPr lvl="0" rtl="0"/>
            <a:r>
              <a:rPr lang="ru-RU" noProof="0"/>
              <a:t>Здесь должен быть отзыв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99551C8-D5B2-495A-97BB-0711CD8C6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556" y="3693626"/>
            <a:ext cx="3251132" cy="231102"/>
          </a:xfrm>
        </p:spPr>
        <p:txBody>
          <a:bodyPr rtlCol="0" anchor="t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Имя и должность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03139A49-E537-4395-967A-08C99782070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25172" y="3591659"/>
            <a:ext cx="3541655" cy="222495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 anchor="ctr"/>
          <a:lstStyle>
            <a:lvl1pPr marL="0" indent="0" algn="ctr">
              <a:buNone/>
              <a:defRPr i="0"/>
            </a:lvl1pPr>
          </a:lstStyle>
          <a:p>
            <a:pPr lvl="0" rtl="0"/>
            <a:r>
              <a:rPr lang="ru-RU" noProof="0"/>
              <a:t>Здесь должен быть отзыв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3EE1C8A1-F171-46D2-A92F-1B0E9C52B1A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68052" y="5448541"/>
            <a:ext cx="3251132" cy="231102"/>
          </a:xfrm>
        </p:spPr>
        <p:txBody>
          <a:bodyPr rtlCol="0" anchor="t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Имя и должность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E3E7FB48-98BE-4677-A80F-969F9F3072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18545" y="1836744"/>
            <a:ext cx="3541655" cy="222495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 anchor="ctr"/>
          <a:lstStyle>
            <a:lvl1pPr marL="0" indent="0" algn="ctr">
              <a:buNone/>
              <a:defRPr i="0"/>
            </a:lvl1pPr>
          </a:lstStyle>
          <a:p>
            <a:pPr lvl="0" rtl="0"/>
            <a:r>
              <a:rPr lang="ru-RU" noProof="0"/>
              <a:t>Здесь должен быть отзыв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0146F28A-70F5-4E8B-8A3A-ADB1B6A080D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69301" y="3693626"/>
            <a:ext cx="3251132" cy="231102"/>
          </a:xfrm>
        </p:spPr>
        <p:txBody>
          <a:bodyPr rtlCol="0" anchor="t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Имя и 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2362715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0" y="0"/>
            <a:ext cx="6336000" cy="678656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00" y="2377000"/>
            <a:ext cx="5472000" cy="2387600"/>
          </a:xfrm>
        </p:spPr>
        <p:txBody>
          <a:bodyPr rtlCol="0" anchor="b"/>
          <a:lstStyle>
            <a:lvl1pPr algn="l">
              <a:defRPr sz="4200" spc="-3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0" y="4962525"/>
            <a:ext cx="5472000" cy="12192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A8EA9D3-63E1-4170-B9FF-2F1AF08CCA45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6AE9C85-4EEF-40CA-AA18-4DC9F703F4F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8310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805D700-F00E-4505-8483-501219FB8BD2}"/>
              </a:ext>
            </a:extLst>
          </p:cNvPr>
          <p:cNvSpPr/>
          <p:nvPr userDrawn="1"/>
        </p:nvSpPr>
        <p:spPr>
          <a:xfrm>
            <a:off x="0" y="0"/>
            <a:ext cx="12192000" cy="636536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432000" y="1"/>
            <a:ext cx="11760000" cy="6365362"/>
          </a:xfrm>
          <a:prstGeom prst="rect">
            <a:avLst/>
          </a:prstGeom>
          <a:gradFill>
            <a:gsLst>
              <a:gs pos="36000">
                <a:schemeClr val="tx1">
                  <a:alpha val="6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28" y="2377000"/>
            <a:ext cx="6299682" cy="2387600"/>
          </a:xfrm>
        </p:spPr>
        <p:txBody>
          <a:bodyPr rtlCol="0" anchor="b"/>
          <a:lstStyle>
            <a:lvl1pPr algn="l">
              <a:defRPr sz="4200" spc="-3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728" y="4962525"/>
            <a:ext cx="6299682" cy="12192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1384471-818E-4B2E-BA19-852421944514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FBA5E93-E4C5-4917-B92A-53FC468CFEB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109B30-9CC9-4BE8-AB10-1BA398CA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AF77174B-114F-48DF-AFBF-1AA3416ACD4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Добавление нижнего колонтитула</a:t>
            </a:r>
          </a:p>
        </p:txBody>
      </p:sp>
    </p:spTree>
    <p:extLst>
      <p:ext uri="{BB962C8B-B14F-4D97-AF65-F5344CB8AC3E}">
        <p14:creationId xmlns:p14="http://schemas.microsoft.com/office/powerpoint/2010/main" val="4186834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 userDrawn="1"/>
        </p:nvSpPr>
        <p:spPr>
          <a:xfrm>
            <a:off x="5353050" y="1"/>
            <a:ext cx="6406950" cy="6857998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8" name="Нижний колонтитул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65363"/>
            <a:ext cx="4416225" cy="412431"/>
          </a:xfrm>
        </p:spPr>
        <p:txBody>
          <a:bodyPr rtlCol="0"/>
          <a:lstStyle/>
          <a:p>
            <a:pPr rtl="0"/>
            <a:r>
              <a:rPr lang="ru-RU" noProof="0"/>
              <a:t>Добавление нижнего колонтитула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F80631D-0113-45B5-9716-6AED2430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Текст 3">
            <a:extLst>
              <a:ext uri="{FF2B5EF4-FFF2-40B4-BE49-F238E27FC236}">
                <a16:creationId xmlns:a16="http://schemas.microsoft.com/office/drawing/2014/main" id="{81AC65F5-382D-4CF6-95CF-DD3FC6D96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3" name="Объект 2">
            <a:extLst>
              <a:ext uri="{FF2B5EF4-FFF2-40B4-BE49-F238E27FC236}">
                <a16:creationId xmlns:a16="http://schemas.microsoft.com/office/drawing/2014/main" id="{DF554488-3F7D-4F3A-9AAF-73FB0977D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5962" y="457200"/>
            <a:ext cx="5501126" cy="5411787"/>
          </a:xfrm>
        </p:spPr>
        <p:txBody>
          <a:bodyPr rtlCol="0"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99675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 userDrawn="1"/>
        </p:nvSpPr>
        <p:spPr>
          <a:xfrm>
            <a:off x="5353050" y="1"/>
            <a:ext cx="6406950" cy="6857998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8" name="Нижний колонтитул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65363"/>
            <a:ext cx="4416225" cy="412431"/>
          </a:xfrm>
        </p:spPr>
        <p:txBody>
          <a:bodyPr rtlCol="0"/>
          <a:lstStyle/>
          <a:p>
            <a:pPr rtl="0"/>
            <a:r>
              <a:rPr lang="ru-RU" noProof="0"/>
              <a:t>Добавление нижнего колонтитула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F80631D-0113-45B5-9716-6AED2430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Текст 3">
            <a:extLst>
              <a:ext uri="{FF2B5EF4-FFF2-40B4-BE49-F238E27FC236}">
                <a16:creationId xmlns:a16="http://schemas.microsoft.com/office/drawing/2014/main" id="{81AC65F5-382D-4CF6-95CF-DD3FC6D96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9" name="Рисунок 2">
            <a:extLst>
              <a:ext uri="{FF2B5EF4-FFF2-40B4-BE49-F238E27FC236}">
                <a16:creationId xmlns:a16="http://schemas.microsoft.com/office/drawing/2014/main" id="{56321125-B861-4CD5-8023-6E403517657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804181" y="457201"/>
            <a:ext cx="5504688" cy="5403850"/>
          </a:xfrm>
        </p:spPr>
        <p:txBody>
          <a:bodyPr rtlCol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877188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9">
            <a:extLst>
              <a:ext uri="{FF2B5EF4-FFF2-40B4-BE49-F238E27FC236}">
                <a16:creationId xmlns:a16="http://schemas.microsoft.com/office/drawing/2014/main" id="{6FAD7B97-1B74-414B-B585-45E33908CB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365363"/>
          </a:xfrm>
          <a:solidFill>
            <a:schemeClr val="tx1">
              <a:lumMod val="75000"/>
              <a:lumOff val="25000"/>
            </a:schemeClr>
          </a:solidFill>
        </p:spPr>
        <p:txBody>
          <a:bodyPr vert="vert270" lIns="144000" tIns="0" rIns="0" rtlCol="0" anchor="t"/>
          <a:lstStyle>
            <a:lvl1pPr marL="0" indent="0" algn="ctr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432000" y="1"/>
            <a:ext cx="11760000" cy="6365362"/>
          </a:xfrm>
          <a:prstGeom prst="rect">
            <a:avLst/>
          </a:prstGeom>
          <a:gradFill>
            <a:gsLst>
              <a:gs pos="36000">
                <a:schemeClr val="tx1">
                  <a:alpha val="6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28" y="2377000"/>
            <a:ext cx="6299682" cy="2387600"/>
          </a:xfrm>
        </p:spPr>
        <p:txBody>
          <a:bodyPr rtlCol="0" anchor="b"/>
          <a:lstStyle>
            <a:lvl1pPr algn="l">
              <a:defRPr sz="4200" spc="-3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728" y="4962525"/>
            <a:ext cx="6299682" cy="12192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1384471-818E-4B2E-BA19-852421944514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FBA5E93-E4C5-4917-B92A-53FC468CFEB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109B30-9CC9-4BE8-AB10-1BA398CA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AF77174B-114F-48DF-AFBF-1AA3416ACD4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Добавление нижнего колонтитула</a:t>
            </a:r>
          </a:p>
        </p:txBody>
      </p:sp>
    </p:spTree>
    <p:extLst>
      <p:ext uri="{BB962C8B-B14F-4D97-AF65-F5344CB8AC3E}">
        <p14:creationId xmlns:p14="http://schemas.microsoft.com/office/powerpoint/2010/main" val="149566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, содержимое и изображени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 userDrawn="1"/>
        </p:nvSpPr>
        <p:spPr>
          <a:xfrm>
            <a:off x="5353050" y="3714749"/>
            <a:ext cx="6406950" cy="3143249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9" y="3714746"/>
            <a:ext cx="4416225" cy="2364591"/>
          </a:xfrm>
        </p:spPr>
        <p:txBody>
          <a:bodyPr rtlCol="0" anchor="t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103" y="3981451"/>
            <a:ext cx="5749483" cy="1343026"/>
          </a:xfrm>
        </p:spPr>
        <p:txBody>
          <a:bodyPr rtlCol="0"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528B6E3D-9C01-45EA-9E2B-711EC1B84F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53050" y="0"/>
            <a:ext cx="6406950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18" name="Нижний колонтитул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65363"/>
            <a:ext cx="4416225" cy="412431"/>
          </a:xfrm>
        </p:spPr>
        <p:txBody>
          <a:bodyPr rtlCol="0"/>
          <a:lstStyle/>
          <a:p>
            <a:pPr rtl="0"/>
            <a:r>
              <a:rPr lang="ru-RU" noProof="0"/>
              <a:t>Добавление нижнего колонтитула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C8965A7-6363-464F-998B-64E00F4F49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8442" y="5657850"/>
            <a:ext cx="5749334" cy="1119943"/>
          </a:xfrm>
        </p:spPr>
        <p:txBody>
          <a:bodyPr rtlCol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 rtl="0"/>
            <a:r>
              <a:rPr lang="ru-RU" noProof="0"/>
              <a:t>Подзаголовок, ключевую фразу или размытое изображение можно добавить сюда</a:t>
            </a:r>
          </a:p>
        </p:txBody>
      </p:sp>
    </p:spTree>
    <p:extLst>
      <p:ext uri="{BB962C8B-B14F-4D97-AF65-F5344CB8AC3E}">
        <p14:creationId xmlns:p14="http://schemas.microsoft.com/office/powerpoint/2010/main" val="3420662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нкты с изображ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49" name="Текст 8">
            <a:extLst>
              <a:ext uri="{FF2B5EF4-FFF2-40B4-BE49-F238E27FC236}">
                <a16:creationId xmlns:a16="http://schemas.microsoft.com/office/drawing/2014/main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50" name="Текст 10">
            <a:extLst>
              <a:ext uri="{FF2B5EF4-FFF2-40B4-BE49-F238E27FC236}">
                <a16:creationId xmlns:a16="http://schemas.microsoft.com/office/drawing/2014/main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51" name="Текст 8">
            <a:extLst>
              <a:ext uri="{FF2B5EF4-FFF2-40B4-BE49-F238E27FC236}">
                <a16:creationId xmlns:a16="http://schemas.microsoft.com/office/drawing/2014/main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718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52" name="Текст 10">
            <a:extLst>
              <a:ext uri="{FF2B5EF4-FFF2-40B4-BE49-F238E27FC236}">
                <a16:creationId xmlns:a16="http://schemas.microsoft.com/office/drawing/2014/main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718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53" name="Текст 8">
            <a:extLst>
              <a:ext uri="{FF2B5EF4-FFF2-40B4-BE49-F238E27FC236}">
                <a16:creationId xmlns:a16="http://schemas.microsoft.com/office/drawing/2014/main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119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54" name="Текст 10">
            <a:extLst>
              <a:ext uri="{FF2B5EF4-FFF2-40B4-BE49-F238E27FC236}">
                <a16:creationId xmlns:a16="http://schemas.microsoft.com/office/drawing/2014/main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119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:a16="http://schemas.microsoft.com/office/drawing/2014/main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519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56" name="Текст 10">
            <a:extLst>
              <a:ext uri="{FF2B5EF4-FFF2-40B4-BE49-F238E27FC236}">
                <a16:creationId xmlns:a16="http://schemas.microsoft.com/office/drawing/2014/main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19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57" name="Текст 8">
            <a:extLst>
              <a:ext uri="{FF2B5EF4-FFF2-40B4-BE49-F238E27FC236}">
                <a16:creationId xmlns:a16="http://schemas.microsoft.com/office/drawing/2014/main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920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58" name="Текст 10">
            <a:extLst>
              <a:ext uri="{FF2B5EF4-FFF2-40B4-BE49-F238E27FC236}">
                <a16:creationId xmlns:a16="http://schemas.microsoft.com/office/drawing/2014/main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920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B2738624-9DAA-4152-9A77-80BBB71AD5F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3180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9" name="Рисунок 15">
            <a:extLst>
              <a:ext uri="{FF2B5EF4-FFF2-40B4-BE49-F238E27FC236}">
                <a16:creationId xmlns:a16="http://schemas.microsoft.com/office/drawing/2014/main" id="{522AE46C-0845-4BB0-9861-06071BCF56F6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277185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0" name="Рисунок 15">
            <a:extLst>
              <a:ext uri="{FF2B5EF4-FFF2-40B4-BE49-F238E27FC236}">
                <a16:creationId xmlns:a16="http://schemas.microsoft.com/office/drawing/2014/main" id="{D791A6AF-478F-443B-A785-F82A8DBA9F3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112287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1" name="Рисунок 15">
            <a:extLst>
              <a:ext uri="{FF2B5EF4-FFF2-40B4-BE49-F238E27FC236}">
                <a16:creationId xmlns:a16="http://schemas.microsoft.com/office/drawing/2014/main" id="{1A65AFE9-2875-44A5-BF13-6E843889266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45195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2" name="Рисунок 15">
            <a:extLst>
              <a:ext uri="{FF2B5EF4-FFF2-40B4-BE49-F238E27FC236}">
                <a16:creationId xmlns:a16="http://schemas.microsoft.com/office/drawing/2014/main" id="{069B9167-077F-4123-82C5-01EB62AFB3E6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780587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4064838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нкты со знач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EFA8C4C-FE50-44C1-8434-6C7BB898173F}"/>
              </a:ext>
            </a:extLst>
          </p:cNvPr>
          <p:cNvSpPr/>
          <p:nvPr userDrawn="1"/>
        </p:nvSpPr>
        <p:spPr>
          <a:xfrm>
            <a:off x="432000" y="0"/>
            <a:ext cx="5472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728" y="5657850"/>
            <a:ext cx="4974545" cy="707513"/>
          </a:xfrm>
        </p:spPr>
        <p:txBody>
          <a:bodyPr rtlCol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Подзаголовок, ключевую фразу или размытое изображение можно добавить сюда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2000" y="6365363"/>
            <a:ext cx="5472000" cy="412431"/>
          </a:xfrm>
        </p:spPr>
        <p:txBody>
          <a:bodyPr rtlCol="0"/>
          <a:lstStyle/>
          <a:p>
            <a:pPr rtl="0"/>
            <a:r>
              <a:rPr lang="ru-RU" noProof="0"/>
              <a:t>Добавление нижнего колонтитула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0" name="Рисунок 4">
            <a:extLst>
              <a:ext uri="{FF2B5EF4-FFF2-40B4-BE49-F238E27FC236}">
                <a16:creationId xmlns:a16="http://schemas.microsoft.com/office/drawing/2014/main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0"/>
            <a:ext cx="5472000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8" y="3981450"/>
            <a:ext cx="4974545" cy="1343025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36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8002" y="4130531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8002" y="4764931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2527" y="4130531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2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2527" y="4764931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C595063C-F901-4E60-A714-6454F42F0D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17052" y="4130531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3</a:t>
            </a:r>
          </a:p>
        </p:txBody>
      </p:sp>
      <p:sp>
        <p:nvSpPr>
          <p:cNvPr id="18" name="Текст 10">
            <a:extLst>
              <a:ext uri="{FF2B5EF4-FFF2-40B4-BE49-F238E27FC236}">
                <a16:creationId xmlns:a16="http://schemas.microsoft.com/office/drawing/2014/main" id="{C7672B0A-0079-40F6-8B93-A5F1DB5882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17052" y="4764931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</p:spTree>
    <p:extLst>
      <p:ext uri="{BB962C8B-B14F-4D97-AF65-F5344CB8AC3E}">
        <p14:creationId xmlns:p14="http://schemas.microsoft.com/office/powerpoint/2010/main" val="5466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пункта со знач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EFA8C4C-FE50-44C1-8434-6C7BB898173F}"/>
              </a:ext>
            </a:extLst>
          </p:cNvPr>
          <p:cNvSpPr/>
          <p:nvPr userDrawn="1"/>
        </p:nvSpPr>
        <p:spPr>
          <a:xfrm>
            <a:off x="432000" y="0"/>
            <a:ext cx="5472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728" y="5657850"/>
            <a:ext cx="4974545" cy="707513"/>
          </a:xfrm>
        </p:spPr>
        <p:txBody>
          <a:bodyPr rtlCol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Подзаголовок, ключевую фразу или размытое изображение можно добавить сюда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0" name="Рисунок 4">
            <a:extLst>
              <a:ext uri="{FF2B5EF4-FFF2-40B4-BE49-F238E27FC236}">
                <a16:creationId xmlns:a16="http://schemas.microsoft.com/office/drawing/2014/main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0"/>
            <a:ext cx="5472000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8" y="3981450"/>
            <a:ext cx="4974545" cy="1343025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36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8577" y="5010963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3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78577" y="5645363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02677" y="5010963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4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677" y="5645363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3" name="Текст 8">
            <a:extLst>
              <a:ext uri="{FF2B5EF4-FFF2-40B4-BE49-F238E27FC236}">
                <a16:creationId xmlns:a16="http://schemas.microsoft.com/office/drawing/2014/main" id="{B71CBA76-3CE4-4FA7-8940-41ECC9129C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78577" y="2360347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id="{ADC8FCF6-5E2F-4976-8979-F493766C38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78577" y="2994747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25" name="Текст 8">
            <a:extLst>
              <a:ext uri="{FF2B5EF4-FFF2-40B4-BE49-F238E27FC236}">
                <a16:creationId xmlns:a16="http://schemas.microsoft.com/office/drawing/2014/main" id="{F111F3D7-9557-4D01-B2FB-38A2FFA105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02677" y="2360347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2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id="{FE89EBCC-101B-4979-93C1-08579B0319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02677" y="2994747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</p:spTree>
    <p:extLst>
      <p:ext uri="{BB962C8B-B14F-4D97-AF65-F5344CB8AC3E}">
        <p14:creationId xmlns:p14="http://schemas.microsoft.com/office/powerpoint/2010/main" val="3040843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овой продук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E857ED-B36A-4B8A-81C4-94389617E2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3465" y="1007667"/>
            <a:ext cx="11528535" cy="564538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3613424"/>
            <a:ext cx="3974900" cy="2465913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77496E8-E637-4081-A0D0-AB167EE459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582738"/>
            <a:ext cx="3975100" cy="1744662"/>
          </a:xfrm>
        </p:spPr>
        <p:txBody>
          <a:bodyPr rtlCol="0" anchor="b"/>
          <a:lstStyle>
            <a:lvl1pPr marL="0" indent="0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Выделенный текст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DE221C2C-B20F-4F90-A44F-08EE879BA9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17319" y="1450975"/>
            <a:ext cx="6974680" cy="3935414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Вставьте или перетащите свой макет экрана</a:t>
            </a:r>
          </a:p>
        </p:txBody>
      </p:sp>
    </p:spTree>
    <p:extLst>
      <p:ext uri="{BB962C8B-B14F-4D97-AF65-F5344CB8AC3E}">
        <p14:creationId xmlns:p14="http://schemas.microsoft.com/office/powerpoint/2010/main" val="77450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55B16D-31A1-4D28-ADC4-0BDEF4E07DF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08000"/>
            <a:ext cx="11340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Строка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4D4C6E-0D63-44CE-B0B4-BAA8F101EA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231749" y="4637931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3C0B96F-9D35-4001-9F9C-1A7004D61F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1C915CA-DB91-4B68-8DB8-2745ADA58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BF46361-E4F6-47BA-9660-22CF6C0669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1498" y="4637931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2BB15A8A-91AC-4F5D-A727-1D120F5D43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1247" y="4637931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1A87D1D6-A833-418D-948C-DDF7937231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31749" y="4003531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Раздел 1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729FC9F6-9736-4DA2-A807-7430389A47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11498" y="4003531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Раздел 2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8FD41719-B17D-4C65-8905-CFB25698E4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91247" y="4003531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Раздел 3</a:t>
            </a:r>
          </a:p>
        </p:txBody>
      </p:sp>
    </p:spTree>
    <p:extLst>
      <p:ext uri="{BB962C8B-B14F-4D97-AF65-F5344CB8AC3E}">
        <p14:creationId xmlns:p14="http://schemas.microsoft.com/office/powerpoint/2010/main" val="2306804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6A7F847-7F52-4026-B418-55C25C28C4CB}"/>
              </a:ext>
            </a:extLst>
          </p:cNvPr>
          <p:cNvSpPr/>
          <p:nvPr userDrawn="1"/>
        </p:nvSpPr>
        <p:spPr>
          <a:xfrm>
            <a:off x="0" y="6365364"/>
            <a:ext cx="12192000" cy="421200"/>
          </a:xfrm>
          <a:prstGeom prst="rect">
            <a:avLst/>
          </a:prstGeom>
          <a:gradFill>
            <a:gsLst>
              <a:gs pos="5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7D8FD-2235-485B-95E1-2EBD5AB47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99F4A233-446A-4EDA-9622-BBF0631DF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728000"/>
            <a:ext cx="113400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4A2955-0629-484D-8B16-D4500802A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2000" y="6365363"/>
            <a:ext cx="420000" cy="4212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vert="horz" lIns="0" tIns="0" rIns="0" bIns="0" rtlCol="0" anchor="ctr"/>
          <a:lstStyle>
            <a:lvl1pPr algn="ctr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DBD150CE-DC66-461D-A66C-7CF330704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363"/>
            <a:ext cx="5472000" cy="4124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Добавление нижнего колонтитула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0ED0A63-77FF-4992-99DD-A09E96E22ACC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6335A3F-070E-4B0E-A4FA-9B3279A2897C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Надпись 12">
            <a:extLst>
              <a:ext uri="{FF2B5EF4-FFF2-40B4-BE49-F238E27FC236}">
                <a16:creationId xmlns:a16="http://schemas.microsoft.com/office/drawing/2014/main" id="{7C7EB16B-9FE5-4954-8D9A-47381E739BF5}"/>
              </a:ext>
            </a:extLst>
          </p:cNvPr>
          <p:cNvSpPr txBox="1"/>
          <p:nvPr userDrawn="1"/>
        </p:nvSpPr>
        <p:spPr>
          <a:xfrm>
            <a:off x="9529311" y="6365363"/>
            <a:ext cx="2047875" cy="42996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 rtl="0"/>
            <a:r>
              <a:rPr lang="ru-RU" sz="1200" b="0" noProof="0">
                <a:solidFill>
                  <a:schemeClr val="bg1">
                    <a:lumMod val="65000"/>
                  </a:schemeClr>
                </a:solidFill>
                <a:latin typeface="+mn-lt"/>
              </a:rPr>
              <a:t>ИМЯ ИЛИ ЛОГОТИП</a:t>
            </a:r>
          </a:p>
        </p:txBody>
      </p:sp>
    </p:spTree>
    <p:extLst>
      <p:ext uri="{BB962C8B-B14F-4D97-AF65-F5344CB8AC3E}">
        <p14:creationId xmlns:p14="http://schemas.microsoft.com/office/powerpoint/2010/main" val="22448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62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4" r:id="rId9"/>
    <p:sldLayoutId id="2147483665" r:id="rId10"/>
    <p:sldLayoutId id="2147483666" r:id="rId11"/>
    <p:sldLayoutId id="2147483667" r:id="rId12"/>
    <p:sldLayoutId id="2147483650" r:id="rId13"/>
    <p:sldLayoutId id="2147483652" r:id="rId14"/>
    <p:sldLayoutId id="2147483653" r:id="rId15"/>
    <p:sldLayoutId id="2147483668" r:id="rId16"/>
    <p:sldLayoutId id="2147483669" r:id="rId17"/>
    <p:sldLayoutId id="2147483671" r:id="rId18"/>
    <p:sldLayoutId id="2147483672" r:id="rId19"/>
    <p:sldLayoutId id="2147483654" r:id="rId20"/>
    <p:sldLayoutId id="2147483678" r:id="rId21"/>
    <p:sldLayoutId id="2147483655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9" r:id="rId28"/>
    <p:sldLayoutId id="2147483680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0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Char char="○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 title="Разделитель">
            <a:extLst>
              <a:ext uri="{FF2B5EF4-FFF2-40B4-BE49-F238E27FC236}">
                <a16:creationId xmlns:a16="http://schemas.microsoft.com/office/drawing/2014/main" id="{F3753AF9-461F-4049-BB9D-621E76A51470}"/>
              </a:ext>
            </a:extLst>
          </p:cNvPr>
          <p:cNvCxnSpPr>
            <a:cxnSpLocks/>
          </p:cNvCxnSpPr>
          <p:nvPr/>
        </p:nvCxnSpPr>
        <p:spPr>
          <a:xfrm>
            <a:off x="7604303" y="3923334"/>
            <a:ext cx="3571782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54"/>
          <a:stretch/>
        </p:blipFill>
        <p:spPr>
          <a:xfrm>
            <a:off x="-29029" y="-4164"/>
            <a:ext cx="8392128" cy="6862164"/>
          </a:xfrm>
          <a:prstGeom prst="rect">
            <a:avLst/>
          </a:prstGeom>
        </p:spPr>
      </p:pic>
      <p:sp>
        <p:nvSpPr>
          <p:cNvPr id="28" name="Прямоугольник 27" title="Темный полупрозрачный фон">
            <a:extLst>
              <a:ext uri="{FF2B5EF4-FFF2-40B4-BE49-F238E27FC236}">
                <a16:creationId xmlns:a16="http://schemas.microsoft.com/office/drawing/2014/main" id="{E93CFE69-79B0-440B-949E-DA17AD834A10}"/>
              </a:ext>
            </a:extLst>
          </p:cNvPr>
          <p:cNvSpPr/>
          <p:nvPr/>
        </p:nvSpPr>
        <p:spPr>
          <a:xfrm>
            <a:off x="8363099" y="0"/>
            <a:ext cx="3828901" cy="6858002"/>
          </a:xfrm>
          <a:prstGeom prst="rect">
            <a:avLst/>
          </a:prstGeom>
          <a:solidFill>
            <a:srgbClr val="00000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8641724" y="2325427"/>
            <a:ext cx="3550276" cy="2202982"/>
          </a:xfrm>
        </p:spPr>
        <p:txBody>
          <a:bodyPr/>
          <a:lstStyle/>
          <a:p>
            <a:r>
              <a:rPr lang="ru-RU" sz="3000" b="1" dirty="0" smtClean="0">
                <a:solidFill>
                  <a:srgbClr val="6479FF"/>
                </a:solidFill>
              </a:rPr>
              <a:t>Знакомство с предприятием</a:t>
            </a:r>
          </a:p>
          <a:p>
            <a:r>
              <a:rPr lang="ru-RU" sz="3000" b="1" dirty="0" smtClean="0"/>
              <a:t>Нижегородский завод 70-летия Победы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4195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4B73C415-D670-4716-A5EC-CC4D52CA2BAC}" type="slidenum">
              <a:rPr lang="ru-RU" noProof="0" smtClean="0"/>
              <a:pPr rtl="0"/>
              <a:t>2</a:t>
            </a:fld>
            <a:endParaRPr lang="ru-RU" noProof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0727" y="4792991"/>
            <a:ext cx="4974545" cy="1343025"/>
          </a:xfrm>
        </p:spPr>
        <p:txBody>
          <a:bodyPr/>
          <a:lstStyle/>
          <a:p>
            <a:r>
              <a:rPr lang="ru-RU" sz="3200" dirty="0" smtClean="0"/>
              <a:t>Нижегородский завод 70-летия Победы </a:t>
            </a:r>
            <a:endParaRPr lang="ru-RU" sz="3200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200116" y="430033"/>
            <a:ext cx="5403296" cy="61796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3600" kern="1200" spc="-15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 НАС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6200116" y="1272922"/>
            <a:ext cx="5991884" cy="4642589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/>
              <a:t>Нижегородский завод 70-летия Победы - </a:t>
            </a:r>
            <a:r>
              <a:rPr lang="ru-RU" sz="1600" dirty="0"/>
              <a:t>современное производство, объединившее все инновации в области машиностроения. </a:t>
            </a:r>
          </a:p>
          <a:p>
            <a:pPr marL="0" indent="0">
              <a:buNone/>
            </a:pPr>
            <a:r>
              <a:rPr lang="ru-RU" sz="1600" b="1" dirty="0" smtClean="0"/>
              <a:t>Задача завода </a:t>
            </a:r>
            <a:r>
              <a:rPr lang="ru-RU" sz="1600" dirty="0" smtClean="0"/>
              <a:t>- выпуск перспективных вооружений и военной техники, обеспечивающих выполнение Государственного оборонного заказа, государственной программы вооружения, а так же выпуск высокотехнологичной продукции гражданского назначения.</a:t>
            </a:r>
          </a:p>
          <a:p>
            <a:pPr marL="0" indent="0">
              <a:buNone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Быть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машиностроителем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значит вносить свой вклад в интеллектуальный и промышленный потенциал государства, развивать отрасль, от которой во многом зависит стабильность экономики.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Нижегородский завод 70-летия Победы входит в состав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Концерна ВКО «Алма-Антей»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6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522234" y="6365363"/>
            <a:ext cx="4249079" cy="42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dirty="0" smtClean="0">
                <a:solidFill>
                  <a:schemeClr val="tx1"/>
                </a:solidFill>
              </a:rPr>
              <a:t>АО «НЗ 70-летия Победы»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24454" y="6365363"/>
            <a:ext cx="4249079" cy="42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dirty="0" smtClean="0">
                <a:solidFill>
                  <a:schemeClr val="tx1"/>
                </a:solidFill>
              </a:rPr>
              <a:t>Нижегородский завод 70-летия Победы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" r="389"/>
          <a:stretch/>
        </p:blipFill>
        <p:spPr>
          <a:xfrm>
            <a:off x="432000" y="0"/>
            <a:ext cx="5472000" cy="4451230"/>
          </a:xfrm>
        </p:spPr>
      </p:pic>
    </p:spTree>
    <p:extLst>
      <p:ext uri="{BB962C8B-B14F-4D97-AF65-F5344CB8AC3E}">
        <p14:creationId xmlns:p14="http://schemas.microsoft.com/office/powerpoint/2010/main" val="173729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345" y="635675"/>
            <a:ext cx="11340000" cy="432000"/>
          </a:xfrm>
        </p:spPr>
        <p:txBody>
          <a:bodyPr/>
          <a:lstStyle/>
          <a:p>
            <a:r>
              <a:rPr lang="ru-RU" dirty="0" smtClean="0"/>
              <a:t>Производство и технологии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4B73C415-D670-4716-A5EC-CC4D52CA2BAC}" type="slidenum">
              <a:rPr lang="ru-RU" noProof="0" smtClean="0"/>
              <a:pPr rtl="0"/>
              <a:t>3</a:t>
            </a:fld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/>
          </p:nvPr>
        </p:nvSpPr>
        <p:spPr>
          <a:xfrm>
            <a:off x="325474" y="3482334"/>
            <a:ext cx="1980000" cy="360000"/>
          </a:xfrm>
        </p:spPr>
        <p:txBody>
          <a:bodyPr/>
          <a:lstStyle/>
          <a:p>
            <a:r>
              <a:rPr lang="ru-RU" b="1" dirty="0" smtClean="0"/>
              <a:t>Современное производство</a:t>
            </a:r>
            <a:endParaRPr lang="ru-RU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8"/>
          </p:nvPr>
        </p:nvSpPr>
        <p:spPr>
          <a:xfrm>
            <a:off x="325474" y="4108566"/>
            <a:ext cx="1980000" cy="720000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Современное высокотехнологичное оснащение завода и высокий производственный потенциал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3"/>
          </p:nvPr>
        </p:nvSpPr>
        <p:spPr>
          <a:xfrm>
            <a:off x="2665524" y="3482334"/>
            <a:ext cx="1980000" cy="360000"/>
          </a:xfrm>
        </p:spPr>
        <p:txBody>
          <a:bodyPr/>
          <a:lstStyle/>
          <a:p>
            <a:r>
              <a:rPr lang="ru-RU" b="1" dirty="0" smtClean="0"/>
              <a:t>Полный цикл производства</a:t>
            </a:r>
            <a:endParaRPr lang="ru-RU" b="1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4"/>
          </p:nvPr>
        </p:nvSpPr>
        <p:spPr>
          <a:xfrm>
            <a:off x="2665524" y="4319934"/>
            <a:ext cx="1980000" cy="720000"/>
          </a:xfrm>
        </p:spPr>
        <p:txBody>
          <a:bodyPr/>
          <a:lstStyle/>
          <a:p>
            <a:r>
              <a:rPr lang="ru-RU" dirty="0" smtClean="0"/>
              <a:t>От </a:t>
            </a:r>
            <a:r>
              <a:rPr lang="ru-RU" dirty="0"/>
              <a:t>разработки конструкторской документации до серийного выпуска продукции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5"/>
          </p:nvPr>
        </p:nvSpPr>
        <p:spPr>
          <a:xfrm>
            <a:off x="5005574" y="3482334"/>
            <a:ext cx="1980000" cy="360000"/>
          </a:xfrm>
        </p:spPr>
        <p:txBody>
          <a:bodyPr/>
          <a:lstStyle/>
          <a:p>
            <a:r>
              <a:rPr lang="ru-RU" b="1" dirty="0" smtClean="0"/>
              <a:t>Наличие лаборатории</a:t>
            </a:r>
            <a:endParaRPr lang="ru-RU" b="1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6"/>
          </p:nvPr>
        </p:nvSpPr>
        <p:spPr>
          <a:xfrm>
            <a:off x="5005574" y="4319934"/>
            <a:ext cx="1980000" cy="720000"/>
          </a:xfrm>
        </p:spPr>
        <p:txBody>
          <a:bodyPr/>
          <a:lstStyle/>
          <a:p>
            <a:r>
              <a:rPr lang="ru-RU" dirty="0"/>
              <a:t>Собственная лаборатория</a:t>
            </a:r>
            <a:r>
              <a:rPr lang="ru-RU" dirty="0" smtClean="0"/>
              <a:t>, оснащенная </a:t>
            </a:r>
            <a:r>
              <a:rPr lang="ru-RU" dirty="0"/>
              <a:t>современным оборудованием.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7"/>
          </p:nvPr>
        </p:nvSpPr>
        <p:spPr>
          <a:xfrm>
            <a:off x="7345624" y="3482334"/>
            <a:ext cx="1980000" cy="360000"/>
          </a:xfrm>
        </p:spPr>
        <p:txBody>
          <a:bodyPr/>
          <a:lstStyle/>
          <a:p>
            <a:r>
              <a:rPr lang="ru-RU" b="1" dirty="0" smtClean="0"/>
              <a:t>Контроль качества</a:t>
            </a:r>
            <a:endParaRPr lang="ru-RU" b="1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8"/>
          </p:nvPr>
        </p:nvSpPr>
        <p:spPr>
          <a:xfrm>
            <a:off x="7355524" y="4319934"/>
            <a:ext cx="1980000" cy="720000"/>
          </a:xfrm>
        </p:spPr>
        <p:txBody>
          <a:bodyPr/>
          <a:lstStyle/>
          <a:p>
            <a:r>
              <a:rPr lang="ru-RU" dirty="0"/>
              <a:t>Непрерывный контроль качества продукции, осуществляемый на всех этапах производства.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39"/>
          </p:nvPr>
        </p:nvSpPr>
        <p:spPr>
          <a:xfrm>
            <a:off x="9685674" y="3482334"/>
            <a:ext cx="1980000" cy="360000"/>
          </a:xfrm>
        </p:spPr>
        <p:txBody>
          <a:bodyPr/>
          <a:lstStyle/>
          <a:p>
            <a:r>
              <a:rPr lang="ru-RU" b="1" dirty="0" smtClean="0"/>
              <a:t>Сертификация </a:t>
            </a:r>
            <a:r>
              <a:rPr lang="ru-RU" b="1" dirty="0"/>
              <a:t>ISO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40"/>
          </p:nvPr>
        </p:nvSpPr>
        <p:spPr>
          <a:xfrm>
            <a:off x="9685674" y="4303598"/>
            <a:ext cx="1980000" cy="720000"/>
          </a:xfrm>
        </p:spPr>
        <p:txBody>
          <a:bodyPr/>
          <a:lstStyle/>
          <a:p>
            <a:r>
              <a:rPr lang="ru-RU" dirty="0"/>
              <a:t>Система менеджмента качества </a:t>
            </a:r>
            <a:r>
              <a:rPr lang="ru-RU" dirty="0" smtClean="0"/>
              <a:t>сертифицирована ГОСТ </a:t>
            </a:r>
            <a:r>
              <a:rPr lang="ru-RU" dirty="0"/>
              <a:t>ISO 9001-2011 и ГОСТ РВ 0015-002-2012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374" y="1823634"/>
            <a:ext cx="1384300" cy="13843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313" y="1758335"/>
            <a:ext cx="1780722" cy="149610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76" y="1758335"/>
            <a:ext cx="1449599" cy="144959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64" y="1817335"/>
            <a:ext cx="1318919" cy="139059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740" y="1738557"/>
            <a:ext cx="2699408" cy="1535663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7524454" y="6365363"/>
            <a:ext cx="4249079" cy="42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dirty="0" smtClean="0">
                <a:solidFill>
                  <a:schemeClr val="tx1"/>
                </a:solidFill>
              </a:rPr>
              <a:t>Нижегородский завод 70-летия Победы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87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4B73C415-D670-4716-A5EC-CC4D52CA2BAC}" type="slidenum">
              <a:rPr lang="ru-RU" noProof="0" smtClean="0"/>
              <a:pPr rtl="0"/>
              <a:t>4</a:t>
            </a:fld>
            <a:endParaRPr lang="ru-RU" noProof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45970" y="4492153"/>
            <a:ext cx="4974545" cy="1343025"/>
          </a:xfrm>
        </p:spPr>
        <p:txBody>
          <a:bodyPr/>
          <a:lstStyle/>
          <a:p>
            <a:r>
              <a:rPr lang="ru-RU" sz="3200" dirty="0" smtClean="0"/>
              <a:t>Нижегородский завод 70-летия Победы </a:t>
            </a:r>
            <a:endParaRPr lang="ru-RU" sz="3200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368017" y="729686"/>
            <a:ext cx="5403296" cy="61796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3600" kern="1200" spc="-15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Преимущества трудоустройства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522234" y="6365363"/>
            <a:ext cx="4249079" cy="42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dirty="0" smtClean="0">
                <a:solidFill>
                  <a:schemeClr val="tx1"/>
                </a:solidFill>
              </a:rPr>
              <a:t>АО «НЗ 70-летия Победы»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24454" y="6365363"/>
            <a:ext cx="4249079" cy="42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dirty="0" smtClean="0">
                <a:solidFill>
                  <a:schemeClr val="tx1"/>
                </a:solidFill>
              </a:rPr>
              <a:t>Нижегородский завод 70-летия Победы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17"/>
          </p:nvPr>
        </p:nvSpPr>
        <p:spPr>
          <a:xfrm>
            <a:off x="6644203" y="2849945"/>
            <a:ext cx="1980000" cy="360000"/>
          </a:xfrm>
        </p:spPr>
        <p:txBody>
          <a:bodyPr/>
          <a:lstStyle/>
          <a:p>
            <a:r>
              <a:rPr lang="ru-RU" b="1" dirty="0" smtClean="0"/>
              <a:t>Достойная оплата труда</a:t>
            </a:r>
            <a:endParaRPr lang="ru-RU" b="1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7"/>
          </p:nvPr>
        </p:nvSpPr>
        <p:spPr>
          <a:xfrm>
            <a:off x="9249731" y="4958149"/>
            <a:ext cx="1980000" cy="360000"/>
          </a:xfrm>
        </p:spPr>
        <p:txBody>
          <a:bodyPr/>
          <a:lstStyle/>
          <a:p>
            <a:r>
              <a:rPr lang="ru-RU" b="1" dirty="0" smtClean="0"/>
              <a:t>Комфортные условия труда</a:t>
            </a:r>
            <a:endParaRPr lang="ru-RU" b="1" dirty="0"/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7"/>
          </p:nvPr>
        </p:nvSpPr>
        <p:spPr>
          <a:xfrm>
            <a:off x="9124052" y="2888479"/>
            <a:ext cx="1980000" cy="360000"/>
          </a:xfrm>
        </p:spPr>
        <p:txBody>
          <a:bodyPr/>
          <a:lstStyle/>
          <a:p>
            <a:r>
              <a:rPr lang="ru-RU" b="1" dirty="0" smtClean="0"/>
              <a:t>Социальные гарантии</a:t>
            </a:r>
            <a:endParaRPr lang="ru-RU" b="1" dirty="0"/>
          </a:p>
        </p:txBody>
      </p:sp>
      <p:sp>
        <p:nvSpPr>
          <p:cNvPr id="20" name="Текст 4"/>
          <p:cNvSpPr>
            <a:spLocks noGrp="1"/>
          </p:cNvSpPr>
          <p:nvPr>
            <p:ph type="body" sz="quarter" idx="17"/>
          </p:nvPr>
        </p:nvSpPr>
        <p:spPr>
          <a:xfrm>
            <a:off x="6644203" y="4997702"/>
            <a:ext cx="1980000" cy="360000"/>
          </a:xfrm>
        </p:spPr>
        <p:txBody>
          <a:bodyPr/>
          <a:lstStyle/>
          <a:p>
            <a:r>
              <a:rPr lang="ru-RU" b="1" dirty="0" smtClean="0"/>
              <a:t>Корпоративное обучение</a:t>
            </a:r>
            <a:endParaRPr lang="ru-RU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247595" y="1687529"/>
            <a:ext cx="72327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536CFF"/>
                </a:solidFill>
              </a:rPr>
              <a:t>1</a:t>
            </a:r>
            <a:endParaRPr lang="ru-RU" sz="6600" b="1" dirty="0">
              <a:solidFill>
                <a:srgbClr val="536C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52414" y="1769641"/>
            <a:ext cx="72327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536CFF"/>
                </a:solidFill>
              </a:rPr>
              <a:t>2</a:t>
            </a:r>
            <a:endParaRPr lang="ru-RU" sz="6600" b="1" dirty="0">
              <a:solidFill>
                <a:srgbClr val="536C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47595" y="3938155"/>
            <a:ext cx="72327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536CFF"/>
                </a:solidFill>
              </a:rPr>
              <a:t>3</a:t>
            </a:r>
            <a:endParaRPr lang="ru-RU" sz="6600" b="1" dirty="0">
              <a:solidFill>
                <a:srgbClr val="536C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72661" y="3769387"/>
            <a:ext cx="72327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536CFF"/>
                </a:solidFill>
              </a:rPr>
              <a:t>4</a:t>
            </a:r>
            <a:endParaRPr lang="ru-RU" sz="6600" b="1" dirty="0">
              <a:solidFill>
                <a:srgbClr val="536CFF"/>
              </a:solidFill>
            </a:endParaRPr>
          </a:p>
        </p:txBody>
      </p:sp>
      <p:pic>
        <p:nvPicPr>
          <p:cNvPr id="24" name="Рисунок 23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45" b="7545"/>
          <a:stretch/>
        </p:blipFill>
        <p:spPr/>
      </p:pic>
    </p:spTree>
    <p:extLst>
      <p:ext uri="{BB962C8B-B14F-4D97-AF65-F5344CB8AC3E}">
        <p14:creationId xmlns:p14="http://schemas.microsoft.com/office/powerpoint/2010/main" val="182844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B15F80-FDA5-4023-BD75-BA8545E9EB23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33795" name="Подзаголовок 4"/>
          <p:cNvSpPr txBox="1">
            <a:spLocks/>
          </p:cNvSpPr>
          <p:nvPr/>
        </p:nvSpPr>
        <p:spPr bwMode="auto">
          <a:xfrm>
            <a:off x="1130300" y="449263"/>
            <a:ext cx="10371138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542925" indent="-276225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809625" indent="-26670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076325" indent="-26670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1343025" indent="-26670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1800225" indent="-266700" eaLnBrk="0" fontAlgn="base" hangingPunct="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257425" indent="-266700" eaLnBrk="0" fontAlgn="base" hangingPunct="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2714625" indent="-266700" eaLnBrk="0" fontAlgn="base" hangingPunct="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171825" indent="-266700" eaLnBrk="0" fontAlgn="base" hangingPunct="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ru-RU" altLang="ru-RU" sz="3200" b="1">
              <a:solidFill>
                <a:srgbClr val="6479FF"/>
              </a:solidFill>
            </a:endParaRPr>
          </a:p>
        </p:txBody>
      </p:sp>
      <p:sp>
        <p:nvSpPr>
          <p:cNvPr id="5" name="Подзаголовок 4"/>
          <p:cNvSpPr txBox="1">
            <a:spLocks/>
          </p:cNvSpPr>
          <p:nvPr/>
        </p:nvSpPr>
        <p:spPr bwMode="auto">
          <a:xfrm>
            <a:off x="454025" y="633413"/>
            <a:ext cx="11383963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fontAlgn="base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fontAlgn="base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fontAlgn="base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fontAlgn="base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ru-RU" alt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Приглашаем будущих инженеров-конструкторов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Студентов </a:t>
            </a: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старших курсов Нижегородского государственного технического </a:t>
            </a: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университета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им. Р.Е. Алексеева </a:t>
            </a:r>
            <a:endParaRPr lang="ru-RU" alt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ru-RU" alt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 день открытых дверей                                                                                    Нижегородского завода 70-летия Победы!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ru-RU" altLang="ru-RU" sz="2800" b="1" dirty="0" smtClean="0">
                <a:solidFill>
                  <a:srgbClr val="0070C0"/>
                </a:solidFill>
              </a:rPr>
              <a:t>19 декабря 2023 года в 13.00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ru-RU" altLang="ru-RU" sz="2800" b="1" dirty="0" smtClean="0">
              <a:solidFill>
                <a:srgbClr val="536CFF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85763" y="4960938"/>
            <a:ext cx="604202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Адрес: Нижний Новгород, Сормовское шоссе 21, вход напротив метро «Буревестник».</a:t>
            </a:r>
          </a:p>
          <a:p>
            <a:pPr eaLnBrk="1" hangingPunct="1">
              <a:defRPr/>
            </a:pP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Проходная «Корпоративный учебный центр»</a:t>
            </a:r>
          </a:p>
          <a:p>
            <a:pPr eaLnBrk="1" hangingPunct="1">
              <a:defRPr/>
            </a:pPr>
            <a:endParaRPr lang="ru-RU" altLang="ru-RU" sz="25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385763" y="3319464"/>
            <a:ext cx="6300788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Для записи на мероприятие обращаться в</a:t>
            </a:r>
          </a:p>
          <a:p>
            <a:pPr eaLnBrk="1" hangingPunct="1">
              <a:defRPr/>
            </a:pP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</a:t>
            </a: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тдел по работе с персоналом:</a:t>
            </a:r>
          </a:p>
          <a:p>
            <a:pPr eaLnBrk="1" hangingPunct="1">
              <a:defRPr/>
            </a:pP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Панина Ольга </a:t>
            </a:r>
            <a:r>
              <a:rPr lang="ru-RU" alt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262-03-78</a:t>
            </a:r>
          </a:p>
          <a:p>
            <a:pPr eaLnBrk="1" hangingPunct="1">
              <a:defRPr/>
            </a:pP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Бармина Елена </a:t>
            </a:r>
            <a:r>
              <a:rPr lang="ru-RU" alt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249-89-92</a:t>
            </a:r>
          </a:p>
          <a:p>
            <a:pPr eaLnBrk="1" hangingPunct="1">
              <a:defRPr/>
            </a:pPr>
            <a:endParaRPr lang="ru-RU" altLang="ru-RU" sz="2500" dirty="0" smtClean="0">
              <a:solidFill>
                <a:schemeClr val="bg1"/>
              </a:solidFill>
            </a:endParaRPr>
          </a:p>
        </p:txBody>
      </p:sp>
      <p:pic>
        <p:nvPicPr>
          <p:cNvPr id="33799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300" y="174625"/>
            <a:ext cx="81438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6281738"/>
            <a:ext cx="12192000" cy="587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380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2586038"/>
            <a:ext cx="541655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8999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Great Pitch Decks - Technology">
      <a:dk1>
        <a:sysClr val="windowText" lastClr="000000"/>
      </a:dk1>
      <a:lt1>
        <a:sysClr val="window" lastClr="FFFFFF"/>
      </a:lt1>
      <a:dk2>
        <a:srgbClr val="12121E"/>
      </a:dk2>
      <a:lt2>
        <a:srgbClr val="F2F2F2"/>
      </a:lt2>
      <a:accent1>
        <a:srgbClr val="00B0F0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ECCF3"/>
      </a:hlink>
      <a:folHlink>
        <a:srgbClr val="7F7F7F"/>
      </a:folHlink>
    </a:clrScheme>
    <a:fontScheme name="Custom 141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660_TF33781529" id="{A44938B0-BC5A-4767-BF30-38C8000CE585}" vid="{A994127E-A67F-4C85-9FD0-DD3FF82BA152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at Pitch Decks - Technology">
    <a:dk1>
      <a:sysClr val="windowText" lastClr="000000"/>
    </a:dk1>
    <a:lt1>
      <a:sysClr val="window" lastClr="FFFFFF"/>
    </a:lt1>
    <a:dk2>
      <a:srgbClr val="12121E"/>
    </a:dk2>
    <a:lt2>
      <a:srgbClr val="F2F2F2"/>
    </a:lt2>
    <a:accent1>
      <a:srgbClr val="00B0F0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ECCF3"/>
    </a:hlink>
    <a:folHlink>
      <a:srgbClr val="7F7F7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Технологическая презентация(2)</Template>
  <TotalTime>0</TotalTime>
  <Words>264</Words>
  <Application>Microsoft Office PowerPoint</Application>
  <PresentationFormat>Широкоэкранный</PresentationFormat>
  <Paragraphs>52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Arial Black</vt:lpstr>
      <vt:lpstr>Calibri</vt:lpstr>
      <vt:lpstr>Tahoma</vt:lpstr>
      <vt:lpstr>Times New Roman</vt:lpstr>
      <vt:lpstr>Тема Office</vt:lpstr>
      <vt:lpstr>Презентация PowerPoint</vt:lpstr>
      <vt:lpstr>Нижегородский завод 70-летия Победы </vt:lpstr>
      <vt:lpstr>Производство и технологии</vt:lpstr>
      <vt:lpstr>Нижегородский завод 70-летия Победы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2021-04-21T09:10:13Z</dcterms:created>
  <dcterms:modified xsi:type="dcterms:W3CDTF">2023-12-15T06:26:22Z</dcterms:modified>
  <cp:category/>
</cp:coreProperties>
</file>