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115" autoAdjust="0"/>
    <p:restoredTop sz="94660"/>
  </p:normalViewPr>
  <p:slideViewPr>
    <p:cSldViewPr>
      <p:cViewPr varScale="1">
        <p:scale>
          <a:sx n="88" d="100"/>
          <a:sy n="88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DD6-66E5-4D14-8DF4-97D99D9FBA67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21B2-4842-46DE-AD14-513D8C4925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 advTm="7000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DD6-66E5-4D14-8DF4-97D99D9FBA67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21B2-4842-46DE-AD14-513D8C492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DD6-66E5-4D14-8DF4-97D99D9FBA67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21B2-4842-46DE-AD14-513D8C492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DD6-66E5-4D14-8DF4-97D99D9FBA67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21B2-4842-46DE-AD14-513D8C492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DD6-66E5-4D14-8DF4-97D99D9FBA67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1921B2-4842-46DE-AD14-513D8C492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7000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DD6-66E5-4D14-8DF4-97D99D9FBA67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21B2-4842-46DE-AD14-513D8C492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DD6-66E5-4D14-8DF4-97D99D9FBA67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21B2-4842-46DE-AD14-513D8C492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DD6-66E5-4D14-8DF4-97D99D9FBA67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21B2-4842-46DE-AD14-513D8C492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DD6-66E5-4D14-8DF4-97D99D9FBA67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21B2-4842-46DE-AD14-513D8C492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DD6-66E5-4D14-8DF4-97D99D9FBA67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21B2-4842-46DE-AD14-513D8C492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DD6-66E5-4D14-8DF4-97D99D9FBA67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21B2-4842-46DE-AD14-513D8C492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7DDDD6-66E5-4D14-8DF4-97D99D9FBA67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1921B2-4842-46DE-AD14-513D8C492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7000">
    <p:strips dir="r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85728"/>
            <a:ext cx="8229600" cy="2000264"/>
          </a:xfrm>
        </p:spPr>
        <p:txBody>
          <a:bodyPr/>
          <a:lstStyle/>
          <a:p>
            <a:r>
              <a:rPr lang="ru-RU" dirty="0" smtClean="0"/>
              <a:t>«Кинематограф-хлеб,</a:t>
            </a:r>
            <a:br>
              <a:rPr lang="ru-RU" dirty="0" smtClean="0"/>
            </a:br>
            <a:r>
              <a:rPr lang="ru-RU" dirty="0" smtClean="0"/>
              <a:t>необходимый людям»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5986482" cy="857256"/>
          </a:xfrm>
        </p:spPr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К 100-летию С.Ф.Бондарчука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571876"/>
            <a:ext cx="5929354" cy="2964677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3571876"/>
            <a:ext cx="8572560" cy="3143272"/>
          </a:xfrm>
        </p:spPr>
        <p:txBody>
          <a:bodyPr>
            <a:normAutofit/>
          </a:bodyPr>
          <a:lstStyle/>
          <a:p>
            <a:r>
              <a:rPr lang="ru-RU" i="1" dirty="0" smtClean="0"/>
              <a:t>В том же году состоялся его режиссёрский дебют: на экраны вышла картина «Судьба человека» по рассказу Шолохова, где Бондарчук играет также главного героя. Фильм завоевал Ленинскую премию, Большой Золотой приз Международного кинофестиваля в Москве и много других наград.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785918" y="357166"/>
            <a:ext cx="5000660" cy="2928958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3571876"/>
            <a:ext cx="8572560" cy="3143272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Экранизация великого произведения Льва Толстого принесла режиссёру всемирную славу. Этой работе Бондарчук посвятил 6 лет жизни. Первая серия «Андрей Болконский» вышла на экраны в 1966 году. Потом каждый год – ещё три серии. «Война и мир» Бондарчука принесла режиссёру несколько престижных наград, среди которых «Оскар», «Золотой глобус» и премия Национального совета кинокритиков США.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86116" y="285728"/>
            <a:ext cx="585788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ypesetting" pitchFamily="66" charset="-78"/>
              </a:rPr>
              <a:t>«Я занимался не «киношкой», а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abic Typesetting" pitchFamily="66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ypesetting" pitchFamily="66" charset="-78"/>
              </a:rPr>
              <a:t>                         кинематографом, в основе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abic Typesetting" pitchFamily="66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ypesetting" pitchFamily="66" charset="-78"/>
              </a:rPr>
              <a:t>                         которого – большая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abic Typesetting" pitchFamily="66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ypesetting" pitchFamily="66" charset="-78"/>
              </a:rPr>
              <a:t>                         литература».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abic Typesetting" pitchFamily="66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ypesetting" pitchFamily="66" charset="-78"/>
              </a:rPr>
              <a:t>                                                  Сергей Бондарчук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abic Typesetting" pitchFamily="66" charset="-78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14348" y="285728"/>
            <a:ext cx="2786082" cy="3214710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3571876"/>
            <a:ext cx="8572560" cy="3143272"/>
          </a:xfrm>
        </p:spPr>
        <p:txBody>
          <a:bodyPr>
            <a:normAutofit/>
          </a:bodyPr>
          <a:lstStyle/>
          <a:p>
            <a:r>
              <a:rPr lang="ru-RU" i="1" dirty="0" smtClean="0"/>
              <a:t>Очередным шедевром режиссёра была картина «Они сражались за Родину», вышедшая в 1975 году. Впервые в советском кинематографе Сергей Бондарчук показал горечь и драматизм отступления советской армии. Это не понравилось многим чиновникам, но фильм оказался настолько хорош, что завоевал Государственную премию РСФСР.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928794" y="357166"/>
            <a:ext cx="4714908" cy="3214710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3571876"/>
            <a:ext cx="8572560" cy="3143272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В 1978 году Сергей Фёдорович смог реализовать свою мечту и экранизировал </a:t>
            </a:r>
          </a:p>
          <a:p>
            <a:r>
              <a:rPr lang="ru-RU" i="1" dirty="0" smtClean="0"/>
              <a:t>повесть Антона Чехова «Степь». </a:t>
            </a:r>
            <a:endParaRPr lang="ru-RU" dirty="0" smtClean="0"/>
          </a:p>
          <a:p>
            <a:r>
              <a:rPr lang="ru-RU" i="1" dirty="0" smtClean="0"/>
              <a:t>А в 1982 году появился новый фильм Бондарчука «Красные колокола» по произведениям Джона Рида. За эту работу режиссёр был награждён Государственной премией СССР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214546" y="285728"/>
            <a:ext cx="4210050" cy="3153410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3571876"/>
            <a:ext cx="8572560" cy="314327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В 1989-1990 годах Бондарчук вместе с продюсером из Италии </a:t>
            </a:r>
            <a:r>
              <a:rPr lang="ru-RU" i="1" dirty="0" err="1" smtClean="0"/>
              <a:t>Энцо</a:t>
            </a:r>
            <a:r>
              <a:rPr lang="ru-RU" i="1" dirty="0" smtClean="0"/>
              <a:t> </a:t>
            </a:r>
            <a:r>
              <a:rPr lang="ru-RU" i="1" dirty="0" err="1" smtClean="0"/>
              <a:t>Рисполи</a:t>
            </a:r>
            <a:r>
              <a:rPr lang="ru-RU" i="1" dirty="0" smtClean="0"/>
              <a:t> трудился над постановкой эпической картины «Тихий Дон». Это был последний фильм режиссёра. К сожалению, при жизни Сергей Фёдорович так и не увидел выхода «Тихого Дона» на экраны. Лишь в 2006 году картину удалось закончить и озвучить. Осенью 2006 года 8-серийная лента впервые была показана в одном из кинотеатров столицы, а потом вышла на большие экраны страны.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214546" y="285728"/>
            <a:ext cx="4000528" cy="3000396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7429552" cy="785818"/>
          </a:xfrm>
        </p:spPr>
        <p:txBody>
          <a:bodyPr>
            <a:normAutofit/>
          </a:bodyPr>
          <a:lstStyle/>
          <a:p>
            <a:r>
              <a:rPr lang="ru-RU" i="1" dirty="0" smtClean="0"/>
              <a:t>       Памятник Сергею Бондарчуку в Ейске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142976" y="642918"/>
            <a:ext cx="6429420" cy="5000660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572560" cy="6429420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b="1" i="1" u="sng" dirty="0" smtClean="0">
                <a:solidFill>
                  <a:srgbClr val="FFFF00"/>
                </a:solidFill>
              </a:rPr>
              <a:t>Рекомендательный список литературы</a:t>
            </a:r>
            <a:r>
              <a:rPr lang="ru-RU" i="1" dirty="0" smtClean="0">
                <a:solidFill>
                  <a:srgbClr val="FFFF00"/>
                </a:solidFill>
              </a:rPr>
              <a:t>:</a:t>
            </a:r>
          </a:p>
          <a:p>
            <a:endParaRPr lang="ru-RU" i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i="1" dirty="0" smtClean="0"/>
              <a:t>Герасимов ,С.А. Жизнь, фильмы, споры, страницы автобиографии. О моей профессии. Полемика .Портреты. Для молодых и о молодых/ С.А.Герасимов. -</a:t>
            </a:r>
            <a:r>
              <a:rPr lang="ru-RU" i="1" dirty="0" err="1" smtClean="0"/>
              <a:t>М.:Искусство</a:t>
            </a:r>
            <a:r>
              <a:rPr lang="ru-RU" i="1" dirty="0" smtClean="0"/>
              <a:t>, 1971.</a:t>
            </a:r>
          </a:p>
          <a:p>
            <a:pPr>
              <a:buFont typeface="Wingdings" pitchFamily="2" charset="2"/>
              <a:buChar char="§"/>
            </a:pPr>
            <a:endParaRPr lang="ru-RU" i="1" dirty="0" smtClean="0"/>
          </a:p>
          <a:p>
            <a:pPr>
              <a:buFont typeface="Wingdings" pitchFamily="2" charset="2"/>
              <a:buChar char="§"/>
            </a:pPr>
            <a:r>
              <a:rPr lang="ru-RU" i="1" dirty="0" smtClean="0"/>
              <a:t>Медведев, А.М. Десятая муза. Рассказы о </a:t>
            </a:r>
            <a:r>
              <a:rPr lang="ru-RU" i="1" dirty="0" err="1" smtClean="0"/>
              <a:t>киноискусстве:Для</a:t>
            </a:r>
            <a:r>
              <a:rPr lang="ru-RU" i="1" dirty="0" smtClean="0"/>
              <a:t> среднего и старшего возраста/ А.М.Медведев, А.А.Чернышев.-М.:Дет.лит.,1977</a:t>
            </a:r>
          </a:p>
          <a:p>
            <a:pPr>
              <a:buFont typeface="Wingdings" pitchFamily="2" charset="2"/>
              <a:buChar char="§"/>
            </a:pPr>
            <a:endParaRPr lang="ru-RU" i="1" dirty="0" smtClean="0"/>
          </a:p>
          <a:p>
            <a:pPr>
              <a:buFont typeface="Wingdings" pitchFamily="2" charset="2"/>
              <a:buChar char="§"/>
            </a:pPr>
            <a:r>
              <a:rPr lang="ru-RU" i="1" dirty="0" err="1" smtClean="0"/>
              <a:t>Виленкин</a:t>
            </a:r>
            <a:r>
              <a:rPr lang="ru-RU" i="1" dirty="0" smtClean="0"/>
              <a:t>, Б.А. Встречи за </a:t>
            </a:r>
            <a:r>
              <a:rPr lang="ru-RU" i="1" dirty="0" err="1" smtClean="0"/>
              <a:t>кадром:Заметки</a:t>
            </a:r>
            <a:r>
              <a:rPr lang="ru-RU" i="1" dirty="0" smtClean="0"/>
              <a:t> фотожурналиста/</a:t>
            </a:r>
            <a:r>
              <a:rPr lang="ru-RU" i="1" dirty="0" err="1" smtClean="0"/>
              <a:t>Б.А.Виленкин.-М.:Искусство</a:t>
            </a:r>
            <a:r>
              <a:rPr lang="ru-RU" i="1" dirty="0" smtClean="0"/>
              <a:t>, 1971</a:t>
            </a:r>
            <a:endParaRPr lang="ru-RU" dirty="0" smtClean="0"/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572560" cy="6429420"/>
          </a:xfrm>
        </p:spPr>
        <p:txBody>
          <a:bodyPr>
            <a:normAutofit/>
          </a:bodyPr>
          <a:lstStyle/>
          <a:p>
            <a:r>
              <a:rPr lang="ru-RU" i="1" dirty="0" smtClean="0"/>
              <a:t> </a:t>
            </a:r>
            <a:endParaRPr lang="ru-RU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sz="4800" b="1" i="1" dirty="0" smtClean="0">
                <a:solidFill>
                  <a:srgbClr val="FFFF00"/>
                </a:solidFill>
                <a:latin typeface="Comic Sans MS" pitchFamily="66" charset="0"/>
              </a:rPr>
              <a:t>СПАСИБО </a:t>
            </a:r>
            <a:r>
              <a:rPr lang="ru-RU" sz="4800" b="1" i="1" dirty="0" smtClean="0">
                <a:solidFill>
                  <a:srgbClr val="FFFF00"/>
                </a:solidFill>
                <a:latin typeface="Comic Sans MS" pitchFamily="66" charset="0"/>
              </a:rPr>
              <a:t>ЗА ПРОСМОТР!</a:t>
            </a:r>
            <a:endParaRPr lang="ru-RU" sz="48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071942"/>
            <a:ext cx="8286808" cy="2643206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25 сентября 1920 года родился Сергей Бондарчук - кинорежиссёр-монументалист, актёр, основатель актёрско-режиссёрской династии, лауреат многочисленных </a:t>
            </a:r>
            <a:r>
              <a:rPr lang="ru-RU" i="1" dirty="0" err="1" smtClean="0"/>
              <a:t>госпремий</a:t>
            </a:r>
            <a:r>
              <a:rPr lang="ru-RU" i="1" dirty="0" smtClean="0"/>
              <a:t>, обладатель первого «Оскара» за советский игровой фильм, рекордсмен Книги </a:t>
            </a:r>
            <a:r>
              <a:rPr lang="ru-RU" i="1" dirty="0" err="1" smtClean="0"/>
              <a:t>Гиннесса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143240" y="428604"/>
            <a:ext cx="2576519" cy="3500462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8001056" cy="5572164"/>
          </a:xfrm>
        </p:spPr>
        <p:txBody>
          <a:bodyPr>
            <a:normAutofit/>
          </a:bodyPr>
          <a:lstStyle/>
          <a:p>
            <a:r>
              <a:rPr lang="ru-RU" i="1" dirty="0" smtClean="0"/>
              <a:t>Сергей Фёдорович Бондарчук – украинец по происхождению. Будущий артист родился на </a:t>
            </a:r>
            <a:r>
              <a:rPr lang="ru-RU" i="1" dirty="0" err="1" smtClean="0"/>
              <a:t>Херсонщине</a:t>
            </a:r>
            <a:r>
              <a:rPr lang="ru-RU" i="1" dirty="0" smtClean="0"/>
              <a:t>, в деревушке Белозерка. Детские годы Бондарчука прошли в Ейске, а юность – в Таганроге, где увлечение театром и кино привело Сергея на сцену местного драматического театра. Желание выбрать профессию актёра не поддержал отец-инженер, считавший актёрское ремесло несерьёзным занятием. Но ему пришлось смириться с выбором сына, так как Сергей был непоколебим в этом желании.</a:t>
            </a:r>
            <a:endParaRPr lang="ru-RU" dirty="0" smtClean="0"/>
          </a:p>
          <a:p>
            <a:endParaRPr lang="ru-RU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4214842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entury Gothic" pitchFamily="34" charset="0"/>
              </a:rPr>
              <a:t>Детские годы Сергея Бондарчука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643438" y="3857628"/>
            <a:ext cx="4286280" cy="22145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85720" y="1643050"/>
            <a:ext cx="3786214" cy="250033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86116" y="5500702"/>
            <a:ext cx="56435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Школьное фото Бондарчука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(слева, в нижнем ряду).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572000" y="2714620"/>
            <a:ext cx="4429156" cy="2571757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857628"/>
            <a:ext cx="7215238" cy="2857520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В 1938 году Бондарчук поступил в ростовское театральное училище, которое не успел окончить из-за начала Великой Отечественной войны. Бондарчук – участник войны и солдат Красной Армии. Сергей Фёдорович прошёл всю войну и лишь по её окончании завершил обучение. Бондарчук поступил во ВГИК Герасимова, выбрав актёрский факультет. Окончил вуз в 1948 году.</a:t>
            </a:r>
            <a:endParaRPr lang="ru-RU" dirty="0" smtClean="0"/>
          </a:p>
          <a:p>
            <a:endParaRPr lang="ru-RU" dirty="0" smtClean="0">
              <a:latin typeface="Century Gothic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285984" y="428604"/>
            <a:ext cx="4171952" cy="3286148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9058" y="1857364"/>
            <a:ext cx="4929222" cy="4429156"/>
          </a:xfrm>
        </p:spPr>
        <p:txBody>
          <a:bodyPr/>
          <a:lstStyle/>
          <a:p>
            <a:r>
              <a:rPr lang="ru-RU" i="1" dirty="0" smtClean="0"/>
              <a:t>Актёрская биография Сергея Бондарчука началась с роли подпольщика Андрея </a:t>
            </a:r>
            <a:r>
              <a:rPr lang="ru-RU" i="1" dirty="0" err="1" smtClean="0"/>
              <a:t>Валько</a:t>
            </a:r>
            <a:r>
              <a:rPr lang="ru-RU" i="1" dirty="0" smtClean="0"/>
              <a:t>  в картине «Молодая гвардия».</a:t>
            </a:r>
            <a:endParaRPr lang="ru-RU" dirty="0" smtClean="0"/>
          </a:p>
          <a:p>
            <a:r>
              <a:rPr lang="ru-RU" i="1" dirty="0" smtClean="0"/>
              <a:t>Вскоре начинающий артист появился в ленте «Кавалер Золотой Звезды».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57158" y="1142984"/>
            <a:ext cx="3290570" cy="4314825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44" y="714356"/>
            <a:ext cx="464347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Но известность Бондарчуку принесла роль в картине </a:t>
            </a:r>
          </a:p>
          <a:p>
            <a:r>
              <a:rPr lang="ru-RU" i="1" dirty="0" smtClean="0"/>
              <a:t>«Тарас Шевченко».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Фильм одобрил Иосиф Сталин, вследствие чего Сергей Бондарчук в 31 год получил звание Народный артист СССР. Случай беспрецедентный не только потому, что столь почётное звание было вручено такому молодому артисту, но и потому, что актёр «перескочил» обязательную ступень – звание Народный артист РСФСР.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286380" y="857232"/>
            <a:ext cx="3395668" cy="4939674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3571876"/>
            <a:ext cx="8572560" cy="3071834"/>
          </a:xfrm>
        </p:spPr>
        <p:txBody>
          <a:bodyPr>
            <a:normAutofit/>
          </a:bodyPr>
          <a:lstStyle/>
          <a:p>
            <a:r>
              <a:rPr lang="ru-RU" i="1" dirty="0" smtClean="0"/>
              <a:t>В советский период Сергей Бондарчук был едва ли не единственным киноактёром, которому было позволено играть в зарубежных картинах. Так он снялся в итальянской картине «В Риме была ночь» Роберто </a:t>
            </a:r>
            <a:r>
              <a:rPr lang="ru-RU" i="1" dirty="0" err="1" smtClean="0"/>
              <a:t>Росселлини</a:t>
            </a:r>
            <a:r>
              <a:rPr lang="ru-RU" i="1" dirty="0" smtClean="0"/>
              <a:t> и югославской ленте «Битва на </a:t>
            </a:r>
            <a:r>
              <a:rPr lang="ru-RU" i="1" dirty="0" err="1" smtClean="0"/>
              <a:t>Неретве</a:t>
            </a:r>
            <a:r>
              <a:rPr lang="ru-RU" i="1" dirty="0" smtClean="0"/>
              <a:t>» </a:t>
            </a:r>
            <a:r>
              <a:rPr lang="ru-RU" i="1" dirty="0" err="1" smtClean="0"/>
              <a:t>Велько</a:t>
            </a:r>
            <a:r>
              <a:rPr lang="ru-RU" i="1" dirty="0" smtClean="0"/>
              <a:t> </a:t>
            </a:r>
            <a:r>
              <a:rPr lang="ru-RU" i="1" dirty="0" err="1" smtClean="0"/>
              <a:t>Булайича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00034" y="428604"/>
            <a:ext cx="4071966" cy="2928958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572132" y="428604"/>
            <a:ext cx="2714644" cy="3000396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4857760"/>
            <a:ext cx="8572560" cy="1785950"/>
          </a:xfrm>
        </p:spPr>
        <p:txBody>
          <a:bodyPr>
            <a:normAutofit/>
          </a:bodyPr>
          <a:lstStyle/>
          <a:p>
            <a:r>
              <a:rPr lang="ru-RU" i="1" dirty="0" smtClean="0"/>
              <a:t>Режиссёрская биография Сергея Бондарчука началась в 1959 году, когда он был назначен режиссёром киностудии «Мосфильм».</a:t>
            </a: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000100" y="500042"/>
            <a:ext cx="7072362" cy="4143404"/>
          </a:xfrm>
          <a:prstGeom prst="rect">
            <a:avLst/>
          </a:prstGeom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278</TotalTime>
  <Words>599</Words>
  <Application>Microsoft Office PowerPoint</Application>
  <PresentationFormat>Экран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«Кинематограф-хлеб, необходимый людям»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kniga</dc:creator>
  <cp:lastModifiedBy>kniga</cp:lastModifiedBy>
  <cp:revision>36</cp:revision>
  <dcterms:created xsi:type="dcterms:W3CDTF">2020-08-19T09:24:52Z</dcterms:created>
  <dcterms:modified xsi:type="dcterms:W3CDTF">2020-09-03T11:24:16Z</dcterms:modified>
</cp:coreProperties>
</file>