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74" r:id="rId5"/>
    <p:sldId id="276" r:id="rId6"/>
    <p:sldId id="262" r:id="rId7"/>
    <p:sldId id="263" r:id="rId8"/>
    <p:sldId id="264" r:id="rId9"/>
    <p:sldId id="275" r:id="rId10"/>
    <p:sldId id="266" r:id="rId11"/>
    <p:sldId id="267" r:id="rId12"/>
    <p:sldId id="268" r:id="rId13"/>
    <p:sldId id="271" r:id="rId14"/>
    <p:sldId id="270" r:id="rId15"/>
    <p:sldId id="272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>
      <p:cViewPr>
        <p:scale>
          <a:sx n="75" d="100"/>
          <a:sy n="75" d="100"/>
        </p:scale>
        <p:origin x="2680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909248-3660-40FC-8B70-6734EA0B306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249EE4-AEDA-4E57-8D92-667013CF9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574212"/>
            <a:ext cx="4857784" cy="306910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Электронная библиотечная система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14950"/>
            <a:ext cx="7406640" cy="11430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 для работы:</a:t>
            </a:r>
          </a:p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http://e.lanbook.com/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214818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Руководство к пользованию</a:t>
            </a:r>
            <a:endParaRPr lang="ru-RU" sz="4800" dirty="0"/>
          </a:p>
        </p:txBody>
      </p:sp>
      <p:pic>
        <p:nvPicPr>
          <p:cNvPr id="1030" name="Picture 6" descr="http://library.bmstu-kaluga.ru/uploads/news/dostup_k_elektronnoi_bibliotechnoi_sisteme_ebs_lan-51e6.jpg"/>
          <p:cNvPicPr>
            <a:picLocks noChangeAspect="1" noChangeArrowheads="1"/>
          </p:cNvPicPr>
          <p:nvPr/>
        </p:nvPicPr>
        <p:blipFill>
          <a:blip r:embed="rId2"/>
          <a:srcRect r="14545"/>
          <a:stretch>
            <a:fillRect/>
          </a:stretch>
        </p:blipFill>
        <p:spPr bwMode="auto">
          <a:xfrm>
            <a:off x="1142976" y="0"/>
            <a:ext cx="3357586" cy="39290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57818" y="285728"/>
            <a:ext cx="100013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0"/>
            <a:ext cx="2286016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57166"/>
            <a:ext cx="85725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Расширенный поиск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929618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поисковой строке ввести запрос и отметить необходимые параметры поиска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734" t="27755" r="16327" b="29796"/>
          <a:stretch>
            <a:fillRect/>
          </a:stretch>
        </p:blipFill>
        <p:spPr bwMode="auto">
          <a:xfrm>
            <a:off x="1236437" y="2428868"/>
            <a:ext cx="783615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1035819" y="3464719"/>
            <a:ext cx="714380" cy="35719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214414" y="3286124"/>
            <a:ext cx="571504" cy="28575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поиска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отображаются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виде списка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383" t="38061" r="14953" b="8785"/>
          <a:stretch>
            <a:fillRect/>
          </a:stretch>
        </p:blipFill>
        <p:spPr bwMode="auto">
          <a:xfrm>
            <a:off x="1428728" y="1714512"/>
            <a:ext cx="737957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4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86215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Выбрать нужную книгу и нажать кнопку «Читать»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6893" t="40971" r="18446" b="15534"/>
          <a:stretch>
            <a:fillRect/>
          </a:stretch>
        </p:blipFill>
        <p:spPr bwMode="auto">
          <a:xfrm>
            <a:off x="1178695" y="2093420"/>
            <a:ext cx="7536709" cy="45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6786578" y="5715016"/>
            <a:ext cx="571504" cy="21431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000240"/>
            <a:ext cx="3143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Чтение откроется в новом окне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l="31531" t="15856" r="33333" b="3423"/>
          <a:stretch>
            <a:fillRect/>
          </a:stretch>
        </p:blipFill>
        <p:spPr bwMode="auto">
          <a:xfrm>
            <a:off x="4214810" y="293031"/>
            <a:ext cx="4572032" cy="65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85818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Интерфейс чтения предоставляет следующие возможности:</a:t>
            </a: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50006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Навигация по страницам ресурса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Добавление и редактирование заметки к ресурсу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Добавление и редактирование закладок к страницам ресурса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Печать или сохранение частей ресурса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 редактирование конспектов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Цитирование текстов и автоматическое сохранение цитат в конспекты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по тексту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681" t="9412" r="35294" b="67282"/>
          <a:stretch>
            <a:fillRect/>
          </a:stretch>
        </p:blipFill>
        <p:spPr bwMode="auto">
          <a:xfrm>
            <a:off x="1035819" y="571480"/>
            <a:ext cx="80367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31531" t="15856" r="33333" b="3423"/>
          <a:stretch>
            <a:fillRect/>
          </a:stretch>
        </p:blipFill>
        <p:spPr bwMode="auto">
          <a:xfrm>
            <a:off x="1785916" y="1571612"/>
            <a:ext cx="368159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4071934" y="428604"/>
            <a:ext cx="5072066" cy="200026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8001056" cy="12144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Автоматическое создание </a:t>
            </a: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библиографических записей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для списков литературы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8318" t="8785" r="16822" b="31402"/>
          <a:stretch>
            <a:fillRect/>
          </a:stretch>
        </p:blipFill>
        <p:spPr bwMode="auto">
          <a:xfrm>
            <a:off x="1643042" y="1142984"/>
            <a:ext cx="6743746" cy="56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8036743" y="4679165"/>
            <a:ext cx="714380" cy="35719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случае возникновения вопросов обращаться в раздел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«Помощь»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39855" t="22319" r="21739" b="37101"/>
          <a:stretch>
            <a:fillRect/>
          </a:stretch>
        </p:blipFill>
        <p:spPr bwMode="auto">
          <a:xfrm>
            <a:off x="1420564" y="1779187"/>
            <a:ext cx="7366278" cy="48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858180" cy="1154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тематические пакеты: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786742" cy="5143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«Инженерные науки»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 Издательство «Лань»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Издательство «Машиностроение»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«Информатика»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 Издательство «Лань»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 Издательство «Лаборатория знаний»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«Теоретическая механика»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- Издательство «Лань»</a:t>
            </a: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Разделы, в которых есть доступные для чтения ресурсы, выделены в меню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цветом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Регистрация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с ЭБС необходимо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зарегистрироваться </a:t>
            </a:r>
          </a:p>
          <a:p>
            <a:pPr>
              <a:buClr>
                <a:srgbClr val="0070C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адресов университета</a:t>
            </a:r>
          </a:p>
          <a:p>
            <a:pPr>
              <a:buClr>
                <a:srgbClr val="0070C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все поля в форме регистрации</a:t>
            </a:r>
          </a:p>
          <a:p>
            <a:pPr>
              <a:buClr>
                <a:srgbClr val="0070C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регистрации будут доступны полные тексты с любого устройства, имеющего выход в Интернет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25871" r="1710" b="15118"/>
          <a:stretch>
            <a:fillRect/>
          </a:stretch>
        </p:blipFill>
        <p:spPr bwMode="auto">
          <a:xfrm>
            <a:off x="1285852" y="1000108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71612"/>
            <a:ext cx="72152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ЭБС «Лань» разработала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мобильное приложение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 специальным сервисом для незрячих.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Встроенный синтезатор речи воспроизводит тексты книг и меню навигации, что делает приложение максимально удобным для незрячих людей.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75427" r="33137" b="12607"/>
          <a:stretch>
            <a:fillRect/>
          </a:stretch>
        </p:blipFill>
        <p:spPr bwMode="auto">
          <a:xfrm>
            <a:off x="2143108" y="5143512"/>
            <a:ext cx="6000792" cy="11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в ЭБС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647836" cy="4572032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 входа в систему возможны: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Поиск книг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Чтение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Скачивание / Распечатка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Создание закладок и конспектов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Добавление материалов в избранное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715016"/>
            <a:ext cx="807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Регистрация позволяет пользоваться всеми этими функциями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Личном кабинете</a:t>
            </a:r>
            <a:endParaRPr lang="ru-RU" sz="2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Поиск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Доступны виды поиска: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Поиск по каталогу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Простой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Расширенный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Поиск по каталогу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423" t="15385" r="15384" b="6153"/>
          <a:stretch>
            <a:fillRect/>
          </a:stretch>
        </p:blipFill>
        <p:spPr bwMode="auto">
          <a:xfrm>
            <a:off x="1474950" y="1428736"/>
            <a:ext cx="76690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857224" y="1357298"/>
            <a:ext cx="857256" cy="28575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4125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Простой поиск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35729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поисковой строке набираем автора или название, или ключевые слова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924" t="7692" r="16462" b="26068"/>
          <a:stretch>
            <a:fillRect/>
          </a:stretch>
        </p:blipFill>
        <p:spPr bwMode="auto">
          <a:xfrm>
            <a:off x="1643042" y="2786058"/>
            <a:ext cx="67866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571736" y="4714884"/>
            <a:ext cx="642942" cy="5715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513</TotalTime>
  <Words>304</Words>
  <Application>Microsoft Macintosh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Электронная библиотечная система  </vt:lpstr>
      <vt:lpstr>Доступны тематические пакеты:</vt:lpstr>
      <vt:lpstr>Регистрация</vt:lpstr>
      <vt:lpstr>Презентация PowerPoint</vt:lpstr>
      <vt:lpstr>Инклюзивное образование</vt:lpstr>
      <vt:lpstr>Работа в ЭБС</vt:lpstr>
      <vt:lpstr>Поиск</vt:lpstr>
      <vt:lpstr>Поиск по каталогу</vt:lpstr>
      <vt:lpstr>Презентация PowerPoint</vt:lpstr>
      <vt:lpstr>Расширенный поиск</vt:lpstr>
      <vt:lpstr>Результаты поиска отображаются в виде списка</vt:lpstr>
      <vt:lpstr>Чтение</vt:lpstr>
      <vt:lpstr>Презентация PowerPoint</vt:lpstr>
      <vt:lpstr>Интерфейс чтения предоставляет следующие возможности:</vt:lpstr>
      <vt:lpstr>Презентация PowerPoint</vt:lpstr>
      <vt:lpstr>Презентация PowerPoint</vt:lpstr>
      <vt:lpstr>Презентация PowerPoint</vt:lpstr>
    </vt:vector>
  </TitlesOfParts>
  <Company>НГТУ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к пользованию электронной библиотечной системой  "Консультант студента - Электронная библиотека технического вуза"</dc:title>
  <dc:creator>kniga</dc:creator>
  <cp:lastModifiedBy>пользователь Microsoft Office</cp:lastModifiedBy>
  <cp:revision>49</cp:revision>
  <dcterms:created xsi:type="dcterms:W3CDTF">2016-01-16T20:18:32Z</dcterms:created>
  <dcterms:modified xsi:type="dcterms:W3CDTF">2018-03-01T13:36:54Z</dcterms:modified>
</cp:coreProperties>
</file>