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0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_rels/presentation.xml.rels" ContentType="application/vnd.openxmlformats-package.relationships+xml"/>
  <Override PartName="/ppt/media/image88.png" ContentType="image/png"/>
  <Override PartName="/ppt/media/image87.png" ContentType="image/png"/>
  <Override PartName="/ppt/media/image59.jpeg" ContentType="image/jpeg"/>
  <Override PartName="/ppt/media/image86.jpeg" ContentType="image/jpeg"/>
  <Override PartName="/ppt/media/hdphoto2.wdp" ContentType="image/vnd.ms-photo"/>
  <Override PartName="/ppt/media/image85.png" ContentType="image/png"/>
  <Override PartName="/ppt/media/image82.png" ContentType="image/png"/>
  <Override PartName="/ppt/media/image81.jpeg" ContentType="image/jpeg"/>
  <Override PartName="/ppt/media/image78.png" ContentType="image/png"/>
  <Override PartName="/ppt/media/image77.png" ContentType="image/png"/>
  <Override PartName="/ppt/media/image83.png" ContentType="image/png"/>
  <Override PartName="/ppt/media/image76.jpeg" ContentType="image/jpeg"/>
  <Override PartName="/ppt/media/image129.png" ContentType="image/png"/>
  <Override PartName="/ppt/media/image74.png" ContentType="image/png"/>
  <Override PartName="/ppt/media/image75.jpeg" ContentType="image/jpeg"/>
  <Override PartName="/ppt/media/image50.png" ContentType="image/png"/>
  <Override PartName="/ppt/media/image119.png" ContentType="image/png"/>
  <Override PartName="/ppt/media/image73.png" ContentType="image/png"/>
  <Override PartName="/ppt/media/image71.png" ContentType="image/png"/>
  <Override PartName="/ppt/media/image70.png" ContentType="image/png"/>
  <Override PartName="/ppt/media/hdphoto1.wdp" ContentType="image/vnd.ms-photo"/>
  <Override PartName="/ppt/media/image101.jpeg" ContentType="image/jpeg"/>
  <Override PartName="/ppt/media/image84.png" ContentType="image/png"/>
  <Override PartName="/ppt/media/image65.gif" ContentType="image/gif"/>
  <Override PartName="/ppt/media/image61.jpeg" ContentType="image/jpeg"/>
  <Override PartName="/ppt/media/image134.png" ContentType="image/png"/>
  <Override PartName="/ppt/media/image72.png" ContentType="image/png"/>
  <Override PartName="/ppt/media/image64.jpeg" ContentType="image/jpeg"/>
  <Override PartName="/ppt/media/image63.jpeg" ContentType="image/jpeg"/>
  <Override PartName="/ppt/media/hdphoto6.wdp" ContentType="image/vnd.ms-photo"/>
  <Override PartName="/ppt/media/image57.png" ContentType="image/png"/>
  <Override PartName="/ppt/media/image56.jpeg" ContentType="image/jpeg"/>
  <Override PartName="/ppt/media/image55.jpeg" ContentType="image/jpeg"/>
  <Override PartName="/ppt/media/image47.png" ContentType="image/png"/>
  <Override PartName="/ppt/media/image54.jpeg" ContentType="image/jpeg"/>
  <Override PartName="/ppt/media/image49.png" ContentType="image/png"/>
  <Override PartName="/ppt/media/image79.png" ContentType="image/png"/>
  <Override PartName="/ppt/media/image20.png" ContentType="image/png"/>
  <Override PartName="/ppt/media/image5.png" ContentType="image/png"/>
  <Override PartName="/ppt/media/image94.png" ContentType="image/png"/>
  <Override PartName="/ppt/media/image9.png" ContentType="image/png"/>
  <Override PartName="/ppt/media/image19.png" ContentType="image/png"/>
  <Override PartName="/ppt/media/image93.png" ContentType="image/png"/>
  <Override PartName="/ppt/media/image8.png" ContentType="image/png"/>
  <Override PartName="/ppt/media/image90.jpeg" ContentType="image/jpeg"/>
  <Override PartName="/ppt/media/hdphoto13.wdp" ContentType="image/vnd.ms-photo"/>
  <Override PartName="/ppt/media/image18.png" ContentType="image/png"/>
  <Override PartName="/ppt/media/image92.png" ContentType="image/png"/>
  <Override PartName="/ppt/media/image66.jpeg" ContentType="image/jpeg"/>
  <Override PartName="/ppt/media/image14.png" ContentType="image/png"/>
  <Override PartName="/ppt/media/image17.png" ContentType="image/png"/>
  <Override PartName="/ppt/media/image91.png" ContentType="image/png"/>
  <Override PartName="/ppt/media/image16.png" ContentType="image/png"/>
  <Override PartName="/ppt/media/image46.png" ContentType="image/png"/>
  <Override PartName="/ppt/media/image45.png" ContentType="image/png"/>
  <Override PartName="/ppt/media/image98.png" ContentType="image/png"/>
  <Override PartName="/ppt/media/image103.png" ContentType="image/png"/>
  <Override PartName="/ppt/media/image105.jpeg" ContentType="image/jpeg"/>
  <Override PartName="/ppt/media/image109.png" ContentType="image/png"/>
  <Override PartName="/ppt/media/image40.png" ContentType="image/png"/>
  <Override PartName="/ppt/media/image99.png" ContentType="image/png"/>
  <Override PartName="/ppt/media/image104.png" ContentType="image/png"/>
  <Override PartName="/ppt/media/image48.png" ContentType="image/png"/>
  <Override PartName="/ppt/media/image42.png" ContentType="image/png"/>
  <Override PartName="/ppt/media/image95.png" ContentType="image/png"/>
  <Override PartName="/ppt/media/image106.png" ContentType="image/png"/>
  <Override PartName="/ppt/media/image43.png" ContentType="image/png"/>
  <Override PartName="/ppt/media/image96.png" ContentType="image/png"/>
  <Override PartName="/ppt/media/image107.png" ContentType="image/png"/>
  <Override PartName="/ppt/media/image44.png" ContentType="image/png"/>
  <Override PartName="/ppt/media/image102.png" ContentType="image/png"/>
  <Override PartName="/ppt/media/image97.png" ContentType="image/png"/>
  <Override PartName="/ppt/media/image108.png" ContentType="image/png"/>
  <Override PartName="/ppt/media/hdphoto3.wdp" ContentType="image/vnd.ms-photo"/>
  <Override PartName="/ppt/media/image118.png" ContentType="image/png"/>
  <Override PartName="/ppt/media/image111.png" ContentType="image/png"/>
  <Override PartName="/ppt/media/hdphoto4.wdp" ContentType="image/vnd.ms-photo"/>
  <Override PartName="/ppt/media/image112.png" ContentType="image/png"/>
  <Override PartName="/ppt/media/image136.png" ContentType="image/png"/>
  <Override PartName="/ppt/media/image21.png" ContentType="image/png"/>
  <Override PartName="/ppt/media/hdphoto12.wdp" ContentType="image/vnd.ms-photo"/>
  <Override PartName="/ppt/media/image130.png" ContentType="image/png"/>
  <Override PartName="/ppt/media/image128.png" ContentType="image/png"/>
  <Override PartName="/ppt/media/image13.png" ContentType="image/png"/>
  <Override PartName="/ppt/media/image115.png" ContentType="image/png"/>
  <Override PartName="/ppt/media/image131.png" ContentType="image/png"/>
  <Override PartName="/ppt/media/image116.png" ContentType="image/png"/>
  <Override PartName="/ppt/media/image135.png" ContentType="image/png"/>
  <Override PartName="/ppt/media/hdphoto11.wdp" ContentType="image/vnd.ms-photo"/>
  <Override PartName="/ppt/media/image127.png" ContentType="image/png"/>
  <Override PartName="/ppt/media/image12.png" ContentType="image/png"/>
  <Override PartName="/ppt/media/image133.png" ContentType="image/png"/>
  <Override PartName="/ppt/media/image132.png" ContentType="image/png"/>
  <Override PartName="/ppt/media/image117.png" ContentType="image/png"/>
  <Override PartName="/ppt/media/image100.jpeg" ContentType="image/jpeg"/>
  <Override PartName="/ppt/media/image125.png" ContentType="image/png"/>
  <Override PartName="/ppt/media/image10.png" ContentType="image/png"/>
  <Override PartName="/ppt/media/image69.png" ContentType="image/png"/>
  <Override PartName="/ppt/media/image126.png" ContentType="image/png"/>
  <Override PartName="/ppt/media/image11.png" ContentType="image/png"/>
  <Override PartName="/ppt/media/hdphoto10.wdp" ContentType="image/vnd.ms-photo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hdphoto5.wdp" ContentType="image/vnd.ms-photo"/>
  <Override PartName="/ppt/media/image113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114.jpeg" ContentType="image/jpeg"/>
  <Override PartName="/ppt/media/image60.jpeg" ContentType="image/jpeg"/>
  <Override PartName="/ppt/media/image124.png" ContentType="image/png"/>
  <Override PartName="/ppt/media/image7.jpeg" ContentType="image/jpeg"/>
  <Override PartName="/ppt/media/image68.png" ContentType="image/png"/>
  <Override PartName="/ppt/media/image31.png" ContentType="image/png"/>
  <Override PartName="/ppt/media/image4.png" ContentType="image/png"/>
  <Override PartName="/ppt/media/image110.png" ContentType="image/png"/>
  <Override PartName="/ppt/media/image41.gif" ContentType="image/gif"/>
  <Override PartName="/ppt/media/image30.png" ContentType="image/png"/>
  <Override PartName="/ppt/media/image89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80.jpeg" ContentType="image/jpeg"/>
  <Override PartName="/ppt/media/image26.png" ContentType="image/png"/>
  <Override PartName="/ppt/media/image25.png" ContentType="image/png"/>
  <Override PartName="/ppt/media/image67.jpeg" ContentType="image/jpeg"/>
  <Override PartName="/ppt/media/image24.png" ContentType="image/png"/>
  <Override PartName="/ppt/media/image23.png" ContentType="image/png"/>
  <Override PartName="/ppt/media/image37.jpeg" ContentType="image/jpeg"/>
  <Override PartName="/ppt/media/image58.png" ContentType="image/png"/>
  <Override PartName="/ppt/media/hdphoto8.wdp" ContentType="image/vnd.ms-photo"/>
  <Override PartName="/ppt/media/image2.png" ContentType="image/png"/>
  <Override PartName="/ppt/media/image52.png" ContentType="image/png"/>
  <Override PartName="/ppt/media/image62.jpeg" ContentType="image/jpeg"/>
  <Override PartName="/ppt/media/image22.png" ContentType="image/png"/>
  <Override PartName="/ppt/media/image36.png" ContentType="image/png"/>
  <Override PartName="/ppt/media/hdphoto7.wdp" ContentType="image/vnd.ms-photo"/>
  <Override PartName="/ppt/media/image1.png" ContentType="image/png"/>
  <Override PartName="/ppt/media/image6.jpeg" ContentType="image/jpeg"/>
  <Override PartName="/ppt/media/image51.png" ContentType="image/png"/>
  <Override PartName="/ppt/media/image38.png" ContentType="image/png"/>
  <Override PartName="/ppt/media/hdphoto9.wdp" ContentType="image/vnd.ms-photo"/>
  <Override PartName="/ppt/media/image3.png" ContentType="image/png"/>
  <Override PartName="/ppt/media/image53.png" ContentType="image/png"/>
  <Override PartName="/ppt/media/image39.png" ContentType="image/png"/>
  <Override PartName="/ppt/media/image15.png" ContentType="image/png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0412" cy="6859587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1BEA59A8-70D1-4E03-B23A-95D5266DB021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B7BB357-F333-4D7E-9C8B-4A59F1536E9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0BF1E6B-F13A-4955-85A2-2799248C954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6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525C793-1D8E-4063-85F9-E8F592CF993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7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D2B14E7-41F9-49AD-8D5E-523BF132EAE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7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87DDE4B-E610-47F4-9792-80D2C6FF931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7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8EDC335-3355-4622-8429-79996E859BB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0B3F2BC-B096-46E0-BCA7-CD09B3B426A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8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691EAB7-A967-484F-8AAD-F70F9486DEF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E2FDD05-FBD1-4785-B4F9-06BDC54B021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BE8822F-DB6B-4E2E-AB73-427C3469001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B8F8B9A-1C43-4C26-9F04-81EDEDFF8926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B1CF4DC-E5AA-464F-8FD2-E4834BBCBBE1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47D7B4E-FC28-4040-BC47-DE055C1899D4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28FD428-7E0B-4185-B507-F7F8E739B505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5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600A56D-E241-46BE-9016-8D2BEF5CB7B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5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CE25096-4B83-404B-AC91-C8BB48C972F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PlaceHolder 1"/>
          <p:cNvSpPr>
            <a:spLocks noGrp="1"/>
          </p:cNvSpPr>
          <p:nvPr>
            <p:ph type="sldImg"/>
          </p:nvPr>
        </p:nvSpPr>
        <p:spPr>
          <a:xfrm>
            <a:off x="687240" y="1143000"/>
            <a:ext cx="5482800" cy="3085920"/>
          </a:xfrm>
          <a:prstGeom prst="rect">
            <a:avLst/>
          </a:prstGeom>
        </p:spPr>
      </p:sp>
      <p:sp>
        <p:nvSpPr>
          <p:cNvPr id="12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5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1F621D4-32D2-4DB2-A253-A1AE1D17485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0560"/>
            <a:ext cx="1097100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965040"/>
            <a:ext cx="1097100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056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240" y="160056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96504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240" y="396504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0560"/>
            <a:ext cx="3532320" cy="2158920"/>
          </a:xfrm>
          <a:prstGeom prst="rect">
            <a:avLst/>
          </a:prstGeom>
        </p:spPr>
        <p:txBody>
          <a:bodyPr lIns="0" rIns="0" tIns="0" bIns="0">
            <a:normAutofit fontScale="69000"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8920" y="1600560"/>
            <a:ext cx="3532320" cy="2158920"/>
          </a:xfrm>
          <a:prstGeom prst="rect">
            <a:avLst/>
          </a:prstGeom>
        </p:spPr>
        <p:txBody>
          <a:bodyPr lIns="0" rIns="0" tIns="0" bIns="0">
            <a:normAutofit fontScale="69000"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8000" y="1600560"/>
            <a:ext cx="3532320" cy="2158920"/>
          </a:xfrm>
          <a:prstGeom prst="rect">
            <a:avLst/>
          </a:prstGeom>
        </p:spPr>
        <p:txBody>
          <a:bodyPr lIns="0" rIns="0" tIns="0" bIns="0">
            <a:normAutofit fontScale="69000"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965040"/>
            <a:ext cx="3532320" cy="2158920"/>
          </a:xfrm>
          <a:prstGeom prst="rect">
            <a:avLst/>
          </a:prstGeom>
        </p:spPr>
        <p:txBody>
          <a:bodyPr lIns="0" rIns="0" tIns="0" bIns="0">
            <a:normAutofit fontScale="69000"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8920" y="3965040"/>
            <a:ext cx="3532320" cy="2158920"/>
          </a:xfrm>
          <a:prstGeom prst="rect">
            <a:avLst/>
          </a:prstGeom>
        </p:spPr>
        <p:txBody>
          <a:bodyPr lIns="0" rIns="0" tIns="0" bIns="0">
            <a:normAutofit fontScale="69000"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8000" y="3965040"/>
            <a:ext cx="3532320" cy="2158920"/>
          </a:xfrm>
          <a:prstGeom prst="rect">
            <a:avLst/>
          </a:prstGeom>
        </p:spPr>
        <p:txBody>
          <a:bodyPr lIns="0" rIns="0" tIns="0" bIns="0">
            <a:normAutofit fontScale="69000"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0560"/>
            <a:ext cx="10971000" cy="4526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0560"/>
            <a:ext cx="10971000" cy="4526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0560"/>
            <a:ext cx="5353560" cy="4526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240" y="1600560"/>
            <a:ext cx="5353560" cy="4526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71000" cy="5299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056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240" y="1600560"/>
            <a:ext cx="5353560" cy="4526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96504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0560"/>
            <a:ext cx="5353560" cy="4526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240" y="160056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240" y="396504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056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240" y="1600560"/>
            <a:ext cx="535356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965040"/>
            <a:ext cx="10971000" cy="215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000" cy="1143000"/>
          </a:xfrm>
          <a:prstGeom prst="rect">
            <a:avLst/>
          </a:prstGeom>
        </p:spPr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59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5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0560"/>
            <a:ext cx="10971000" cy="4526640"/>
          </a:xfrm>
          <a:prstGeom prst="rect">
            <a:avLst/>
          </a:prstGeom>
        </p:spPr>
        <p:txBody>
          <a:bodyPr lIns="122040" rIns="122040" tIns="60840" bIns="60840">
            <a:noAutofit/>
          </a:bodyPr>
          <a:p>
            <a:pPr marL="457200" indent="-456840">
              <a:lnSpc>
                <a:spcPct val="100000"/>
              </a:lnSpc>
              <a:spcBef>
                <a:spcPts val="85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43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4300" spc="-1" strike="noStrike">
              <a:solidFill>
                <a:srgbClr val="000000"/>
              </a:solidFill>
              <a:latin typeface="Calibri"/>
            </a:endParaRPr>
          </a:p>
          <a:p>
            <a:pPr lvl="1" marL="990720" indent="-380520">
              <a:lnSpc>
                <a:spcPct val="100000"/>
              </a:lnSpc>
              <a:spcBef>
                <a:spcPts val="74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37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3700" spc="-1" strike="noStrike">
              <a:solidFill>
                <a:srgbClr val="000000"/>
              </a:solidFill>
              <a:latin typeface="Calibri"/>
            </a:endParaRPr>
          </a:p>
          <a:p>
            <a:pPr lvl="2" marL="1523880" indent="-3045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3" marL="2133720" indent="-304560">
              <a:lnSpc>
                <a:spcPct val="100000"/>
              </a:lnSpc>
              <a:spcBef>
                <a:spcPts val="54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700" spc="-1" strike="noStrike">
              <a:solidFill>
                <a:srgbClr val="000000"/>
              </a:solidFill>
              <a:latin typeface="Calibri"/>
            </a:endParaRPr>
          </a:p>
          <a:p>
            <a:pPr lvl="4" marL="2743200" indent="-304560">
              <a:lnSpc>
                <a:spcPct val="100000"/>
              </a:lnSpc>
              <a:spcBef>
                <a:spcPts val="541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09480" y="6357960"/>
            <a:ext cx="2844000" cy="364680"/>
          </a:xfrm>
          <a:prstGeom prst="rect">
            <a:avLst/>
          </a:prstGeom>
        </p:spPr>
        <p:txBody>
          <a:bodyPr lIns="122040" rIns="122040" tIns="60840" bIns="60840" anchor="ctr">
            <a:noAutofit/>
          </a:bodyPr>
          <a:p>
            <a:pPr>
              <a:lnSpc>
                <a:spcPct val="100000"/>
              </a:lnSpc>
            </a:pPr>
            <a:fld id="{794798DB-50E0-471A-B5BA-70D58CA36857}" type="datetime1">
              <a:rPr b="0" lang="ru-RU" sz="1600" spc="-1" strike="noStrike">
                <a:solidFill>
                  <a:srgbClr val="8b8b8b"/>
                </a:solidFill>
                <a:latin typeface="Calibri"/>
              </a:rPr>
              <a:t>24.11.2022</a:t>
            </a:fld>
            <a:endParaRPr b="0" lang="ru-RU" sz="16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5200" y="6357960"/>
            <a:ext cx="3859920" cy="364680"/>
          </a:xfrm>
          <a:prstGeom prst="rect">
            <a:avLst/>
          </a:prstGeom>
        </p:spPr>
        <p:txBody>
          <a:bodyPr lIns="122040" rIns="122040" tIns="60840" bIns="60840"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6480" y="6357960"/>
            <a:ext cx="2844000" cy="364680"/>
          </a:xfrm>
          <a:prstGeom prst="rect">
            <a:avLst/>
          </a:prstGeom>
        </p:spPr>
        <p:txBody>
          <a:bodyPr lIns="122040" rIns="122040" tIns="60840" bIns="60840" anchor="ctr">
            <a:noAutofit/>
          </a:bodyPr>
          <a:p>
            <a:pPr algn="r">
              <a:lnSpc>
                <a:spcPct val="100000"/>
              </a:lnSpc>
            </a:pPr>
            <a:fld id="{129D226C-0F76-4F32-AFC7-D8AFB087E685}" type="slidenum">
              <a:rPr b="0" lang="ru-RU" sz="1600" spc="-1" strike="noStrike">
                <a:solidFill>
                  <a:srgbClr val="8b8b8b"/>
                </a:solidFill>
                <a:latin typeface="Calibri"/>
              </a:rPr>
              <a:t>18</a:t>
            </a:fld>
            <a:endParaRPr b="0" lang="ru-RU" sz="16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microsoft.com/office/2007/relationships/hdphoto" Target="../media/hdphoto2.wdp"/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microsoft.com/office/2007/relationships/hdphoto" Target="../media/hdphoto3.wdp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microsoft.com/office/2007/relationships/hdphoto" Target="../media/hdphoto4.wdp"/><Relationship Id="rId3" Type="http://schemas.openxmlformats.org/officeDocument/2006/relationships/image" Target="../media/image96.png"/><Relationship Id="rId4" Type="http://schemas.microsoft.com/office/2007/relationships/hdphoto" Target="../media/hdphoto5.wdp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jpe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png"/><Relationship Id="rId3" Type="http://schemas.microsoft.com/office/2007/relationships/hdphoto" Target="../media/hdphoto6.wdp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microsoft.com/office/2007/relationships/hdphoto" Target="../media/hdphoto7.wdp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microsoft.com/office/2007/relationships/hdphoto" Target="../media/hdphoto8.wdp"/><Relationship Id="rId9" Type="http://schemas.openxmlformats.org/officeDocument/2006/relationships/image" Target="../media/image122.png"/><Relationship Id="rId10" Type="http://schemas.microsoft.com/office/2007/relationships/hdphoto" Target="../media/hdphoto9.wdp"/><Relationship Id="rId11" Type="http://schemas.openxmlformats.org/officeDocument/2006/relationships/image" Target="../media/image123.png"/><Relationship Id="rId12" Type="http://schemas.microsoft.com/office/2007/relationships/hdphoto" Target="../media/hdphoto10.wdp"/><Relationship Id="rId13" Type="http://schemas.openxmlformats.org/officeDocument/2006/relationships/image" Target="../media/image124.png"/><Relationship Id="rId14" Type="http://schemas.microsoft.com/office/2007/relationships/hdphoto" Target="../media/hdphoto11.wdp"/><Relationship Id="rId15" Type="http://schemas.openxmlformats.org/officeDocument/2006/relationships/image" Target="../media/image125.png"/><Relationship Id="rId16" Type="http://schemas.microsoft.com/office/2007/relationships/hdphoto" Target="../media/hdphoto12.wdp"/><Relationship Id="rId17" Type="http://schemas.openxmlformats.org/officeDocument/2006/relationships/image" Target="../media/image126.png"/><Relationship Id="rId18" Type="http://schemas.microsoft.com/office/2007/relationships/hdphoto" Target="../media/hdphoto13.wdp"/><Relationship Id="rId19" Type="http://schemas.openxmlformats.org/officeDocument/2006/relationships/slideLayout" Target="../slideLayouts/slideLayout1.xml"/><Relationship Id="rId20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image" Target="../media/image13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slideLayout" Target="../slideLayouts/slideLayout1.xml"/><Relationship Id="rId2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gif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jpeg"/><Relationship Id="rId12" Type="http://schemas.openxmlformats.org/officeDocument/2006/relationships/image" Target="../media/image60.jpeg"/><Relationship Id="rId13" Type="http://schemas.openxmlformats.org/officeDocument/2006/relationships/image" Target="../media/image61.jpeg"/><Relationship Id="rId14" Type="http://schemas.openxmlformats.org/officeDocument/2006/relationships/image" Target="../media/image62.jpeg"/><Relationship Id="rId15" Type="http://schemas.openxmlformats.org/officeDocument/2006/relationships/image" Target="../media/image63.jpeg"/><Relationship Id="rId16" Type="http://schemas.openxmlformats.org/officeDocument/2006/relationships/image" Target="../media/image64.jpeg"/><Relationship Id="rId17" Type="http://schemas.openxmlformats.org/officeDocument/2006/relationships/image" Target="../media/image65.gif"/><Relationship Id="rId18" Type="http://schemas.openxmlformats.org/officeDocument/2006/relationships/image" Target="../media/image66.jpeg"/><Relationship Id="rId19" Type="http://schemas.openxmlformats.org/officeDocument/2006/relationships/image" Target="../media/image67.jpeg"/><Relationship Id="rId20" Type="http://schemas.microsoft.com/office/2007/relationships/hdphoto" Target="../media/hdphoto1.wdp"/><Relationship Id="rId21" Type="http://schemas.openxmlformats.org/officeDocument/2006/relationships/image" Target="../media/image68.png"/><Relationship Id="rId22" Type="http://schemas.openxmlformats.org/officeDocument/2006/relationships/slideLayout" Target="../slideLayouts/slideLayout1.xml"/><Relationship Id="rId2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jpe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jpe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9" descr=""/>
          <p:cNvPicPr/>
          <p:nvPr/>
        </p:nvPicPr>
        <p:blipFill>
          <a:blip r:embed="rId1"/>
          <a:stretch/>
        </p:blipFill>
        <p:spPr>
          <a:xfrm>
            <a:off x="5760" y="8640"/>
            <a:ext cx="12184560" cy="6856920"/>
          </a:xfrm>
          <a:prstGeom prst="rect">
            <a:avLst/>
          </a:prstGeom>
          <a:ln>
            <a:noFill/>
          </a:ln>
        </p:spPr>
      </p:pic>
      <p:pic>
        <p:nvPicPr>
          <p:cNvPr id="48" name="Рисунок 10" descr=""/>
          <p:cNvPicPr/>
          <p:nvPr/>
        </p:nvPicPr>
        <p:blipFill>
          <a:blip r:embed="rId2"/>
          <a:stretch/>
        </p:blipFill>
        <p:spPr>
          <a:xfrm>
            <a:off x="2880" y="5326920"/>
            <a:ext cx="2526840" cy="153000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11" descr=""/>
          <p:cNvPicPr/>
          <p:nvPr/>
        </p:nvPicPr>
        <p:blipFill>
          <a:blip r:embed="rId3"/>
          <a:stretch/>
        </p:blipFill>
        <p:spPr>
          <a:xfrm>
            <a:off x="471240" y="5306040"/>
            <a:ext cx="1248840" cy="1248840"/>
          </a:xfrm>
          <a:prstGeom prst="rect">
            <a:avLst/>
          </a:prstGeom>
          <a:ln>
            <a:noFill/>
          </a:ln>
        </p:spPr>
      </p:pic>
      <p:pic>
        <p:nvPicPr>
          <p:cNvPr id="50" name="Рисунок 12" descr=""/>
          <p:cNvPicPr/>
          <p:nvPr/>
        </p:nvPicPr>
        <p:blipFill>
          <a:blip r:embed="rId4"/>
          <a:stretch/>
        </p:blipFill>
        <p:spPr>
          <a:xfrm>
            <a:off x="3857400" y="1080"/>
            <a:ext cx="8329680" cy="6856920"/>
          </a:xfrm>
          <a:prstGeom prst="rect">
            <a:avLst/>
          </a:prstGeom>
          <a:ln>
            <a:noFill/>
          </a:ln>
        </p:spPr>
      </p:pic>
      <p:pic>
        <p:nvPicPr>
          <p:cNvPr id="51" name="Рисунок 13" descr=""/>
          <p:cNvPicPr/>
          <p:nvPr/>
        </p:nvPicPr>
        <p:blipFill>
          <a:blip r:embed="rId5"/>
          <a:stretch/>
        </p:blipFill>
        <p:spPr>
          <a:xfrm>
            <a:off x="10035720" y="128160"/>
            <a:ext cx="1736280" cy="1736280"/>
          </a:xfrm>
          <a:prstGeom prst="rect">
            <a:avLst/>
          </a:prstGeom>
          <a:ln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8736480" y="6357960"/>
            <a:ext cx="2844000" cy="36468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 anchor="ctr">
            <a:noAutofit/>
          </a:bodyPr>
          <a:p>
            <a:pPr algn="r">
              <a:lnSpc>
                <a:spcPct val="100000"/>
              </a:lnSpc>
            </a:pPr>
            <a:fld id="{A063C10D-3391-476B-B48B-BABE0EB5A07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599760" y="1922760"/>
            <a:ext cx="6935400" cy="191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0070c0"/>
                </a:solidFill>
                <a:latin typeface="Arial"/>
              </a:rPr>
              <a:t>Военный 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0070c0"/>
                </a:solidFill>
                <a:latin typeface="Arial"/>
              </a:rPr>
              <a:t>инновационный 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0070c0"/>
                </a:solidFill>
                <a:latin typeface="Arial"/>
              </a:rPr>
              <a:t>Технополис «ЭРА»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2" presetSubtype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nodeType="withEffect" fill="hold" presetClass="entr" presetID="6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Рисунок 6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2345400" y="-402480"/>
            <a:ext cx="10289160" cy="6859080"/>
          </a:xfrm>
          <a:prstGeom prst="rect">
            <a:avLst/>
          </a:prstGeom>
          <a:ln>
            <a:noFill/>
          </a:ln>
        </p:spPr>
      </p:pic>
      <p:sp>
        <p:nvSpPr>
          <p:cNvPr id="1073" name="CustomShape 1"/>
          <p:cNvSpPr/>
          <p:nvPr/>
        </p:nvSpPr>
        <p:spPr>
          <a:xfrm>
            <a:off x="6025680" y="-727920"/>
            <a:ext cx="9504720" cy="6336360"/>
          </a:xfrm>
          <a:prstGeom prst="parallelogram">
            <a:avLst>
              <a:gd name="adj" fmla="val 25000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4" name="CustomShape 2"/>
          <p:cNvSpPr/>
          <p:nvPr/>
        </p:nvSpPr>
        <p:spPr>
          <a:xfrm>
            <a:off x="0" y="4797000"/>
            <a:ext cx="12201840" cy="3097080"/>
          </a:xfrm>
          <a:custGeom>
            <a:avLst/>
            <a:gdLst/>
            <a:ahLst/>
            <a:rect l="l" t="t" r="r" b="b"/>
            <a:pathLst>
              <a:path w="12202289" h="3097356">
                <a:moveTo>
                  <a:pt x="0" y="581891"/>
                </a:moveTo>
                <a:lnTo>
                  <a:pt x="12202289" y="0"/>
                </a:lnTo>
                <a:cubicBezTo>
                  <a:pt x="12198330" y="1032452"/>
                  <a:pt x="12194372" y="2064904"/>
                  <a:pt x="12190413" y="3097356"/>
                </a:cubicBezTo>
                <a:lnTo>
                  <a:pt x="0" y="3097356"/>
                </a:lnTo>
                <a:lnTo>
                  <a:pt x="0" y="5818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75" name="Рисунок 4" descr=""/>
          <p:cNvPicPr/>
          <p:nvPr/>
        </p:nvPicPr>
        <p:blipFill>
          <a:blip r:embed="rId4"/>
          <a:stretch/>
        </p:blipFill>
        <p:spPr>
          <a:xfrm>
            <a:off x="-240120" y="4748400"/>
            <a:ext cx="12669840" cy="769320"/>
          </a:xfrm>
          <a:prstGeom prst="rect">
            <a:avLst/>
          </a:prstGeom>
          <a:ln>
            <a:noFill/>
          </a:ln>
        </p:spPr>
      </p:pic>
      <p:sp>
        <p:nvSpPr>
          <p:cNvPr id="1076" name="CustomShape 3"/>
          <p:cNvSpPr/>
          <p:nvPr/>
        </p:nvSpPr>
        <p:spPr>
          <a:xfrm>
            <a:off x="852120" y="5590080"/>
            <a:ext cx="34426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b0f0"/>
                </a:solidFill>
                <a:latin typeface="Proxima Nova Rg"/>
                <a:ea typeface="Microsoft YaHei UI"/>
              </a:rPr>
              <a:t>УСЛОВИЯ 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b0f0"/>
                </a:solidFill>
                <a:latin typeface="Proxima Nova Rg"/>
                <a:ea typeface="Microsoft YaHei UI"/>
              </a:rPr>
              <a:t>ПРОЖИВАНИЯ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077" name="CustomShape 4"/>
          <p:cNvSpPr/>
          <p:nvPr/>
        </p:nvSpPr>
        <p:spPr>
          <a:xfrm>
            <a:off x="5756040" y="5797440"/>
            <a:ext cx="363744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a0e3"/>
                </a:solidFill>
                <a:latin typeface="Proxima Nova Rg"/>
                <a:ea typeface="Microsoft YaHei"/>
              </a:rPr>
              <a:t>ЭЛЕКТРОННАЯ БИБЛИОТЕКА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a0e3"/>
                </a:solidFill>
                <a:latin typeface="Proxima Nova Rg"/>
                <a:ea typeface="Microsoft YaHei"/>
              </a:rPr>
              <a:t>И ЗАЛ 3</a:t>
            </a:r>
            <a:r>
              <a:rPr b="1" lang="en-US" sz="1600" spc="-1" strike="noStrike">
                <a:solidFill>
                  <a:srgbClr val="00a0e3"/>
                </a:solidFill>
                <a:latin typeface="Proxima Nova Rg"/>
                <a:ea typeface="Microsoft YaHei"/>
              </a:rPr>
              <a:t>D-</a:t>
            </a:r>
            <a:r>
              <a:rPr b="1" lang="ru-RU" sz="1600" spc="-1" strike="noStrike">
                <a:solidFill>
                  <a:srgbClr val="00a0e3"/>
                </a:solidFill>
                <a:latin typeface="Proxima Nova Rg"/>
                <a:ea typeface="Microsoft YaHei"/>
              </a:rPr>
              <a:t>МОДЕЛИРОВАНИЯ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078" name="CustomShape 5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9" name="TextShape 6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A2A10CE7-04C1-4FA1-B992-23E7ACBF4AEE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080" name="Group 7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081" name="CustomShape 8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082" name="CustomShape 9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083" name="CustomShape 10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084" name="Picture 3" descr="C:\Users\A\Desktop\Лого ЭРА_все варианты+.png"/>
            <p:cNvPicPr/>
            <p:nvPr/>
          </p:nvPicPr>
          <p:blipFill>
            <a:blip r:embed="rId5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85" name="Рисунок 7" descr=""/>
          <p:cNvPicPr/>
          <p:nvPr/>
        </p:nvPicPr>
        <p:blipFill>
          <a:blip r:embed="rId6">
            <a:grayscl/>
          </a:blip>
          <a:srcRect l="30346" t="13947" r="30747" b="13157"/>
          <a:stretch/>
        </p:blipFill>
        <p:spPr>
          <a:xfrm>
            <a:off x="5266800" y="5608800"/>
            <a:ext cx="977040" cy="96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47" dur="indefinite" restart="never" nodeType="tmRoot">
          <p:childTnLst>
            <p:seq>
              <p:cTn id="148" dur="indefinite" nodeType="mainSeq"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withEffect" fill="hold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3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42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8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9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nodeType="withEffect" fill="hold" presetClass="entr" presetID="53" presetSubtype="16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2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3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4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CustomShape 1"/>
          <p:cNvSpPr/>
          <p:nvPr/>
        </p:nvSpPr>
        <p:spPr>
          <a:xfrm>
            <a:off x="2926800" y="-26640"/>
            <a:ext cx="10888560" cy="6921360"/>
          </a:xfrm>
          <a:prstGeom prst="parallelogram">
            <a:avLst>
              <a:gd name="adj" fmla="val 25000"/>
            </a:avLst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7" name="CustomShape 2"/>
          <p:cNvSpPr/>
          <p:nvPr/>
        </p:nvSpPr>
        <p:spPr>
          <a:xfrm>
            <a:off x="0" y="-6840"/>
            <a:ext cx="5569200" cy="6866280"/>
          </a:xfrm>
          <a:custGeom>
            <a:avLst/>
            <a:gdLst/>
            <a:ahLst/>
            <a:rect l="l" t="t" r="r" b="b"/>
            <a:pathLst>
              <a:path w="5569528" h="6866503">
                <a:moveTo>
                  <a:pt x="0" y="11875"/>
                </a:moveTo>
                <a:lnTo>
                  <a:pt x="5196996" y="0"/>
                </a:lnTo>
                <a:cubicBezTo>
                  <a:pt x="5400341" y="801911"/>
                  <a:pt x="5330557" y="535041"/>
                  <a:pt x="5569528" y="1610084"/>
                </a:cubicBezTo>
                <a:lnTo>
                  <a:pt x="2905058" y="6854627"/>
                </a:lnTo>
                <a:lnTo>
                  <a:pt x="0" y="6866503"/>
                </a:lnTo>
                <a:lnTo>
                  <a:pt x="0" y="118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8" name="CustomShape 3"/>
          <p:cNvSpPr/>
          <p:nvPr/>
        </p:nvSpPr>
        <p:spPr>
          <a:xfrm>
            <a:off x="-97560" y="-26640"/>
            <a:ext cx="5616360" cy="6913440"/>
          </a:xfrm>
          <a:custGeom>
            <a:avLst/>
            <a:gdLst/>
            <a:ahLst/>
            <a:rect l="l" t="t" r="r" b="b"/>
            <a:pathLst>
              <a:path w="5616825" h="6913800">
                <a:moveTo>
                  <a:pt x="0" y="11875"/>
                </a:moveTo>
                <a:lnTo>
                  <a:pt x="4976278" y="0"/>
                </a:lnTo>
                <a:cubicBezTo>
                  <a:pt x="5337278" y="928035"/>
                  <a:pt x="5172903" y="535041"/>
                  <a:pt x="5616825" y="1610084"/>
                </a:cubicBezTo>
                <a:lnTo>
                  <a:pt x="2605513" y="6870393"/>
                </a:lnTo>
                <a:lnTo>
                  <a:pt x="15766" y="6913800"/>
                </a:lnTo>
                <a:cubicBezTo>
                  <a:pt x="10511" y="4613158"/>
                  <a:pt x="5255" y="2312517"/>
                  <a:pt x="0" y="118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89" name="Group 4"/>
          <p:cNvGrpSpPr/>
          <p:nvPr/>
        </p:nvGrpSpPr>
        <p:grpSpPr>
          <a:xfrm>
            <a:off x="636120" y="1637640"/>
            <a:ext cx="9707040" cy="1092600"/>
            <a:chOff x="636120" y="1637640"/>
            <a:chExt cx="9707040" cy="1092600"/>
          </a:xfrm>
        </p:grpSpPr>
        <p:sp>
          <p:nvSpPr>
            <p:cNvPr id="1090" name="CustomShape 5"/>
            <p:cNvSpPr/>
            <p:nvPr/>
          </p:nvSpPr>
          <p:spPr>
            <a:xfrm>
              <a:off x="636120" y="1637640"/>
              <a:ext cx="9707040" cy="89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760" rIns="68760" tIns="34200" bIns="342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2700" spc="-1" strike="noStrike">
                  <a:solidFill>
                    <a:srgbClr val="00a0e3"/>
                  </a:solidFill>
                  <a:latin typeface="Proxima Nova Rg"/>
                  <a:ea typeface="Microsoft YaHei UI"/>
                </a:rPr>
                <a:t>УСЛОВИЯ</a:t>
              </a:r>
              <a:endParaRPr b="0" lang="ru-RU" sz="27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2700" spc="-1" strike="noStrike">
                  <a:solidFill>
                    <a:srgbClr val="00a0e3"/>
                  </a:solidFill>
                  <a:latin typeface="Proxima Nova Rg"/>
                  <a:ea typeface="Microsoft YaHei UI"/>
                </a:rPr>
                <a:t>ДОСУГА</a:t>
              </a:r>
              <a:endParaRPr b="0" lang="ru-RU" sz="2700" spc="-1" strike="noStrike">
                <a:latin typeface="Arial"/>
              </a:endParaRPr>
            </a:p>
          </p:txBody>
        </p:sp>
        <p:grpSp>
          <p:nvGrpSpPr>
            <p:cNvPr id="1091" name="Group 6"/>
            <p:cNvGrpSpPr/>
            <p:nvPr/>
          </p:nvGrpSpPr>
          <p:grpSpPr>
            <a:xfrm>
              <a:off x="758520" y="2684880"/>
              <a:ext cx="1919160" cy="45360"/>
              <a:chOff x="758520" y="2684880"/>
              <a:chExt cx="1919160" cy="45360"/>
            </a:xfrm>
          </p:grpSpPr>
          <p:sp>
            <p:nvSpPr>
              <p:cNvPr id="1092" name="CustomShape 7"/>
              <p:cNvSpPr/>
              <p:nvPr/>
            </p:nvSpPr>
            <p:spPr>
              <a:xfrm>
                <a:off x="758520" y="2684880"/>
                <a:ext cx="1472040" cy="45360"/>
              </a:xfrm>
              <a:prstGeom prst="rect">
                <a:avLst/>
              </a:prstGeom>
              <a:solidFill>
                <a:srgbClr val="00a0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93" name="CustomShape 8"/>
              <p:cNvSpPr/>
              <p:nvPr/>
            </p:nvSpPr>
            <p:spPr>
              <a:xfrm>
                <a:off x="2282400" y="2684880"/>
                <a:ext cx="395280" cy="45360"/>
              </a:xfrm>
              <a:prstGeom prst="rect">
                <a:avLst/>
              </a:prstGeom>
              <a:solidFill>
                <a:srgbClr val="00a0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grpSp>
        <p:nvGrpSpPr>
          <p:cNvPr id="1094" name="Group 9"/>
          <p:cNvGrpSpPr/>
          <p:nvPr/>
        </p:nvGrpSpPr>
        <p:grpSpPr>
          <a:xfrm>
            <a:off x="600480" y="4027320"/>
            <a:ext cx="2428920" cy="410400"/>
            <a:chOff x="600480" y="4027320"/>
            <a:chExt cx="2428920" cy="410400"/>
          </a:xfrm>
        </p:grpSpPr>
        <p:pic>
          <p:nvPicPr>
            <p:cNvPr id="1095" name="Рисунок 31" descr=""/>
            <p:cNvPicPr/>
            <p:nvPr/>
          </p:nvPicPr>
          <p:blipFill>
            <a:blip r:embed="rId2"/>
            <a:stretch/>
          </p:blipFill>
          <p:spPr>
            <a:xfrm>
              <a:off x="766440" y="4120920"/>
              <a:ext cx="101160" cy="316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96" name="CustomShape 10"/>
            <p:cNvSpPr/>
            <p:nvPr/>
          </p:nvSpPr>
          <p:spPr>
            <a:xfrm>
              <a:off x="600480" y="4027320"/>
              <a:ext cx="242892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2000" spc="-1" strike="noStrike">
                  <a:solidFill>
                    <a:srgbClr val="000000"/>
                  </a:solidFill>
                  <a:latin typeface="Proxima Nova Rg"/>
                  <a:ea typeface="Microsoft YaHei"/>
                </a:rPr>
                <a:t>Ледовый дворец</a:t>
              </a:r>
              <a:endParaRPr b="0" lang="ru-RU" sz="2000" spc="-1" strike="noStrike">
                <a:latin typeface="Arial"/>
              </a:endParaRPr>
            </a:p>
          </p:txBody>
        </p:sp>
      </p:grpSp>
      <p:grpSp>
        <p:nvGrpSpPr>
          <p:cNvPr id="1097" name="Group 11"/>
          <p:cNvGrpSpPr/>
          <p:nvPr/>
        </p:nvGrpSpPr>
        <p:grpSpPr>
          <a:xfrm>
            <a:off x="442080" y="3074040"/>
            <a:ext cx="3281040" cy="700200"/>
            <a:chOff x="442080" y="3074040"/>
            <a:chExt cx="3281040" cy="700200"/>
          </a:xfrm>
        </p:grpSpPr>
        <p:pic>
          <p:nvPicPr>
            <p:cNvPr id="1098" name="Рисунок 33" descr=""/>
            <p:cNvPicPr/>
            <p:nvPr/>
          </p:nvPicPr>
          <p:blipFill>
            <a:blip r:embed="rId3"/>
            <a:stretch/>
          </p:blipFill>
          <p:spPr>
            <a:xfrm>
              <a:off x="766440" y="3184560"/>
              <a:ext cx="101160" cy="316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99" name="CustomShape 12"/>
            <p:cNvSpPr/>
            <p:nvPr/>
          </p:nvSpPr>
          <p:spPr>
            <a:xfrm>
              <a:off x="442080" y="3074040"/>
              <a:ext cx="3281040" cy="700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2000" spc="-1" strike="noStrike">
                  <a:solidFill>
                    <a:srgbClr val="000000"/>
                  </a:solidFill>
                  <a:latin typeface="Proxima Nova Rg"/>
                  <a:ea typeface="Microsoft YaHei"/>
                </a:rPr>
                <a:t>Спортивный комплекс </a:t>
              </a:r>
              <a:br/>
              <a:r>
                <a:rPr b="0" lang="ru-RU" sz="2000" spc="-1" strike="noStrike">
                  <a:solidFill>
                    <a:srgbClr val="000000"/>
                  </a:solidFill>
                  <a:latin typeface="Proxima Nova Rg"/>
                  <a:ea typeface="Microsoft YaHei"/>
                </a:rPr>
                <a:t>с бассейном</a:t>
              </a:r>
              <a:endParaRPr b="0" lang="ru-RU" sz="2000" spc="-1" strike="noStrike">
                <a:latin typeface="Arial"/>
              </a:endParaRPr>
            </a:p>
          </p:txBody>
        </p:sp>
      </p:grpSp>
      <p:sp>
        <p:nvSpPr>
          <p:cNvPr id="1100" name="CustomShape 13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1" name="TextShape 14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D360B48-800E-45DF-99D3-EA1AFB8B177B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102" name="Group 15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103" name="CustomShape 16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04" name="CustomShape 17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05" name="CustomShape 18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106" name="Picture 3" descr="C:\Users\A\Desktop\Лого ЭРА_все варианты+.png"/>
            <p:cNvPicPr/>
            <p:nvPr/>
          </p:nvPicPr>
          <p:blipFill>
            <a:blip r:embed="rId4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07" name="CustomShape 19"/>
          <p:cNvSpPr/>
          <p:nvPr/>
        </p:nvSpPr>
        <p:spPr>
          <a:xfrm>
            <a:off x="7607520" y="26640"/>
            <a:ext cx="10289160" cy="6859080"/>
          </a:xfrm>
          <a:prstGeom prst="parallelogram">
            <a:avLst>
              <a:gd name="adj" fmla="val 39719"/>
            </a:avLst>
          </a:prstGeom>
          <a:blipFill rotWithShape="0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tretch>
              <a:fillRect l="12114" t="5833" r="16080" b="2236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65" dur="indefinite" restart="never" nodeType="tmRoot">
          <p:childTnLst>
            <p:seq>
              <p:cTn id="166" dur="indefinite" nodeType="mainSeq"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withEffect" fill="hold" presetClass="entr" presetID="2" presetSubtype="8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1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2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22" presetSubtype="8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75" dur="12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nodeType="withEffect" fill="hold" presetClass="entr" presetID="22" presetSubtype="8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78" dur="10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nodeType="withEffect" fill="hold" presetClass="entr" presetID="22" presetSubtype="8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81" dur="10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Рисунок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748760" y="-330480"/>
            <a:ext cx="7476120" cy="4983840"/>
          </a:xfrm>
          <a:prstGeom prst="rect">
            <a:avLst/>
          </a:prstGeom>
          <a:ln>
            <a:noFill/>
          </a:ln>
        </p:spPr>
      </p:pic>
      <p:sp>
        <p:nvSpPr>
          <p:cNvPr id="1109" name="CustomShape 1"/>
          <p:cNvSpPr/>
          <p:nvPr/>
        </p:nvSpPr>
        <p:spPr>
          <a:xfrm>
            <a:off x="2940480" y="2349720"/>
            <a:ext cx="9217440" cy="8956800"/>
          </a:xfrm>
          <a:prstGeom prst="flowChartManualInput">
            <a:avLst/>
          </a:prstGeom>
          <a:blipFill rotWithShape="0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 l="3599" t="20655" r="41596" b="-15326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0" name="CustomShape 2"/>
          <p:cNvSpPr/>
          <p:nvPr/>
        </p:nvSpPr>
        <p:spPr>
          <a:xfrm>
            <a:off x="0" y="-6840"/>
            <a:ext cx="5569200" cy="6866280"/>
          </a:xfrm>
          <a:custGeom>
            <a:avLst/>
            <a:gdLst/>
            <a:ahLst/>
            <a:rect l="l" t="t" r="r" b="b"/>
            <a:pathLst>
              <a:path w="5569528" h="6866503">
                <a:moveTo>
                  <a:pt x="0" y="11875"/>
                </a:moveTo>
                <a:lnTo>
                  <a:pt x="5196996" y="0"/>
                </a:lnTo>
                <a:cubicBezTo>
                  <a:pt x="5400341" y="801911"/>
                  <a:pt x="5330557" y="535041"/>
                  <a:pt x="5569528" y="1610084"/>
                </a:cubicBezTo>
                <a:lnTo>
                  <a:pt x="2905058" y="6854627"/>
                </a:lnTo>
                <a:lnTo>
                  <a:pt x="0" y="6866503"/>
                </a:lnTo>
                <a:lnTo>
                  <a:pt x="0" y="118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1" name="CustomShape 3"/>
          <p:cNvSpPr/>
          <p:nvPr/>
        </p:nvSpPr>
        <p:spPr>
          <a:xfrm>
            <a:off x="-97560" y="-26640"/>
            <a:ext cx="5616360" cy="6913440"/>
          </a:xfrm>
          <a:custGeom>
            <a:avLst/>
            <a:gdLst/>
            <a:ahLst/>
            <a:rect l="l" t="t" r="r" b="b"/>
            <a:pathLst>
              <a:path w="5616825" h="6913800">
                <a:moveTo>
                  <a:pt x="0" y="11875"/>
                </a:moveTo>
                <a:lnTo>
                  <a:pt x="4976278" y="0"/>
                </a:lnTo>
                <a:cubicBezTo>
                  <a:pt x="5337278" y="928035"/>
                  <a:pt x="5172903" y="535041"/>
                  <a:pt x="5616825" y="1610084"/>
                </a:cubicBezTo>
                <a:lnTo>
                  <a:pt x="2605513" y="6870393"/>
                </a:lnTo>
                <a:lnTo>
                  <a:pt x="15766" y="6913800"/>
                </a:lnTo>
                <a:cubicBezTo>
                  <a:pt x="10511" y="4613158"/>
                  <a:pt x="5255" y="2312517"/>
                  <a:pt x="0" y="118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112" name="Group 4"/>
          <p:cNvGrpSpPr/>
          <p:nvPr/>
        </p:nvGrpSpPr>
        <p:grpSpPr>
          <a:xfrm>
            <a:off x="636120" y="1637640"/>
            <a:ext cx="9707040" cy="1092600"/>
            <a:chOff x="636120" y="1637640"/>
            <a:chExt cx="9707040" cy="1092600"/>
          </a:xfrm>
        </p:grpSpPr>
        <p:sp>
          <p:nvSpPr>
            <p:cNvPr id="1113" name="CustomShape 5"/>
            <p:cNvSpPr/>
            <p:nvPr/>
          </p:nvSpPr>
          <p:spPr>
            <a:xfrm>
              <a:off x="636120" y="1637640"/>
              <a:ext cx="9707040" cy="89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760" rIns="68760" tIns="34200" bIns="342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2700" spc="-1" strike="noStrike">
                  <a:solidFill>
                    <a:srgbClr val="00a0e3"/>
                  </a:solidFill>
                  <a:latin typeface="Proxima Nova Rg"/>
                  <a:ea typeface="Microsoft YaHei UI"/>
                </a:rPr>
                <a:t>УСЛОВИЯ</a:t>
              </a:r>
              <a:endParaRPr b="0" lang="ru-RU" sz="27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2700" spc="-1" strike="noStrike">
                  <a:solidFill>
                    <a:srgbClr val="00a0e3"/>
                  </a:solidFill>
                  <a:latin typeface="Proxima Nova Rg"/>
                  <a:ea typeface="Microsoft YaHei UI"/>
                </a:rPr>
                <a:t>ДОСУГА</a:t>
              </a:r>
              <a:endParaRPr b="0" lang="ru-RU" sz="2700" spc="-1" strike="noStrike">
                <a:latin typeface="Arial"/>
              </a:endParaRPr>
            </a:p>
          </p:txBody>
        </p:sp>
        <p:grpSp>
          <p:nvGrpSpPr>
            <p:cNvPr id="1114" name="Group 6"/>
            <p:cNvGrpSpPr/>
            <p:nvPr/>
          </p:nvGrpSpPr>
          <p:grpSpPr>
            <a:xfrm>
              <a:off x="758520" y="2684880"/>
              <a:ext cx="1919160" cy="45360"/>
              <a:chOff x="758520" y="2684880"/>
              <a:chExt cx="1919160" cy="45360"/>
            </a:xfrm>
          </p:grpSpPr>
          <p:sp>
            <p:nvSpPr>
              <p:cNvPr id="1115" name="CustomShape 7"/>
              <p:cNvSpPr/>
              <p:nvPr/>
            </p:nvSpPr>
            <p:spPr>
              <a:xfrm>
                <a:off x="758520" y="2684880"/>
                <a:ext cx="1472040" cy="45360"/>
              </a:xfrm>
              <a:prstGeom prst="rect">
                <a:avLst/>
              </a:prstGeom>
              <a:solidFill>
                <a:srgbClr val="00a0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16" name="CustomShape 8"/>
              <p:cNvSpPr/>
              <p:nvPr/>
            </p:nvSpPr>
            <p:spPr>
              <a:xfrm>
                <a:off x="2282400" y="2684880"/>
                <a:ext cx="395280" cy="45360"/>
              </a:xfrm>
              <a:prstGeom prst="rect">
                <a:avLst/>
              </a:prstGeom>
              <a:solidFill>
                <a:srgbClr val="00a0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grpSp>
        <p:nvGrpSpPr>
          <p:cNvPr id="1117" name="Group 9"/>
          <p:cNvGrpSpPr/>
          <p:nvPr/>
        </p:nvGrpSpPr>
        <p:grpSpPr>
          <a:xfrm>
            <a:off x="725040" y="3862440"/>
            <a:ext cx="1590840" cy="546840"/>
            <a:chOff x="725040" y="3862440"/>
            <a:chExt cx="1590840" cy="546840"/>
          </a:xfrm>
        </p:grpSpPr>
        <p:pic>
          <p:nvPicPr>
            <p:cNvPr id="1118" name="Рисунок 23" descr=""/>
            <p:cNvPicPr/>
            <p:nvPr/>
          </p:nvPicPr>
          <p:blipFill>
            <a:blip r:embed="rId5"/>
            <a:stretch/>
          </p:blipFill>
          <p:spPr>
            <a:xfrm>
              <a:off x="766440" y="4048920"/>
              <a:ext cx="101160" cy="316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19" name="CustomShape 10"/>
            <p:cNvSpPr/>
            <p:nvPr/>
          </p:nvSpPr>
          <p:spPr>
            <a:xfrm>
              <a:off x="725040" y="3862440"/>
              <a:ext cx="1590840" cy="546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50000"/>
                </a:lnSpc>
              </a:pPr>
              <a:r>
                <a:rPr b="0" lang="ru-RU" sz="2000" spc="-1" strike="noStrike">
                  <a:solidFill>
                    <a:srgbClr val="000000"/>
                  </a:solidFill>
                  <a:latin typeface="Proxima Nova Rg"/>
                  <a:ea typeface="Microsoft YaHei"/>
                </a:rPr>
                <a:t>Экскурсии</a:t>
              </a:r>
              <a:endParaRPr b="0" lang="ru-RU" sz="2000" spc="-1" strike="noStrike">
                <a:latin typeface="Arial"/>
              </a:endParaRPr>
            </a:p>
          </p:txBody>
        </p:sp>
      </p:grpSp>
      <p:grpSp>
        <p:nvGrpSpPr>
          <p:cNvPr id="1120" name="Group 11"/>
          <p:cNvGrpSpPr/>
          <p:nvPr/>
        </p:nvGrpSpPr>
        <p:grpSpPr>
          <a:xfrm>
            <a:off x="387000" y="3216600"/>
            <a:ext cx="3652920" cy="429120"/>
            <a:chOff x="387000" y="3216600"/>
            <a:chExt cx="3652920" cy="429120"/>
          </a:xfrm>
        </p:grpSpPr>
        <p:pic>
          <p:nvPicPr>
            <p:cNvPr id="1121" name="Рисунок 29" descr=""/>
            <p:cNvPicPr/>
            <p:nvPr/>
          </p:nvPicPr>
          <p:blipFill>
            <a:blip r:embed="rId6"/>
            <a:stretch/>
          </p:blipFill>
          <p:spPr>
            <a:xfrm>
              <a:off x="766440" y="3328920"/>
              <a:ext cx="101160" cy="316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22" name="CustomShape 12"/>
            <p:cNvSpPr/>
            <p:nvPr/>
          </p:nvSpPr>
          <p:spPr>
            <a:xfrm>
              <a:off x="387000" y="3216600"/>
              <a:ext cx="365292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2000" spc="-1" strike="noStrike">
                  <a:solidFill>
                    <a:srgbClr val="000000"/>
                  </a:solidFill>
                  <a:latin typeface="Proxima Nova Rg"/>
                  <a:ea typeface="Microsoft YaHei"/>
                </a:rPr>
                <a:t>Творческая деятельность</a:t>
              </a:r>
              <a:endParaRPr b="0" lang="ru-RU" sz="2000" spc="-1" strike="noStrike">
                <a:latin typeface="Arial"/>
              </a:endParaRPr>
            </a:p>
          </p:txBody>
        </p:sp>
      </p:grpSp>
      <p:sp>
        <p:nvSpPr>
          <p:cNvPr id="1123" name="CustomShape 13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4" name="TextShape 14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4AE40C0-453F-45E3-B17D-8AA8F5102718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125" name="Group 15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126" name="CustomShape 16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27" name="CustomShape 17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28" name="CustomShape 18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129" name="Picture 3" descr="C:\Users\A\Desktop\Лого ЭРА_все варианты+.png"/>
            <p:cNvPicPr/>
            <p:nvPr/>
          </p:nvPicPr>
          <p:blipFill>
            <a:blip r:embed="rId7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82" dur="indefinite" restart="never" nodeType="tmRoot">
          <p:childTnLst>
            <p:seq>
              <p:cTn id="183" dur="indefinite" nodeType="mainSeq"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nodeType="withEffect" fill="hold" presetClass="entr" presetID="2" presetSubtype="8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8" dur="50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50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nodeType="withEffect" fill="hold" presetClass="entr" presetID="22" presetSubtype="8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92" dur="12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22" presetSubtype="8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95" dur="10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nodeType="withEffect" fill="hold" presetClass="entr" presetID="22" presetSubtype="8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98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Рисунок 1" descr=""/>
          <p:cNvPicPr/>
          <p:nvPr/>
        </p:nvPicPr>
        <p:blipFill>
          <a:blip r:embed="rId1"/>
          <a:stretch/>
        </p:blipFill>
        <p:spPr>
          <a:xfrm>
            <a:off x="0" y="1080"/>
            <a:ext cx="12189960" cy="6856920"/>
          </a:xfrm>
          <a:prstGeom prst="rect">
            <a:avLst/>
          </a:prstGeom>
          <a:ln>
            <a:noFill/>
          </a:ln>
        </p:spPr>
      </p:pic>
      <p:pic>
        <p:nvPicPr>
          <p:cNvPr id="1131" name="Рисунок 3" descr=""/>
          <p:cNvPicPr/>
          <p:nvPr/>
        </p:nvPicPr>
        <p:blipFill>
          <a:blip r:embed="rId2"/>
          <a:stretch/>
        </p:blipFill>
        <p:spPr>
          <a:xfrm>
            <a:off x="1022400" y="-105480"/>
            <a:ext cx="12417120" cy="6984720"/>
          </a:xfrm>
          <a:prstGeom prst="rect">
            <a:avLst/>
          </a:prstGeom>
          <a:ln>
            <a:noFill/>
          </a:ln>
        </p:spPr>
      </p:pic>
      <p:sp>
        <p:nvSpPr>
          <p:cNvPr id="1132" name="CustomShape 1"/>
          <p:cNvSpPr/>
          <p:nvPr/>
        </p:nvSpPr>
        <p:spPr>
          <a:xfrm>
            <a:off x="-5400" y="-19080"/>
            <a:ext cx="7815960" cy="6913800"/>
          </a:xfrm>
          <a:custGeom>
            <a:avLst/>
            <a:gdLst/>
            <a:ahLst/>
            <a:rect l="l" t="t" r="r" b="b"/>
            <a:pathLst>
              <a:path w="7816400" h="6914205">
                <a:moveTo>
                  <a:pt x="7816400" y="0"/>
                </a:moveTo>
                <a:lnTo>
                  <a:pt x="11874" y="11875"/>
                </a:lnTo>
                <a:lnTo>
                  <a:pt x="0" y="6914205"/>
                </a:lnTo>
                <a:lnTo>
                  <a:pt x="6225109" y="6902331"/>
                </a:lnTo>
                <a:cubicBezTo>
                  <a:pt x="5525500" y="5569786"/>
                  <a:pt x="5122775" y="4712254"/>
                  <a:pt x="4316288" y="3439085"/>
                </a:cubicBezTo>
                <a:lnTo>
                  <a:pt x="7816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33" name="Picture 3" descr=""/>
          <p:cNvPicPr/>
          <p:nvPr/>
        </p:nvPicPr>
        <p:blipFill>
          <a:blip r:embed="rId3"/>
          <a:stretch/>
        </p:blipFill>
        <p:spPr>
          <a:xfrm>
            <a:off x="0" y="2160"/>
            <a:ext cx="7833240" cy="6888240"/>
          </a:xfrm>
          <a:prstGeom prst="rect">
            <a:avLst/>
          </a:prstGeom>
          <a:ln>
            <a:noFill/>
          </a:ln>
        </p:spPr>
      </p:pic>
      <p:sp>
        <p:nvSpPr>
          <p:cNvPr id="1134" name="CustomShape 2"/>
          <p:cNvSpPr/>
          <p:nvPr/>
        </p:nvSpPr>
        <p:spPr>
          <a:xfrm>
            <a:off x="623160" y="1197000"/>
            <a:ext cx="970704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ru-RU" sz="2700" spc="-1" strike="noStrike">
                <a:solidFill>
                  <a:srgbClr val="00a0e3"/>
                </a:solidFill>
                <a:latin typeface="Proxima Nova Rg"/>
                <a:ea typeface="Microsoft YaHei UI"/>
              </a:rPr>
              <a:t>ВО ВРЕМЯ СЛУЖБЫ</a:t>
            </a:r>
            <a:endParaRPr b="0" lang="ru-RU" sz="2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700" spc="-1" strike="noStrike">
                <a:solidFill>
                  <a:srgbClr val="00a0e3"/>
                </a:solidFill>
                <a:latin typeface="Proxima Nova Rg"/>
                <a:ea typeface="Microsoft YaHei UI"/>
              </a:rPr>
              <a:t>ВЫ БУДЕТЕ:</a:t>
            </a:r>
            <a:endParaRPr b="0" lang="ru-RU" sz="2700" spc="-1" strike="noStrike">
              <a:latin typeface="Arial"/>
            </a:endParaRPr>
          </a:p>
        </p:txBody>
      </p:sp>
      <p:grpSp>
        <p:nvGrpSpPr>
          <p:cNvPr id="1135" name="Group 3"/>
          <p:cNvGrpSpPr/>
          <p:nvPr/>
        </p:nvGrpSpPr>
        <p:grpSpPr>
          <a:xfrm>
            <a:off x="745560" y="2160000"/>
            <a:ext cx="1919520" cy="45360"/>
            <a:chOff x="745560" y="2160000"/>
            <a:chExt cx="1919520" cy="45360"/>
          </a:xfrm>
        </p:grpSpPr>
        <p:sp>
          <p:nvSpPr>
            <p:cNvPr id="1136" name="CustomShape 4"/>
            <p:cNvSpPr/>
            <p:nvPr/>
          </p:nvSpPr>
          <p:spPr>
            <a:xfrm>
              <a:off x="745560" y="2160000"/>
              <a:ext cx="1472040" cy="45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7" name="CustomShape 5"/>
            <p:cNvSpPr/>
            <p:nvPr/>
          </p:nvSpPr>
          <p:spPr>
            <a:xfrm>
              <a:off x="2269800" y="2160000"/>
              <a:ext cx="395280" cy="45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138" name="Group 6"/>
          <p:cNvGrpSpPr/>
          <p:nvPr/>
        </p:nvGrpSpPr>
        <p:grpSpPr>
          <a:xfrm>
            <a:off x="705240" y="2634480"/>
            <a:ext cx="5581800" cy="1919160"/>
            <a:chOff x="705240" y="2634480"/>
            <a:chExt cx="5581800" cy="1919160"/>
          </a:xfrm>
        </p:grpSpPr>
        <p:sp>
          <p:nvSpPr>
            <p:cNvPr id="1139" name="CustomShape 7"/>
            <p:cNvSpPr/>
            <p:nvPr/>
          </p:nvSpPr>
          <p:spPr>
            <a:xfrm>
              <a:off x="861840" y="2634480"/>
              <a:ext cx="5425200" cy="1919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00a0e3"/>
                  </a:solidFill>
                  <a:latin typeface="Calibri"/>
                  <a:ea typeface="Microsoft YaHei UI"/>
                </a:rPr>
                <a:t>ПРОВОДИТЬ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научные исследования 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на самом современном 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лабораторном </a:t>
              </a:r>
              <a:br/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оборудовании</a:t>
              </a:r>
              <a:endParaRPr b="0" lang="ru-RU" sz="2400" spc="-1" strike="noStrike">
                <a:latin typeface="Arial"/>
              </a:endParaRPr>
            </a:p>
          </p:txBody>
        </p:sp>
        <p:pic>
          <p:nvPicPr>
            <p:cNvPr id="1140" name="Picture 4" descr=""/>
            <p:cNvPicPr/>
            <p:nvPr/>
          </p:nvPicPr>
          <p:blipFill>
            <a:blip r:embed="rId4"/>
            <a:stretch/>
          </p:blipFill>
          <p:spPr>
            <a:xfrm>
              <a:off x="705240" y="2719080"/>
              <a:ext cx="157320" cy="1648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41" name="CustomShape 8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2" name="TextShape 9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7BE02DC-3B99-45CE-9C64-407BD7FEAFE7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143" name="Group 10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144" name="CustomShape 11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45" name="CustomShape 12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46" name="CustomShape 13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147" name="Picture 3" descr="C:\Users\A\Desktop\Лого ЭРА_все варианты+.png"/>
            <p:cNvPicPr/>
            <p:nvPr/>
          </p:nvPicPr>
          <p:blipFill>
            <a:blip r:embed="rId5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99" dur="indefinite" restart="never" nodeType="tmRoot">
          <p:childTnLst>
            <p:seq>
              <p:cTn id="200" dur="indefinite" nodeType="mainSeq"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with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5" dur="10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6" dur="10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nodeType="withEffect" fill="hold" presetClass="entr" presetID="2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09" dur="10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nodeType="withEffect" fill="hold" presetClass="entr" presetID="16" presetSubtype="37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212" dur="1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nodeType="withEffect" fill="hold" presetClass="entr" presetID="22" presetSubtype="8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15" dur="1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Рисунок 1" descr=""/>
          <p:cNvPicPr/>
          <p:nvPr/>
        </p:nvPicPr>
        <p:blipFill>
          <a:blip r:embed="rId1"/>
          <a:stretch/>
        </p:blipFill>
        <p:spPr>
          <a:xfrm>
            <a:off x="950400" y="0"/>
            <a:ext cx="10289160" cy="6859080"/>
          </a:xfrm>
          <a:prstGeom prst="rect">
            <a:avLst/>
          </a:prstGeom>
          <a:ln>
            <a:noFill/>
          </a:ln>
        </p:spPr>
      </p:pic>
      <p:pic>
        <p:nvPicPr>
          <p:cNvPr id="1149" name="Рисунок 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23160" y="1080"/>
            <a:ext cx="12189960" cy="6856920"/>
          </a:xfrm>
          <a:prstGeom prst="rect">
            <a:avLst/>
          </a:prstGeom>
          <a:ln>
            <a:noFill/>
          </a:ln>
        </p:spPr>
      </p:pic>
      <p:sp>
        <p:nvSpPr>
          <p:cNvPr id="1150" name="CustomShape 1"/>
          <p:cNvSpPr/>
          <p:nvPr/>
        </p:nvSpPr>
        <p:spPr>
          <a:xfrm>
            <a:off x="-5400" y="-19080"/>
            <a:ext cx="7815960" cy="6913800"/>
          </a:xfrm>
          <a:custGeom>
            <a:avLst/>
            <a:gdLst/>
            <a:ahLst/>
            <a:rect l="l" t="t" r="r" b="b"/>
            <a:pathLst>
              <a:path w="7816400" h="6914205">
                <a:moveTo>
                  <a:pt x="7816400" y="0"/>
                </a:moveTo>
                <a:lnTo>
                  <a:pt x="11874" y="11875"/>
                </a:lnTo>
                <a:lnTo>
                  <a:pt x="0" y="6914205"/>
                </a:lnTo>
                <a:lnTo>
                  <a:pt x="6225109" y="6902331"/>
                </a:lnTo>
                <a:cubicBezTo>
                  <a:pt x="5525500" y="5569786"/>
                  <a:pt x="5122775" y="4712254"/>
                  <a:pt x="4316288" y="3439085"/>
                </a:cubicBezTo>
                <a:lnTo>
                  <a:pt x="7816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51" name="Picture 3" descr=""/>
          <p:cNvPicPr/>
          <p:nvPr/>
        </p:nvPicPr>
        <p:blipFill>
          <a:blip r:embed="rId4"/>
          <a:stretch/>
        </p:blipFill>
        <p:spPr>
          <a:xfrm>
            <a:off x="0" y="2160"/>
            <a:ext cx="7833240" cy="6888240"/>
          </a:xfrm>
          <a:prstGeom prst="rect">
            <a:avLst/>
          </a:prstGeom>
          <a:ln>
            <a:noFill/>
          </a:ln>
        </p:spPr>
      </p:pic>
      <p:sp>
        <p:nvSpPr>
          <p:cNvPr id="1152" name="CustomShape 2"/>
          <p:cNvSpPr/>
          <p:nvPr/>
        </p:nvSpPr>
        <p:spPr>
          <a:xfrm>
            <a:off x="623160" y="1197000"/>
            <a:ext cx="970704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ru-RU" sz="2700" spc="-1" strike="noStrike">
                <a:solidFill>
                  <a:srgbClr val="00a0e3"/>
                </a:solidFill>
                <a:latin typeface="Proxima Nova Rg"/>
                <a:ea typeface="Microsoft YaHei UI"/>
              </a:rPr>
              <a:t>ВО ВРЕМЯ СЛУЖБЫ</a:t>
            </a:r>
            <a:endParaRPr b="0" lang="ru-RU" sz="2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700" spc="-1" strike="noStrike">
                <a:solidFill>
                  <a:srgbClr val="00a0e3"/>
                </a:solidFill>
                <a:latin typeface="Proxima Nova Rg"/>
                <a:ea typeface="Microsoft YaHei UI"/>
              </a:rPr>
              <a:t>ВЫ БУДЕТЕ:</a:t>
            </a:r>
            <a:endParaRPr b="0" lang="ru-RU" sz="2700" spc="-1" strike="noStrike">
              <a:latin typeface="Arial"/>
            </a:endParaRPr>
          </a:p>
        </p:txBody>
      </p:sp>
      <p:grpSp>
        <p:nvGrpSpPr>
          <p:cNvPr id="1153" name="Group 3"/>
          <p:cNvGrpSpPr/>
          <p:nvPr/>
        </p:nvGrpSpPr>
        <p:grpSpPr>
          <a:xfrm>
            <a:off x="745560" y="2160000"/>
            <a:ext cx="1919520" cy="45360"/>
            <a:chOff x="745560" y="2160000"/>
            <a:chExt cx="1919520" cy="45360"/>
          </a:xfrm>
        </p:grpSpPr>
        <p:sp>
          <p:nvSpPr>
            <p:cNvPr id="1154" name="CustomShape 4"/>
            <p:cNvSpPr/>
            <p:nvPr/>
          </p:nvSpPr>
          <p:spPr>
            <a:xfrm>
              <a:off x="745560" y="2160000"/>
              <a:ext cx="1472040" cy="45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55" name="CustomShape 5"/>
            <p:cNvSpPr/>
            <p:nvPr/>
          </p:nvSpPr>
          <p:spPr>
            <a:xfrm>
              <a:off x="2269800" y="2160000"/>
              <a:ext cx="395280" cy="45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156" name="Group 6"/>
          <p:cNvGrpSpPr/>
          <p:nvPr/>
        </p:nvGrpSpPr>
        <p:grpSpPr>
          <a:xfrm>
            <a:off x="705240" y="2709720"/>
            <a:ext cx="5581800" cy="1919160"/>
            <a:chOff x="705240" y="2709720"/>
            <a:chExt cx="5581800" cy="1919160"/>
          </a:xfrm>
        </p:grpSpPr>
        <p:sp>
          <p:nvSpPr>
            <p:cNvPr id="1157" name="CustomShape 7"/>
            <p:cNvSpPr/>
            <p:nvPr/>
          </p:nvSpPr>
          <p:spPr>
            <a:xfrm>
              <a:off x="861840" y="2709720"/>
              <a:ext cx="5425200" cy="1919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00a0e3"/>
                  </a:solidFill>
                  <a:latin typeface="Calibri"/>
                  <a:ea typeface="Microsoft YaHei UI"/>
                </a:rPr>
                <a:t>РАБОТАТЬ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с крупнейшими научно-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исследовательскими 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организациями 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и предприятиями ОПК</a:t>
              </a:r>
              <a:endParaRPr b="0" lang="ru-RU" sz="2400" spc="-1" strike="noStrike">
                <a:latin typeface="Arial"/>
              </a:endParaRPr>
            </a:p>
          </p:txBody>
        </p:sp>
        <p:pic>
          <p:nvPicPr>
            <p:cNvPr id="1158" name="Picture 4" descr=""/>
            <p:cNvPicPr/>
            <p:nvPr/>
          </p:nvPicPr>
          <p:blipFill>
            <a:blip r:embed="rId5"/>
            <a:stretch/>
          </p:blipFill>
          <p:spPr>
            <a:xfrm>
              <a:off x="705240" y="2788200"/>
              <a:ext cx="157320" cy="1648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59" name="CustomShape 8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0" name="TextShape 9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48CBAF0-EB21-49EA-874D-18F8D9ACDD60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161" name="Group 10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162" name="CustomShape 11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63" name="CustomShape 12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64" name="CustomShape 13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165" name="Picture 3" descr="C:\Users\A\Desktop\Лого ЭРА_все варианты+.png"/>
            <p:cNvPicPr/>
            <p:nvPr/>
          </p:nvPicPr>
          <p:blipFill>
            <a:blip r:embed="rId6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216" dur="indefinite" restart="never" nodeType="tmRoot">
          <p:childTnLst>
            <p:seq>
              <p:cTn id="217" dur="indefinite" nodeType="mainSeq"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with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2" dur="1000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3" dur="1000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nodeType="withEffect" fill="hold" presetClass="entr" presetID="2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26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nodeType="withEffect" fill="hold" presetClass="entr" presetID="16" presetSubtype="37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229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nodeType="withEffect" fill="hold" presetClass="entr" presetID="22" presetSubtype="8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32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Рисунок 37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/>
        </p:blipFill>
        <p:spPr>
          <a:xfrm rot="16200000">
            <a:off x="2945160" y="1144080"/>
            <a:ext cx="8100360" cy="5400360"/>
          </a:xfrm>
          <a:prstGeom prst="rect">
            <a:avLst/>
          </a:prstGeom>
          <a:ln>
            <a:noFill/>
          </a:ln>
        </p:spPr>
      </p:pic>
      <p:sp>
        <p:nvSpPr>
          <p:cNvPr id="1167" name="CustomShape 1"/>
          <p:cNvSpPr/>
          <p:nvPr/>
        </p:nvSpPr>
        <p:spPr>
          <a:xfrm>
            <a:off x="-5400" y="-19080"/>
            <a:ext cx="7815960" cy="6913800"/>
          </a:xfrm>
          <a:custGeom>
            <a:avLst/>
            <a:gdLst/>
            <a:ahLst/>
            <a:rect l="l" t="t" r="r" b="b"/>
            <a:pathLst>
              <a:path w="7816400" h="6914205">
                <a:moveTo>
                  <a:pt x="7816400" y="0"/>
                </a:moveTo>
                <a:lnTo>
                  <a:pt x="11874" y="11875"/>
                </a:lnTo>
                <a:lnTo>
                  <a:pt x="0" y="6914205"/>
                </a:lnTo>
                <a:lnTo>
                  <a:pt x="6225109" y="6902331"/>
                </a:lnTo>
                <a:cubicBezTo>
                  <a:pt x="5525500" y="5569786"/>
                  <a:pt x="5122775" y="4712254"/>
                  <a:pt x="4316288" y="3439085"/>
                </a:cubicBezTo>
                <a:lnTo>
                  <a:pt x="7816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68" name="Picture 3" descr=""/>
          <p:cNvPicPr/>
          <p:nvPr/>
        </p:nvPicPr>
        <p:blipFill>
          <a:blip r:embed="rId3"/>
          <a:stretch/>
        </p:blipFill>
        <p:spPr>
          <a:xfrm>
            <a:off x="0" y="2160"/>
            <a:ext cx="7833240" cy="6888240"/>
          </a:xfrm>
          <a:prstGeom prst="rect">
            <a:avLst/>
          </a:prstGeom>
          <a:ln>
            <a:noFill/>
          </a:ln>
        </p:spPr>
      </p:pic>
      <p:sp>
        <p:nvSpPr>
          <p:cNvPr id="1169" name="CustomShape 2"/>
          <p:cNvSpPr/>
          <p:nvPr/>
        </p:nvSpPr>
        <p:spPr>
          <a:xfrm>
            <a:off x="623160" y="1197000"/>
            <a:ext cx="970704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ru-RU" sz="2700" spc="-1" strike="noStrike">
                <a:solidFill>
                  <a:srgbClr val="00a0e3"/>
                </a:solidFill>
                <a:latin typeface="Proxima Nova Rg"/>
                <a:ea typeface="Microsoft YaHei UI"/>
              </a:rPr>
              <a:t>ВО ВРЕМЯ СЛУЖБЫ</a:t>
            </a:r>
            <a:endParaRPr b="0" lang="ru-RU" sz="2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700" spc="-1" strike="noStrike">
                <a:solidFill>
                  <a:srgbClr val="00a0e3"/>
                </a:solidFill>
                <a:latin typeface="Proxima Nova Rg"/>
                <a:ea typeface="Microsoft YaHei UI"/>
              </a:rPr>
              <a:t>ВЫ БУДЕТЕ:</a:t>
            </a:r>
            <a:endParaRPr b="0" lang="ru-RU" sz="2700" spc="-1" strike="noStrike">
              <a:latin typeface="Arial"/>
            </a:endParaRPr>
          </a:p>
        </p:txBody>
      </p:sp>
      <p:grpSp>
        <p:nvGrpSpPr>
          <p:cNvPr id="1170" name="Group 3"/>
          <p:cNvGrpSpPr/>
          <p:nvPr/>
        </p:nvGrpSpPr>
        <p:grpSpPr>
          <a:xfrm>
            <a:off x="745560" y="2160000"/>
            <a:ext cx="1919520" cy="45360"/>
            <a:chOff x="745560" y="2160000"/>
            <a:chExt cx="1919520" cy="45360"/>
          </a:xfrm>
        </p:grpSpPr>
        <p:sp>
          <p:nvSpPr>
            <p:cNvPr id="1171" name="CustomShape 4"/>
            <p:cNvSpPr/>
            <p:nvPr/>
          </p:nvSpPr>
          <p:spPr>
            <a:xfrm>
              <a:off x="745560" y="2160000"/>
              <a:ext cx="1472040" cy="45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72" name="CustomShape 5"/>
            <p:cNvSpPr/>
            <p:nvPr/>
          </p:nvSpPr>
          <p:spPr>
            <a:xfrm>
              <a:off x="2269800" y="2160000"/>
              <a:ext cx="395280" cy="45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173" name="Group 6"/>
          <p:cNvGrpSpPr/>
          <p:nvPr/>
        </p:nvGrpSpPr>
        <p:grpSpPr>
          <a:xfrm>
            <a:off x="705240" y="2637720"/>
            <a:ext cx="5581800" cy="1919160"/>
            <a:chOff x="705240" y="2637720"/>
            <a:chExt cx="5581800" cy="1919160"/>
          </a:xfrm>
        </p:grpSpPr>
        <p:sp>
          <p:nvSpPr>
            <p:cNvPr id="1174" name="CustomShape 7"/>
            <p:cNvSpPr/>
            <p:nvPr/>
          </p:nvSpPr>
          <p:spPr>
            <a:xfrm>
              <a:off x="861840" y="2637720"/>
              <a:ext cx="5425200" cy="1919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00a0e3"/>
                  </a:solidFill>
                  <a:latin typeface="Calibri"/>
                  <a:ea typeface="Microsoft YaHei UI"/>
                </a:rPr>
                <a:t>ПРИНИМАТЬ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участие во всероссийских 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и международных </a:t>
              </a:r>
              <a:br/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конференциях от лица </a:t>
              </a:r>
              <a:br/>
              <a:r>
                <a:rPr b="0" lang="ru-RU" sz="24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Министерства обороны</a:t>
              </a:r>
              <a:endParaRPr b="0" lang="ru-RU" sz="2400" spc="-1" strike="noStrike">
                <a:latin typeface="Arial"/>
              </a:endParaRPr>
            </a:p>
          </p:txBody>
        </p:sp>
        <p:pic>
          <p:nvPicPr>
            <p:cNvPr id="1175" name="Picture 4" descr=""/>
            <p:cNvPicPr/>
            <p:nvPr/>
          </p:nvPicPr>
          <p:blipFill>
            <a:blip r:embed="rId4"/>
            <a:stretch/>
          </p:blipFill>
          <p:spPr>
            <a:xfrm>
              <a:off x="705240" y="2716200"/>
              <a:ext cx="157320" cy="1648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76" name="CustomShape 8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7" name="TextShape 9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238C473-1B75-4C9B-90C9-9DA957F61140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178" name="Group 10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179" name="CustomShape 11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80" name="CustomShape 12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81" name="CustomShape 13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182" name="Picture 3" descr="C:\Users\A\Desktop\Лого ЭРА_все варианты+.png"/>
            <p:cNvPicPr/>
            <p:nvPr/>
          </p:nvPicPr>
          <p:blipFill>
            <a:blip r:embed="rId5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83" name="CustomShape 14"/>
          <p:cNvSpPr/>
          <p:nvPr/>
        </p:nvSpPr>
        <p:spPr>
          <a:xfrm>
            <a:off x="8289360" y="-98640"/>
            <a:ext cx="4934160" cy="7401600"/>
          </a:xfrm>
          <a:prstGeom prst="parallelogram">
            <a:avLst>
              <a:gd name="adj" fmla="val 21688"/>
            </a:avLst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233" dur="indefinite" restart="never" nodeType="tmRoot">
          <p:childTnLst>
            <p:seq>
              <p:cTn id="234" dur="indefinite" nodeType="mainSeq"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with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9" dur="1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0" dur="1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nodeType="withEffect" fill="hold" presetClass="entr" presetID="2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43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nodeType="withEffect" fill="hold" presetClass="entr" presetID="16" presetSubtype="37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246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22" presetSubtype="8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49" dur="10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Рисунок 2" descr=""/>
          <p:cNvPicPr/>
          <p:nvPr/>
        </p:nvPicPr>
        <p:blipFill>
          <a:blip r:embed="rId1"/>
          <a:stretch/>
        </p:blipFill>
        <p:spPr>
          <a:xfrm>
            <a:off x="2160" y="720"/>
            <a:ext cx="12186000" cy="6858000"/>
          </a:xfrm>
          <a:prstGeom prst="rect">
            <a:avLst/>
          </a:prstGeom>
          <a:ln>
            <a:noFill/>
          </a:ln>
        </p:spPr>
      </p:pic>
      <p:pic>
        <p:nvPicPr>
          <p:cNvPr id="1185" name="Picture 2" descr="D:\Отчёты\Совет Технополиса\Для видео\9.png"/>
          <p:cNvPicPr/>
          <p:nvPr/>
        </p:nvPicPr>
        <p:blipFill>
          <a:blip r:embed="rId2"/>
          <a:stretch/>
        </p:blipFill>
        <p:spPr>
          <a:xfrm>
            <a:off x="0" y="-4680"/>
            <a:ext cx="6220800" cy="6854760"/>
          </a:xfrm>
          <a:prstGeom prst="rect">
            <a:avLst/>
          </a:prstGeom>
          <a:ln>
            <a:noFill/>
          </a:ln>
        </p:spPr>
      </p:pic>
      <p:pic>
        <p:nvPicPr>
          <p:cNvPr id="1186" name="Picture 3" descr="D:\Отчёты\Совет Технополиса\Для видео\9+.png"/>
          <p:cNvPicPr/>
          <p:nvPr/>
        </p:nvPicPr>
        <p:blipFill>
          <a:blip r:embed="rId3"/>
          <a:stretch/>
        </p:blipFill>
        <p:spPr>
          <a:xfrm>
            <a:off x="3089520" y="3223440"/>
            <a:ext cx="8154720" cy="3635640"/>
          </a:xfrm>
          <a:prstGeom prst="rect">
            <a:avLst/>
          </a:prstGeom>
          <a:ln>
            <a:noFill/>
          </a:ln>
        </p:spPr>
      </p:pic>
      <p:pic>
        <p:nvPicPr>
          <p:cNvPr id="1187" name="Picture 4" descr="D:\Отчёты\Совет Технополиса\Для видео\9++.png"/>
          <p:cNvPicPr/>
          <p:nvPr/>
        </p:nvPicPr>
        <p:blipFill>
          <a:blip r:embed="rId4"/>
          <a:stretch/>
        </p:blipFill>
        <p:spPr>
          <a:xfrm>
            <a:off x="6053040" y="0"/>
            <a:ext cx="6138360" cy="6854400"/>
          </a:xfrm>
          <a:prstGeom prst="rect">
            <a:avLst/>
          </a:prstGeom>
          <a:ln>
            <a:noFill/>
          </a:ln>
        </p:spPr>
      </p:pic>
      <p:pic>
        <p:nvPicPr>
          <p:cNvPr id="1188" name="Picture 5" descr="D:\Отчёты\Совет Технополиса\Для видео\9+++.png"/>
          <p:cNvPicPr/>
          <p:nvPr/>
        </p:nvPicPr>
        <p:blipFill>
          <a:blip r:embed="rId5"/>
          <a:stretch/>
        </p:blipFill>
        <p:spPr>
          <a:xfrm>
            <a:off x="2723400" y="0"/>
            <a:ext cx="5378040" cy="2396520"/>
          </a:xfrm>
          <a:prstGeom prst="rect">
            <a:avLst/>
          </a:prstGeom>
          <a:ln>
            <a:noFill/>
          </a:ln>
        </p:spPr>
      </p:pic>
      <p:sp>
        <p:nvSpPr>
          <p:cNvPr id="1189" name="CustomShape 1"/>
          <p:cNvSpPr/>
          <p:nvPr/>
        </p:nvSpPr>
        <p:spPr>
          <a:xfrm>
            <a:off x="7463520" y="1576080"/>
            <a:ext cx="3622320" cy="206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Трудоустройство в научных лабораториях Технополиса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и статус гражданского служащего Вооруженных сил Российской Федерации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с обеспечением жильем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и достойной заработной платой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90" name="CustomShape 2"/>
          <p:cNvSpPr/>
          <p:nvPr/>
        </p:nvSpPr>
        <p:spPr>
          <a:xfrm>
            <a:off x="4079160" y="4726080"/>
            <a:ext cx="5355360" cy="15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Поступление на военную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службу по контракту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с присвоением первого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офицерского звания «лейтенант»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со всеми социальными гарантиями, предусмотренными для военнослужащих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91" name="CustomShape 3"/>
          <p:cNvSpPr/>
          <p:nvPr/>
        </p:nvSpPr>
        <p:spPr>
          <a:xfrm>
            <a:off x="3430800" y="59400"/>
            <a:ext cx="4326840" cy="13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Трудоустройство на одном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из предприятий ОПК,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ведущих разработки на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территории Технополиса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и за его пределами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92" name="CustomShape 4"/>
          <p:cNvSpPr/>
          <p:nvPr/>
        </p:nvSpPr>
        <p:spPr>
          <a:xfrm>
            <a:off x="824040" y="2660040"/>
            <a:ext cx="4598640" cy="6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>
              <a:lnSpc>
                <a:spcPts val="2268"/>
              </a:lnSpc>
            </a:pPr>
            <a:r>
              <a:rPr b="1" lang="ru-RU" sz="21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ПЕРСПЕКТИВЫ ПОСЛЕ</a:t>
            </a:r>
            <a:endParaRPr b="0" lang="ru-RU" sz="2100" spc="-1" strike="noStrike">
              <a:latin typeface="Arial"/>
            </a:endParaRPr>
          </a:p>
          <a:p>
            <a:pPr>
              <a:lnSpc>
                <a:spcPts val="2268"/>
              </a:lnSpc>
            </a:pPr>
            <a:r>
              <a:rPr b="1" lang="ru-RU" sz="21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ПРОХОЖДЕНИЯ СЛУЖБЫ 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1193" name="CustomShape 5"/>
          <p:cNvSpPr/>
          <p:nvPr/>
        </p:nvSpPr>
        <p:spPr>
          <a:xfrm>
            <a:off x="947160" y="3525840"/>
            <a:ext cx="2031480" cy="6552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4" name="CustomShape 6"/>
          <p:cNvSpPr/>
          <p:nvPr/>
        </p:nvSpPr>
        <p:spPr>
          <a:xfrm>
            <a:off x="3048480" y="3529080"/>
            <a:ext cx="564840" cy="6552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5" name="CustomShape 7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6" name="TextShape 8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FEF0207-8F28-4325-8A2F-A52C8F462A90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197" name="Group 9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198" name="CustomShape 10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99" name="CustomShape 11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200" name="CustomShape 12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201" name="Picture 3" descr="C:\Users\A\Desktop\Лого ЭРА_все варианты+.png"/>
            <p:cNvPicPr/>
            <p:nvPr/>
          </p:nvPicPr>
          <p:blipFill>
            <a:blip r:embed="rId6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02" name="Рисунок 1" descr="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49760" y="3826800"/>
            <a:ext cx="826920" cy="826920"/>
          </a:xfrm>
          <a:prstGeom prst="rect">
            <a:avLst/>
          </a:prstGeom>
          <a:ln>
            <a:noFill/>
          </a:ln>
        </p:spPr>
      </p:pic>
      <p:pic>
        <p:nvPicPr>
          <p:cNvPr id="1203" name="Рисунок 3" descr="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770200" y="3788280"/>
            <a:ext cx="948240" cy="822600"/>
          </a:xfrm>
          <a:prstGeom prst="rect">
            <a:avLst/>
          </a:prstGeom>
          <a:ln>
            <a:noFill/>
          </a:ln>
        </p:spPr>
      </p:pic>
      <p:pic>
        <p:nvPicPr>
          <p:cNvPr id="1204" name="Рисунок 4" descr="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910520" y="3903120"/>
            <a:ext cx="673920" cy="673920"/>
          </a:xfrm>
          <a:prstGeom prst="rect">
            <a:avLst/>
          </a:prstGeom>
          <a:ln>
            <a:noFill/>
          </a:ln>
        </p:spPr>
      </p:pic>
      <p:pic>
        <p:nvPicPr>
          <p:cNvPr id="1205" name="Рисунок 28" descr="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11160" y="4038120"/>
            <a:ext cx="528480" cy="528480"/>
          </a:xfrm>
          <a:prstGeom prst="rect">
            <a:avLst/>
          </a:prstGeom>
          <a:ln>
            <a:noFill/>
          </a:ln>
        </p:spPr>
      </p:pic>
      <p:pic>
        <p:nvPicPr>
          <p:cNvPr id="1206" name="Рисунок 29" descr="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545800" y="1451160"/>
            <a:ext cx="606240" cy="525600"/>
          </a:xfrm>
          <a:prstGeom prst="rect">
            <a:avLst/>
          </a:prstGeom>
          <a:ln>
            <a:noFill/>
          </a:ln>
        </p:spPr>
      </p:pic>
      <p:pic>
        <p:nvPicPr>
          <p:cNvPr id="1207" name="Рисунок 30" descr="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667560" y="2236320"/>
            <a:ext cx="573840" cy="573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250" dur="indefinite" restart="never" nodeType="tmRoot">
          <p:childTnLst>
            <p:seq>
              <p:cTn id="251" dur="indefinite" nodeType="mainSeq"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nodeType="withEffect" fill="hold" presetClass="entr" presetID="2" presetSubtype="8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6" dur="5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7" dur="5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nodeType="withEffect" fill="hold" presetClass="entr" presetID="47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0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1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2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nodeType="withEffect" fill="hold" presetClass="entr" presetID="2" presetSubtype="2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5" dur="110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6" dur="110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42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9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0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1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nodeType="withEffect" fill="hold" presetClass="entr" presetID="22" presetSubtype="8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74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nodeType="withEffect" fill="hold" presetClass="entr" presetID="22" presetSubtype="8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77" dur="5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nodeType="withEffect" fill="hold" presetClass="entr" presetID="22" presetSubtype="8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80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nodeType="withEffect" fill="hold" presetClass="entr" presetID="22" presetSubtype="8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83"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nodeType="withEffect" fill="hold" presetClass="entr" presetID="22" presetSubtype="8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86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nodeType="withEffect" fill="hold" presetClass="entr" presetID="22" presetSubtype="8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89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nodeType="withEffect" fill="hold" presetClass="entr" presetID="22" presetSubtype="8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9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nodeType="withEffect" fill="hold" presetClass="entr" presetID="22" presetSubtype="8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95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nodeType="withEffect" fill="hold" presetClass="entr" presetID="22" presetSubtype="8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98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nodeType="withEffect" fill="hold" presetClass="entr" presetID="2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01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nodeType="withEffect" fill="hold" presetClass="entr" presetID="2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04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nodeType="withEffect" fill="hold" presetClass="entr" presetID="2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07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960" cy="6859080"/>
          </a:xfrm>
          <a:prstGeom prst="rect">
            <a:avLst/>
          </a:prstGeom>
          <a:ln>
            <a:noFill/>
          </a:ln>
        </p:spPr>
      </p:pic>
      <p:pic>
        <p:nvPicPr>
          <p:cNvPr id="1209" name="Рисунок 2" descr=""/>
          <p:cNvPicPr/>
          <p:nvPr/>
        </p:nvPicPr>
        <p:blipFill>
          <a:blip r:embed="rId2"/>
          <a:stretch/>
        </p:blipFill>
        <p:spPr>
          <a:xfrm>
            <a:off x="0" y="-29160"/>
            <a:ext cx="12191040" cy="6861960"/>
          </a:xfrm>
          <a:prstGeom prst="rect">
            <a:avLst/>
          </a:prstGeom>
          <a:ln>
            <a:noFill/>
          </a:ln>
        </p:spPr>
      </p:pic>
      <p:pic>
        <p:nvPicPr>
          <p:cNvPr id="1210" name="Рисунок 12" descr=""/>
          <p:cNvPicPr/>
          <p:nvPr/>
        </p:nvPicPr>
        <p:blipFill>
          <a:blip r:embed="rId3"/>
          <a:stretch/>
        </p:blipFill>
        <p:spPr>
          <a:xfrm>
            <a:off x="1040760" y="2045520"/>
            <a:ext cx="10814760" cy="4813920"/>
          </a:xfrm>
          <a:prstGeom prst="rect">
            <a:avLst/>
          </a:prstGeom>
          <a:ln>
            <a:noFill/>
          </a:ln>
        </p:spPr>
      </p:pic>
      <p:pic>
        <p:nvPicPr>
          <p:cNvPr id="1211" name="Рисунок 4" descr=""/>
          <p:cNvPicPr/>
          <p:nvPr/>
        </p:nvPicPr>
        <p:blipFill>
          <a:blip r:embed="rId4"/>
          <a:stretch/>
        </p:blipFill>
        <p:spPr>
          <a:xfrm>
            <a:off x="7123680" y="0"/>
            <a:ext cx="5066280" cy="6859080"/>
          </a:xfrm>
          <a:prstGeom prst="rect">
            <a:avLst/>
          </a:prstGeom>
          <a:ln>
            <a:noFill/>
          </a:ln>
        </p:spPr>
      </p:pic>
      <p:pic>
        <p:nvPicPr>
          <p:cNvPr id="1212" name="Рисунок 13" descr=""/>
          <p:cNvPicPr/>
          <p:nvPr/>
        </p:nvPicPr>
        <p:blipFill>
          <a:blip r:embed="rId5"/>
          <a:stretch/>
        </p:blipFill>
        <p:spPr>
          <a:xfrm>
            <a:off x="3281400" y="0"/>
            <a:ext cx="6308280" cy="2808000"/>
          </a:xfrm>
          <a:prstGeom prst="rect">
            <a:avLst/>
          </a:prstGeom>
          <a:ln>
            <a:noFill/>
          </a:ln>
        </p:spPr>
      </p:pic>
      <p:pic>
        <p:nvPicPr>
          <p:cNvPr id="1213" name="Рисунок 3" descr=""/>
          <p:cNvPicPr/>
          <p:nvPr/>
        </p:nvPicPr>
        <p:blipFill>
          <a:blip r:embed="rId6"/>
          <a:stretch/>
        </p:blipFill>
        <p:spPr>
          <a:xfrm>
            <a:off x="2880" y="0"/>
            <a:ext cx="5323320" cy="6859080"/>
          </a:xfrm>
          <a:prstGeom prst="rect">
            <a:avLst/>
          </a:prstGeom>
          <a:ln>
            <a:noFill/>
          </a:ln>
        </p:spPr>
      </p:pic>
      <p:grpSp>
        <p:nvGrpSpPr>
          <p:cNvPr id="1214" name="Group 1"/>
          <p:cNvGrpSpPr/>
          <p:nvPr/>
        </p:nvGrpSpPr>
        <p:grpSpPr>
          <a:xfrm>
            <a:off x="4843800" y="455760"/>
            <a:ext cx="3566520" cy="956520"/>
            <a:chOff x="4843800" y="455760"/>
            <a:chExt cx="3566520" cy="956520"/>
          </a:xfrm>
        </p:grpSpPr>
        <p:sp>
          <p:nvSpPr>
            <p:cNvPr id="1215" name="CustomShape 2"/>
            <p:cNvSpPr/>
            <p:nvPr/>
          </p:nvSpPr>
          <p:spPr>
            <a:xfrm>
              <a:off x="4843800" y="455760"/>
              <a:ext cx="3566520" cy="376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>
              <a:spAutoFit/>
            </a:bodyPr>
            <a:p>
              <a:pPr algn="ctr">
                <a:lnSpc>
                  <a:spcPts val="2001"/>
                </a:lnSpc>
              </a:pPr>
              <a:r>
                <a:rPr b="1" lang="ru-RU" sz="2800" spc="-1" strike="noStrike">
                  <a:solidFill>
                    <a:srgbClr val="9552ce"/>
                  </a:solidFill>
                  <a:latin typeface="Microsoft YaHei UI"/>
                  <a:ea typeface="Microsoft YaHei UI"/>
                </a:rPr>
                <a:t>САЙТ и </a:t>
              </a:r>
              <a:r>
                <a:rPr b="1" lang="en-US" sz="2800" spc="-1" strike="noStrike">
                  <a:solidFill>
                    <a:srgbClr val="9552ce"/>
                  </a:solidFill>
                  <a:latin typeface="Microsoft YaHei UI"/>
                  <a:ea typeface="Microsoft YaHei UI"/>
                </a:rPr>
                <a:t>E-MAIL</a:t>
              </a:r>
              <a:endParaRPr b="0" lang="ru-RU" sz="2800" spc="-1" strike="noStrike">
                <a:latin typeface="Arial"/>
              </a:endParaRPr>
            </a:p>
          </p:txBody>
        </p:sp>
        <p:sp>
          <p:nvSpPr>
            <p:cNvPr id="1216" name="CustomShape 3"/>
            <p:cNvSpPr/>
            <p:nvPr/>
          </p:nvSpPr>
          <p:spPr>
            <a:xfrm>
              <a:off x="5081400" y="741600"/>
              <a:ext cx="2929680" cy="670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ffff"/>
                  </a:solidFill>
                  <a:latin typeface="Microsoft YaHei UI"/>
                  <a:ea typeface="Microsoft YaHei UI"/>
                </a:rPr>
                <a:t>www.era-tehnopolis.ru</a:t>
              </a: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ffff"/>
                  </a:solidFill>
                  <a:latin typeface="Microsoft YaHei UI"/>
                  <a:ea typeface="Microsoft YaHei UI"/>
                </a:rPr>
                <a:t>era_1@mil.ru</a:t>
              </a:r>
              <a:endParaRPr b="0" lang="ru-RU" sz="1800" spc="-1" strike="noStrike">
                <a:latin typeface="Arial"/>
              </a:endParaRPr>
            </a:p>
          </p:txBody>
        </p:sp>
      </p:grpSp>
      <p:grpSp>
        <p:nvGrpSpPr>
          <p:cNvPr id="1217" name="Group 4"/>
          <p:cNvGrpSpPr/>
          <p:nvPr/>
        </p:nvGrpSpPr>
        <p:grpSpPr>
          <a:xfrm>
            <a:off x="466200" y="2346840"/>
            <a:ext cx="3743640" cy="1209240"/>
            <a:chOff x="466200" y="2346840"/>
            <a:chExt cx="3743640" cy="1209240"/>
          </a:xfrm>
        </p:grpSpPr>
        <p:sp>
          <p:nvSpPr>
            <p:cNvPr id="1218" name="CustomShape 5"/>
            <p:cNvSpPr/>
            <p:nvPr/>
          </p:nvSpPr>
          <p:spPr>
            <a:xfrm>
              <a:off x="466200" y="2346840"/>
              <a:ext cx="2807640" cy="376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>
              <a:spAutoFit/>
            </a:bodyPr>
            <a:p>
              <a:pPr>
                <a:lnSpc>
                  <a:spcPts val="2001"/>
                </a:lnSpc>
              </a:pPr>
              <a:r>
                <a:rPr b="1" lang="ru-RU" sz="2800" spc="-1" strike="noStrike">
                  <a:solidFill>
                    <a:srgbClr val="9552ce"/>
                  </a:solidFill>
                  <a:latin typeface="Microsoft YaHei UI"/>
                  <a:ea typeface="Microsoft YaHei UI"/>
                </a:rPr>
                <a:t>АДРЕС</a:t>
              </a:r>
              <a:endParaRPr b="0" lang="ru-RU" sz="2800" spc="-1" strike="noStrike">
                <a:latin typeface="Arial"/>
              </a:endParaRPr>
            </a:p>
          </p:txBody>
        </p:sp>
        <p:sp>
          <p:nvSpPr>
            <p:cNvPr id="1219" name="CustomShape 6"/>
            <p:cNvSpPr/>
            <p:nvPr/>
          </p:nvSpPr>
          <p:spPr>
            <a:xfrm>
              <a:off x="466200" y="2611080"/>
              <a:ext cx="3743640" cy="945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ffffff"/>
                  </a:solidFill>
                  <a:latin typeface="Microsoft YaHei UI"/>
                  <a:ea typeface="Microsoft YaHei UI"/>
                </a:rPr>
                <a:t>353456, Краснодарский край, </a:t>
              </a: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ffffff"/>
                  </a:solidFill>
                  <a:latin typeface="Microsoft YaHei UI"/>
                  <a:ea typeface="Microsoft YaHei UI"/>
                </a:rPr>
                <a:t>г. Анапа, Пионерский пр., 41</a:t>
              </a:r>
              <a:endParaRPr b="0" lang="ru-RU" sz="1800" spc="-1" strike="noStrike">
                <a:latin typeface="Arial"/>
              </a:endParaRPr>
            </a:p>
          </p:txBody>
        </p:sp>
      </p:grpSp>
      <p:grpSp>
        <p:nvGrpSpPr>
          <p:cNvPr id="1220" name="Group 7"/>
          <p:cNvGrpSpPr/>
          <p:nvPr/>
        </p:nvGrpSpPr>
        <p:grpSpPr>
          <a:xfrm>
            <a:off x="7823520" y="2103480"/>
            <a:ext cx="3888000" cy="1518840"/>
            <a:chOff x="7823520" y="2103480"/>
            <a:chExt cx="3888000" cy="1518840"/>
          </a:xfrm>
        </p:grpSpPr>
        <p:sp>
          <p:nvSpPr>
            <p:cNvPr id="1221" name="CustomShape 8"/>
            <p:cNvSpPr/>
            <p:nvPr/>
          </p:nvSpPr>
          <p:spPr>
            <a:xfrm>
              <a:off x="7823520" y="2403720"/>
              <a:ext cx="3888000" cy="1218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>
              <a:spAutoFit/>
            </a:bodyPr>
            <a:p>
              <a:pPr algn="r"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ffffff"/>
                  </a:solidFill>
                  <a:latin typeface="Microsoft YaHei UI"/>
                  <a:ea typeface="Microsoft YaHei UI"/>
                </a:rPr>
                <a:t>Группа по профориентации граждан</a:t>
              </a:r>
              <a:endParaRPr b="0" lang="ru-RU" sz="18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ffffff"/>
                  </a:solidFill>
                  <a:latin typeface="Microsoft YaHei UI"/>
                  <a:ea typeface="Microsoft YaHei UI"/>
                </a:rPr>
                <a:t>+7 (495) 693 30 99 (доб. 25-39)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1222" name="CustomShape 9"/>
            <p:cNvSpPr/>
            <p:nvPr/>
          </p:nvSpPr>
          <p:spPr>
            <a:xfrm>
              <a:off x="9354960" y="2103480"/>
              <a:ext cx="2324160" cy="376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>
              <a:spAutoFit/>
            </a:bodyPr>
            <a:p>
              <a:pPr algn="r">
                <a:lnSpc>
                  <a:spcPts val="2001"/>
                </a:lnSpc>
              </a:pPr>
              <a:r>
                <a:rPr b="1" lang="ru-RU" sz="2800" spc="-1" strike="noStrike">
                  <a:solidFill>
                    <a:srgbClr val="9552ce"/>
                  </a:solidFill>
                  <a:latin typeface="Microsoft YaHei UI"/>
                  <a:ea typeface="Microsoft YaHei UI"/>
                </a:rPr>
                <a:t>ТЕЛЕФОН</a:t>
              </a:r>
              <a:endParaRPr b="0" lang="ru-RU" sz="2800" spc="-1" strike="noStrike">
                <a:latin typeface="Arial"/>
              </a:endParaRPr>
            </a:p>
          </p:txBody>
        </p:sp>
      </p:grpSp>
      <p:sp>
        <p:nvSpPr>
          <p:cNvPr id="1223" name="CustomShape 10"/>
          <p:cNvSpPr/>
          <p:nvPr/>
        </p:nvSpPr>
        <p:spPr>
          <a:xfrm>
            <a:off x="3408480" y="4438080"/>
            <a:ext cx="4799520" cy="10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КОНТАКТНЫЕ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ДАННЫЕ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224" name="Рисунок 23" descr=""/>
          <p:cNvPicPr/>
          <p:nvPr/>
        </p:nvPicPr>
        <p:blipFill>
          <a:blip r:embed="rId7"/>
          <a:stretch/>
        </p:blipFill>
        <p:spPr>
          <a:xfrm flipH="1">
            <a:off x="5329080" y="5711040"/>
            <a:ext cx="959400" cy="50760"/>
          </a:xfrm>
          <a:prstGeom prst="rect">
            <a:avLst/>
          </a:prstGeom>
          <a:ln>
            <a:noFill/>
          </a:ln>
        </p:spPr>
      </p:pic>
      <p:sp>
        <p:nvSpPr>
          <p:cNvPr id="1225" name="CustomShape 11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6" name="TextShape 12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2402996-81EC-4958-9668-A8736077E2B0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227" name="Group 13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228" name="CustomShape 14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229" name="CustomShape 15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230" name="CustomShape 16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231" name="Picture 3" descr="C:\Users\A\Desktop\Лого ЭРА_все варианты+.png"/>
            <p:cNvPicPr/>
            <p:nvPr/>
          </p:nvPicPr>
          <p:blipFill>
            <a:blip r:embed="rId8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308" dur="indefinite" restart="never" nodeType="tmRoot">
          <p:childTnLst>
            <p:seq>
              <p:cTn id="309" dur="indefinite" nodeType="mainSeq"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4" dur="10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5" dur="10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nodeType="withEffect" fill="hold" presetClass="entr" presetID="22" presetSubtype="1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318"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nodeType="withEffect" fill="hold" presetClass="entr" presetID="22" presetSubtype="8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21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nodeType="withEffect" fill="hold" presetClass="entr" presetID="2" presetSubtype="8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4" dur="1000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5" dur="1000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nodeType="withEffect" fill="hold" presetClass="entr" presetID="22" presetSubtype="8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28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nodeType="withEffect" fill="hold" presetClass="entr" presetID="2" presetSubtype="1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1" dur="10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2" dur="10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nodeType="withEffect" fill="hold" presetClass="entr" presetID="22" presetSubtype="8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35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nodeType="withEffect" fill="hold" presetClass="entr" presetID="2" presetSubtype="2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8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9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nodeType="withEffect" fill="hold" presetClass="entr" presetID="22" presetSubtype="8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42" dur="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4" nodeType="afterEffect" fill="hold" presetClass="exit" presetID="22" presetSubtype="4">
                                  <p:stCondLst>
                                    <p:cond delay="550"/>
                                  </p:stCondLst>
                                  <p:childTnLst>
                                    <p:animEffect filter="wipe(down)" transition="out">
                                      <p:cBhvr additive="repl">
                                        <p:cTn id="345" dur="1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48" dur="675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3375" autoRev="1" fill="hold"/>
                                        <p:tgtEl>
                                          <p:spTgt spid="1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51" dur="675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3375" autoRev="1" fill="hold"/>
                                        <p:tgtEl>
                                          <p:spTgt spid="1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54" dur="675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3375" autoRev="1" fill="hold"/>
                                        <p:tgtEl>
                                          <p:spTgt spid="1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nodeType="with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7" dur="3000" fill="hold"/>
                                        <p:tgtEl>
                                          <p:spTgt spid="12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" name="Picture 2" descr="\\Type-01\сми общ\Спасибо за внимание.png"/>
          <p:cNvPicPr/>
          <p:nvPr/>
        </p:nvPicPr>
        <p:blipFill>
          <a:blip r:embed="rId1"/>
          <a:stretch/>
        </p:blipFill>
        <p:spPr>
          <a:xfrm>
            <a:off x="-96840" y="-80280"/>
            <a:ext cx="12384360" cy="6966000"/>
          </a:xfrm>
          <a:prstGeom prst="rect">
            <a:avLst/>
          </a:prstGeom>
          <a:ln>
            <a:noFill/>
          </a:ln>
        </p:spPr>
      </p:pic>
      <p:sp>
        <p:nvSpPr>
          <p:cNvPr id="1233" name="CustomShape 1"/>
          <p:cNvSpPr/>
          <p:nvPr/>
        </p:nvSpPr>
        <p:spPr>
          <a:xfrm>
            <a:off x="2536200" y="2941200"/>
            <a:ext cx="75693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5400" spc="-1" strike="noStrike">
                <a:solidFill>
                  <a:srgbClr val="ffffff"/>
                </a:solidFill>
                <a:latin typeface="Calibri"/>
              </a:rPr>
              <a:t>СПАСИБО ЗА ВНИМАНИЕ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1234" name="Рисунок 5" descr=""/>
          <p:cNvPicPr/>
          <p:nvPr/>
        </p:nvPicPr>
        <p:blipFill>
          <a:blip r:embed="rId2"/>
          <a:stretch/>
        </p:blipFill>
        <p:spPr>
          <a:xfrm>
            <a:off x="-97560" y="5590080"/>
            <a:ext cx="7422840" cy="129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8" dur="indefinite" restart="never" nodeType="tmRoot">
          <p:childTnLst>
            <p:seq>
              <p:cTn id="359" dur="indefinite" nodeType="mainSeq"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nodeType="withEffect" fill="hold" presetClass="entr" presetID="2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64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nodeType="withEffect" fill="hold" presetClass="entr" presetID="5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7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8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9" dur="10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000"/>
                            </p:stCondLst>
                            <p:childTnLst>
                              <p:par>
                                <p:cTn id="371" nodeType="afterEffect" fill="hold" presetClass="emph" presetID="26">
                                  <p:stCondLst>
                                    <p:cond delay="50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72" dur="20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1000" autoRev="1" fill="hold"/>
                                        <p:tgtEl>
                                          <p:spTgt spid="1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26" descr=""/>
          <p:cNvPicPr/>
          <p:nvPr/>
        </p:nvPicPr>
        <p:blipFill>
          <a:blip r:embed="rId1"/>
          <a:stretch/>
        </p:blipFill>
        <p:spPr>
          <a:xfrm>
            <a:off x="2638800" y="-1250640"/>
            <a:ext cx="11008800" cy="7338240"/>
          </a:xfrm>
          <a:prstGeom prst="rect">
            <a:avLst/>
          </a:prstGeom>
          <a:ln>
            <a:noFill/>
          </a:ln>
        </p:spPr>
      </p:pic>
      <p:pic>
        <p:nvPicPr>
          <p:cNvPr id="55" name="Рисунок 7" descr=""/>
          <p:cNvPicPr/>
          <p:nvPr/>
        </p:nvPicPr>
        <p:blipFill>
          <a:blip r:embed="rId2"/>
          <a:stretch/>
        </p:blipFill>
        <p:spPr>
          <a:xfrm>
            <a:off x="-463680" y="2636280"/>
            <a:ext cx="8286840" cy="4249440"/>
          </a:xfrm>
          <a:prstGeom prst="rect">
            <a:avLst/>
          </a:prstGeom>
          <a:ln>
            <a:noFill/>
          </a:ln>
        </p:spPr>
      </p:pic>
      <p:pic>
        <p:nvPicPr>
          <p:cNvPr id="56" name="Picture 2" descr="D:\Отчёты\Для Шойгу о Технополисе\Слайд5\Фон3.png"/>
          <p:cNvPicPr/>
          <p:nvPr/>
        </p:nvPicPr>
        <p:blipFill>
          <a:blip r:embed="rId3"/>
          <a:stretch/>
        </p:blipFill>
        <p:spPr>
          <a:xfrm>
            <a:off x="-36360" y="-27360"/>
            <a:ext cx="12947040" cy="7284600"/>
          </a:xfrm>
          <a:prstGeom prst="rect">
            <a:avLst/>
          </a:prstGeom>
          <a:ln>
            <a:noFill/>
          </a:ln>
        </p:spPr>
      </p:pic>
      <p:pic>
        <p:nvPicPr>
          <p:cNvPr id="57" name="Рисунок 12" descr=""/>
          <p:cNvPicPr/>
          <p:nvPr/>
        </p:nvPicPr>
        <p:blipFill>
          <a:blip r:embed="rId4"/>
          <a:srcRect l="0" t="0" r="16764" b="0"/>
          <a:stretch/>
        </p:blipFill>
        <p:spPr>
          <a:xfrm>
            <a:off x="22680" y="18360"/>
            <a:ext cx="10104120" cy="683064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5764320" y="2927880"/>
            <a:ext cx="1482480" cy="76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ЗАДАЧА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2348280" y="911520"/>
            <a:ext cx="1140120" cy="44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ffffff"/>
                </a:solidFill>
                <a:latin typeface="Microsoft YaHei UI"/>
                <a:ea typeface="Microsoft YaHei UI"/>
              </a:rPr>
              <a:t>ЦЕЛЬ</a:t>
            </a:r>
            <a:endParaRPr b="0" lang="ru-RU" sz="2100" spc="-1" strike="noStrike">
              <a:latin typeface="Arial"/>
            </a:endParaRPr>
          </a:p>
        </p:txBody>
      </p:sp>
      <p:pic>
        <p:nvPicPr>
          <p:cNvPr id="60" name="Рисунок 4" descr=""/>
          <p:cNvPicPr/>
          <p:nvPr/>
        </p:nvPicPr>
        <p:blipFill>
          <a:blip r:embed="rId5"/>
          <a:stretch/>
        </p:blipFill>
        <p:spPr>
          <a:xfrm>
            <a:off x="4222440" y="5070240"/>
            <a:ext cx="1222920" cy="1226520"/>
          </a:xfrm>
          <a:prstGeom prst="rect">
            <a:avLst/>
          </a:prstGeom>
          <a:ln>
            <a:noFill/>
          </a:ln>
        </p:spPr>
      </p:pic>
      <p:sp>
        <p:nvSpPr>
          <p:cNvPr id="61" name="CustomShape 3"/>
          <p:cNvSpPr/>
          <p:nvPr/>
        </p:nvSpPr>
        <p:spPr>
          <a:xfrm>
            <a:off x="5615280" y="5203080"/>
            <a:ext cx="6093360" cy="171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>
              <a:lnSpc>
                <a:spcPts val="1599"/>
              </a:lnSpc>
            </a:pPr>
            <a:r>
              <a:rPr b="0" i="1" lang="ru-RU" sz="1100" spc="-1" strike="noStrike">
                <a:solidFill>
                  <a:srgbClr val="c00000"/>
                </a:solidFill>
                <a:latin typeface="Microsoft YaHei UI"/>
                <a:ea typeface="Microsoft YaHei UI"/>
              </a:rPr>
              <a:t>«Уверен, что современные научно-исследовательские производственные </a:t>
            </a:r>
            <a:endParaRPr b="0" lang="ru-RU" sz="1100" spc="-1" strike="noStrike">
              <a:latin typeface="Arial"/>
            </a:endParaRPr>
          </a:p>
          <a:p>
            <a:pPr>
              <a:lnSpc>
                <a:spcPts val="1599"/>
              </a:lnSpc>
            </a:pPr>
            <a:r>
              <a:rPr b="0" i="1" lang="ru-RU" sz="1100" spc="-1" strike="noStrike">
                <a:solidFill>
                  <a:srgbClr val="c00000"/>
                </a:solidFill>
                <a:latin typeface="Microsoft YaHei UI"/>
                <a:ea typeface="Microsoft YaHei UI"/>
              </a:rPr>
              <a:t>комплексы, созданные в Технополисе ЭРА, послужат эффективной разработке, </a:t>
            </a:r>
            <a:endParaRPr b="0" lang="ru-RU" sz="1100" spc="-1" strike="noStrike">
              <a:latin typeface="Arial"/>
            </a:endParaRPr>
          </a:p>
          <a:p>
            <a:pPr>
              <a:lnSpc>
                <a:spcPts val="1599"/>
              </a:lnSpc>
            </a:pPr>
            <a:r>
              <a:rPr b="0" i="1" lang="ru-RU" sz="1100" spc="-1" strike="noStrike">
                <a:solidFill>
                  <a:srgbClr val="c00000"/>
                </a:solidFill>
                <a:latin typeface="Microsoft YaHei UI"/>
                <a:ea typeface="Microsoft YaHei UI"/>
              </a:rPr>
              <a:t>а главное – быстрому внедрению передовых технологий в области обороны </a:t>
            </a:r>
            <a:endParaRPr b="0" lang="ru-RU" sz="1100" spc="-1" strike="noStrike">
              <a:latin typeface="Arial"/>
            </a:endParaRPr>
          </a:p>
          <a:p>
            <a:pPr>
              <a:lnSpc>
                <a:spcPts val="1599"/>
              </a:lnSpc>
            </a:pPr>
            <a:r>
              <a:rPr b="0" i="1" lang="ru-RU" sz="1100" spc="-1" strike="noStrike">
                <a:solidFill>
                  <a:srgbClr val="c00000"/>
                </a:solidFill>
                <a:latin typeface="Microsoft YaHei UI"/>
                <a:ea typeface="Microsoft YaHei UI"/>
              </a:rPr>
              <a:t>и безопасности, а также укреплению всей сферы науки и инновации России»  </a:t>
            </a:r>
            <a:endParaRPr b="0" lang="ru-RU" sz="1100" spc="-1" strike="noStrike">
              <a:latin typeface="Arial"/>
            </a:endParaRPr>
          </a:p>
          <a:p>
            <a:pPr>
              <a:lnSpc>
                <a:spcPts val="1599"/>
              </a:lnSpc>
            </a:pPr>
            <a:endParaRPr b="0" lang="ru-RU" sz="1100" spc="-1" strike="noStrike">
              <a:latin typeface="Arial"/>
            </a:endParaRPr>
          </a:p>
          <a:p>
            <a:pPr>
              <a:lnSpc>
                <a:spcPts val="666"/>
              </a:lnSpc>
            </a:pPr>
            <a:r>
              <a:rPr b="0" i="1" lang="ru-RU" sz="1100" spc="-1" strike="noStrike">
                <a:solidFill>
                  <a:srgbClr val="c00000"/>
                </a:solidFill>
                <a:latin typeface="Microsoft YaHei UI"/>
                <a:ea typeface="Microsoft YaHei UI"/>
              </a:rPr>
              <a:t>                                                                                                                   </a:t>
            </a:r>
            <a:r>
              <a:rPr b="0" i="1" lang="ru-RU" sz="1100" spc="-1" strike="noStrike">
                <a:solidFill>
                  <a:srgbClr val="c00000"/>
                </a:solidFill>
                <a:latin typeface="Microsoft YaHei UI"/>
                <a:ea typeface="Microsoft YaHei UI"/>
              </a:rPr>
              <a:t>В.В. Путин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5773680" y="3483720"/>
            <a:ext cx="3647520" cy="154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>
              <a:lnSpc>
                <a:spcPts val="1868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Microsoft YaHei UI"/>
                <a:ea typeface="Microsoft YaHei UI"/>
              </a:rPr>
              <a:t>Формирование эффективной модели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ts val="1868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Microsoft YaHei UI"/>
                <a:ea typeface="Microsoft YaHei UI"/>
              </a:rPr>
              <a:t>организации научных исследований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ts val="1868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Microsoft YaHei UI"/>
                <a:ea typeface="Microsoft YaHei UI"/>
              </a:rPr>
              <a:t>в интересах укрепления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ts val="1868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Microsoft YaHei UI"/>
                <a:ea typeface="Microsoft YaHei UI"/>
              </a:rPr>
              <a:t>обороноспособности страны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3" name="CustomShape 5"/>
          <p:cNvSpPr/>
          <p:nvPr/>
        </p:nvSpPr>
        <p:spPr>
          <a:xfrm>
            <a:off x="2379240" y="1455840"/>
            <a:ext cx="4412520" cy="130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>
              <a:lnSpc>
                <a:spcPts val="1868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Microsoft YaHei UI"/>
                <a:ea typeface="Microsoft YaHei UI"/>
              </a:rPr>
              <a:t>Создание инновационной инфраструктуры, обеспечивающей продвижение, поддержку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ts val="1868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Microsoft YaHei UI"/>
                <a:ea typeface="Microsoft YaHei UI"/>
              </a:rPr>
              <a:t>и внедрение в производство передовых идей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ts val="1868"/>
              </a:lnSpc>
            </a:pPr>
            <a:r>
              <a:rPr b="0" lang="ru-RU" sz="1400" spc="-1" strike="noStrike">
                <a:solidFill>
                  <a:srgbClr val="404040"/>
                </a:solidFill>
                <a:latin typeface="Microsoft YaHei UI"/>
                <a:ea typeface="Microsoft YaHei UI"/>
              </a:rPr>
              <a:t>и прорывных технологий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4" name="Рисунок 13" descr=""/>
          <p:cNvPicPr/>
          <p:nvPr/>
        </p:nvPicPr>
        <p:blipFill>
          <a:blip r:embed="rId6"/>
          <a:srcRect l="24150" t="-1208824" r="12877" b="-1052941"/>
          <a:stretch/>
        </p:blipFill>
        <p:spPr>
          <a:xfrm>
            <a:off x="5734800" y="6127200"/>
            <a:ext cx="4746600" cy="383760"/>
          </a:xfrm>
          <a:prstGeom prst="rect">
            <a:avLst/>
          </a:prstGeom>
          <a:ln>
            <a:noFill/>
          </a:ln>
        </p:spPr>
      </p:pic>
      <p:sp>
        <p:nvSpPr>
          <p:cNvPr id="65" name="CustomShape 6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" name="TextShape 7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4C4D5BB0-E10E-4A2B-95FB-BE02F73D94ED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67" name="Group 8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68" name="CustomShape 9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69" name="CustomShape 10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70" name="CustomShape 11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71" name="Picture 3" descr="C:\Users\A\Desktop\Лого ЭРА_все варианты+.png"/>
            <p:cNvPicPr/>
            <p:nvPr/>
          </p:nvPicPr>
          <p:blipFill>
            <a:blip r:embed="rId7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withEffect" fill="hold" presetClass="entr" presetID="2" presetSubtype="9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nodeType="withEffect" fill="hold" presetClass="entr" presetID="22" presetSubtype="8">
                                  <p:stCondLst>
                                    <p:cond delay="16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22" presetSubtype="8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nodeType="withEffect" fill="hold" presetClass="entr" presetID="22" presetSubtype="8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22" presetSubtype="8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nodeType="withEffect" fill="hold" presetClass="entr" presetID="53" presetSubtype="16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22" presetSubtype="8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22" presetSubtype="8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nodeType="withEffect" fill="hold" presetClass="emph" presetID="26">
                                  <p:stCondLst>
                                    <p:cond delay="880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4" dur="4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0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1369" descr=""/>
          <p:cNvPicPr/>
          <p:nvPr/>
        </p:nvPicPr>
        <p:blipFill>
          <a:blip r:embed="rId1"/>
          <a:srcRect l="24934" t="14014" r="8001" b="0"/>
          <a:stretch/>
        </p:blipFill>
        <p:spPr>
          <a:xfrm>
            <a:off x="0" y="1009440"/>
            <a:ext cx="12199680" cy="5848560"/>
          </a:xfrm>
          <a:prstGeom prst="rect">
            <a:avLst/>
          </a:prstGeom>
          <a:ln>
            <a:noFill/>
          </a:ln>
        </p:spPr>
      </p:pic>
      <p:sp>
        <p:nvSpPr>
          <p:cNvPr id="73" name="CustomShape 1"/>
          <p:cNvSpPr/>
          <p:nvPr/>
        </p:nvSpPr>
        <p:spPr>
          <a:xfrm>
            <a:off x="0" y="1009080"/>
            <a:ext cx="12199680" cy="584892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4" name="Рисунок 38" descr=""/>
          <p:cNvPicPr/>
          <p:nvPr/>
        </p:nvPicPr>
        <p:blipFill>
          <a:blip r:embed="rId2"/>
          <a:srcRect l="0" t="16605" r="6225" b="0"/>
          <a:stretch/>
        </p:blipFill>
        <p:spPr>
          <a:xfrm>
            <a:off x="2781000" y="-36720"/>
            <a:ext cx="9428040" cy="3425400"/>
          </a:xfrm>
          <a:prstGeom prst="rect">
            <a:avLst/>
          </a:prstGeom>
          <a:ln>
            <a:noFill/>
          </a:ln>
        </p:spPr>
      </p:pic>
      <p:sp>
        <p:nvSpPr>
          <p:cNvPr id="75" name="CustomShape 2"/>
          <p:cNvSpPr/>
          <p:nvPr/>
        </p:nvSpPr>
        <p:spPr>
          <a:xfrm>
            <a:off x="2123640" y="303840"/>
            <a:ext cx="88311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366fa1"/>
                </a:solidFill>
                <a:latin typeface="Calibri"/>
                <a:ea typeface="Microsoft YaHei UI"/>
              </a:rPr>
              <a:t>СОЗДАНИЕ ВОЕННОГО ИННОВАЦИОННОГО ТЕХНОПОЛИСА «ЭРА»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6" name="CustomShape 3"/>
          <p:cNvSpPr/>
          <p:nvPr/>
        </p:nvSpPr>
        <p:spPr>
          <a:xfrm>
            <a:off x="2278800" y="729360"/>
            <a:ext cx="7630560" cy="3564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CustomShape 4"/>
          <p:cNvSpPr/>
          <p:nvPr/>
        </p:nvSpPr>
        <p:spPr>
          <a:xfrm>
            <a:off x="11199600" y="46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TextShape 5"/>
          <p:cNvSpPr txBox="1"/>
          <p:nvPr/>
        </p:nvSpPr>
        <p:spPr>
          <a:xfrm>
            <a:off x="11352240" y="214560"/>
            <a:ext cx="33408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464011A-FF87-4D63-ADA7-82E102BC131E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79" name="Group 6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80" name="CustomShape 7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81" name="CustomShape 8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82" name="CustomShape 9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83" name="Picture 3" descr="C:\Users\A\Desktop\Лого ЭРА_все варианты+.png"/>
            <p:cNvPicPr/>
            <p:nvPr/>
          </p:nvPicPr>
          <p:blipFill>
            <a:blip r:embed="rId3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4" name="Рисунок 1353" descr=""/>
          <p:cNvPicPr/>
          <p:nvPr/>
        </p:nvPicPr>
        <p:blipFill>
          <a:blip r:embed="rId4"/>
          <a:stretch/>
        </p:blipFill>
        <p:spPr>
          <a:xfrm>
            <a:off x="137160" y="5195160"/>
            <a:ext cx="1328400" cy="914040"/>
          </a:xfrm>
          <a:prstGeom prst="rect">
            <a:avLst/>
          </a:prstGeom>
          <a:ln>
            <a:noFill/>
          </a:ln>
        </p:spPr>
      </p:pic>
      <p:pic>
        <p:nvPicPr>
          <p:cNvPr id="85" name="Рисунок 1354" descr=""/>
          <p:cNvPicPr/>
          <p:nvPr/>
        </p:nvPicPr>
        <p:blipFill>
          <a:blip r:embed="rId5"/>
          <a:stretch/>
        </p:blipFill>
        <p:spPr>
          <a:xfrm>
            <a:off x="1765440" y="1919160"/>
            <a:ext cx="1099800" cy="892440"/>
          </a:xfrm>
          <a:prstGeom prst="rect">
            <a:avLst/>
          </a:prstGeom>
          <a:ln>
            <a:noFill/>
          </a:ln>
        </p:spPr>
      </p:pic>
      <p:pic>
        <p:nvPicPr>
          <p:cNvPr id="86" name="Рисунок 1355" descr=""/>
          <p:cNvPicPr/>
          <p:nvPr/>
        </p:nvPicPr>
        <p:blipFill>
          <a:blip r:embed="rId6"/>
          <a:stretch/>
        </p:blipFill>
        <p:spPr>
          <a:xfrm>
            <a:off x="1807560" y="2978280"/>
            <a:ext cx="1099800" cy="914040"/>
          </a:xfrm>
          <a:prstGeom prst="rect">
            <a:avLst/>
          </a:prstGeom>
          <a:ln>
            <a:noFill/>
          </a:ln>
        </p:spPr>
      </p:pic>
      <p:pic>
        <p:nvPicPr>
          <p:cNvPr id="87" name="Рисунок 1356" descr=""/>
          <p:cNvPicPr/>
          <p:nvPr/>
        </p:nvPicPr>
        <p:blipFill>
          <a:blip r:embed="rId7"/>
          <a:stretch/>
        </p:blipFill>
        <p:spPr>
          <a:xfrm>
            <a:off x="61200" y="4103280"/>
            <a:ext cx="1480680" cy="914040"/>
          </a:xfrm>
          <a:prstGeom prst="rect">
            <a:avLst/>
          </a:prstGeom>
          <a:ln>
            <a:noFill/>
          </a:ln>
        </p:spPr>
      </p:pic>
      <p:pic>
        <p:nvPicPr>
          <p:cNvPr id="88" name="Рисунок 1357" descr=""/>
          <p:cNvPicPr/>
          <p:nvPr/>
        </p:nvPicPr>
        <p:blipFill>
          <a:blip r:embed="rId8"/>
          <a:stretch/>
        </p:blipFill>
        <p:spPr>
          <a:xfrm>
            <a:off x="1515600" y="5139000"/>
            <a:ext cx="1602720" cy="91080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1358" descr=""/>
          <p:cNvPicPr/>
          <p:nvPr/>
        </p:nvPicPr>
        <p:blipFill>
          <a:blip r:embed="rId9"/>
          <a:stretch/>
        </p:blipFill>
        <p:spPr>
          <a:xfrm>
            <a:off x="217080" y="3011040"/>
            <a:ext cx="1176120" cy="914040"/>
          </a:xfrm>
          <a:prstGeom prst="rect">
            <a:avLst/>
          </a:prstGeom>
          <a:ln>
            <a:noFill/>
          </a:ln>
        </p:spPr>
      </p:pic>
      <p:pic>
        <p:nvPicPr>
          <p:cNvPr id="90" name="Рисунок 1359" descr=""/>
          <p:cNvPicPr/>
          <p:nvPr/>
        </p:nvPicPr>
        <p:blipFill>
          <a:blip r:embed="rId10"/>
          <a:stretch/>
        </p:blipFill>
        <p:spPr>
          <a:xfrm>
            <a:off x="110520" y="1919160"/>
            <a:ext cx="1389240" cy="914040"/>
          </a:xfrm>
          <a:prstGeom prst="rect">
            <a:avLst/>
          </a:prstGeom>
          <a:ln>
            <a:noFill/>
          </a:ln>
        </p:spPr>
      </p:pic>
      <p:pic>
        <p:nvPicPr>
          <p:cNvPr id="91" name="Рисунок 1360" descr=""/>
          <p:cNvPicPr/>
          <p:nvPr/>
        </p:nvPicPr>
        <p:blipFill>
          <a:blip r:embed="rId11"/>
          <a:stretch/>
        </p:blipFill>
        <p:spPr>
          <a:xfrm>
            <a:off x="1542240" y="4058640"/>
            <a:ext cx="1642320" cy="914040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1361" descr=""/>
          <p:cNvPicPr/>
          <p:nvPr/>
        </p:nvPicPr>
        <p:blipFill>
          <a:blip r:embed="rId12"/>
          <a:stretch/>
        </p:blipFill>
        <p:spPr>
          <a:xfrm>
            <a:off x="9560160" y="4027680"/>
            <a:ext cx="1099800" cy="801000"/>
          </a:xfrm>
          <a:prstGeom prst="rect">
            <a:avLst/>
          </a:prstGeom>
          <a:ln>
            <a:noFill/>
          </a:ln>
        </p:spPr>
      </p:pic>
      <p:pic>
        <p:nvPicPr>
          <p:cNvPr id="93" name="Рисунок 1362" descr=""/>
          <p:cNvPicPr/>
          <p:nvPr/>
        </p:nvPicPr>
        <p:blipFill>
          <a:blip r:embed="rId13"/>
          <a:stretch/>
        </p:blipFill>
        <p:spPr>
          <a:xfrm>
            <a:off x="10849320" y="2961720"/>
            <a:ext cx="1099800" cy="892440"/>
          </a:xfrm>
          <a:prstGeom prst="rect">
            <a:avLst/>
          </a:prstGeom>
          <a:ln>
            <a:noFill/>
          </a:ln>
        </p:spPr>
      </p:pic>
      <p:pic>
        <p:nvPicPr>
          <p:cNvPr id="94" name="Рисунок 1363" descr=""/>
          <p:cNvPicPr/>
          <p:nvPr/>
        </p:nvPicPr>
        <p:blipFill>
          <a:blip r:embed="rId14"/>
          <a:stretch/>
        </p:blipFill>
        <p:spPr>
          <a:xfrm>
            <a:off x="10825560" y="4061160"/>
            <a:ext cx="1099800" cy="801000"/>
          </a:xfrm>
          <a:prstGeom prst="rect">
            <a:avLst/>
          </a:prstGeom>
          <a:ln>
            <a:noFill/>
          </a:ln>
        </p:spPr>
      </p:pic>
      <p:pic>
        <p:nvPicPr>
          <p:cNvPr id="95" name="Рисунок 1364" descr=""/>
          <p:cNvPicPr/>
          <p:nvPr/>
        </p:nvPicPr>
        <p:blipFill>
          <a:blip r:embed="rId15"/>
          <a:stretch/>
        </p:blipFill>
        <p:spPr>
          <a:xfrm>
            <a:off x="10808640" y="1853280"/>
            <a:ext cx="1099800" cy="901800"/>
          </a:xfrm>
          <a:prstGeom prst="rect">
            <a:avLst/>
          </a:prstGeom>
          <a:ln>
            <a:noFill/>
          </a:ln>
        </p:spPr>
      </p:pic>
      <p:pic>
        <p:nvPicPr>
          <p:cNvPr id="96" name="Рисунок 1365" descr=""/>
          <p:cNvPicPr/>
          <p:nvPr/>
        </p:nvPicPr>
        <p:blipFill>
          <a:blip r:embed="rId16"/>
          <a:stretch/>
        </p:blipFill>
        <p:spPr>
          <a:xfrm>
            <a:off x="9525960" y="1853280"/>
            <a:ext cx="1099800" cy="892440"/>
          </a:xfrm>
          <a:prstGeom prst="rect">
            <a:avLst/>
          </a:prstGeom>
          <a:ln>
            <a:noFill/>
          </a:ln>
        </p:spPr>
      </p:pic>
      <p:pic>
        <p:nvPicPr>
          <p:cNvPr id="97" name="Рисунок 1366" descr=""/>
          <p:cNvPicPr/>
          <p:nvPr/>
        </p:nvPicPr>
        <p:blipFill>
          <a:blip r:embed="rId17"/>
          <a:stretch/>
        </p:blipFill>
        <p:spPr>
          <a:xfrm>
            <a:off x="9560160" y="5069160"/>
            <a:ext cx="1099800" cy="907920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1367" descr=""/>
          <p:cNvPicPr/>
          <p:nvPr/>
        </p:nvPicPr>
        <p:blipFill>
          <a:blip r:embed="rId18"/>
          <a:stretch/>
        </p:blipFill>
        <p:spPr>
          <a:xfrm>
            <a:off x="9560160" y="2986200"/>
            <a:ext cx="1099800" cy="80100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1368" descr=""/>
          <p:cNvPicPr/>
          <p:nvPr/>
        </p:nvPicPr>
        <p:blipFill>
          <a:blip r:embed="rId19"/>
          <a:stretch/>
        </p:blipFill>
        <p:spPr>
          <a:xfrm>
            <a:off x="10849320" y="5069160"/>
            <a:ext cx="1099800" cy="892440"/>
          </a:xfrm>
          <a:prstGeom prst="rect">
            <a:avLst/>
          </a:prstGeom>
          <a:ln>
            <a:noFill/>
          </a:ln>
        </p:spPr>
      </p:pic>
      <p:pic>
        <p:nvPicPr>
          <p:cNvPr id="100" name="Рисунок 1371" descr=""/>
          <p:cNvPicPr/>
          <p:nvPr/>
        </p:nvPicPr>
        <p:blipFill>
          <a:blip r:embed="rId20"/>
          <a:stretch/>
        </p:blipFill>
        <p:spPr>
          <a:xfrm>
            <a:off x="3117240" y="5491080"/>
            <a:ext cx="1011600" cy="1259640"/>
          </a:xfrm>
          <a:prstGeom prst="rect">
            <a:avLst/>
          </a:prstGeom>
          <a:ln>
            <a:noFill/>
          </a:ln>
        </p:spPr>
      </p:pic>
      <p:pic>
        <p:nvPicPr>
          <p:cNvPr id="101" name="Рисунок 1372" descr=""/>
          <p:cNvPicPr/>
          <p:nvPr/>
        </p:nvPicPr>
        <p:blipFill>
          <a:blip r:embed="rId21"/>
          <a:stretch/>
        </p:blipFill>
        <p:spPr>
          <a:xfrm>
            <a:off x="4603680" y="5492520"/>
            <a:ext cx="987120" cy="1259640"/>
          </a:xfrm>
          <a:prstGeom prst="rect">
            <a:avLst/>
          </a:prstGeom>
          <a:ln>
            <a:noFill/>
          </a:ln>
        </p:spPr>
      </p:pic>
      <p:pic>
        <p:nvPicPr>
          <p:cNvPr id="102" name="Рисунок 1373" descr=""/>
          <p:cNvPicPr/>
          <p:nvPr/>
        </p:nvPicPr>
        <p:blipFill>
          <a:blip r:embed="rId22"/>
          <a:stretch/>
        </p:blipFill>
        <p:spPr>
          <a:xfrm>
            <a:off x="8182800" y="5524200"/>
            <a:ext cx="1041480" cy="1259640"/>
          </a:xfrm>
          <a:prstGeom prst="rect">
            <a:avLst/>
          </a:prstGeom>
          <a:ln>
            <a:noFill/>
          </a:ln>
        </p:spPr>
      </p:pic>
      <p:pic>
        <p:nvPicPr>
          <p:cNvPr id="103" name="Рисунок 1374" descr=""/>
          <p:cNvPicPr/>
          <p:nvPr/>
        </p:nvPicPr>
        <p:blipFill>
          <a:blip r:embed="rId23"/>
          <a:stretch/>
        </p:blipFill>
        <p:spPr>
          <a:xfrm>
            <a:off x="6065280" y="5515560"/>
            <a:ext cx="1643040" cy="1259640"/>
          </a:xfrm>
          <a:prstGeom prst="rect">
            <a:avLst/>
          </a:prstGeom>
          <a:ln>
            <a:noFill/>
          </a:ln>
        </p:spPr>
      </p:pic>
      <p:pic>
        <p:nvPicPr>
          <p:cNvPr id="104" name="Рисунок 6" descr=""/>
          <p:cNvPicPr/>
          <p:nvPr/>
        </p:nvPicPr>
        <p:blipFill>
          <a:blip r:embed="rId24"/>
          <a:stretch/>
        </p:blipFill>
        <p:spPr>
          <a:xfrm>
            <a:off x="2738160" y="909360"/>
            <a:ext cx="7029000" cy="4754880"/>
          </a:xfrm>
          <a:prstGeom prst="rect">
            <a:avLst/>
          </a:prstGeom>
          <a:ln>
            <a:noFill/>
          </a:ln>
        </p:spPr>
      </p:pic>
    </p:spTree>
  </p:cSld>
  <p:transition spd="slow">
    <p:blinds dir="vert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6" descr=""/>
          <p:cNvPicPr/>
          <p:nvPr/>
        </p:nvPicPr>
        <p:blipFill>
          <a:blip r:embed="rId1"/>
          <a:srcRect l="3406" t="0" r="3783" b="0"/>
          <a:stretch/>
        </p:blipFill>
        <p:spPr>
          <a:xfrm>
            <a:off x="0" y="1107360"/>
            <a:ext cx="12199680" cy="5750640"/>
          </a:xfrm>
          <a:prstGeom prst="rect">
            <a:avLst/>
          </a:prstGeom>
          <a:ln>
            <a:noFill/>
          </a:ln>
        </p:spPr>
      </p:pic>
      <p:sp>
        <p:nvSpPr>
          <p:cNvPr id="106" name="CustomShape 1"/>
          <p:cNvSpPr/>
          <p:nvPr/>
        </p:nvSpPr>
        <p:spPr>
          <a:xfrm>
            <a:off x="2451960" y="786600"/>
            <a:ext cx="3945240" cy="3564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2"/>
          <p:cNvSpPr/>
          <p:nvPr/>
        </p:nvSpPr>
        <p:spPr>
          <a:xfrm>
            <a:off x="2350800" y="405360"/>
            <a:ext cx="8327880" cy="344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ts val="2001"/>
              </a:lnSpc>
            </a:pPr>
            <a:r>
              <a:rPr b="1" lang="ru-RU" sz="2400" spc="-1" strike="noStrike">
                <a:solidFill>
                  <a:srgbClr val="366fa1"/>
                </a:solidFill>
                <a:latin typeface="Calibri"/>
                <a:ea typeface="Microsoft YaHei UI"/>
              </a:rPr>
              <a:t>ВОЕННЫЙ ИННОВАЦИОННЫЙ ТЕХНОПОЛИС «ЭРА»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TextShape 4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4FF404BD-BAFE-4806-9027-2961478DB3A7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10" name="Group 5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11" name="CustomShape 6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2" name="CustomShape 7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13" name="CustomShape 8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14" name="Picture 3" descr="C:\Users\A\Desktop\Лого ЭРА_все варианты+.png"/>
            <p:cNvPicPr/>
            <p:nvPr/>
          </p:nvPicPr>
          <p:blipFill>
            <a:blip r:embed="rId2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5" name="CustomShape 9"/>
          <p:cNvSpPr/>
          <p:nvPr/>
        </p:nvSpPr>
        <p:spPr>
          <a:xfrm>
            <a:off x="0" y="1090440"/>
            <a:ext cx="12199680" cy="576756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10"/>
          <p:cNvSpPr/>
          <p:nvPr/>
        </p:nvSpPr>
        <p:spPr>
          <a:xfrm>
            <a:off x="3576960" y="2162160"/>
            <a:ext cx="1339920" cy="178200"/>
          </a:xfrm>
          <a:prstGeom prst="left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558ed5"/>
              </a:gs>
              <a:gs pos="100000">
                <a:srgbClr val="0070c0"/>
              </a:gs>
            </a:gsLst>
            <a:path path="circle">
              <a:fillToRect l="50000" t="150000" r="50000" b="-50000"/>
            </a:path>
          </a:gradFill>
          <a:ln>
            <a:solidFill>
              <a:schemeClr val="tx1"/>
            </a:solidFill>
            <a:round/>
          </a:ln>
          <a:effectLst>
            <a:glow rad="88900">
              <a:schemeClr val="accent1">
                <a:lumMod val="20000"/>
                <a:lumOff val="8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11"/>
          <p:cNvSpPr/>
          <p:nvPr/>
        </p:nvSpPr>
        <p:spPr>
          <a:xfrm rot="20934000">
            <a:off x="3458880" y="2956680"/>
            <a:ext cx="1550520" cy="213120"/>
          </a:xfrm>
          <a:prstGeom prst="left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558ed5"/>
              </a:gs>
              <a:gs pos="100000">
                <a:srgbClr val="0070c0"/>
              </a:gs>
            </a:gsLst>
            <a:path path="circle">
              <a:fillToRect l="50000" t="150000" r="50000" b="-50000"/>
            </a:path>
          </a:gradFill>
          <a:ln>
            <a:solidFill>
              <a:schemeClr val="tx1"/>
            </a:solidFill>
            <a:round/>
          </a:ln>
          <a:effectLst>
            <a:glow rad="88900">
              <a:schemeClr val="accent1">
                <a:lumMod val="20000"/>
                <a:lumOff val="8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12"/>
          <p:cNvSpPr/>
          <p:nvPr/>
        </p:nvSpPr>
        <p:spPr>
          <a:xfrm rot="19531800">
            <a:off x="4044600" y="3665880"/>
            <a:ext cx="1004760" cy="195840"/>
          </a:xfrm>
          <a:prstGeom prst="left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558ed5"/>
              </a:gs>
              <a:gs pos="100000">
                <a:srgbClr val="0070c0"/>
              </a:gs>
            </a:gsLst>
            <a:path path="circle">
              <a:fillToRect l="50000" t="150000" r="50000" b="-50000"/>
            </a:path>
          </a:gradFill>
          <a:ln>
            <a:solidFill>
              <a:schemeClr val="tx1"/>
            </a:solidFill>
            <a:round/>
          </a:ln>
          <a:effectLst>
            <a:glow rad="88900">
              <a:schemeClr val="accent1">
                <a:lumMod val="20000"/>
                <a:lumOff val="8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13"/>
          <p:cNvSpPr/>
          <p:nvPr/>
        </p:nvSpPr>
        <p:spPr>
          <a:xfrm rot="1410000">
            <a:off x="7112520" y="3607200"/>
            <a:ext cx="1550520" cy="203760"/>
          </a:xfrm>
          <a:prstGeom prst="left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558ed5"/>
              </a:gs>
              <a:gs pos="100000">
                <a:srgbClr val="0070c0"/>
              </a:gs>
            </a:gsLst>
            <a:path path="circle">
              <a:fillToRect l="50000" t="150000" r="50000" b="-50000"/>
            </a:path>
          </a:gradFill>
          <a:ln>
            <a:solidFill>
              <a:schemeClr val="tx1"/>
            </a:solidFill>
            <a:round/>
          </a:ln>
          <a:effectLst>
            <a:glow rad="88900">
              <a:schemeClr val="accent1">
                <a:lumMod val="20000"/>
                <a:lumOff val="8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14"/>
          <p:cNvSpPr/>
          <p:nvPr/>
        </p:nvSpPr>
        <p:spPr>
          <a:xfrm>
            <a:off x="1648800" y="1569600"/>
            <a:ext cx="9126000" cy="3232440"/>
          </a:xfrm>
          <a:prstGeom prst="ellipse">
            <a:avLst/>
          </a:prstGeom>
          <a:noFill/>
          <a:ln w="47520">
            <a:solidFill>
              <a:schemeClr val="bg1"/>
            </a:solidFill>
            <a:round/>
          </a:ln>
          <a:effectLst>
            <a:glow rad="127000">
              <a:srgbClr val="00b0f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CustomShape 15"/>
          <p:cNvSpPr/>
          <p:nvPr/>
        </p:nvSpPr>
        <p:spPr>
          <a:xfrm>
            <a:off x="1648800" y="1584360"/>
            <a:ext cx="9126000" cy="3217680"/>
          </a:xfrm>
          <a:prstGeom prst="ellipse">
            <a:avLst/>
          </a:prstGeom>
          <a:noFill/>
          <a:ln w="38160">
            <a:solidFill>
              <a:schemeClr val="tx2">
                <a:lumMod val="60000"/>
                <a:lumOff val="40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16"/>
          <p:cNvSpPr/>
          <p:nvPr/>
        </p:nvSpPr>
        <p:spPr>
          <a:xfrm>
            <a:off x="5195160" y="1551240"/>
            <a:ext cx="1835640" cy="1734120"/>
          </a:xfrm>
          <a:prstGeom prst="ellipse">
            <a:avLst/>
          </a:prstGeom>
          <a:gradFill rotWithShape="0">
            <a:gsLst>
              <a:gs pos="0">
                <a:srgbClr val="f6f9fc"/>
              </a:gs>
              <a:gs pos="100000">
                <a:srgbClr val="366fa1"/>
              </a:gs>
            </a:gsLst>
            <a:path path="circle">
              <a:fillToRect l="50000" t="50000" r="50000" b="50000"/>
            </a:path>
          </a:gradFill>
          <a:ln>
            <a:solidFill>
              <a:srgbClr val="b0c6e1"/>
            </a:solidFill>
            <a:round/>
          </a:ln>
          <a:effectLst>
            <a:outerShdw algn="bl" blurRad="76200" dir="0" kx="-1200000" rotWithShape="0" sy="2300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17"/>
          <p:cNvSpPr/>
          <p:nvPr/>
        </p:nvSpPr>
        <p:spPr>
          <a:xfrm>
            <a:off x="7345080" y="2125800"/>
            <a:ext cx="1339920" cy="178200"/>
          </a:xfrm>
          <a:prstGeom prst="left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558ed5"/>
              </a:gs>
              <a:gs pos="100000">
                <a:srgbClr val="0070c0"/>
              </a:gs>
            </a:gsLst>
            <a:path path="circle">
              <a:fillToRect l="50000" t="150000" r="50000" b="-50000"/>
            </a:path>
          </a:gradFill>
          <a:ln>
            <a:solidFill>
              <a:schemeClr val="tx1"/>
            </a:solidFill>
            <a:round/>
          </a:ln>
          <a:effectLst>
            <a:glow rad="88900">
              <a:schemeClr val="accent1">
                <a:lumMod val="20000"/>
                <a:lumOff val="8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" name="CustomShape 18"/>
          <p:cNvSpPr/>
          <p:nvPr/>
        </p:nvSpPr>
        <p:spPr>
          <a:xfrm rot="16200000">
            <a:off x="5599800" y="3772080"/>
            <a:ext cx="1004760" cy="195840"/>
          </a:xfrm>
          <a:prstGeom prst="left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558ed5"/>
              </a:gs>
              <a:gs pos="100000">
                <a:srgbClr val="0070c0"/>
              </a:gs>
            </a:gsLst>
            <a:path path="circle">
              <a:fillToRect l="50000" t="150000" r="50000" b="-50000"/>
            </a:path>
          </a:gradFill>
          <a:ln>
            <a:solidFill>
              <a:schemeClr val="tx1"/>
            </a:solidFill>
            <a:round/>
          </a:ln>
          <a:effectLst>
            <a:glow rad="88900">
              <a:schemeClr val="accent1">
                <a:lumMod val="20000"/>
                <a:lumOff val="8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19"/>
          <p:cNvSpPr/>
          <p:nvPr/>
        </p:nvSpPr>
        <p:spPr>
          <a:xfrm>
            <a:off x="523440" y="1898640"/>
            <a:ext cx="2821320" cy="62208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366fa1"/>
          </a:solidFill>
          <a:ln w="44280">
            <a:solidFill>
              <a:srgbClr val="b0c6e1"/>
            </a:solidFill>
            <a:round/>
          </a:ln>
          <a:effectLst>
            <a:outerShdw algn="ctr" rotWithShape="0" sx="112000" sy="11200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80000"/>
              </a:lnSpc>
            </a:pPr>
            <a:r>
              <a:rPr b="1" lang="ru-RU" sz="1400" spc="-1" strike="noStrike">
                <a:solidFill>
                  <a:srgbClr val="f2f2f2"/>
                </a:solidFill>
                <a:latin typeface="Arial Black"/>
              </a:rPr>
              <a:t>Федеральные органы исполнительной власти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6" name="CustomShape 20"/>
          <p:cNvSpPr/>
          <p:nvPr/>
        </p:nvSpPr>
        <p:spPr>
          <a:xfrm>
            <a:off x="579240" y="2949480"/>
            <a:ext cx="2688480" cy="62208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366fa1"/>
          </a:solidFill>
          <a:ln w="44280">
            <a:solidFill>
              <a:srgbClr val="b0c6e1"/>
            </a:solidFill>
            <a:round/>
          </a:ln>
          <a:effectLst>
            <a:outerShdw algn="ctr" rotWithShape="0" sx="112000" sy="11200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80000"/>
              </a:lnSpc>
            </a:pPr>
            <a:r>
              <a:rPr b="1" lang="ru-RU" sz="1400" spc="-1" strike="noStrike">
                <a:solidFill>
                  <a:srgbClr val="f2f2f2"/>
                </a:solidFill>
                <a:latin typeface="Arial Black"/>
              </a:rPr>
              <a:t>Минобороны России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7" name="CustomShape 21"/>
          <p:cNvSpPr/>
          <p:nvPr/>
        </p:nvSpPr>
        <p:spPr>
          <a:xfrm>
            <a:off x="1080360" y="4003560"/>
            <a:ext cx="2688480" cy="62208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366fa1"/>
          </a:solidFill>
          <a:ln w="44280">
            <a:solidFill>
              <a:srgbClr val="b0c6e1"/>
            </a:solidFill>
            <a:round/>
          </a:ln>
          <a:effectLst>
            <a:outerShdw algn="ctr" rotWithShape="0" sx="112000" sy="11200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80000"/>
              </a:lnSpc>
            </a:pPr>
            <a:r>
              <a:rPr b="1" lang="ru-RU" sz="1400" spc="-1" strike="noStrike">
                <a:solidFill>
                  <a:srgbClr val="f2f2f2"/>
                </a:solidFill>
                <a:latin typeface="Arial Black"/>
              </a:rPr>
              <a:t>Предприятия промышленности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8" name="CustomShape 22"/>
          <p:cNvSpPr/>
          <p:nvPr/>
        </p:nvSpPr>
        <p:spPr>
          <a:xfrm>
            <a:off x="4727880" y="4559400"/>
            <a:ext cx="2688480" cy="62208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366fa1"/>
          </a:solidFill>
          <a:ln w="44280">
            <a:solidFill>
              <a:srgbClr val="b0c6e1"/>
            </a:solidFill>
            <a:round/>
          </a:ln>
          <a:effectLst>
            <a:outerShdw algn="ctr" rotWithShape="0" sx="112000" sy="11200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80000"/>
              </a:lnSpc>
            </a:pPr>
            <a:r>
              <a:rPr b="1" lang="ru-RU" sz="1400" spc="-1" strike="noStrike">
                <a:solidFill>
                  <a:srgbClr val="f2f2f2"/>
                </a:solidFill>
                <a:latin typeface="Arial Black"/>
              </a:rPr>
              <a:t>Научные организации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9" name="CustomShape 23"/>
          <p:cNvSpPr/>
          <p:nvPr/>
        </p:nvSpPr>
        <p:spPr>
          <a:xfrm>
            <a:off x="8979120" y="4003560"/>
            <a:ext cx="2688480" cy="62208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366fa1"/>
          </a:solidFill>
          <a:ln w="44280">
            <a:solidFill>
              <a:srgbClr val="b0c6e1"/>
            </a:solidFill>
            <a:round/>
          </a:ln>
          <a:effectLst>
            <a:outerShdw algn="ctr" rotWithShape="0" sx="112000" sy="11200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80000"/>
              </a:lnSpc>
            </a:pPr>
            <a:r>
              <a:rPr b="1" lang="ru-RU" sz="1400" spc="-1" strike="noStrike">
                <a:solidFill>
                  <a:srgbClr val="f2f2f2"/>
                </a:solidFill>
                <a:latin typeface="Arial Black"/>
              </a:rPr>
              <a:t>Организации ОПК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0" name="CustomShape 24"/>
          <p:cNvSpPr/>
          <p:nvPr/>
        </p:nvSpPr>
        <p:spPr>
          <a:xfrm>
            <a:off x="9430920" y="2950920"/>
            <a:ext cx="2688480" cy="620640"/>
          </a:xfrm>
          <a:prstGeom prst="hexagon">
            <a:avLst>
              <a:gd name="adj" fmla="val 27867"/>
              <a:gd name="vf" fmla="val 115470"/>
            </a:avLst>
          </a:prstGeom>
          <a:solidFill>
            <a:srgbClr val="366fa1"/>
          </a:solidFill>
          <a:ln w="44280">
            <a:solidFill>
              <a:srgbClr val="b0c6e1"/>
            </a:solidFill>
            <a:round/>
          </a:ln>
          <a:effectLst>
            <a:outerShdw algn="ctr" rotWithShape="0" sx="112000" sy="11200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80000"/>
              </a:lnSpc>
            </a:pPr>
            <a:r>
              <a:rPr b="1" lang="ru-RU" sz="1400" spc="-1" strike="noStrike">
                <a:solidFill>
                  <a:srgbClr val="f2f2f2"/>
                </a:solidFill>
                <a:latin typeface="Arial Black"/>
              </a:rPr>
              <a:t>Организации высшего образования 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131" name="Group 25"/>
          <p:cNvGrpSpPr/>
          <p:nvPr/>
        </p:nvGrpSpPr>
        <p:grpSpPr>
          <a:xfrm>
            <a:off x="2926440" y="1156320"/>
            <a:ext cx="680040" cy="680040"/>
            <a:chOff x="2926440" y="1156320"/>
            <a:chExt cx="680040" cy="680040"/>
          </a:xfrm>
        </p:grpSpPr>
        <p:sp>
          <p:nvSpPr>
            <p:cNvPr id="132" name="CustomShape 26"/>
            <p:cNvSpPr/>
            <p:nvPr/>
          </p:nvSpPr>
          <p:spPr>
            <a:xfrm>
              <a:off x="2955600" y="1195920"/>
              <a:ext cx="621360" cy="586080"/>
            </a:xfrm>
            <a:prstGeom prst="ellipse">
              <a:avLst/>
            </a:prstGeom>
            <a:gradFill rotWithShape="0">
              <a:gsLst>
                <a:gs pos="0">
                  <a:srgbClr val="3e8cda">
                    <a:alpha val="70196"/>
                  </a:srgbClr>
                </a:gs>
                <a:gs pos="100000">
                  <a:srgbClr val="2f789c">
                    <a:alpha val="63137"/>
                  </a:srgbClr>
                </a:gs>
              </a:gsLst>
              <a:lin ang="1740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33" name="Picture 9" descr=""/>
            <p:cNvPicPr/>
            <p:nvPr/>
          </p:nvPicPr>
          <p:blipFill>
            <a:blip r:embed="rId3"/>
            <a:stretch/>
          </p:blipFill>
          <p:spPr>
            <a:xfrm>
              <a:off x="2926440" y="1156320"/>
              <a:ext cx="680040" cy="6800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4" name="Group 27"/>
          <p:cNvGrpSpPr/>
          <p:nvPr/>
        </p:nvGrpSpPr>
        <p:grpSpPr>
          <a:xfrm>
            <a:off x="8639640" y="1154880"/>
            <a:ext cx="678240" cy="681120"/>
            <a:chOff x="8639640" y="1154880"/>
            <a:chExt cx="678240" cy="681120"/>
          </a:xfrm>
        </p:grpSpPr>
        <p:sp>
          <p:nvSpPr>
            <p:cNvPr id="135" name="CustomShape 28"/>
            <p:cNvSpPr/>
            <p:nvPr/>
          </p:nvSpPr>
          <p:spPr>
            <a:xfrm>
              <a:off x="8674920" y="1198080"/>
              <a:ext cx="599040" cy="567720"/>
            </a:xfrm>
            <a:prstGeom prst="ellipse">
              <a:avLst/>
            </a:prstGeom>
            <a:gradFill rotWithShape="0">
              <a:gsLst>
                <a:gs pos="0">
                  <a:srgbClr val="3e8cda">
                    <a:alpha val="70196"/>
                  </a:srgbClr>
                </a:gs>
                <a:gs pos="100000">
                  <a:srgbClr val="2f789c">
                    <a:alpha val="63137"/>
                  </a:srgbClr>
                </a:gs>
              </a:gsLst>
              <a:lin ang="1740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36" name="Picture 6" descr=""/>
            <p:cNvPicPr/>
            <p:nvPr/>
          </p:nvPicPr>
          <p:blipFill>
            <a:blip r:embed="rId4"/>
            <a:stretch/>
          </p:blipFill>
          <p:spPr>
            <a:xfrm>
              <a:off x="8639640" y="1154880"/>
              <a:ext cx="678240" cy="681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7" name="CustomShape 29"/>
          <p:cNvSpPr/>
          <p:nvPr/>
        </p:nvSpPr>
        <p:spPr>
          <a:xfrm>
            <a:off x="9048600" y="1900080"/>
            <a:ext cx="2688480" cy="620640"/>
          </a:xfrm>
          <a:prstGeom prst="hexagon">
            <a:avLst>
              <a:gd name="adj" fmla="val 27867"/>
              <a:gd name="vf" fmla="val 115470"/>
            </a:avLst>
          </a:prstGeom>
          <a:solidFill>
            <a:srgbClr val="366fa1"/>
          </a:solidFill>
          <a:ln w="44280">
            <a:solidFill>
              <a:srgbClr val="b0c6e1"/>
            </a:solidFill>
            <a:round/>
          </a:ln>
          <a:effectLst>
            <a:outerShdw algn="ctr" rotWithShape="0" sx="112000" sy="11200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80000"/>
              </a:lnSpc>
            </a:pPr>
            <a:r>
              <a:rPr b="1" lang="ru-RU" sz="1400" spc="-1" strike="noStrike">
                <a:solidFill>
                  <a:srgbClr val="f2f2f2"/>
                </a:solidFill>
                <a:latin typeface="Arial Black"/>
              </a:rPr>
              <a:t>Город-курорт Анапа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8" name="CustomShape 30"/>
          <p:cNvSpPr/>
          <p:nvPr/>
        </p:nvSpPr>
        <p:spPr>
          <a:xfrm rot="638400">
            <a:off x="7462800" y="2889360"/>
            <a:ext cx="1339920" cy="178200"/>
          </a:xfrm>
          <a:prstGeom prst="left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558ed5"/>
              </a:gs>
              <a:gs pos="100000">
                <a:srgbClr val="0070c0"/>
              </a:gs>
            </a:gsLst>
            <a:path path="circle">
              <a:fillToRect l="50000" t="150000" r="50000" b="-50000"/>
            </a:path>
          </a:gradFill>
          <a:ln>
            <a:solidFill>
              <a:schemeClr val="tx1"/>
            </a:solidFill>
            <a:round/>
          </a:ln>
          <a:effectLst>
            <a:glow rad="88900">
              <a:schemeClr val="accent1">
                <a:lumMod val="20000"/>
                <a:lumOff val="8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9" name="Рисунок 169" descr=""/>
          <p:cNvPicPr/>
          <p:nvPr/>
        </p:nvPicPr>
        <p:blipFill>
          <a:blip r:embed="rId5"/>
          <a:stretch/>
        </p:blipFill>
        <p:spPr>
          <a:xfrm>
            <a:off x="5395320" y="1439640"/>
            <a:ext cx="1425600" cy="1769400"/>
          </a:xfrm>
          <a:prstGeom prst="rect">
            <a:avLst/>
          </a:prstGeom>
          <a:ln>
            <a:noFill/>
          </a:ln>
        </p:spPr>
      </p:pic>
      <p:sp>
        <p:nvSpPr>
          <p:cNvPr id="140" name="CustomShape 31"/>
          <p:cNvSpPr/>
          <p:nvPr/>
        </p:nvSpPr>
        <p:spPr>
          <a:xfrm>
            <a:off x="262440" y="5569560"/>
            <a:ext cx="11673000" cy="1100160"/>
          </a:xfrm>
          <a:prstGeom prst="hexagon">
            <a:avLst>
              <a:gd name="adj" fmla="val 25000"/>
              <a:gd name="vf" fmla="val 115470"/>
            </a:avLst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44280">
            <a:solidFill>
              <a:srgbClr val="b0c6e1"/>
            </a:solidFill>
            <a:round/>
          </a:ln>
          <a:effectLst>
            <a:outerShdw algn="ctr" rotWithShape="0" sx="112000" sy="11200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</a:rPr>
              <a:t>Технополис – это системная коммуникативная и</a:t>
            </a:r>
            <a:r>
              <a:rPr b="1" lang="en-US" sz="1800" spc="-1" strike="noStrike">
                <a:solidFill>
                  <a:srgbClr val="203864"/>
                </a:solidFill>
                <a:latin typeface="Arial"/>
              </a:rPr>
              <a:t> </a:t>
            </a:r>
            <a:r>
              <a:rPr b="1" lang="ru-RU" sz="1800" spc="-1" strike="noStrike">
                <a:solidFill>
                  <a:srgbClr val="203864"/>
                </a:solidFill>
                <a:latin typeface="Arial"/>
              </a:rPr>
              <a:t>рабочая площадка взаимодействия участников реализации инновационной стратегии развития системы вооружения Вооруженных Сил России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blinds dir="vert"/>
  </p:transition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with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7" descr=""/>
          <p:cNvPicPr/>
          <p:nvPr/>
        </p:nvPicPr>
        <p:blipFill>
          <a:blip r:embed="rId1"/>
          <a:stretch/>
        </p:blipFill>
        <p:spPr>
          <a:xfrm>
            <a:off x="6468120" y="-175320"/>
            <a:ext cx="5854320" cy="7061040"/>
          </a:xfrm>
          <a:prstGeom prst="rect">
            <a:avLst/>
          </a:prstGeom>
          <a:ln>
            <a:noFill/>
          </a:ln>
        </p:spPr>
      </p:pic>
      <p:sp>
        <p:nvSpPr>
          <p:cNvPr id="142" name="CustomShape 1"/>
          <p:cNvSpPr/>
          <p:nvPr/>
        </p:nvSpPr>
        <p:spPr>
          <a:xfrm>
            <a:off x="0" y="-737280"/>
            <a:ext cx="10055160" cy="7973280"/>
          </a:xfrm>
          <a:custGeom>
            <a:avLst/>
            <a:gdLst/>
            <a:ahLst/>
            <a:rect l="l" t="t" r="r" b="b"/>
            <a:pathLst>
              <a:path w="8648787" h="6858000">
                <a:moveTo>
                  <a:pt x="0" y="0"/>
                </a:moveTo>
                <a:lnTo>
                  <a:pt x="8648787" y="0"/>
                </a:lnTo>
                <a:lnTo>
                  <a:pt x="673290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3" name="Рисунок 5" descr=""/>
          <p:cNvPicPr/>
          <p:nvPr/>
        </p:nvPicPr>
        <p:blipFill>
          <a:blip r:embed="rId2"/>
          <a:srcRect l="0" t="15186" r="0" b="0"/>
          <a:stretch/>
        </p:blipFill>
        <p:spPr>
          <a:xfrm>
            <a:off x="2160" y="1053360"/>
            <a:ext cx="12320280" cy="588060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38" descr=""/>
          <p:cNvPicPr/>
          <p:nvPr/>
        </p:nvPicPr>
        <p:blipFill>
          <a:blip r:embed="rId3"/>
          <a:srcRect l="0" t="16605" r="6225" b="0"/>
          <a:stretch/>
        </p:blipFill>
        <p:spPr>
          <a:xfrm>
            <a:off x="2773080" y="1080"/>
            <a:ext cx="9428040" cy="3425400"/>
          </a:xfrm>
          <a:prstGeom prst="rect">
            <a:avLst/>
          </a:prstGeom>
          <a:ln>
            <a:noFill/>
          </a:ln>
        </p:spPr>
      </p:pic>
      <p:sp>
        <p:nvSpPr>
          <p:cNvPr id="145" name="CustomShape 2"/>
          <p:cNvSpPr/>
          <p:nvPr/>
        </p:nvSpPr>
        <p:spPr>
          <a:xfrm>
            <a:off x="1110960" y="302400"/>
            <a:ext cx="6540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366fa1"/>
                </a:solidFill>
                <a:latin typeface="Calibri"/>
                <a:ea typeface="Microsoft YaHei UI"/>
              </a:rPr>
              <a:t>КЛАСТЕРЫ ТЕХНОПОЛИСА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46" name="Group 3"/>
          <p:cNvGrpSpPr/>
          <p:nvPr/>
        </p:nvGrpSpPr>
        <p:grpSpPr>
          <a:xfrm>
            <a:off x="-2070000" y="-3600360"/>
            <a:ext cx="11210400" cy="16239960"/>
            <a:chOff x="-2070000" y="-3600360"/>
            <a:chExt cx="11210400" cy="16239960"/>
          </a:xfrm>
        </p:grpSpPr>
        <p:grpSp>
          <p:nvGrpSpPr>
            <p:cNvPr id="147" name="Group 4"/>
            <p:cNvGrpSpPr/>
            <p:nvPr/>
          </p:nvGrpSpPr>
          <p:grpSpPr>
            <a:xfrm>
              <a:off x="-1714680" y="1097280"/>
              <a:ext cx="5795640" cy="7842240"/>
              <a:chOff x="-1714680" y="1097280"/>
              <a:chExt cx="5795640" cy="7842240"/>
            </a:xfrm>
          </p:grpSpPr>
          <p:grpSp>
            <p:nvGrpSpPr>
              <p:cNvPr id="148" name="Group 5"/>
              <p:cNvGrpSpPr/>
              <p:nvPr/>
            </p:nvGrpSpPr>
            <p:grpSpPr>
              <a:xfrm>
                <a:off x="-768960" y="1097280"/>
                <a:ext cx="2968920" cy="4045320"/>
                <a:chOff x="-768960" y="1097280"/>
                <a:chExt cx="2968920" cy="4045320"/>
              </a:xfrm>
            </p:grpSpPr>
            <p:grpSp>
              <p:nvGrpSpPr>
                <p:cNvPr id="149" name="Group 6"/>
                <p:cNvGrpSpPr/>
                <p:nvPr/>
              </p:nvGrpSpPr>
              <p:grpSpPr>
                <a:xfrm>
                  <a:off x="-291600" y="1097280"/>
                  <a:ext cx="1548000" cy="2154600"/>
                  <a:chOff x="-291600" y="1097280"/>
                  <a:chExt cx="1548000" cy="2154600"/>
                </a:xfrm>
              </p:grpSpPr>
              <p:sp>
                <p:nvSpPr>
                  <p:cNvPr id="150" name="CustomShape 7"/>
                  <p:cNvSpPr/>
                  <p:nvPr/>
                </p:nvSpPr>
                <p:spPr>
                  <a:xfrm rot="2768400">
                    <a:off x="500040" y="13546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51" name="CustomShape 8"/>
                  <p:cNvSpPr/>
                  <p:nvPr/>
                </p:nvSpPr>
                <p:spPr>
                  <a:xfrm rot="2768400">
                    <a:off x="617400" y="18316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52" name="CustomShape 9"/>
                  <p:cNvSpPr/>
                  <p:nvPr/>
                </p:nvSpPr>
                <p:spPr>
                  <a:xfrm rot="2768400">
                    <a:off x="28080" y="12182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53" name="CustomShape 10"/>
                  <p:cNvSpPr/>
                  <p:nvPr/>
                </p:nvSpPr>
                <p:spPr>
                  <a:xfrm rot="2768400">
                    <a:off x="145800" y="16952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54" name="CustomShape 11"/>
                  <p:cNvSpPr/>
                  <p:nvPr/>
                </p:nvSpPr>
                <p:spPr>
                  <a:xfrm rot="2768400">
                    <a:off x="273240" y="21625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55" name="CustomShape 12"/>
                  <p:cNvSpPr/>
                  <p:nvPr/>
                </p:nvSpPr>
                <p:spPr>
                  <a:xfrm rot="2768400">
                    <a:off x="390600" y="26395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56" name="CustomShape 13"/>
                  <p:cNvSpPr/>
                  <p:nvPr/>
                </p:nvSpPr>
                <p:spPr>
                  <a:xfrm rot="2768400">
                    <a:off x="-198360" y="20260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57" name="CustomShape 14"/>
                  <p:cNvSpPr/>
                  <p:nvPr/>
                </p:nvSpPr>
                <p:spPr>
                  <a:xfrm rot="2768400">
                    <a:off x="-80640" y="25030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158" name="Group 15"/>
                <p:cNvGrpSpPr/>
                <p:nvPr/>
              </p:nvGrpSpPr>
              <p:grpSpPr>
                <a:xfrm>
                  <a:off x="651960" y="1373400"/>
                  <a:ext cx="1548000" cy="2154600"/>
                  <a:chOff x="651960" y="1373400"/>
                  <a:chExt cx="1548000" cy="2154600"/>
                </a:xfrm>
              </p:grpSpPr>
              <p:sp>
                <p:nvSpPr>
                  <p:cNvPr id="159" name="CustomShape 16"/>
                  <p:cNvSpPr/>
                  <p:nvPr/>
                </p:nvSpPr>
                <p:spPr>
                  <a:xfrm rot="2768400">
                    <a:off x="1443600" y="16308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60" name="CustomShape 17"/>
                  <p:cNvSpPr/>
                  <p:nvPr/>
                </p:nvSpPr>
                <p:spPr>
                  <a:xfrm rot="2768400">
                    <a:off x="1560960" y="21078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61" name="CustomShape 18"/>
                  <p:cNvSpPr/>
                  <p:nvPr/>
                </p:nvSpPr>
                <p:spPr>
                  <a:xfrm rot="2768400">
                    <a:off x="971640" y="14943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62" name="CustomShape 19"/>
                  <p:cNvSpPr/>
                  <p:nvPr/>
                </p:nvSpPr>
                <p:spPr>
                  <a:xfrm rot="2768400">
                    <a:off x="1089360" y="19713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63" name="CustomShape 20"/>
                  <p:cNvSpPr/>
                  <p:nvPr/>
                </p:nvSpPr>
                <p:spPr>
                  <a:xfrm rot="2768400">
                    <a:off x="1216440" y="24386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64" name="CustomShape 21"/>
                  <p:cNvSpPr/>
                  <p:nvPr/>
                </p:nvSpPr>
                <p:spPr>
                  <a:xfrm rot="2768400">
                    <a:off x="1334160" y="29156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65" name="CustomShape 22"/>
                  <p:cNvSpPr/>
                  <p:nvPr/>
                </p:nvSpPr>
                <p:spPr>
                  <a:xfrm rot="2768400">
                    <a:off x="744840" y="23022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66" name="CustomShape 23"/>
                  <p:cNvSpPr/>
                  <p:nvPr/>
                </p:nvSpPr>
                <p:spPr>
                  <a:xfrm rot="2768400">
                    <a:off x="862200" y="27792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167" name="Group 24"/>
                <p:cNvGrpSpPr/>
                <p:nvPr/>
              </p:nvGrpSpPr>
              <p:grpSpPr>
                <a:xfrm>
                  <a:off x="-768960" y="2712240"/>
                  <a:ext cx="1548000" cy="2154240"/>
                  <a:chOff x="-768960" y="2712240"/>
                  <a:chExt cx="1548000" cy="2154240"/>
                </a:xfrm>
              </p:grpSpPr>
              <p:sp>
                <p:nvSpPr>
                  <p:cNvPr id="168" name="CustomShape 25"/>
                  <p:cNvSpPr/>
                  <p:nvPr/>
                </p:nvSpPr>
                <p:spPr>
                  <a:xfrm rot="2768400">
                    <a:off x="22320" y="29696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69" name="CustomShape 26"/>
                  <p:cNvSpPr/>
                  <p:nvPr/>
                </p:nvSpPr>
                <p:spPr>
                  <a:xfrm rot="2768400">
                    <a:off x="140040" y="34462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70" name="CustomShape 27"/>
                  <p:cNvSpPr/>
                  <p:nvPr/>
                </p:nvSpPr>
                <p:spPr>
                  <a:xfrm rot="2768400">
                    <a:off x="-448920" y="28332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71" name="CustomShape 28"/>
                  <p:cNvSpPr/>
                  <p:nvPr/>
                </p:nvSpPr>
                <p:spPr>
                  <a:xfrm rot="2768400">
                    <a:off x="-331560" y="33098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72" name="CustomShape 29"/>
                  <p:cNvSpPr/>
                  <p:nvPr/>
                </p:nvSpPr>
                <p:spPr>
                  <a:xfrm rot="2768400">
                    <a:off x="-204120" y="37774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73" name="CustomShape 30"/>
                  <p:cNvSpPr/>
                  <p:nvPr/>
                </p:nvSpPr>
                <p:spPr>
                  <a:xfrm rot="2768400">
                    <a:off x="-86400" y="42541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74" name="CustomShape 31"/>
                  <p:cNvSpPr/>
                  <p:nvPr/>
                </p:nvSpPr>
                <p:spPr>
                  <a:xfrm rot="2768400">
                    <a:off x="-675720" y="36406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75" name="CustomShape 32"/>
                  <p:cNvSpPr/>
                  <p:nvPr/>
                </p:nvSpPr>
                <p:spPr>
                  <a:xfrm rot="2768400">
                    <a:off x="-558360" y="41176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176" name="Group 33"/>
                <p:cNvGrpSpPr/>
                <p:nvPr/>
              </p:nvGrpSpPr>
              <p:grpSpPr>
                <a:xfrm>
                  <a:off x="174600" y="2988360"/>
                  <a:ext cx="1548000" cy="2154240"/>
                  <a:chOff x="174600" y="2988360"/>
                  <a:chExt cx="1548000" cy="2154240"/>
                </a:xfrm>
              </p:grpSpPr>
              <p:sp>
                <p:nvSpPr>
                  <p:cNvPr id="177" name="CustomShape 34"/>
                  <p:cNvSpPr/>
                  <p:nvPr/>
                </p:nvSpPr>
                <p:spPr>
                  <a:xfrm rot="2768400">
                    <a:off x="965880" y="32457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78" name="CustomShape 35"/>
                  <p:cNvSpPr/>
                  <p:nvPr/>
                </p:nvSpPr>
                <p:spPr>
                  <a:xfrm rot="2768400">
                    <a:off x="1083600" y="37224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79" name="CustomShape 36"/>
                  <p:cNvSpPr/>
                  <p:nvPr/>
                </p:nvSpPr>
                <p:spPr>
                  <a:xfrm rot="2768400">
                    <a:off x="494280" y="31093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80" name="CustomShape 37"/>
                  <p:cNvSpPr/>
                  <p:nvPr/>
                </p:nvSpPr>
                <p:spPr>
                  <a:xfrm rot="2768400">
                    <a:off x="611640" y="35859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81" name="CustomShape 38"/>
                  <p:cNvSpPr/>
                  <p:nvPr/>
                </p:nvSpPr>
                <p:spPr>
                  <a:xfrm rot="2768400">
                    <a:off x="739080" y="40536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82" name="CustomShape 39"/>
                  <p:cNvSpPr/>
                  <p:nvPr/>
                </p:nvSpPr>
                <p:spPr>
                  <a:xfrm rot="2768400">
                    <a:off x="856800" y="45302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83" name="CustomShape 40"/>
                  <p:cNvSpPr/>
                  <p:nvPr/>
                </p:nvSpPr>
                <p:spPr>
                  <a:xfrm rot="2768400">
                    <a:off x="267480" y="39171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84" name="CustomShape 41"/>
                  <p:cNvSpPr/>
                  <p:nvPr/>
                </p:nvSpPr>
                <p:spPr>
                  <a:xfrm rot="2768400">
                    <a:off x="384840" y="43938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</p:grpSp>
          <p:grpSp>
            <p:nvGrpSpPr>
              <p:cNvPr id="185" name="Group 42"/>
              <p:cNvGrpSpPr/>
              <p:nvPr/>
            </p:nvGrpSpPr>
            <p:grpSpPr>
              <a:xfrm>
                <a:off x="1112040" y="1652400"/>
                <a:ext cx="2968920" cy="4045320"/>
                <a:chOff x="1112040" y="1652400"/>
                <a:chExt cx="2968920" cy="4045320"/>
              </a:xfrm>
            </p:grpSpPr>
            <p:grpSp>
              <p:nvGrpSpPr>
                <p:cNvPr id="186" name="Group 43"/>
                <p:cNvGrpSpPr/>
                <p:nvPr/>
              </p:nvGrpSpPr>
              <p:grpSpPr>
                <a:xfrm>
                  <a:off x="1589400" y="1652400"/>
                  <a:ext cx="1548000" cy="2154240"/>
                  <a:chOff x="1589400" y="1652400"/>
                  <a:chExt cx="1548000" cy="2154240"/>
                </a:xfrm>
              </p:grpSpPr>
              <p:sp>
                <p:nvSpPr>
                  <p:cNvPr id="187" name="CustomShape 44"/>
                  <p:cNvSpPr/>
                  <p:nvPr/>
                </p:nvSpPr>
                <p:spPr>
                  <a:xfrm rot="2768400">
                    <a:off x="2381040" y="19098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88" name="CustomShape 45"/>
                  <p:cNvSpPr/>
                  <p:nvPr/>
                </p:nvSpPr>
                <p:spPr>
                  <a:xfrm rot="2768400">
                    <a:off x="2498400" y="23864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89" name="CustomShape 46"/>
                  <p:cNvSpPr/>
                  <p:nvPr/>
                </p:nvSpPr>
                <p:spPr>
                  <a:xfrm rot="2768400">
                    <a:off x="1909080" y="17733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90" name="CustomShape 47"/>
                  <p:cNvSpPr/>
                  <p:nvPr/>
                </p:nvSpPr>
                <p:spPr>
                  <a:xfrm rot="2768400">
                    <a:off x="2026800" y="22500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91" name="CustomShape 48"/>
                  <p:cNvSpPr/>
                  <p:nvPr/>
                </p:nvSpPr>
                <p:spPr>
                  <a:xfrm rot="2768400">
                    <a:off x="2154240" y="27176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92" name="CustomShape 49"/>
                  <p:cNvSpPr/>
                  <p:nvPr/>
                </p:nvSpPr>
                <p:spPr>
                  <a:xfrm rot="2768400">
                    <a:off x="2271600" y="31942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93" name="CustomShape 50"/>
                  <p:cNvSpPr/>
                  <p:nvPr/>
                </p:nvSpPr>
                <p:spPr>
                  <a:xfrm rot="2768400">
                    <a:off x="1682280" y="25812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94" name="CustomShape 51"/>
                  <p:cNvSpPr/>
                  <p:nvPr/>
                </p:nvSpPr>
                <p:spPr>
                  <a:xfrm rot="2768400">
                    <a:off x="1800000" y="30578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195" name="Group 52"/>
                <p:cNvGrpSpPr/>
                <p:nvPr/>
              </p:nvGrpSpPr>
              <p:grpSpPr>
                <a:xfrm>
                  <a:off x="2532960" y="1928520"/>
                  <a:ext cx="1548000" cy="2154240"/>
                  <a:chOff x="2532960" y="1928520"/>
                  <a:chExt cx="1548000" cy="2154240"/>
                </a:xfrm>
              </p:grpSpPr>
              <p:sp>
                <p:nvSpPr>
                  <p:cNvPr id="196" name="CustomShape 53"/>
                  <p:cNvSpPr/>
                  <p:nvPr/>
                </p:nvSpPr>
                <p:spPr>
                  <a:xfrm rot="2768400">
                    <a:off x="3324600" y="21859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97" name="CustomShape 54"/>
                  <p:cNvSpPr/>
                  <p:nvPr/>
                </p:nvSpPr>
                <p:spPr>
                  <a:xfrm rot="2768400">
                    <a:off x="3441960" y="26629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98" name="CustomShape 55"/>
                  <p:cNvSpPr/>
                  <p:nvPr/>
                </p:nvSpPr>
                <p:spPr>
                  <a:xfrm rot="2768400">
                    <a:off x="2852640" y="20494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199" name="CustomShape 56"/>
                  <p:cNvSpPr/>
                  <p:nvPr/>
                </p:nvSpPr>
                <p:spPr>
                  <a:xfrm rot="2768400">
                    <a:off x="2970360" y="25261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00" name="CustomShape 57"/>
                  <p:cNvSpPr/>
                  <p:nvPr/>
                </p:nvSpPr>
                <p:spPr>
                  <a:xfrm rot="2768400">
                    <a:off x="3097440" y="29937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01" name="CustomShape 58"/>
                  <p:cNvSpPr/>
                  <p:nvPr/>
                </p:nvSpPr>
                <p:spPr>
                  <a:xfrm rot="2768400">
                    <a:off x="3215160" y="34704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02" name="CustomShape 59"/>
                  <p:cNvSpPr/>
                  <p:nvPr/>
                </p:nvSpPr>
                <p:spPr>
                  <a:xfrm rot="2768400">
                    <a:off x="2625840" y="28573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03" name="CustomShape 60"/>
                  <p:cNvSpPr/>
                  <p:nvPr/>
                </p:nvSpPr>
                <p:spPr>
                  <a:xfrm rot="2768400">
                    <a:off x="2743560" y="33339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204" name="Group 61"/>
                <p:cNvGrpSpPr/>
                <p:nvPr/>
              </p:nvGrpSpPr>
              <p:grpSpPr>
                <a:xfrm>
                  <a:off x="1112040" y="3267000"/>
                  <a:ext cx="1548000" cy="2154600"/>
                  <a:chOff x="1112040" y="3267000"/>
                  <a:chExt cx="1548000" cy="2154600"/>
                </a:xfrm>
              </p:grpSpPr>
              <p:sp>
                <p:nvSpPr>
                  <p:cNvPr id="205" name="CustomShape 62"/>
                  <p:cNvSpPr/>
                  <p:nvPr/>
                </p:nvSpPr>
                <p:spPr>
                  <a:xfrm rot="2768400">
                    <a:off x="1903320" y="35244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06" name="CustomShape 63"/>
                  <p:cNvSpPr/>
                  <p:nvPr/>
                </p:nvSpPr>
                <p:spPr>
                  <a:xfrm rot="2768400">
                    <a:off x="2021040" y="40014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07" name="CustomShape 64"/>
                  <p:cNvSpPr/>
                  <p:nvPr/>
                </p:nvSpPr>
                <p:spPr>
                  <a:xfrm rot="2768400">
                    <a:off x="1431720" y="33879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08" name="CustomShape 65"/>
                  <p:cNvSpPr/>
                  <p:nvPr/>
                </p:nvSpPr>
                <p:spPr>
                  <a:xfrm rot="2768400">
                    <a:off x="1549440" y="38649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09" name="CustomShape 66"/>
                  <p:cNvSpPr/>
                  <p:nvPr/>
                </p:nvSpPr>
                <p:spPr>
                  <a:xfrm rot="2768400">
                    <a:off x="1676520" y="43322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10" name="CustomShape 67"/>
                  <p:cNvSpPr/>
                  <p:nvPr/>
                </p:nvSpPr>
                <p:spPr>
                  <a:xfrm rot="2768400">
                    <a:off x="1794240" y="48092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11" name="CustomShape 68"/>
                  <p:cNvSpPr/>
                  <p:nvPr/>
                </p:nvSpPr>
                <p:spPr>
                  <a:xfrm rot="2768400">
                    <a:off x="1204920" y="41958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12" name="CustomShape 69"/>
                  <p:cNvSpPr/>
                  <p:nvPr/>
                </p:nvSpPr>
                <p:spPr>
                  <a:xfrm rot="2768400">
                    <a:off x="1322280" y="46728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213" name="Group 70"/>
                <p:cNvGrpSpPr/>
                <p:nvPr/>
              </p:nvGrpSpPr>
              <p:grpSpPr>
                <a:xfrm>
                  <a:off x="2055600" y="3543120"/>
                  <a:ext cx="1548000" cy="2154600"/>
                  <a:chOff x="2055600" y="3543120"/>
                  <a:chExt cx="1548000" cy="2154600"/>
                </a:xfrm>
              </p:grpSpPr>
              <p:sp>
                <p:nvSpPr>
                  <p:cNvPr id="214" name="CustomShape 71"/>
                  <p:cNvSpPr/>
                  <p:nvPr/>
                </p:nvSpPr>
                <p:spPr>
                  <a:xfrm rot="2768400">
                    <a:off x="2846880" y="38005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15" name="CustomShape 72"/>
                  <p:cNvSpPr/>
                  <p:nvPr/>
                </p:nvSpPr>
                <p:spPr>
                  <a:xfrm rot="2768400">
                    <a:off x="2964600" y="42775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16" name="CustomShape 73"/>
                  <p:cNvSpPr/>
                  <p:nvPr/>
                </p:nvSpPr>
                <p:spPr>
                  <a:xfrm rot="2768400">
                    <a:off x="2375280" y="36640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17" name="CustomShape 74"/>
                  <p:cNvSpPr/>
                  <p:nvPr/>
                </p:nvSpPr>
                <p:spPr>
                  <a:xfrm rot="2768400">
                    <a:off x="2492640" y="41410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18" name="CustomShape 75"/>
                  <p:cNvSpPr/>
                  <p:nvPr/>
                </p:nvSpPr>
                <p:spPr>
                  <a:xfrm rot="2768400">
                    <a:off x="2620080" y="46083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19" name="CustomShape 76"/>
                  <p:cNvSpPr/>
                  <p:nvPr/>
                </p:nvSpPr>
                <p:spPr>
                  <a:xfrm rot="2768400">
                    <a:off x="2737800" y="50853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20" name="CustomShape 77"/>
                  <p:cNvSpPr/>
                  <p:nvPr/>
                </p:nvSpPr>
                <p:spPr>
                  <a:xfrm rot="2768400">
                    <a:off x="2148480" y="44719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21" name="CustomShape 78"/>
                  <p:cNvSpPr/>
                  <p:nvPr/>
                </p:nvSpPr>
                <p:spPr>
                  <a:xfrm rot="2768400">
                    <a:off x="2265840" y="49489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</p:grpSp>
          <p:grpSp>
            <p:nvGrpSpPr>
              <p:cNvPr id="222" name="Group 79"/>
              <p:cNvGrpSpPr/>
              <p:nvPr/>
            </p:nvGrpSpPr>
            <p:grpSpPr>
              <a:xfrm>
                <a:off x="-1714680" y="4341600"/>
                <a:ext cx="2968920" cy="4045320"/>
                <a:chOff x="-1714680" y="4341600"/>
                <a:chExt cx="2968920" cy="4045320"/>
              </a:xfrm>
            </p:grpSpPr>
            <p:grpSp>
              <p:nvGrpSpPr>
                <p:cNvPr id="223" name="Group 80"/>
                <p:cNvGrpSpPr/>
                <p:nvPr/>
              </p:nvGrpSpPr>
              <p:grpSpPr>
                <a:xfrm>
                  <a:off x="-1237320" y="4341600"/>
                  <a:ext cx="1548000" cy="2154600"/>
                  <a:chOff x="-1237320" y="4341600"/>
                  <a:chExt cx="1548000" cy="2154600"/>
                </a:xfrm>
              </p:grpSpPr>
              <p:sp>
                <p:nvSpPr>
                  <p:cNvPr id="224" name="CustomShape 81"/>
                  <p:cNvSpPr/>
                  <p:nvPr/>
                </p:nvSpPr>
                <p:spPr>
                  <a:xfrm rot="2768400">
                    <a:off x="-445320" y="45990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25" name="CustomShape 82"/>
                  <p:cNvSpPr/>
                  <p:nvPr/>
                </p:nvSpPr>
                <p:spPr>
                  <a:xfrm rot="2768400">
                    <a:off x="-327960" y="50760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26" name="CustomShape 83"/>
                  <p:cNvSpPr/>
                  <p:nvPr/>
                </p:nvSpPr>
                <p:spPr>
                  <a:xfrm rot="2768400">
                    <a:off x="-917280" y="44625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27" name="CustomShape 84"/>
                  <p:cNvSpPr/>
                  <p:nvPr/>
                </p:nvSpPr>
                <p:spPr>
                  <a:xfrm rot="2768400">
                    <a:off x="-799560" y="49395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28" name="CustomShape 85"/>
                  <p:cNvSpPr/>
                  <p:nvPr/>
                </p:nvSpPr>
                <p:spPr>
                  <a:xfrm rot="2768400">
                    <a:off x="-672120" y="54068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29" name="CustomShape 86"/>
                  <p:cNvSpPr/>
                  <p:nvPr/>
                </p:nvSpPr>
                <p:spPr>
                  <a:xfrm rot="2768400">
                    <a:off x="-554760" y="58838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30" name="CustomShape 87"/>
                  <p:cNvSpPr/>
                  <p:nvPr/>
                </p:nvSpPr>
                <p:spPr>
                  <a:xfrm rot="2768400">
                    <a:off x="-1144080" y="52704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31" name="CustomShape 88"/>
                  <p:cNvSpPr/>
                  <p:nvPr/>
                </p:nvSpPr>
                <p:spPr>
                  <a:xfrm rot="2768400">
                    <a:off x="-1026360" y="57474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232" name="Group 89"/>
                <p:cNvGrpSpPr/>
                <p:nvPr/>
              </p:nvGrpSpPr>
              <p:grpSpPr>
                <a:xfrm>
                  <a:off x="-293760" y="4617720"/>
                  <a:ext cx="1548000" cy="2154600"/>
                  <a:chOff x="-293760" y="4617720"/>
                  <a:chExt cx="1548000" cy="2154600"/>
                </a:xfrm>
              </p:grpSpPr>
              <p:sp>
                <p:nvSpPr>
                  <p:cNvPr id="233" name="CustomShape 90"/>
                  <p:cNvSpPr/>
                  <p:nvPr/>
                </p:nvSpPr>
                <p:spPr>
                  <a:xfrm rot="2768400">
                    <a:off x="497880" y="48751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34" name="CustomShape 91"/>
                  <p:cNvSpPr/>
                  <p:nvPr/>
                </p:nvSpPr>
                <p:spPr>
                  <a:xfrm rot="2768400">
                    <a:off x="615240" y="53521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35" name="CustomShape 92"/>
                  <p:cNvSpPr/>
                  <p:nvPr/>
                </p:nvSpPr>
                <p:spPr>
                  <a:xfrm rot="2768400">
                    <a:off x="25920" y="47386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36" name="CustomShape 93"/>
                  <p:cNvSpPr/>
                  <p:nvPr/>
                </p:nvSpPr>
                <p:spPr>
                  <a:xfrm rot="2768400">
                    <a:off x="143640" y="52156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37" name="CustomShape 94"/>
                  <p:cNvSpPr/>
                  <p:nvPr/>
                </p:nvSpPr>
                <p:spPr>
                  <a:xfrm rot="2768400">
                    <a:off x="270720" y="56829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38" name="CustomShape 95"/>
                  <p:cNvSpPr/>
                  <p:nvPr/>
                </p:nvSpPr>
                <p:spPr>
                  <a:xfrm rot="2768400">
                    <a:off x="388440" y="61599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39" name="CustomShape 96"/>
                  <p:cNvSpPr/>
                  <p:nvPr/>
                </p:nvSpPr>
                <p:spPr>
                  <a:xfrm rot="2768400">
                    <a:off x="-200520" y="55465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40" name="CustomShape 97"/>
                  <p:cNvSpPr/>
                  <p:nvPr/>
                </p:nvSpPr>
                <p:spPr>
                  <a:xfrm rot="2768400">
                    <a:off x="-82800" y="60235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241" name="Group 98"/>
                <p:cNvGrpSpPr/>
                <p:nvPr/>
              </p:nvGrpSpPr>
              <p:grpSpPr>
                <a:xfrm>
                  <a:off x="-1714680" y="5956560"/>
                  <a:ext cx="1548000" cy="2154240"/>
                  <a:chOff x="-1714680" y="5956560"/>
                  <a:chExt cx="1548000" cy="2154240"/>
                </a:xfrm>
              </p:grpSpPr>
              <p:sp>
                <p:nvSpPr>
                  <p:cNvPr id="242" name="CustomShape 99"/>
                  <p:cNvSpPr/>
                  <p:nvPr/>
                </p:nvSpPr>
                <p:spPr>
                  <a:xfrm rot="2768400">
                    <a:off x="-923040" y="62139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43" name="CustomShape 100"/>
                  <p:cNvSpPr/>
                  <p:nvPr/>
                </p:nvSpPr>
                <p:spPr>
                  <a:xfrm rot="2768400">
                    <a:off x="-805320" y="66906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44" name="CustomShape 101"/>
                  <p:cNvSpPr/>
                  <p:nvPr/>
                </p:nvSpPr>
                <p:spPr>
                  <a:xfrm rot="2768400">
                    <a:off x="-1394640" y="60775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45" name="CustomShape 102"/>
                  <p:cNvSpPr/>
                  <p:nvPr/>
                </p:nvSpPr>
                <p:spPr>
                  <a:xfrm rot="2768400">
                    <a:off x="-1276920" y="65541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46" name="CustomShape 103"/>
                  <p:cNvSpPr/>
                  <p:nvPr/>
                </p:nvSpPr>
                <p:spPr>
                  <a:xfrm rot="2768400">
                    <a:off x="-1149840" y="70218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47" name="CustomShape 104"/>
                  <p:cNvSpPr/>
                  <p:nvPr/>
                </p:nvSpPr>
                <p:spPr>
                  <a:xfrm rot="2768400">
                    <a:off x="-1032120" y="74984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48" name="CustomShape 105"/>
                  <p:cNvSpPr/>
                  <p:nvPr/>
                </p:nvSpPr>
                <p:spPr>
                  <a:xfrm rot="2768400">
                    <a:off x="-1621440" y="68850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49" name="CustomShape 106"/>
                  <p:cNvSpPr/>
                  <p:nvPr/>
                </p:nvSpPr>
                <p:spPr>
                  <a:xfrm rot="2768400">
                    <a:off x="-1504080" y="73620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250" name="Group 107"/>
                <p:cNvGrpSpPr/>
                <p:nvPr/>
              </p:nvGrpSpPr>
              <p:grpSpPr>
                <a:xfrm>
                  <a:off x="-771120" y="6232680"/>
                  <a:ext cx="1548000" cy="2154240"/>
                  <a:chOff x="-771120" y="6232680"/>
                  <a:chExt cx="1548000" cy="2154240"/>
                </a:xfrm>
              </p:grpSpPr>
              <p:sp>
                <p:nvSpPr>
                  <p:cNvPr id="251" name="CustomShape 108"/>
                  <p:cNvSpPr/>
                  <p:nvPr/>
                </p:nvSpPr>
                <p:spPr>
                  <a:xfrm rot="2768400">
                    <a:off x="19800" y="65091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52" name="CustomShape 109"/>
                  <p:cNvSpPr/>
                  <p:nvPr/>
                </p:nvSpPr>
                <p:spPr>
                  <a:xfrm rot="2768400">
                    <a:off x="137880" y="69667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53" name="CustomShape 110"/>
                  <p:cNvSpPr/>
                  <p:nvPr/>
                </p:nvSpPr>
                <p:spPr>
                  <a:xfrm rot="2768400">
                    <a:off x="-451080" y="63536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54" name="CustomShape 111"/>
                  <p:cNvSpPr/>
                  <p:nvPr/>
                </p:nvSpPr>
                <p:spPr>
                  <a:xfrm rot="2768400">
                    <a:off x="-333720" y="68302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55" name="CustomShape 112"/>
                  <p:cNvSpPr/>
                  <p:nvPr/>
                </p:nvSpPr>
                <p:spPr>
                  <a:xfrm rot="2768400">
                    <a:off x="-206280" y="72979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56" name="CustomShape 113"/>
                  <p:cNvSpPr/>
                  <p:nvPr/>
                </p:nvSpPr>
                <p:spPr>
                  <a:xfrm rot="2768400">
                    <a:off x="-88560" y="77745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57" name="CustomShape 114"/>
                  <p:cNvSpPr/>
                  <p:nvPr/>
                </p:nvSpPr>
                <p:spPr>
                  <a:xfrm rot="2768400">
                    <a:off x="-677880" y="71614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58" name="CustomShape 115"/>
                  <p:cNvSpPr/>
                  <p:nvPr/>
                </p:nvSpPr>
                <p:spPr>
                  <a:xfrm rot="2768400">
                    <a:off x="-560520" y="76381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</p:grpSp>
          <p:grpSp>
            <p:nvGrpSpPr>
              <p:cNvPr id="259" name="Group 116"/>
              <p:cNvGrpSpPr/>
              <p:nvPr/>
            </p:nvGrpSpPr>
            <p:grpSpPr>
              <a:xfrm>
                <a:off x="178920" y="4894200"/>
                <a:ext cx="2968920" cy="4045320"/>
                <a:chOff x="178920" y="4894200"/>
                <a:chExt cx="2968920" cy="4045320"/>
              </a:xfrm>
            </p:grpSpPr>
            <p:grpSp>
              <p:nvGrpSpPr>
                <p:cNvPr id="260" name="Group 117"/>
                <p:cNvGrpSpPr/>
                <p:nvPr/>
              </p:nvGrpSpPr>
              <p:grpSpPr>
                <a:xfrm>
                  <a:off x="656280" y="4894200"/>
                  <a:ext cx="1548000" cy="2154240"/>
                  <a:chOff x="656280" y="4894200"/>
                  <a:chExt cx="1548000" cy="2154240"/>
                </a:xfrm>
              </p:grpSpPr>
              <p:sp>
                <p:nvSpPr>
                  <p:cNvPr id="261" name="CustomShape 118"/>
                  <p:cNvSpPr/>
                  <p:nvPr/>
                </p:nvSpPr>
                <p:spPr>
                  <a:xfrm rot="2768400">
                    <a:off x="1447560" y="51516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62" name="CustomShape 119"/>
                  <p:cNvSpPr/>
                  <p:nvPr/>
                </p:nvSpPr>
                <p:spPr>
                  <a:xfrm rot="2768400">
                    <a:off x="1565280" y="56282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63" name="CustomShape 120"/>
                  <p:cNvSpPr/>
                  <p:nvPr/>
                </p:nvSpPr>
                <p:spPr>
                  <a:xfrm rot="2768400">
                    <a:off x="975960" y="50151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64" name="CustomShape 121"/>
                  <p:cNvSpPr/>
                  <p:nvPr/>
                </p:nvSpPr>
                <p:spPr>
                  <a:xfrm rot="2768400">
                    <a:off x="1093680" y="54918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65" name="CustomShape 122"/>
                  <p:cNvSpPr/>
                  <p:nvPr/>
                </p:nvSpPr>
                <p:spPr>
                  <a:xfrm rot="2768400">
                    <a:off x="1220760" y="59594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66" name="CustomShape 123"/>
                  <p:cNvSpPr/>
                  <p:nvPr/>
                </p:nvSpPr>
                <p:spPr>
                  <a:xfrm rot="2768400">
                    <a:off x="1338480" y="64360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67" name="CustomShape 124"/>
                  <p:cNvSpPr/>
                  <p:nvPr/>
                </p:nvSpPr>
                <p:spPr>
                  <a:xfrm rot="2768400">
                    <a:off x="749160" y="58230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68" name="CustomShape 125"/>
                  <p:cNvSpPr/>
                  <p:nvPr/>
                </p:nvSpPr>
                <p:spPr>
                  <a:xfrm rot="2768400">
                    <a:off x="866520" y="62996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269" name="Group 126"/>
                <p:cNvGrpSpPr/>
                <p:nvPr/>
              </p:nvGrpSpPr>
              <p:grpSpPr>
                <a:xfrm>
                  <a:off x="1599840" y="5170320"/>
                  <a:ext cx="1548000" cy="2154240"/>
                  <a:chOff x="1599840" y="5170320"/>
                  <a:chExt cx="1548000" cy="2154240"/>
                </a:xfrm>
              </p:grpSpPr>
              <p:sp>
                <p:nvSpPr>
                  <p:cNvPr id="270" name="CustomShape 127"/>
                  <p:cNvSpPr/>
                  <p:nvPr/>
                </p:nvSpPr>
                <p:spPr>
                  <a:xfrm rot="2768400">
                    <a:off x="2391120" y="54277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71" name="CustomShape 128"/>
                  <p:cNvSpPr/>
                  <p:nvPr/>
                </p:nvSpPr>
                <p:spPr>
                  <a:xfrm rot="2768400">
                    <a:off x="2508840" y="59047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72" name="CustomShape 129"/>
                  <p:cNvSpPr/>
                  <p:nvPr/>
                </p:nvSpPr>
                <p:spPr>
                  <a:xfrm rot="2768400">
                    <a:off x="1919520" y="52912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73" name="CustomShape 130"/>
                  <p:cNvSpPr/>
                  <p:nvPr/>
                </p:nvSpPr>
                <p:spPr>
                  <a:xfrm rot="2768400">
                    <a:off x="2036880" y="57679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74" name="CustomShape 131"/>
                  <p:cNvSpPr/>
                  <p:nvPr/>
                </p:nvSpPr>
                <p:spPr>
                  <a:xfrm rot="2768400">
                    <a:off x="2164320" y="62355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75" name="CustomShape 132"/>
                  <p:cNvSpPr/>
                  <p:nvPr/>
                </p:nvSpPr>
                <p:spPr>
                  <a:xfrm rot="2768400">
                    <a:off x="2282040" y="67122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76" name="CustomShape 133"/>
                  <p:cNvSpPr/>
                  <p:nvPr/>
                </p:nvSpPr>
                <p:spPr>
                  <a:xfrm rot="2768400">
                    <a:off x="1692720" y="60991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77" name="CustomShape 134"/>
                  <p:cNvSpPr/>
                  <p:nvPr/>
                </p:nvSpPr>
                <p:spPr>
                  <a:xfrm rot="2768400">
                    <a:off x="1810080" y="65757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278" name="Group 135"/>
                <p:cNvGrpSpPr/>
                <p:nvPr/>
              </p:nvGrpSpPr>
              <p:grpSpPr>
                <a:xfrm>
                  <a:off x="178920" y="6508800"/>
                  <a:ext cx="1548000" cy="2154600"/>
                  <a:chOff x="178920" y="6508800"/>
                  <a:chExt cx="1548000" cy="2154600"/>
                </a:xfrm>
              </p:grpSpPr>
              <p:sp>
                <p:nvSpPr>
                  <p:cNvPr id="279" name="CustomShape 136"/>
                  <p:cNvSpPr/>
                  <p:nvPr/>
                </p:nvSpPr>
                <p:spPr>
                  <a:xfrm rot="2768400">
                    <a:off x="970200" y="67662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80" name="CustomShape 137"/>
                  <p:cNvSpPr/>
                  <p:nvPr/>
                </p:nvSpPr>
                <p:spPr>
                  <a:xfrm rot="2768400">
                    <a:off x="1087920" y="72432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81" name="CustomShape 138"/>
                  <p:cNvSpPr/>
                  <p:nvPr/>
                </p:nvSpPr>
                <p:spPr>
                  <a:xfrm rot="2768400">
                    <a:off x="498600" y="66297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82" name="CustomShape 139"/>
                  <p:cNvSpPr/>
                  <p:nvPr/>
                </p:nvSpPr>
                <p:spPr>
                  <a:xfrm rot="2768400">
                    <a:off x="615960" y="71067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83" name="CustomShape 140"/>
                  <p:cNvSpPr/>
                  <p:nvPr/>
                </p:nvSpPr>
                <p:spPr>
                  <a:xfrm rot="2768400">
                    <a:off x="743400" y="75740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84" name="CustomShape 141"/>
                  <p:cNvSpPr/>
                  <p:nvPr/>
                </p:nvSpPr>
                <p:spPr>
                  <a:xfrm rot="2768400">
                    <a:off x="861120" y="805104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85" name="CustomShape 142"/>
                  <p:cNvSpPr/>
                  <p:nvPr/>
                </p:nvSpPr>
                <p:spPr>
                  <a:xfrm rot="2768400">
                    <a:off x="271800" y="74376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86" name="CustomShape 143"/>
                  <p:cNvSpPr/>
                  <p:nvPr/>
                </p:nvSpPr>
                <p:spPr>
                  <a:xfrm rot="2768400">
                    <a:off x="389160" y="791460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  <p:grpSp>
              <p:nvGrpSpPr>
                <p:cNvPr id="287" name="Group 144"/>
                <p:cNvGrpSpPr/>
                <p:nvPr/>
              </p:nvGrpSpPr>
              <p:grpSpPr>
                <a:xfrm>
                  <a:off x="1122480" y="6784920"/>
                  <a:ext cx="1548000" cy="2154600"/>
                  <a:chOff x="1122480" y="6784920"/>
                  <a:chExt cx="1548000" cy="2154600"/>
                </a:xfrm>
              </p:grpSpPr>
              <p:sp>
                <p:nvSpPr>
                  <p:cNvPr id="288" name="CustomShape 145"/>
                  <p:cNvSpPr/>
                  <p:nvPr/>
                </p:nvSpPr>
                <p:spPr>
                  <a:xfrm rot="2768400">
                    <a:off x="1913760" y="70423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89" name="CustomShape 146"/>
                  <p:cNvSpPr/>
                  <p:nvPr/>
                </p:nvSpPr>
                <p:spPr>
                  <a:xfrm rot="2768400">
                    <a:off x="2031480" y="75193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90" name="CustomShape 147"/>
                  <p:cNvSpPr/>
                  <p:nvPr/>
                </p:nvSpPr>
                <p:spPr>
                  <a:xfrm rot="2768400">
                    <a:off x="1442160" y="69058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91" name="CustomShape 148"/>
                  <p:cNvSpPr/>
                  <p:nvPr/>
                </p:nvSpPr>
                <p:spPr>
                  <a:xfrm rot="2768400">
                    <a:off x="1559520" y="738288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92" name="CustomShape 149"/>
                  <p:cNvSpPr/>
                  <p:nvPr/>
                </p:nvSpPr>
                <p:spPr>
                  <a:xfrm rot="2768400">
                    <a:off x="1686960" y="78501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93" name="CustomShape 150"/>
                  <p:cNvSpPr/>
                  <p:nvPr/>
                </p:nvSpPr>
                <p:spPr>
                  <a:xfrm rot="2768400">
                    <a:off x="1804680" y="832716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94" name="CustomShape 151"/>
                  <p:cNvSpPr/>
                  <p:nvPr/>
                </p:nvSpPr>
                <p:spPr>
                  <a:xfrm rot="2768400">
                    <a:off x="1215360" y="77137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295" name="CustomShape 152"/>
                  <p:cNvSpPr/>
                  <p:nvPr/>
                </p:nvSpPr>
                <p:spPr>
                  <a:xfrm rot="2768400">
                    <a:off x="1332720" y="8190720"/>
                    <a:ext cx="545400" cy="49104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680">
                    <a:solidFill>
                      <a:srgbClr val="c1d1ec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</p:grpSp>
          </p:grpSp>
        </p:grpSp>
        <p:grpSp>
          <p:nvGrpSpPr>
            <p:cNvPr id="296" name="Group 153"/>
            <p:cNvGrpSpPr/>
            <p:nvPr/>
          </p:nvGrpSpPr>
          <p:grpSpPr>
            <a:xfrm>
              <a:off x="-2070000" y="-3600360"/>
              <a:ext cx="11210400" cy="16239960"/>
              <a:chOff x="-2070000" y="-3600360"/>
              <a:chExt cx="11210400" cy="16239960"/>
            </a:xfrm>
          </p:grpSpPr>
          <p:grpSp>
            <p:nvGrpSpPr>
              <p:cNvPr id="297" name="Group 154"/>
              <p:cNvGrpSpPr/>
              <p:nvPr/>
            </p:nvGrpSpPr>
            <p:grpSpPr>
              <a:xfrm>
                <a:off x="-2070000" y="2894040"/>
                <a:ext cx="5795640" cy="7842240"/>
                <a:chOff x="-2070000" y="2894040"/>
                <a:chExt cx="5795640" cy="7842240"/>
              </a:xfrm>
            </p:grpSpPr>
            <p:grpSp>
              <p:nvGrpSpPr>
                <p:cNvPr id="298" name="Group 155"/>
                <p:cNvGrpSpPr/>
                <p:nvPr/>
              </p:nvGrpSpPr>
              <p:grpSpPr>
                <a:xfrm>
                  <a:off x="-1124280" y="2894040"/>
                  <a:ext cx="2968920" cy="4045320"/>
                  <a:chOff x="-1124280" y="2894040"/>
                  <a:chExt cx="2968920" cy="4045320"/>
                </a:xfrm>
              </p:grpSpPr>
              <p:grpSp>
                <p:nvGrpSpPr>
                  <p:cNvPr id="299" name="Group 156"/>
                  <p:cNvGrpSpPr/>
                  <p:nvPr/>
                </p:nvGrpSpPr>
                <p:grpSpPr>
                  <a:xfrm>
                    <a:off x="-646920" y="2894040"/>
                    <a:ext cx="1548000" cy="2154240"/>
                    <a:chOff x="-646920" y="2894040"/>
                    <a:chExt cx="1548000" cy="2154240"/>
                  </a:xfrm>
                </p:grpSpPr>
                <p:sp>
                  <p:nvSpPr>
                    <p:cNvPr id="300" name="CustomShape 157"/>
                    <p:cNvSpPr/>
                    <p:nvPr/>
                  </p:nvSpPr>
                  <p:spPr>
                    <a:xfrm rot="2768400">
                      <a:off x="144360" y="3151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01" name="CustomShape 158"/>
                    <p:cNvSpPr/>
                    <p:nvPr/>
                  </p:nvSpPr>
                  <p:spPr>
                    <a:xfrm rot="2768400">
                      <a:off x="262080" y="3628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02" name="CustomShape 159"/>
                    <p:cNvSpPr/>
                    <p:nvPr/>
                  </p:nvSpPr>
                  <p:spPr>
                    <a:xfrm rot="2768400">
                      <a:off x="-326880" y="3015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03" name="CustomShape 160"/>
                    <p:cNvSpPr/>
                    <p:nvPr/>
                  </p:nvSpPr>
                  <p:spPr>
                    <a:xfrm rot="2768400">
                      <a:off x="-209520" y="3491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04" name="CustomShape 161"/>
                    <p:cNvSpPr/>
                    <p:nvPr/>
                  </p:nvSpPr>
                  <p:spPr>
                    <a:xfrm rot="2768400">
                      <a:off x="-82080" y="3959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05" name="CustomShape 162"/>
                    <p:cNvSpPr/>
                    <p:nvPr/>
                  </p:nvSpPr>
                  <p:spPr>
                    <a:xfrm rot="2768400">
                      <a:off x="35280" y="4435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06" name="CustomShape 163"/>
                    <p:cNvSpPr/>
                    <p:nvPr/>
                  </p:nvSpPr>
                  <p:spPr>
                    <a:xfrm rot="2768400">
                      <a:off x="-553680" y="3822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07" name="CustomShape 164"/>
                    <p:cNvSpPr/>
                    <p:nvPr/>
                  </p:nvSpPr>
                  <p:spPr>
                    <a:xfrm rot="2768400">
                      <a:off x="-436320" y="4299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308" name="Group 165"/>
                  <p:cNvGrpSpPr/>
                  <p:nvPr/>
                </p:nvGrpSpPr>
                <p:grpSpPr>
                  <a:xfrm>
                    <a:off x="296640" y="3170160"/>
                    <a:ext cx="1548000" cy="2154600"/>
                    <a:chOff x="296640" y="3170160"/>
                    <a:chExt cx="1548000" cy="2154600"/>
                  </a:xfrm>
                </p:grpSpPr>
                <p:sp>
                  <p:nvSpPr>
                    <p:cNvPr id="309" name="CustomShape 166"/>
                    <p:cNvSpPr/>
                    <p:nvPr/>
                  </p:nvSpPr>
                  <p:spPr>
                    <a:xfrm rot="2768400">
                      <a:off x="1087920" y="3427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10" name="CustomShape 167"/>
                    <p:cNvSpPr/>
                    <p:nvPr/>
                  </p:nvSpPr>
                  <p:spPr>
                    <a:xfrm rot="2768400">
                      <a:off x="1205640" y="3904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11" name="CustomShape 168"/>
                    <p:cNvSpPr/>
                    <p:nvPr/>
                  </p:nvSpPr>
                  <p:spPr>
                    <a:xfrm rot="2768400">
                      <a:off x="616320" y="3291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12" name="CustomShape 169"/>
                    <p:cNvSpPr/>
                    <p:nvPr/>
                  </p:nvSpPr>
                  <p:spPr>
                    <a:xfrm rot="2768400">
                      <a:off x="733680" y="3768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13" name="CustomShape 170"/>
                    <p:cNvSpPr/>
                    <p:nvPr/>
                  </p:nvSpPr>
                  <p:spPr>
                    <a:xfrm rot="2768400">
                      <a:off x="861120" y="4235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14" name="CustomShape 171"/>
                    <p:cNvSpPr/>
                    <p:nvPr/>
                  </p:nvSpPr>
                  <p:spPr>
                    <a:xfrm rot="2768400">
                      <a:off x="978840" y="4712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15" name="CustomShape 172"/>
                    <p:cNvSpPr/>
                    <p:nvPr/>
                  </p:nvSpPr>
                  <p:spPr>
                    <a:xfrm rot="2768400">
                      <a:off x="389520" y="4098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16" name="CustomShape 173"/>
                    <p:cNvSpPr/>
                    <p:nvPr/>
                  </p:nvSpPr>
                  <p:spPr>
                    <a:xfrm rot="2768400">
                      <a:off x="506880" y="4575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317" name="Group 174"/>
                  <p:cNvGrpSpPr/>
                  <p:nvPr/>
                </p:nvGrpSpPr>
                <p:grpSpPr>
                  <a:xfrm>
                    <a:off x="-1124280" y="4508640"/>
                    <a:ext cx="1548000" cy="2154600"/>
                    <a:chOff x="-1124280" y="4508640"/>
                    <a:chExt cx="1548000" cy="2154600"/>
                  </a:xfrm>
                </p:grpSpPr>
                <p:sp>
                  <p:nvSpPr>
                    <p:cNvPr id="318" name="CustomShape 175"/>
                    <p:cNvSpPr/>
                    <p:nvPr/>
                  </p:nvSpPr>
                  <p:spPr>
                    <a:xfrm rot="2768400">
                      <a:off x="-332640" y="4766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19" name="CustomShape 176"/>
                    <p:cNvSpPr/>
                    <p:nvPr/>
                  </p:nvSpPr>
                  <p:spPr>
                    <a:xfrm rot="2768400">
                      <a:off x="-214920" y="5243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20" name="CustomShape 177"/>
                    <p:cNvSpPr/>
                    <p:nvPr/>
                  </p:nvSpPr>
                  <p:spPr>
                    <a:xfrm rot="2768400">
                      <a:off x="-804240" y="4629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21" name="CustomShape 178"/>
                    <p:cNvSpPr/>
                    <p:nvPr/>
                  </p:nvSpPr>
                  <p:spPr>
                    <a:xfrm rot="2768400">
                      <a:off x="-686880" y="5106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22" name="CustomShape 179"/>
                    <p:cNvSpPr/>
                    <p:nvPr/>
                  </p:nvSpPr>
                  <p:spPr>
                    <a:xfrm rot="2768400">
                      <a:off x="-559440" y="5573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23" name="CustomShape 180"/>
                    <p:cNvSpPr/>
                    <p:nvPr/>
                  </p:nvSpPr>
                  <p:spPr>
                    <a:xfrm rot="2768400">
                      <a:off x="-441720" y="6050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24" name="CustomShape 181"/>
                    <p:cNvSpPr/>
                    <p:nvPr/>
                  </p:nvSpPr>
                  <p:spPr>
                    <a:xfrm rot="2768400">
                      <a:off x="-1031040" y="5437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25" name="CustomShape 182"/>
                    <p:cNvSpPr/>
                    <p:nvPr/>
                  </p:nvSpPr>
                  <p:spPr>
                    <a:xfrm rot="2768400">
                      <a:off x="-913680" y="5914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326" name="Group 183"/>
                  <p:cNvGrpSpPr/>
                  <p:nvPr/>
                </p:nvGrpSpPr>
                <p:grpSpPr>
                  <a:xfrm>
                    <a:off x="-181080" y="4784760"/>
                    <a:ext cx="1548360" cy="2154600"/>
                    <a:chOff x="-181080" y="4784760"/>
                    <a:chExt cx="1548360" cy="2154600"/>
                  </a:xfrm>
                </p:grpSpPr>
                <p:sp>
                  <p:nvSpPr>
                    <p:cNvPr id="327" name="CustomShape 184"/>
                    <p:cNvSpPr/>
                    <p:nvPr/>
                  </p:nvSpPr>
                  <p:spPr>
                    <a:xfrm rot="2768400">
                      <a:off x="610560" y="5042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28" name="CustomShape 185"/>
                    <p:cNvSpPr/>
                    <p:nvPr/>
                  </p:nvSpPr>
                  <p:spPr>
                    <a:xfrm rot="2768400">
                      <a:off x="728280" y="5519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29" name="CustomShape 186"/>
                    <p:cNvSpPr/>
                    <p:nvPr/>
                  </p:nvSpPr>
                  <p:spPr>
                    <a:xfrm rot="2768400">
                      <a:off x="138600" y="4905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30" name="CustomShape 187"/>
                    <p:cNvSpPr/>
                    <p:nvPr/>
                  </p:nvSpPr>
                  <p:spPr>
                    <a:xfrm rot="2768400">
                      <a:off x="256320" y="5382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31" name="CustomShape 188"/>
                    <p:cNvSpPr/>
                    <p:nvPr/>
                  </p:nvSpPr>
                  <p:spPr>
                    <a:xfrm rot="2768400">
                      <a:off x="383760" y="5850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32" name="CustomShape 189"/>
                    <p:cNvSpPr/>
                    <p:nvPr/>
                  </p:nvSpPr>
                  <p:spPr>
                    <a:xfrm rot="2768400">
                      <a:off x="501480" y="6327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33" name="CustomShape 190"/>
                    <p:cNvSpPr/>
                    <p:nvPr/>
                  </p:nvSpPr>
                  <p:spPr>
                    <a:xfrm rot="2768400">
                      <a:off x="-87840" y="5713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34" name="CustomShape 191"/>
                    <p:cNvSpPr/>
                    <p:nvPr/>
                  </p:nvSpPr>
                  <p:spPr>
                    <a:xfrm rot="2768400">
                      <a:off x="29520" y="6190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335" name="Group 192"/>
                <p:cNvGrpSpPr/>
                <p:nvPr/>
              </p:nvGrpSpPr>
              <p:grpSpPr>
                <a:xfrm>
                  <a:off x="756720" y="3448800"/>
                  <a:ext cx="2968920" cy="4045680"/>
                  <a:chOff x="756720" y="3448800"/>
                  <a:chExt cx="2968920" cy="4045680"/>
                </a:xfrm>
              </p:grpSpPr>
              <p:grpSp>
                <p:nvGrpSpPr>
                  <p:cNvPr id="336" name="Group 193"/>
                  <p:cNvGrpSpPr/>
                  <p:nvPr/>
                </p:nvGrpSpPr>
                <p:grpSpPr>
                  <a:xfrm>
                    <a:off x="1234080" y="3448800"/>
                    <a:ext cx="1548000" cy="2154600"/>
                    <a:chOff x="1234080" y="3448800"/>
                    <a:chExt cx="1548000" cy="2154600"/>
                  </a:xfrm>
                </p:grpSpPr>
                <p:sp>
                  <p:nvSpPr>
                    <p:cNvPr id="337" name="CustomShape 194"/>
                    <p:cNvSpPr/>
                    <p:nvPr/>
                  </p:nvSpPr>
                  <p:spPr>
                    <a:xfrm rot="2768400">
                      <a:off x="2025360" y="3706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38" name="CustomShape 195"/>
                    <p:cNvSpPr/>
                    <p:nvPr/>
                  </p:nvSpPr>
                  <p:spPr>
                    <a:xfrm rot="2768400">
                      <a:off x="2143080" y="4183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39" name="CustomShape 196"/>
                    <p:cNvSpPr/>
                    <p:nvPr/>
                  </p:nvSpPr>
                  <p:spPr>
                    <a:xfrm rot="2768400">
                      <a:off x="1553760" y="3569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40" name="CustomShape 197"/>
                    <p:cNvSpPr/>
                    <p:nvPr/>
                  </p:nvSpPr>
                  <p:spPr>
                    <a:xfrm rot="2768400">
                      <a:off x="1671120" y="4046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41" name="CustomShape 198"/>
                    <p:cNvSpPr/>
                    <p:nvPr/>
                  </p:nvSpPr>
                  <p:spPr>
                    <a:xfrm rot="2768400">
                      <a:off x="1798560" y="4514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42" name="CustomShape 199"/>
                    <p:cNvSpPr/>
                    <p:nvPr/>
                  </p:nvSpPr>
                  <p:spPr>
                    <a:xfrm rot="2768400">
                      <a:off x="1916280" y="4991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43" name="CustomShape 200"/>
                    <p:cNvSpPr/>
                    <p:nvPr/>
                  </p:nvSpPr>
                  <p:spPr>
                    <a:xfrm rot="2768400">
                      <a:off x="1326960" y="4377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44" name="CustomShape 201"/>
                    <p:cNvSpPr/>
                    <p:nvPr/>
                  </p:nvSpPr>
                  <p:spPr>
                    <a:xfrm rot="2768400">
                      <a:off x="1444320" y="4854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345" name="Group 202"/>
                  <p:cNvGrpSpPr/>
                  <p:nvPr/>
                </p:nvGrpSpPr>
                <p:grpSpPr>
                  <a:xfrm>
                    <a:off x="2177640" y="3725280"/>
                    <a:ext cx="1548000" cy="2154240"/>
                    <a:chOff x="2177640" y="3725280"/>
                    <a:chExt cx="1548000" cy="2154240"/>
                  </a:xfrm>
                </p:grpSpPr>
                <p:sp>
                  <p:nvSpPr>
                    <p:cNvPr id="346" name="CustomShape 203"/>
                    <p:cNvSpPr/>
                    <p:nvPr/>
                  </p:nvSpPr>
                  <p:spPr>
                    <a:xfrm rot="2768400">
                      <a:off x="2968920" y="3982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47" name="CustomShape 204"/>
                    <p:cNvSpPr/>
                    <p:nvPr/>
                  </p:nvSpPr>
                  <p:spPr>
                    <a:xfrm rot="2768400">
                      <a:off x="3086640" y="4459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48" name="CustomShape 205"/>
                    <p:cNvSpPr/>
                    <p:nvPr/>
                  </p:nvSpPr>
                  <p:spPr>
                    <a:xfrm rot="2768400">
                      <a:off x="2497320" y="3846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49" name="CustomShape 206"/>
                    <p:cNvSpPr/>
                    <p:nvPr/>
                  </p:nvSpPr>
                  <p:spPr>
                    <a:xfrm rot="2768400">
                      <a:off x="2614680" y="4322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50" name="CustomShape 207"/>
                    <p:cNvSpPr/>
                    <p:nvPr/>
                  </p:nvSpPr>
                  <p:spPr>
                    <a:xfrm rot="2768400">
                      <a:off x="2742120" y="4790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51" name="CustomShape 208"/>
                    <p:cNvSpPr/>
                    <p:nvPr/>
                  </p:nvSpPr>
                  <p:spPr>
                    <a:xfrm rot="2768400">
                      <a:off x="2859840" y="5267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52" name="CustomShape 209"/>
                    <p:cNvSpPr/>
                    <p:nvPr/>
                  </p:nvSpPr>
                  <p:spPr>
                    <a:xfrm rot="2768400">
                      <a:off x="2270520" y="4653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53" name="CustomShape 210"/>
                    <p:cNvSpPr/>
                    <p:nvPr/>
                  </p:nvSpPr>
                  <p:spPr>
                    <a:xfrm rot="2768400">
                      <a:off x="2387880" y="5130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354" name="Group 211"/>
                  <p:cNvGrpSpPr/>
                  <p:nvPr/>
                </p:nvGrpSpPr>
                <p:grpSpPr>
                  <a:xfrm>
                    <a:off x="756720" y="5063760"/>
                    <a:ext cx="1548000" cy="2154240"/>
                    <a:chOff x="756720" y="5063760"/>
                    <a:chExt cx="1548000" cy="2154240"/>
                  </a:xfrm>
                </p:grpSpPr>
                <p:sp>
                  <p:nvSpPr>
                    <p:cNvPr id="355" name="CustomShape 212"/>
                    <p:cNvSpPr/>
                    <p:nvPr/>
                  </p:nvSpPr>
                  <p:spPr>
                    <a:xfrm rot="2768400">
                      <a:off x="1548000" y="5321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56" name="CustomShape 213"/>
                    <p:cNvSpPr/>
                    <p:nvPr/>
                  </p:nvSpPr>
                  <p:spPr>
                    <a:xfrm rot="2768400">
                      <a:off x="1665720" y="5798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57" name="CustomShape 214"/>
                    <p:cNvSpPr/>
                    <p:nvPr/>
                  </p:nvSpPr>
                  <p:spPr>
                    <a:xfrm rot="2768400">
                      <a:off x="1076400" y="5184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58" name="CustomShape 215"/>
                    <p:cNvSpPr/>
                    <p:nvPr/>
                  </p:nvSpPr>
                  <p:spPr>
                    <a:xfrm rot="2768400">
                      <a:off x="1193760" y="5661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59" name="CustomShape 216"/>
                    <p:cNvSpPr/>
                    <p:nvPr/>
                  </p:nvSpPr>
                  <p:spPr>
                    <a:xfrm rot="2768400">
                      <a:off x="1321200" y="6129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60" name="CustomShape 217"/>
                    <p:cNvSpPr/>
                    <p:nvPr/>
                  </p:nvSpPr>
                  <p:spPr>
                    <a:xfrm rot="2768400">
                      <a:off x="1438920" y="6605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61" name="CustomShape 218"/>
                    <p:cNvSpPr/>
                    <p:nvPr/>
                  </p:nvSpPr>
                  <p:spPr>
                    <a:xfrm rot="2768400">
                      <a:off x="849600" y="5992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62" name="CustomShape 219"/>
                    <p:cNvSpPr/>
                    <p:nvPr/>
                  </p:nvSpPr>
                  <p:spPr>
                    <a:xfrm rot="2768400">
                      <a:off x="966960" y="6469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363" name="Group 220"/>
                  <p:cNvGrpSpPr/>
                  <p:nvPr/>
                </p:nvGrpSpPr>
                <p:grpSpPr>
                  <a:xfrm>
                    <a:off x="1699920" y="5339880"/>
                    <a:ext cx="1548360" cy="2154600"/>
                    <a:chOff x="1699920" y="5339880"/>
                    <a:chExt cx="1548360" cy="2154600"/>
                  </a:xfrm>
                </p:grpSpPr>
                <p:sp>
                  <p:nvSpPr>
                    <p:cNvPr id="364" name="CustomShape 221"/>
                    <p:cNvSpPr/>
                    <p:nvPr/>
                  </p:nvSpPr>
                  <p:spPr>
                    <a:xfrm rot="2768400">
                      <a:off x="2491560" y="5597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65" name="CustomShape 222"/>
                    <p:cNvSpPr/>
                    <p:nvPr/>
                  </p:nvSpPr>
                  <p:spPr>
                    <a:xfrm rot="2768400">
                      <a:off x="2609280" y="6074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66" name="CustomShape 223"/>
                    <p:cNvSpPr/>
                    <p:nvPr/>
                  </p:nvSpPr>
                  <p:spPr>
                    <a:xfrm rot="2768400">
                      <a:off x="2019960" y="5460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67" name="CustomShape 224"/>
                    <p:cNvSpPr/>
                    <p:nvPr/>
                  </p:nvSpPr>
                  <p:spPr>
                    <a:xfrm rot="2768400">
                      <a:off x="2137320" y="5937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68" name="CustomShape 225"/>
                    <p:cNvSpPr/>
                    <p:nvPr/>
                  </p:nvSpPr>
                  <p:spPr>
                    <a:xfrm rot="2768400">
                      <a:off x="2264760" y="6405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69" name="CustomShape 226"/>
                    <p:cNvSpPr/>
                    <p:nvPr/>
                  </p:nvSpPr>
                  <p:spPr>
                    <a:xfrm rot="2768400">
                      <a:off x="2382480" y="6882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70" name="CustomShape 227"/>
                    <p:cNvSpPr/>
                    <p:nvPr/>
                  </p:nvSpPr>
                  <p:spPr>
                    <a:xfrm rot="2768400">
                      <a:off x="1792800" y="6268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71" name="CustomShape 228"/>
                    <p:cNvSpPr/>
                    <p:nvPr/>
                  </p:nvSpPr>
                  <p:spPr>
                    <a:xfrm rot="2768400">
                      <a:off x="1910520" y="6745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372" name="Group 229"/>
                <p:cNvGrpSpPr/>
                <p:nvPr/>
              </p:nvGrpSpPr>
              <p:grpSpPr>
                <a:xfrm>
                  <a:off x="-2070000" y="6138360"/>
                  <a:ext cx="2968920" cy="4045320"/>
                  <a:chOff x="-2070000" y="6138360"/>
                  <a:chExt cx="2968920" cy="4045320"/>
                </a:xfrm>
              </p:grpSpPr>
              <p:grpSp>
                <p:nvGrpSpPr>
                  <p:cNvPr id="373" name="Group 230"/>
                  <p:cNvGrpSpPr/>
                  <p:nvPr/>
                </p:nvGrpSpPr>
                <p:grpSpPr>
                  <a:xfrm>
                    <a:off x="-1592640" y="6138360"/>
                    <a:ext cx="1548000" cy="2154600"/>
                    <a:chOff x="-1592640" y="6138360"/>
                    <a:chExt cx="1548000" cy="2154600"/>
                  </a:xfrm>
                </p:grpSpPr>
                <p:sp>
                  <p:nvSpPr>
                    <p:cNvPr id="374" name="CustomShape 231"/>
                    <p:cNvSpPr/>
                    <p:nvPr/>
                  </p:nvSpPr>
                  <p:spPr>
                    <a:xfrm rot="2768400">
                      <a:off x="-801000" y="6395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75" name="CustomShape 232"/>
                    <p:cNvSpPr/>
                    <p:nvPr/>
                  </p:nvSpPr>
                  <p:spPr>
                    <a:xfrm rot="2768400">
                      <a:off x="-683280" y="6872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76" name="CustomShape 233"/>
                    <p:cNvSpPr/>
                    <p:nvPr/>
                  </p:nvSpPr>
                  <p:spPr>
                    <a:xfrm rot="2768400">
                      <a:off x="-1272600" y="6259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77" name="CustomShape 234"/>
                    <p:cNvSpPr/>
                    <p:nvPr/>
                  </p:nvSpPr>
                  <p:spPr>
                    <a:xfrm rot="2768400">
                      <a:off x="-1155240" y="6736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78" name="CustomShape 235"/>
                    <p:cNvSpPr/>
                    <p:nvPr/>
                  </p:nvSpPr>
                  <p:spPr>
                    <a:xfrm rot="2768400">
                      <a:off x="-1027800" y="7203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79" name="CustomShape 236"/>
                    <p:cNvSpPr/>
                    <p:nvPr/>
                  </p:nvSpPr>
                  <p:spPr>
                    <a:xfrm rot="2768400">
                      <a:off x="-910080" y="7680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80" name="CustomShape 237"/>
                    <p:cNvSpPr/>
                    <p:nvPr/>
                  </p:nvSpPr>
                  <p:spPr>
                    <a:xfrm rot="2768400">
                      <a:off x="-1499400" y="7067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81" name="CustomShape 238"/>
                    <p:cNvSpPr/>
                    <p:nvPr/>
                  </p:nvSpPr>
                  <p:spPr>
                    <a:xfrm rot="2768400">
                      <a:off x="-1382040" y="7543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382" name="Group 239"/>
                  <p:cNvGrpSpPr/>
                  <p:nvPr/>
                </p:nvGrpSpPr>
                <p:grpSpPr>
                  <a:xfrm>
                    <a:off x="-649080" y="6414480"/>
                    <a:ext cx="1548000" cy="2154600"/>
                    <a:chOff x="-649080" y="6414480"/>
                    <a:chExt cx="1548000" cy="2154600"/>
                  </a:xfrm>
                </p:grpSpPr>
                <p:sp>
                  <p:nvSpPr>
                    <p:cNvPr id="383" name="CustomShape 240"/>
                    <p:cNvSpPr/>
                    <p:nvPr/>
                  </p:nvSpPr>
                  <p:spPr>
                    <a:xfrm rot="2768400">
                      <a:off x="142200" y="6671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84" name="CustomShape 241"/>
                    <p:cNvSpPr/>
                    <p:nvPr/>
                  </p:nvSpPr>
                  <p:spPr>
                    <a:xfrm rot="2768400">
                      <a:off x="259920" y="7148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85" name="CustomShape 242"/>
                    <p:cNvSpPr/>
                    <p:nvPr/>
                  </p:nvSpPr>
                  <p:spPr>
                    <a:xfrm rot="2768400">
                      <a:off x="-329040" y="6535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86" name="CustomShape 243"/>
                    <p:cNvSpPr/>
                    <p:nvPr/>
                  </p:nvSpPr>
                  <p:spPr>
                    <a:xfrm rot="2768400">
                      <a:off x="-211680" y="7012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87" name="CustomShape 244"/>
                    <p:cNvSpPr/>
                    <p:nvPr/>
                  </p:nvSpPr>
                  <p:spPr>
                    <a:xfrm rot="2768400">
                      <a:off x="-84240" y="7479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88" name="CustomShape 245"/>
                    <p:cNvSpPr/>
                    <p:nvPr/>
                  </p:nvSpPr>
                  <p:spPr>
                    <a:xfrm rot="2768400">
                      <a:off x="33120" y="7956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89" name="CustomShape 246"/>
                    <p:cNvSpPr/>
                    <p:nvPr/>
                  </p:nvSpPr>
                  <p:spPr>
                    <a:xfrm rot="2768400">
                      <a:off x="-555840" y="7343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90" name="CustomShape 247"/>
                    <p:cNvSpPr/>
                    <p:nvPr/>
                  </p:nvSpPr>
                  <p:spPr>
                    <a:xfrm rot="2768400">
                      <a:off x="-438480" y="7820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391" name="Group 248"/>
                  <p:cNvGrpSpPr/>
                  <p:nvPr/>
                </p:nvGrpSpPr>
                <p:grpSpPr>
                  <a:xfrm>
                    <a:off x="-2070000" y="7752960"/>
                    <a:ext cx="1548000" cy="2154600"/>
                    <a:chOff x="-2070000" y="7752960"/>
                    <a:chExt cx="1548000" cy="2154600"/>
                  </a:xfrm>
                </p:grpSpPr>
                <p:sp>
                  <p:nvSpPr>
                    <p:cNvPr id="392" name="CustomShape 249"/>
                    <p:cNvSpPr/>
                    <p:nvPr/>
                  </p:nvSpPr>
                  <p:spPr>
                    <a:xfrm rot="2768400">
                      <a:off x="-1278360" y="8010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93" name="CustomShape 250"/>
                    <p:cNvSpPr/>
                    <p:nvPr/>
                  </p:nvSpPr>
                  <p:spPr>
                    <a:xfrm rot="2768400">
                      <a:off x="-1160640" y="8487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94" name="CustomShape 251"/>
                    <p:cNvSpPr/>
                    <p:nvPr/>
                  </p:nvSpPr>
                  <p:spPr>
                    <a:xfrm rot="2768400">
                      <a:off x="-1749960" y="7873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95" name="CustomShape 252"/>
                    <p:cNvSpPr/>
                    <p:nvPr/>
                  </p:nvSpPr>
                  <p:spPr>
                    <a:xfrm rot="2768400">
                      <a:off x="-1632600" y="8350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96" name="CustomShape 253"/>
                    <p:cNvSpPr/>
                    <p:nvPr/>
                  </p:nvSpPr>
                  <p:spPr>
                    <a:xfrm rot="2768400">
                      <a:off x="-1505160" y="8818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97" name="CustomShape 254"/>
                    <p:cNvSpPr/>
                    <p:nvPr/>
                  </p:nvSpPr>
                  <p:spPr>
                    <a:xfrm rot="2768400">
                      <a:off x="-1387440" y="9295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98" name="CustomShape 255"/>
                    <p:cNvSpPr/>
                    <p:nvPr/>
                  </p:nvSpPr>
                  <p:spPr>
                    <a:xfrm rot="2768400">
                      <a:off x="-1976760" y="8681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99" name="CustomShape 256"/>
                    <p:cNvSpPr/>
                    <p:nvPr/>
                  </p:nvSpPr>
                  <p:spPr>
                    <a:xfrm rot="2768400">
                      <a:off x="-1859400" y="9158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400" name="Group 257"/>
                  <p:cNvGrpSpPr/>
                  <p:nvPr/>
                </p:nvGrpSpPr>
                <p:grpSpPr>
                  <a:xfrm>
                    <a:off x="-1126800" y="8029440"/>
                    <a:ext cx="1548360" cy="2154240"/>
                    <a:chOff x="-1126800" y="8029440"/>
                    <a:chExt cx="1548360" cy="2154240"/>
                  </a:xfrm>
                </p:grpSpPr>
                <p:sp>
                  <p:nvSpPr>
                    <p:cNvPr id="401" name="CustomShape 258"/>
                    <p:cNvSpPr/>
                    <p:nvPr/>
                  </p:nvSpPr>
                  <p:spPr>
                    <a:xfrm rot="2768400">
                      <a:off x="-335160" y="8305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02" name="CustomShape 259"/>
                    <p:cNvSpPr/>
                    <p:nvPr/>
                  </p:nvSpPr>
                  <p:spPr>
                    <a:xfrm rot="2768400">
                      <a:off x="-217080" y="8763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03" name="CustomShape 260"/>
                    <p:cNvSpPr/>
                    <p:nvPr/>
                  </p:nvSpPr>
                  <p:spPr>
                    <a:xfrm rot="2768400">
                      <a:off x="-806400" y="8150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04" name="CustomShape 261"/>
                    <p:cNvSpPr/>
                    <p:nvPr/>
                  </p:nvSpPr>
                  <p:spPr>
                    <a:xfrm rot="2768400">
                      <a:off x="-689040" y="8627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05" name="CustomShape 262"/>
                    <p:cNvSpPr/>
                    <p:nvPr/>
                  </p:nvSpPr>
                  <p:spPr>
                    <a:xfrm rot="2768400">
                      <a:off x="-561600" y="9094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06" name="CustomShape 263"/>
                    <p:cNvSpPr/>
                    <p:nvPr/>
                  </p:nvSpPr>
                  <p:spPr>
                    <a:xfrm rot="2768400">
                      <a:off x="-443880" y="9571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07" name="CustomShape 264"/>
                    <p:cNvSpPr/>
                    <p:nvPr/>
                  </p:nvSpPr>
                  <p:spPr>
                    <a:xfrm rot="2768400">
                      <a:off x="-1033560" y="8957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08" name="CustomShape 265"/>
                    <p:cNvSpPr/>
                    <p:nvPr/>
                  </p:nvSpPr>
                  <p:spPr>
                    <a:xfrm rot="2768400">
                      <a:off x="-915840" y="9434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409" name="Group 266"/>
                <p:cNvGrpSpPr/>
                <p:nvPr/>
              </p:nvGrpSpPr>
              <p:grpSpPr>
                <a:xfrm>
                  <a:off x="-176760" y="6690600"/>
                  <a:ext cx="2969280" cy="4045680"/>
                  <a:chOff x="-176760" y="6690600"/>
                  <a:chExt cx="2969280" cy="4045680"/>
                </a:xfrm>
              </p:grpSpPr>
              <p:grpSp>
                <p:nvGrpSpPr>
                  <p:cNvPr id="410" name="Group 267"/>
                  <p:cNvGrpSpPr/>
                  <p:nvPr/>
                </p:nvGrpSpPr>
                <p:grpSpPr>
                  <a:xfrm>
                    <a:off x="300960" y="6690600"/>
                    <a:ext cx="1548000" cy="2154600"/>
                    <a:chOff x="300960" y="6690600"/>
                    <a:chExt cx="1548000" cy="2154600"/>
                  </a:xfrm>
                </p:grpSpPr>
                <p:sp>
                  <p:nvSpPr>
                    <p:cNvPr id="411" name="CustomShape 268"/>
                    <p:cNvSpPr/>
                    <p:nvPr/>
                  </p:nvSpPr>
                  <p:spPr>
                    <a:xfrm rot="2768400">
                      <a:off x="1092240" y="6948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12" name="CustomShape 269"/>
                    <p:cNvSpPr/>
                    <p:nvPr/>
                  </p:nvSpPr>
                  <p:spPr>
                    <a:xfrm rot="2768400">
                      <a:off x="1209960" y="7425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13" name="CustomShape 270"/>
                    <p:cNvSpPr/>
                    <p:nvPr/>
                  </p:nvSpPr>
                  <p:spPr>
                    <a:xfrm rot="2768400">
                      <a:off x="620640" y="6811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14" name="CustomShape 271"/>
                    <p:cNvSpPr/>
                    <p:nvPr/>
                  </p:nvSpPr>
                  <p:spPr>
                    <a:xfrm rot="2768400">
                      <a:off x="738000" y="7288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15" name="CustomShape 272"/>
                    <p:cNvSpPr/>
                    <p:nvPr/>
                  </p:nvSpPr>
                  <p:spPr>
                    <a:xfrm rot="2768400">
                      <a:off x="865440" y="7755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16" name="CustomShape 273"/>
                    <p:cNvSpPr/>
                    <p:nvPr/>
                  </p:nvSpPr>
                  <p:spPr>
                    <a:xfrm rot="2768400">
                      <a:off x="983160" y="8232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17" name="CustomShape 274"/>
                    <p:cNvSpPr/>
                    <p:nvPr/>
                  </p:nvSpPr>
                  <p:spPr>
                    <a:xfrm rot="2768400">
                      <a:off x="393840" y="7619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18" name="CustomShape 275"/>
                    <p:cNvSpPr/>
                    <p:nvPr/>
                  </p:nvSpPr>
                  <p:spPr>
                    <a:xfrm rot="2768400">
                      <a:off x="511200" y="8096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419" name="Group 276"/>
                  <p:cNvGrpSpPr/>
                  <p:nvPr/>
                </p:nvGrpSpPr>
                <p:grpSpPr>
                  <a:xfrm>
                    <a:off x="1244160" y="6967080"/>
                    <a:ext cx="1548360" cy="2154240"/>
                    <a:chOff x="1244160" y="6967080"/>
                    <a:chExt cx="1548360" cy="2154240"/>
                  </a:xfrm>
                </p:grpSpPr>
                <p:sp>
                  <p:nvSpPr>
                    <p:cNvPr id="420" name="CustomShape 277"/>
                    <p:cNvSpPr/>
                    <p:nvPr/>
                  </p:nvSpPr>
                  <p:spPr>
                    <a:xfrm rot="2768400">
                      <a:off x="2035800" y="7224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21" name="CustomShape 278"/>
                    <p:cNvSpPr/>
                    <p:nvPr/>
                  </p:nvSpPr>
                  <p:spPr>
                    <a:xfrm rot="2768400">
                      <a:off x="2153520" y="7701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22" name="CustomShape 279"/>
                    <p:cNvSpPr/>
                    <p:nvPr/>
                  </p:nvSpPr>
                  <p:spPr>
                    <a:xfrm rot="2768400">
                      <a:off x="1564200" y="7088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23" name="CustomShape 280"/>
                    <p:cNvSpPr/>
                    <p:nvPr/>
                  </p:nvSpPr>
                  <p:spPr>
                    <a:xfrm rot="2768400">
                      <a:off x="1681560" y="7564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24" name="CustomShape 281"/>
                    <p:cNvSpPr/>
                    <p:nvPr/>
                  </p:nvSpPr>
                  <p:spPr>
                    <a:xfrm rot="2768400">
                      <a:off x="1809000" y="8032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25" name="CustomShape 282"/>
                    <p:cNvSpPr/>
                    <p:nvPr/>
                  </p:nvSpPr>
                  <p:spPr>
                    <a:xfrm rot="2768400">
                      <a:off x="1926720" y="8508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26" name="CustomShape 283"/>
                    <p:cNvSpPr/>
                    <p:nvPr/>
                  </p:nvSpPr>
                  <p:spPr>
                    <a:xfrm rot="2768400">
                      <a:off x="1337040" y="7895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27" name="CustomShape 284"/>
                    <p:cNvSpPr/>
                    <p:nvPr/>
                  </p:nvSpPr>
                  <p:spPr>
                    <a:xfrm rot="2768400">
                      <a:off x="1454760" y="8372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428" name="Group 285"/>
                  <p:cNvGrpSpPr/>
                  <p:nvPr/>
                </p:nvGrpSpPr>
                <p:grpSpPr>
                  <a:xfrm>
                    <a:off x="-176760" y="8305560"/>
                    <a:ext cx="1548360" cy="2154240"/>
                    <a:chOff x="-176760" y="8305560"/>
                    <a:chExt cx="1548360" cy="2154240"/>
                  </a:xfrm>
                </p:grpSpPr>
                <p:sp>
                  <p:nvSpPr>
                    <p:cNvPr id="429" name="CustomShape 286"/>
                    <p:cNvSpPr/>
                    <p:nvPr/>
                  </p:nvSpPr>
                  <p:spPr>
                    <a:xfrm rot="2768400">
                      <a:off x="614880" y="8562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30" name="CustomShape 287"/>
                    <p:cNvSpPr/>
                    <p:nvPr/>
                  </p:nvSpPr>
                  <p:spPr>
                    <a:xfrm rot="2768400">
                      <a:off x="732600" y="9039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31" name="CustomShape 288"/>
                    <p:cNvSpPr/>
                    <p:nvPr/>
                  </p:nvSpPr>
                  <p:spPr>
                    <a:xfrm rot="2768400">
                      <a:off x="142920" y="8426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32" name="CustomShape 289"/>
                    <p:cNvSpPr/>
                    <p:nvPr/>
                  </p:nvSpPr>
                  <p:spPr>
                    <a:xfrm rot="2768400">
                      <a:off x="260640" y="8903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33" name="CustomShape 290"/>
                    <p:cNvSpPr/>
                    <p:nvPr/>
                  </p:nvSpPr>
                  <p:spPr>
                    <a:xfrm rot="2768400">
                      <a:off x="388080" y="9370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34" name="CustomShape 291"/>
                    <p:cNvSpPr/>
                    <p:nvPr/>
                  </p:nvSpPr>
                  <p:spPr>
                    <a:xfrm rot="2768400">
                      <a:off x="505440" y="9847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35" name="CustomShape 292"/>
                    <p:cNvSpPr/>
                    <p:nvPr/>
                  </p:nvSpPr>
                  <p:spPr>
                    <a:xfrm rot="2768400">
                      <a:off x="-83520" y="9234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36" name="CustomShape 293"/>
                    <p:cNvSpPr/>
                    <p:nvPr/>
                  </p:nvSpPr>
                  <p:spPr>
                    <a:xfrm rot="2768400">
                      <a:off x="33840" y="9711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437" name="Group 294"/>
                  <p:cNvGrpSpPr/>
                  <p:nvPr/>
                </p:nvGrpSpPr>
                <p:grpSpPr>
                  <a:xfrm>
                    <a:off x="766800" y="8581680"/>
                    <a:ext cx="1548000" cy="2154600"/>
                    <a:chOff x="766800" y="8581680"/>
                    <a:chExt cx="1548000" cy="2154600"/>
                  </a:xfrm>
                </p:grpSpPr>
                <p:sp>
                  <p:nvSpPr>
                    <p:cNvPr id="438" name="CustomShape 295"/>
                    <p:cNvSpPr/>
                    <p:nvPr/>
                  </p:nvSpPr>
                  <p:spPr>
                    <a:xfrm rot="2768400">
                      <a:off x="1558440" y="8839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39" name="CustomShape 296"/>
                    <p:cNvSpPr/>
                    <p:nvPr/>
                  </p:nvSpPr>
                  <p:spPr>
                    <a:xfrm rot="2768400">
                      <a:off x="1675800" y="9316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40" name="CustomShape 297"/>
                    <p:cNvSpPr/>
                    <p:nvPr/>
                  </p:nvSpPr>
                  <p:spPr>
                    <a:xfrm rot="2768400">
                      <a:off x="1086480" y="8702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41" name="CustomShape 298"/>
                    <p:cNvSpPr/>
                    <p:nvPr/>
                  </p:nvSpPr>
                  <p:spPr>
                    <a:xfrm rot="2768400">
                      <a:off x="1204200" y="9179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42" name="CustomShape 299"/>
                    <p:cNvSpPr/>
                    <p:nvPr/>
                  </p:nvSpPr>
                  <p:spPr>
                    <a:xfrm rot="2768400">
                      <a:off x="1331640" y="9646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43" name="CustomShape 300"/>
                    <p:cNvSpPr/>
                    <p:nvPr/>
                  </p:nvSpPr>
                  <p:spPr>
                    <a:xfrm rot="2768400">
                      <a:off x="1449000" y="10123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44" name="CustomShape 301"/>
                    <p:cNvSpPr/>
                    <p:nvPr/>
                  </p:nvSpPr>
                  <p:spPr>
                    <a:xfrm rot="2768400">
                      <a:off x="859680" y="9510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45" name="CustomShape 302"/>
                    <p:cNvSpPr/>
                    <p:nvPr/>
                  </p:nvSpPr>
                  <p:spPr>
                    <a:xfrm rot="2768400">
                      <a:off x="977400" y="9987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</p:grpSp>
          <p:grpSp>
            <p:nvGrpSpPr>
              <p:cNvPr id="446" name="Group 303"/>
              <p:cNvGrpSpPr/>
              <p:nvPr/>
            </p:nvGrpSpPr>
            <p:grpSpPr>
              <a:xfrm>
                <a:off x="-203760" y="-3600360"/>
                <a:ext cx="5795640" cy="7841880"/>
                <a:chOff x="-203760" y="-3600360"/>
                <a:chExt cx="5795640" cy="7841880"/>
              </a:xfrm>
            </p:grpSpPr>
            <p:grpSp>
              <p:nvGrpSpPr>
                <p:cNvPr id="447" name="Group 304"/>
                <p:cNvGrpSpPr/>
                <p:nvPr/>
              </p:nvGrpSpPr>
              <p:grpSpPr>
                <a:xfrm>
                  <a:off x="741960" y="-3600360"/>
                  <a:ext cx="2968920" cy="4045320"/>
                  <a:chOff x="741960" y="-3600360"/>
                  <a:chExt cx="2968920" cy="4045320"/>
                </a:xfrm>
              </p:grpSpPr>
              <p:grpSp>
                <p:nvGrpSpPr>
                  <p:cNvPr id="448" name="Group 305"/>
                  <p:cNvGrpSpPr/>
                  <p:nvPr/>
                </p:nvGrpSpPr>
                <p:grpSpPr>
                  <a:xfrm>
                    <a:off x="1219320" y="-3600360"/>
                    <a:ext cx="1548000" cy="2154240"/>
                    <a:chOff x="1219320" y="-3600360"/>
                    <a:chExt cx="1548000" cy="2154240"/>
                  </a:xfrm>
                </p:grpSpPr>
                <p:sp>
                  <p:nvSpPr>
                    <p:cNvPr id="449" name="CustomShape 306"/>
                    <p:cNvSpPr/>
                    <p:nvPr/>
                  </p:nvSpPr>
                  <p:spPr>
                    <a:xfrm rot="2768400">
                      <a:off x="2010600" y="-3342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50" name="CustomShape 307"/>
                    <p:cNvSpPr/>
                    <p:nvPr/>
                  </p:nvSpPr>
                  <p:spPr>
                    <a:xfrm rot="2768400">
                      <a:off x="2128320" y="-2865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51" name="CustomShape 308"/>
                    <p:cNvSpPr/>
                    <p:nvPr/>
                  </p:nvSpPr>
                  <p:spPr>
                    <a:xfrm rot="2768400">
                      <a:off x="1539000" y="-3479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52" name="CustomShape 309"/>
                    <p:cNvSpPr/>
                    <p:nvPr/>
                  </p:nvSpPr>
                  <p:spPr>
                    <a:xfrm rot="2768400">
                      <a:off x="1656360" y="-3002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53" name="CustomShape 310"/>
                    <p:cNvSpPr/>
                    <p:nvPr/>
                  </p:nvSpPr>
                  <p:spPr>
                    <a:xfrm rot="2768400">
                      <a:off x="1783800" y="-2534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54" name="CustomShape 311"/>
                    <p:cNvSpPr/>
                    <p:nvPr/>
                  </p:nvSpPr>
                  <p:spPr>
                    <a:xfrm rot="2768400">
                      <a:off x="1901520" y="-2058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55" name="CustomShape 312"/>
                    <p:cNvSpPr/>
                    <p:nvPr/>
                  </p:nvSpPr>
                  <p:spPr>
                    <a:xfrm rot="2768400">
                      <a:off x="1312200" y="-2671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56" name="CustomShape 313"/>
                    <p:cNvSpPr/>
                    <p:nvPr/>
                  </p:nvSpPr>
                  <p:spPr>
                    <a:xfrm rot="2768400">
                      <a:off x="1429560" y="-2194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457" name="Group 314"/>
                  <p:cNvGrpSpPr/>
                  <p:nvPr/>
                </p:nvGrpSpPr>
                <p:grpSpPr>
                  <a:xfrm>
                    <a:off x="2162880" y="-3324240"/>
                    <a:ext cx="1548000" cy="2154240"/>
                    <a:chOff x="2162880" y="-3324240"/>
                    <a:chExt cx="1548000" cy="2154240"/>
                  </a:xfrm>
                </p:grpSpPr>
                <p:sp>
                  <p:nvSpPr>
                    <p:cNvPr id="458" name="CustomShape 315"/>
                    <p:cNvSpPr/>
                    <p:nvPr/>
                  </p:nvSpPr>
                  <p:spPr>
                    <a:xfrm rot="2768400">
                      <a:off x="2954160" y="-3066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59" name="CustomShape 316"/>
                    <p:cNvSpPr/>
                    <p:nvPr/>
                  </p:nvSpPr>
                  <p:spPr>
                    <a:xfrm rot="2768400">
                      <a:off x="3071880" y="-2589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60" name="CustomShape 317"/>
                    <p:cNvSpPr/>
                    <p:nvPr/>
                  </p:nvSpPr>
                  <p:spPr>
                    <a:xfrm rot="2768400">
                      <a:off x="2482560" y="-3202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61" name="CustomShape 318"/>
                    <p:cNvSpPr/>
                    <p:nvPr/>
                  </p:nvSpPr>
                  <p:spPr>
                    <a:xfrm rot="2768400">
                      <a:off x="2599920" y="-2726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62" name="CustomShape 319"/>
                    <p:cNvSpPr/>
                    <p:nvPr/>
                  </p:nvSpPr>
                  <p:spPr>
                    <a:xfrm rot="2768400">
                      <a:off x="2727360" y="-2258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63" name="CustomShape 320"/>
                    <p:cNvSpPr/>
                    <p:nvPr/>
                  </p:nvSpPr>
                  <p:spPr>
                    <a:xfrm rot="2768400">
                      <a:off x="2845080" y="-1782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64" name="CustomShape 321"/>
                    <p:cNvSpPr/>
                    <p:nvPr/>
                  </p:nvSpPr>
                  <p:spPr>
                    <a:xfrm rot="2768400">
                      <a:off x="2255760" y="-2395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65" name="CustomShape 322"/>
                    <p:cNvSpPr/>
                    <p:nvPr/>
                  </p:nvSpPr>
                  <p:spPr>
                    <a:xfrm rot="2768400">
                      <a:off x="2373120" y="-1918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466" name="Group 323"/>
                  <p:cNvGrpSpPr/>
                  <p:nvPr/>
                </p:nvGrpSpPr>
                <p:grpSpPr>
                  <a:xfrm>
                    <a:off x="741960" y="-1985760"/>
                    <a:ext cx="1548000" cy="2154600"/>
                    <a:chOff x="741960" y="-1985760"/>
                    <a:chExt cx="1548000" cy="2154600"/>
                  </a:xfrm>
                </p:grpSpPr>
                <p:sp>
                  <p:nvSpPr>
                    <p:cNvPr id="467" name="CustomShape 324"/>
                    <p:cNvSpPr/>
                    <p:nvPr/>
                  </p:nvSpPr>
                  <p:spPr>
                    <a:xfrm rot="2768400">
                      <a:off x="1533240" y="-1728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68" name="CustomShape 325"/>
                    <p:cNvSpPr/>
                    <p:nvPr/>
                  </p:nvSpPr>
                  <p:spPr>
                    <a:xfrm rot="2768400">
                      <a:off x="1650960" y="-1251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69" name="CustomShape 326"/>
                    <p:cNvSpPr/>
                    <p:nvPr/>
                  </p:nvSpPr>
                  <p:spPr>
                    <a:xfrm rot="2768400">
                      <a:off x="1061640" y="-1864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70" name="CustomShape 327"/>
                    <p:cNvSpPr/>
                    <p:nvPr/>
                  </p:nvSpPr>
                  <p:spPr>
                    <a:xfrm rot="2768400">
                      <a:off x="1179000" y="-1387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71" name="CustomShape 328"/>
                    <p:cNvSpPr/>
                    <p:nvPr/>
                  </p:nvSpPr>
                  <p:spPr>
                    <a:xfrm rot="2768400">
                      <a:off x="1306440" y="-920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72" name="CustomShape 329"/>
                    <p:cNvSpPr/>
                    <p:nvPr/>
                  </p:nvSpPr>
                  <p:spPr>
                    <a:xfrm rot="2768400">
                      <a:off x="1424160" y="-443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73" name="CustomShape 330"/>
                    <p:cNvSpPr/>
                    <p:nvPr/>
                  </p:nvSpPr>
                  <p:spPr>
                    <a:xfrm rot="2768400">
                      <a:off x="834840" y="-1056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74" name="CustomShape 331"/>
                    <p:cNvSpPr/>
                    <p:nvPr/>
                  </p:nvSpPr>
                  <p:spPr>
                    <a:xfrm rot="2768400">
                      <a:off x="952200" y="-579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475" name="Group 332"/>
                  <p:cNvGrpSpPr/>
                  <p:nvPr/>
                </p:nvGrpSpPr>
                <p:grpSpPr>
                  <a:xfrm>
                    <a:off x="1685160" y="-1709640"/>
                    <a:ext cx="1548360" cy="2154600"/>
                    <a:chOff x="1685160" y="-1709640"/>
                    <a:chExt cx="1548360" cy="2154600"/>
                  </a:xfrm>
                </p:grpSpPr>
                <p:sp>
                  <p:nvSpPr>
                    <p:cNvPr id="476" name="CustomShape 333"/>
                    <p:cNvSpPr/>
                    <p:nvPr/>
                  </p:nvSpPr>
                  <p:spPr>
                    <a:xfrm rot="2768400">
                      <a:off x="2476800" y="-1451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77" name="CustomShape 334"/>
                    <p:cNvSpPr/>
                    <p:nvPr/>
                  </p:nvSpPr>
                  <p:spPr>
                    <a:xfrm rot="2768400">
                      <a:off x="2594520" y="-974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78" name="CustomShape 335"/>
                    <p:cNvSpPr/>
                    <p:nvPr/>
                  </p:nvSpPr>
                  <p:spPr>
                    <a:xfrm rot="2768400">
                      <a:off x="2005200" y="-1588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79" name="CustomShape 336"/>
                    <p:cNvSpPr/>
                    <p:nvPr/>
                  </p:nvSpPr>
                  <p:spPr>
                    <a:xfrm rot="2768400">
                      <a:off x="2122560" y="-1111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80" name="CustomShape 337"/>
                    <p:cNvSpPr/>
                    <p:nvPr/>
                  </p:nvSpPr>
                  <p:spPr>
                    <a:xfrm rot="2768400">
                      <a:off x="2250000" y="-644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81" name="CustomShape 338"/>
                    <p:cNvSpPr/>
                    <p:nvPr/>
                  </p:nvSpPr>
                  <p:spPr>
                    <a:xfrm rot="2768400">
                      <a:off x="2367720" y="-167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82" name="CustomShape 339"/>
                    <p:cNvSpPr/>
                    <p:nvPr/>
                  </p:nvSpPr>
                  <p:spPr>
                    <a:xfrm rot="2768400">
                      <a:off x="1778040" y="-780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83" name="CustomShape 340"/>
                    <p:cNvSpPr/>
                    <p:nvPr/>
                  </p:nvSpPr>
                  <p:spPr>
                    <a:xfrm rot="2768400">
                      <a:off x="1895760" y="-303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484" name="Group 341"/>
                <p:cNvGrpSpPr/>
                <p:nvPr/>
              </p:nvGrpSpPr>
              <p:grpSpPr>
                <a:xfrm>
                  <a:off x="2622960" y="-3045600"/>
                  <a:ext cx="2968920" cy="4045320"/>
                  <a:chOff x="2622960" y="-3045600"/>
                  <a:chExt cx="2968920" cy="4045320"/>
                </a:xfrm>
              </p:grpSpPr>
              <p:grpSp>
                <p:nvGrpSpPr>
                  <p:cNvPr id="485" name="Group 342"/>
                  <p:cNvGrpSpPr/>
                  <p:nvPr/>
                </p:nvGrpSpPr>
                <p:grpSpPr>
                  <a:xfrm>
                    <a:off x="3100320" y="-3045600"/>
                    <a:ext cx="1548000" cy="2154600"/>
                    <a:chOff x="3100320" y="-3045600"/>
                    <a:chExt cx="1548000" cy="2154600"/>
                  </a:xfrm>
                </p:grpSpPr>
                <p:sp>
                  <p:nvSpPr>
                    <p:cNvPr id="486" name="CustomShape 343"/>
                    <p:cNvSpPr/>
                    <p:nvPr/>
                  </p:nvSpPr>
                  <p:spPr>
                    <a:xfrm rot="2768400">
                      <a:off x="3891600" y="-2787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87" name="CustomShape 344"/>
                    <p:cNvSpPr/>
                    <p:nvPr/>
                  </p:nvSpPr>
                  <p:spPr>
                    <a:xfrm rot="2768400">
                      <a:off x="4009320" y="-2310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88" name="CustomShape 345"/>
                    <p:cNvSpPr/>
                    <p:nvPr/>
                  </p:nvSpPr>
                  <p:spPr>
                    <a:xfrm rot="2768400">
                      <a:off x="3420000" y="-2924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89" name="CustomShape 346"/>
                    <p:cNvSpPr/>
                    <p:nvPr/>
                  </p:nvSpPr>
                  <p:spPr>
                    <a:xfrm rot="2768400">
                      <a:off x="3537720" y="-2447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90" name="CustomShape 347"/>
                    <p:cNvSpPr/>
                    <p:nvPr/>
                  </p:nvSpPr>
                  <p:spPr>
                    <a:xfrm rot="2768400">
                      <a:off x="3664800" y="-1980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91" name="CustomShape 348"/>
                    <p:cNvSpPr/>
                    <p:nvPr/>
                  </p:nvSpPr>
                  <p:spPr>
                    <a:xfrm rot="2768400">
                      <a:off x="3782520" y="-1503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92" name="CustomShape 349"/>
                    <p:cNvSpPr/>
                    <p:nvPr/>
                  </p:nvSpPr>
                  <p:spPr>
                    <a:xfrm rot="2768400">
                      <a:off x="3193200" y="-2116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93" name="CustomShape 350"/>
                    <p:cNvSpPr/>
                    <p:nvPr/>
                  </p:nvSpPr>
                  <p:spPr>
                    <a:xfrm rot="2768400">
                      <a:off x="3310560" y="-1639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494" name="Group 351"/>
                  <p:cNvGrpSpPr/>
                  <p:nvPr/>
                </p:nvGrpSpPr>
                <p:grpSpPr>
                  <a:xfrm>
                    <a:off x="4043880" y="-2769480"/>
                    <a:ext cx="1548000" cy="2154600"/>
                    <a:chOff x="4043880" y="-2769480"/>
                    <a:chExt cx="1548000" cy="2154600"/>
                  </a:xfrm>
                </p:grpSpPr>
                <p:sp>
                  <p:nvSpPr>
                    <p:cNvPr id="495" name="CustomShape 352"/>
                    <p:cNvSpPr/>
                    <p:nvPr/>
                  </p:nvSpPr>
                  <p:spPr>
                    <a:xfrm rot="2768400">
                      <a:off x="4835160" y="-2511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96" name="CustomShape 353"/>
                    <p:cNvSpPr/>
                    <p:nvPr/>
                  </p:nvSpPr>
                  <p:spPr>
                    <a:xfrm rot="2768400">
                      <a:off x="4952880" y="-2034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97" name="CustomShape 354"/>
                    <p:cNvSpPr/>
                    <p:nvPr/>
                  </p:nvSpPr>
                  <p:spPr>
                    <a:xfrm rot="2768400">
                      <a:off x="4363560" y="-2648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98" name="CustomShape 355"/>
                    <p:cNvSpPr/>
                    <p:nvPr/>
                  </p:nvSpPr>
                  <p:spPr>
                    <a:xfrm rot="2768400">
                      <a:off x="4480920" y="-2171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499" name="CustomShape 356"/>
                    <p:cNvSpPr/>
                    <p:nvPr/>
                  </p:nvSpPr>
                  <p:spPr>
                    <a:xfrm rot="2768400">
                      <a:off x="4608360" y="-1703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00" name="CustomShape 357"/>
                    <p:cNvSpPr/>
                    <p:nvPr/>
                  </p:nvSpPr>
                  <p:spPr>
                    <a:xfrm rot="2768400">
                      <a:off x="4726080" y="-1226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01" name="CustomShape 358"/>
                    <p:cNvSpPr/>
                    <p:nvPr/>
                  </p:nvSpPr>
                  <p:spPr>
                    <a:xfrm rot="2768400">
                      <a:off x="4136760" y="-1840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02" name="CustomShape 359"/>
                    <p:cNvSpPr/>
                    <p:nvPr/>
                  </p:nvSpPr>
                  <p:spPr>
                    <a:xfrm rot="2768400">
                      <a:off x="4254120" y="-1363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503" name="Group 360"/>
                  <p:cNvGrpSpPr/>
                  <p:nvPr/>
                </p:nvGrpSpPr>
                <p:grpSpPr>
                  <a:xfrm>
                    <a:off x="2622960" y="-1430640"/>
                    <a:ext cx="1548000" cy="2154240"/>
                    <a:chOff x="2622960" y="-1430640"/>
                    <a:chExt cx="1548000" cy="2154240"/>
                  </a:xfrm>
                </p:grpSpPr>
                <p:sp>
                  <p:nvSpPr>
                    <p:cNvPr id="504" name="CustomShape 361"/>
                    <p:cNvSpPr/>
                    <p:nvPr/>
                  </p:nvSpPr>
                  <p:spPr>
                    <a:xfrm rot="2768400">
                      <a:off x="3414240" y="-1172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05" name="CustomShape 362"/>
                    <p:cNvSpPr/>
                    <p:nvPr/>
                  </p:nvSpPr>
                  <p:spPr>
                    <a:xfrm rot="2768400">
                      <a:off x="3531960" y="-696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06" name="CustomShape 363"/>
                    <p:cNvSpPr/>
                    <p:nvPr/>
                  </p:nvSpPr>
                  <p:spPr>
                    <a:xfrm rot="2768400">
                      <a:off x="2942640" y="-1309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07" name="CustomShape 364"/>
                    <p:cNvSpPr/>
                    <p:nvPr/>
                  </p:nvSpPr>
                  <p:spPr>
                    <a:xfrm rot="2768400">
                      <a:off x="3060000" y="-832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08" name="CustomShape 365"/>
                    <p:cNvSpPr/>
                    <p:nvPr/>
                  </p:nvSpPr>
                  <p:spPr>
                    <a:xfrm rot="2768400">
                      <a:off x="3187440" y="-365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09" name="CustomShape 366"/>
                    <p:cNvSpPr/>
                    <p:nvPr/>
                  </p:nvSpPr>
                  <p:spPr>
                    <a:xfrm rot="2768400">
                      <a:off x="3305160" y="111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10" name="CustomShape 367"/>
                    <p:cNvSpPr/>
                    <p:nvPr/>
                  </p:nvSpPr>
                  <p:spPr>
                    <a:xfrm rot="2768400">
                      <a:off x="2715840" y="-501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11" name="CustomShape 368"/>
                    <p:cNvSpPr/>
                    <p:nvPr/>
                  </p:nvSpPr>
                  <p:spPr>
                    <a:xfrm rot="2768400">
                      <a:off x="2833200" y="-24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512" name="Group 369"/>
                  <p:cNvGrpSpPr/>
                  <p:nvPr/>
                </p:nvGrpSpPr>
                <p:grpSpPr>
                  <a:xfrm>
                    <a:off x="3566520" y="-1154520"/>
                    <a:ext cx="1548000" cy="2154240"/>
                    <a:chOff x="3566520" y="-1154520"/>
                    <a:chExt cx="1548000" cy="2154240"/>
                  </a:xfrm>
                </p:grpSpPr>
                <p:sp>
                  <p:nvSpPr>
                    <p:cNvPr id="513" name="CustomShape 370"/>
                    <p:cNvSpPr/>
                    <p:nvPr/>
                  </p:nvSpPr>
                  <p:spPr>
                    <a:xfrm rot="2768400">
                      <a:off x="4357800" y="-896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14" name="CustomShape 371"/>
                    <p:cNvSpPr/>
                    <p:nvPr/>
                  </p:nvSpPr>
                  <p:spPr>
                    <a:xfrm rot="2768400">
                      <a:off x="4475520" y="-420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15" name="CustomShape 372"/>
                    <p:cNvSpPr/>
                    <p:nvPr/>
                  </p:nvSpPr>
                  <p:spPr>
                    <a:xfrm rot="2768400">
                      <a:off x="3886200" y="-1033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16" name="CustomShape 373"/>
                    <p:cNvSpPr/>
                    <p:nvPr/>
                  </p:nvSpPr>
                  <p:spPr>
                    <a:xfrm rot="2768400">
                      <a:off x="4003560" y="-556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17" name="CustomShape 374"/>
                    <p:cNvSpPr/>
                    <p:nvPr/>
                  </p:nvSpPr>
                  <p:spPr>
                    <a:xfrm rot="2768400">
                      <a:off x="4131000" y="-88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18" name="CustomShape 375"/>
                    <p:cNvSpPr/>
                    <p:nvPr/>
                  </p:nvSpPr>
                  <p:spPr>
                    <a:xfrm rot="2768400">
                      <a:off x="4248720" y="387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19" name="CustomShape 376"/>
                    <p:cNvSpPr/>
                    <p:nvPr/>
                  </p:nvSpPr>
                  <p:spPr>
                    <a:xfrm rot="2768400">
                      <a:off x="3659400" y="-225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20" name="CustomShape 377"/>
                    <p:cNvSpPr/>
                    <p:nvPr/>
                  </p:nvSpPr>
                  <p:spPr>
                    <a:xfrm rot="2768400">
                      <a:off x="3776760" y="250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521" name="Group 378"/>
                <p:cNvGrpSpPr/>
                <p:nvPr/>
              </p:nvGrpSpPr>
              <p:grpSpPr>
                <a:xfrm>
                  <a:off x="-203760" y="-356040"/>
                  <a:ext cx="2968920" cy="4045320"/>
                  <a:chOff x="-203760" y="-356040"/>
                  <a:chExt cx="2968920" cy="4045320"/>
                </a:xfrm>
              </p:grpSpPr>
              <p:grpSp>
                <p:nvGrpSpPr>
                  <p:cNvPr id="522" name="Group 379"/>
                  <p:cNvGrpSpPr/>
                  <p:nvPr/>
                </p:nvGrpSpPr>
                <p:grpSpPr>
                  <a:xfrm>
                    <a:off x="273600" y="-356040"/>
                    <a:ext cx="1548000" cy="2154240"/>
                    <a:chOff x="273600" y="-356040"/>
                    <a:chExt cx="1548000" cy="2154240"/>
                  </a:xfrm>
                </p:grpSpPr>
                <p:sp>
                  <p:nvSpPr>
                    <p:cNvPr id="523" name="CustomShape 380"/>
                    <p:cNvSpPr/>
                    <p:nvPr/>
                  </p:nvSpPr>
                  <p:spPr>
                    <a:xfrm rot="2768400">
                      <a:off x="1065240" y="-98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24" name="CustomShape 381"/>
                    <p:cNvSpPr/>
                    <p:nvPr/>
                  </p:nvSpPr>
                  <p:spPr>
                    <a:xfrm rot="2768400">
                      <a:off x="1182600" y="378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25" name="CustomShape 382"/>
                    <p:cNvSpPr/>
                    <p:nvPr/>
                  </p:nvSpPr>
                  <p:spPr>
                    <a:xfrm rot="2768400">
                      <a:off x="593280" y="-234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26" name="CustomShape 383"/>
                    <p:cNvSpPr/>
                    <p:nvPr/>
                  </p:nvSpPr>
                  <p:spPr>
                    <a:xfrm rot="2768400">
                      <a:off x="711000" y="241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27" name="CustomShape 384"/>
                    <p:cNvSpPr/>
                    <p:nvPr/>
                  </p:nvSpPr>
                  <p:spPr>
                    <a:xfrm rot="2768400">
                      <a:off x="838080" y="709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28" name="CustomShape 385"/>
                    <p:cNvSpPr/>
                    <p:nvPr/>
                  </p:nvSpPr>
                  <p:spPr>
                    <a:xfrm rot="2768400">
                      <a:off x="955800" y="1185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29" name="CustomShape 386"/>
                    <p:cNvSpPr/>
                    <p:nvPr/>
                  </p:nvSpPr>
                  <p:spPr>
                    <a:xfrm rot="2768400">
                      <a:off x="366480" y="572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30" name="CustomShape 387"/>
                    <p:cNvSpPr/>
                    <p:nvPr/>
                  </p:nvSpPr>
                  <p:spPr>
                    <a:xfrm rot="2768400">
                      <a:off x="483840" y="1049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531" name="Group 388"/>
                  <p:cNvGrpSpPr/>
                  <p:nvPr/>
                </p:nvGrpSpPr>
                <p:grpSpPr>
                  <a:xfrm>
                    <a:off x="1217160" y="-79920"/>
                    <a:ext cx="1548000" cy="2154240"/>
                    <a:chOff x="1217160" y="-79920"/>
                    <a:chExt cx="1548000" cy="2154240"/>
                  </a:xfrm>
                </p:grpSpPr>
                <p:sp>
                  <p:nvSpPr>
                    <p:cNvPr id="532" name="CustomShape 389"/>
                    <p:cNvSpPr/>
                    <p:nvPr/>
                  </p:nvSpPr>
                  <p:spPr>
                    <a:xfrm rot="2768400">
                      <a:off x="2008440" y="177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33" name="CustomShape 390"/>
                    <p:cNvSpPr/>
                    <p:nvPr/>
                  </p:nvSpPr>
                  <p:spPr>
                    <a:xfrm rot="2768400">
                      <a:off x="2126160" y="654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34" name="CustomShape 391"/>
                    <p:cNvSpPr/>
                    <p:nvPr/>
                  </p:nvSpPr>
                  <p:spPr>
                    <a:xfrm rot="2768400">
                      <a:off x="1536840" y="41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35" name="CustomShape 392"/>
                    <p:cNvSpPr/>
                    <p:nvPr/>
                  </p:nvSpPr>
                  <p:spPr>
                    <a:xfrm rot="2768400">
                      <a:off x="1654200" y="517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36" name="CustomShape 393"/>
                    <p:cNvSpPr/>
                    <p:nvPr/>
                  </p:nvSpPr>
                  <p:spPr>
                    <a:xfrm rot="2768400">
                      <a:off x="1781640" y="985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37" name="CustomShape 394"/>
                    <p:cNvSpPr/>
                    <p:nvPr/>
                  </p:nvSpPr>
                  <p:spPr>
                    <a:xfrm rot="2768400">
                      <a:off x="1899360" y="1461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38" name="CustomShape 395"/>
                    <p:cNvSpPr/>
                    <p:nvPr/>
                  </p:nvSpPr>
                  <p:spPr>
                    <a:xfrm rot="2768400">
                      <a:off x="1310040" y="848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39" name="CustomShape 396"/>
                    <p:cNvSpPr/>
                    <p:nvPr/>
                  </p:nvSpPr>
                  <p:spPr>
                    <a:xfrm rot="2768400">
                      <a:off x="1427400" y="1325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540" name="Group 397"/>
                  <p:cNvGrpSpPr/>
                  <p:nvPr/>
                </p:nvGrpSpPr>
                <p:grpSpPr>
                  <a:xfrm>
                    <a:off x="-203760" y="1258560"/>
                    <a:ext cx="1548000" cy="2154600"/>
                    <a:chOff x="-203760" y="1258560"/>
                    <a:chExt cx="1548000" cy="2154600"/>
                  </a:xfrm>
                </p:grpSpPr>
                <p:sp>
                  <p:nvSpPr>
                    <p:cNvPr id="541" name="CustomShape 398"/>
                    <p:cNvSpPr/>
                    <p:nvPr/>
                  </p:nvSpPr>
                  <p:spPr>
                    <a:xfrm rot="2768400">
                      <a:off x="587520" y="1515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42" name="CustomShape 399"/>
                    <p:cNvSpPr/>
                    <p:nvPr/>
                  </p:nvSpPr>
                  <p:spPr>
                    <a:xfrm rot="2768400">
                      <a:off x="705240" y="1992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43" name="CustomShape 400"/>
                    <p:cNvSpPr/>
                    <p:nvPr/>
                  </p:nvSpPr>
                  <p:spPr>
                    <a:xfrm rot="2768400">
                      <a:off x="115920" y="1379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44" name="CustomShape 401"/>
                    <p:cNvSpPr/>
                    <p:nvPr/>
                  </p:nvSpPr>
                  <p:spPr>
                    <a:xfrm rot="2768400">
                      <a:off x="233280" y="1856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45" name="CustomShape 402"/>
                    <p:cNvSpPr/>
                    <p:nvPr/>
                  </p:nvSpPr>
                  <p:spPr>
                    <a:xfrm rot="2768400">
                      <a:off x="360720" y="2323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46" name="CustomShape 403"/>
                    <p:cNvSpPr/>
                    <p:nvPr/>
                  </p:nvSpPr>
                  <p:spPr>
                    <a:xfrm rot="2768400">
                      <a:off x="478440" y="2800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47" name="CustomShape 404"/>
                    <p:cNvSpPr/>
                    <p:nvPr/>
                  </p:nvSpPr>
                  <p:spPr>
                    <a:xfrm rot="2768400">
                      <a:off x="-110520" y="2187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48" name="CustomShape 405"/>
                    <p:cNvSpPr/>
                    <p:nvPr/>
                  </p:nvSpPr>
                  <p:spPr>
                    <a:xfrm rot="2768400">
                      <a:off x="6480" y="2664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549" name="Group 406"/>
                  <p:cNvGrpSpPr/>
                  <p:nvPr/>
                </p:nvGrpSpPr>
                <p:grpSpPr>
                  <a:xfrm>
                    <a:off x="739800" y="1534680"/>
                    <a:ext cx="1548000" cy="2154600"/>
                    <a:chOff x="739800" y="1534680"/>
                    <a:chExt cx="1548000" cy="2154600"/>
                  </a:xfrm>
                </p:grpSpPr>
                <p:sp>
                  <p:nvSpPr>
                    <p:cNvPr id="550" name="CustomShape 407"/>
                    <p:cNvSpPr/>
                    <p:nvPr/>
                  </p:nvSpPr>
                  <p:spPr>
                    <a:xfrm rot="2768400">
                      <a:off x="1530720" y="1811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51" name="CustomShape 408"/>
                    <p:cNvSpPr/>
                    <p:nvPr/>
                  </p:nvSpPr>
                  <p:spPr>
                    <a:xfrm rot="2768400">
                      <a:off x="1648800" y="2269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52" name="CustomShape 409"/>
                    <p:cNvSpPr/>
                    <p:nvPr/>
                  </p:nvSpPr>
                  <p:spPr>
                    <a:xfrm rot="2768400">
                      <a:off x="1059480" y="1655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53" name="CustomShape 410"/>
                    <p:cNvSpPr/>
                    <p:nvPr/>
                  </p:nvSpPr>
                  <p:spPr>
                    <a:xfrm rot="2768400">
                      <a:off x="1176840" y="2132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54" name="CustomShape 411"/>
                    <p:cNvSpPr/>
                    <p:nvPr/>
                  </p:nvSpPr>
                  <p:spPr>
                    <a:xfrm rot="2768400">
                      <a:off x="1304280" y="2599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55" name="CustomShape 412"/>
                    <p:cNvSpPr/>
                    <p:nvPr/>
                  </p:nvSpPr>
                  <p:spPr>
                    <a:xfrm rot="2768400">
                      <a:off x="1422000" y="3076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56" name="CustomShape 413"/>
                    <p:cNvSpPr/>
                    <p:nvPr/>
                  </p:nvSpPr>
                  <p:spPr>
                    <a:xfrm rot="2768400">
                      <a:off x="832680" y="2463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57" name="CustomShape 414"/>
                    <p:cNvSpPr/>
                    <p:nvPr/>
                  </p:nvSpPr>
                  <p:spPr>
                    <a:xfrm rot="2768400">
                      <a:off x="950040" y="2940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558" name="Group 415"/>
                <p:cNvGrpSpPr/>
                <p:nvPr/>
              </p:nvGrpSpPr>
              <p:grpSpPr>
                <a:xfrm>
                  <a:off x="1689480" y="196200"/>
                  <a:ext cx="2969280" cy="4045320"/>
                  <a:chOff x="1689480" y="196200"/>
                  <a:chExt cx="2969280" cy="4045320"/>
                </a:xfrm>
              </p:grpSpPr>
              <p:grpSp>
                <p:nvGrpSpPr>
                  <p:cNvPr id="559" name="Group 416"/>
                  <p:cNvGrpSpPr/>
                  <p:nvPr/>
                </p:nvGrpSpPr>
                <p:grpSpPr>
                  <a:xfrm>
                    <a:off x="2167200" y="196200"/>
                    <a:ext cx="1548000" cy="2154600"/>
                    <a:chOff x="2167200" y="196200"/>
                    <a:chExt cx="1548000" cy="2154600"/>
                  </a:xfrm>
                </p:grpSpPr>
                <p:sp>
                  <p:nvSpPr>
                    <p:cNvPr id="560" name="CustomShape 417"/>
                    <p:cNvSpPr/>
                    <p:nvPr/>
                  </p:nvSpPr>
                  <p:spPr>
                    <a:xfrm rot="2768400">
                      <a:off x="2958480" y="453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61" name="CustomShape 418"/>
                    <p:cNvSpPr/>
                    <p:nvPr/>
                  </p:nvSpPr>
                  <p:spPr>
                    <a:xfrm rot="2768400">
                      <a:off x="3076200" y="930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62" name="CustomShape 419"/>
                    <p:cNvSpPr/>
                    <p:nvPr/>
                  </p:nvSpPr>
                  <p:spPr>
                    <a:xfrm rot="2768400">
                      <a:off x="2486880" y="317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63" name="CustomShape 420"/>
                    <p:cNvSpPr/>
                    <p:nvPr/>
                  </p:nvSpPr>
                  <p:spPr>
                    <a:xfrm rot="2768400">
                      <a:off x="2604240" y="794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64" name="CustomShape 421"/>
                    <p:cNvSpPr/>
                    <p:nvPr/>
                  </p:nvSpPr>
                  <p:spPr>
                    <a:xfrm rot="2768400">
                      <a:off x="2731680" y="1261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65" name="CustomShape 422"/>
                    <p:cNvSpPr/>
                    <p:nvPr/>
                  </p:nvSpPr>
                  <p:spPr>
                    <a:xfrm rot="2768400">
                      <a:off x="2849400" y="1738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66" name="CustomShape 423"/>
                    <p:cNvSpPr/>
                    <p:nvPr/>
                  </p:nvSpPr>
                  <p:spPr>
                    <a:xfrm rot="2768400">
                      <a:off x="2260080" y="1125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67" name="CustomShape 424"/>
                    <p:cNvSpPr/>
                    <p:nvPr/>
                  </p:nvSpPr>
                  <p:spPr>
                    <a:xfrm rot="2768400">
                      <a:off x="2377440" y="1602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568" name="Group 425"/>
                  <p:cNvGrpSpPr/>
                  <p:nvPr/>
                </p:nvGrpSpPr>
                <p:grpSpPr>
                  <a:xfrm>
                    <a:off x="3110760" y="472320"/>
                    <a:ext cx="1548000" cy="2154600"/>
                    <a:chOff x="3110760" y="472320"/>
                    <a:chExt cx="1548000" cy="2154600"/>
                  </a:xfrm>
                </p:grpSpPr>
                <p:sp>
                  <p:nvSpPr>
                    <p:cNvPr id="569" name="CustomShape 426"/>
                    <p:cNvSpPr/>
                    <p:nvPr/>
                  </p:nvSpPr>
                  <p:spPr>
                    <a:xfrm rot="2768400">
                      <a:off x="3902040" y="729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70" name="CustomShape 427"/>
                    <p:cNvSpPr/>
                    <p:nvPr/>
                  </p:nvSpPr>
                  <p:spPr>
                    <a:xfrm rot="2768400">
                      <a:off x="4019760" y="1206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71" name="CustomShape 428"/>
                    <p:cNvSpPr/>
                    <p:nvPr/>
                  </p:nvSpPr>
                  <p:spPr>
                    <a:xfrm rot="2768400">
                      <a:off x="3430440" y="593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72" name="CustomShape 429"/>
                    <p:cNvSpPr/>
                    <p:nvPr/>
                  </p:nvSpPr>
                  <p:spPr>
                    <a:xfrm rot="2768400">
                      <a:off x="3547800" y="1070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73" name="CustomShape 430"/>
                    <p:cNvSpPr/>
                    <p:nvPr/>
                  </p:nvSpPr>
                  <p:spPr>
                    <a:xfrm rot="2768400">
                      <a:off x="3675240" y="1537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74" name="CustomShape 431"/>
                    <p:cNvSpPr/>
                    <p:nvPr/>
                  </p:nvSpPr>
                  <p:spPr>
                    <a:xfrm rot="2768400">
                      <a:off x="3792960" y="2014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75" name="CustomShape 432"/>
                    <p:cNvSpPr/>
                    <p:nvPr/>
                  </p:nvSpPr>
                  <p:spPr>
                    <a:xfrm rot="2768400">
                      <a:off x="3203640" y="1401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76" name="CustomShape 433"/>
                    <p:cNvSpPr/>
                    <p:nvPr/>
                  </p:nvSpPr>
                  <p:spPr>
                    <a:xfrm rot="2768400">
                      <a:off x="3321000" y="1878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577" name="Group 434"/>
                  <p:cNvGrpSpPr/>
                  <p:nvPr/>
                </p:nvGrpSpPr>
                <p:grpSpPr>
                  <a:xfrm>
                    <a:off x="1689480" y="1811160"/>
                    <a:ext cx="1548360" cy="2154240"/>
                    <a:chOff x="1689480" y="1811160"/>
                    <a:chExt cx="1548360" cy="2154240"/>
                  </a:xfrm>
                </p:grpSpPr>
                <p:sp>
                  <p:nvSpPr>
                    <p:cNvPr id="578" name="CustomShape 435"/>
                    <p:cNvSpPr/>
                    <p:nvPr/>
                  </p:nvSpPr>
                  <p:spPr>
                    <a:xfrm rot="2768400">
                      <a:off x="2481120" y="2068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79" name="CustomShape 436"/>
                    <p:cNvSpPr/>
                    <p:nvPr/>
                  </p:nvSpPr>
                  <p:spPr>
                    <a:xfrm rot="2768400">
                      <a:off x="2598840" y="2545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80" name="CustomShape 437"/>
                    <p:cNvSpPr/>
                    <p:nvPr/>
                  </p:nvSpPr>
                  <p:spPr>
                    <a:xfrm rot="2768400">
                      <a:off x="2009520" y="1932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81" name="CustomShape 438"/>
                    <p:cNvSpPr/>
                    <p:nvPr/>
                  </p:nvSpPr>
                  <p:spPr>
                    <a:xfrm rot="2768400">
                      <a:off x="2126880" y="2408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82" name="CustomShape 439"/>
                    <p:cNvSpPr/>
                    <p:nvPr/>
                  </p:nvSpPr>
                  <p:spPr>
                    <a:xfrm rot="2768400">
                      <a:off x="2254320" y="2876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83" name="CustomShape 440"/>
                    <p:cNvSpPr/>
                    <p:nvPr/>
                  </p:nvSpPr>
                  <p:spPr>
                    <a:xfrm rot="2768400">
                      <a:off x="2372040" y="3353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84" name="CustomShape 441"/>
                    <p:cNvSpPr/>
                    <p:nvPr/>
                  </p:nvSpPr>
                  <p:spPr>
                    <a:xfrm rot="2768400">
                      <a:off x="1782360" y="2739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85" name="CustomShape 442"/>
                    <p:cNvSpPr/>
                    <p:nvPr/>
                  </p:nvSpPr>
                  <p:spPr>
                    <a:xfrm rot="2768400">
                      <a:off x="1900080" y="3216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586" name="Group 443"/>
                  <p:cNvGrpSpPr/>
                  <p:nvPr/>
                </p:nvGrpSpPr>
                <p:grpSpPr>
                  <a:xfrm>
                    <a:off x="2633040" y="2087280"/>
                    <a:ext cx="1548360" cy="2154240"/>
                    <a:chOff x="2633040" y="2087280"/>
                    <a:chExt cx="1548360" cy="2154240"/>
                  </a:xfrm>
                </p:grpSpPr>
                <p:sp>
                  <p:nvSpPr>
                    <p:cNvPr id="587" name="CustomShape 444"/>
                    <p:cNvSpPr/>
                    <p:nvPr/>
                  </p:nvSpPr>
                  <p:spPr>
                    <a:xfrm rot="2768400">
                      <a:off x="3424680" y="2344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88" name="CustomShape 445"/>
                    <p:cNvSpPr/>
                    <p:nvPr/>
                  </p:nvSpPr>
                  <p:spPr>
                    <a:xfrm rot="2768400">
                      <a:off x="3542400" y="2821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89" name="CustomShape 446"/>
                    <p:cNvSpPr/>
                    <p:nvPr/>
                  </p:nvSpPr>
                  <p:spPr>
                    <a:xfrm rot="2768400">
                      <a:off x="2952720" y="2208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90" name="CustomShape 447"/>
                    <p:cNvSpPr/>
                    <p:nvPr/>
                  </p:nvSpPr>
                  <p:spPr>
                    <a:xfrm rot="2768400">
                      <a:off x="3070440" y="2684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91" name="CustomShape 448"/>
                    <p:cNvSpPr/>
                    <p:nvPr/>
                  </p:nvSpPr>
                  <p:spPr>
                    <a:xfrm rot="2768400">
                      <a:off x="3197880" y="3152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92" name="CustomShape 449"/>
                    <p:cNvSpPr/>
                    <p:nvPr/>
                  </p:nvSpPr>
                  <p:spPr>
                    <a:xfrm rot="2768400">
                      <a:off x="3315240" y="3629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93" name="CustomShape 450"/>
                    <p:cNvSpPr/>
                    <p:nvPr/>
                  </p:nvSpPr>
                  <p:spPr>
                    <a:xfrm rot="2768400">
                      <a:off x="2725920" y="3016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94" name="CustomShape 451"/>
                    <p:cNvSpPr/>
                    <p:nvPr/>
                  </p:nvSpPr>
                  <p:spPr>
                    <a:xfrm rot="2768400">
                      <a:off x="2843640" y="3492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</p:grpSp>
          <p:grpSp>
            <p:nvGrpSpPr>
              <p:cNvPr id="595" name="Group 452"/>
              <p:cNvGrpSpPr/>
              <p:nvPr/>
            </p:nvGrpSpPr>
            <p:grpSpPr>
              <a:xfrm>
                <a:off x="1449720" y="4797360"/>
                <a:ext cx="5795640" cy="7842240"/>
                <a:chOff x="1449720" y="4797360"/>
                <a:chExt cx="5795640" cy="7842240"/>
              </a:xfrm>
            </p:grpSpPr>
            <p:grpSp>
              <p:nvGrpSpPr>
                <p:cNvPr id="596" name="Group 453"/>
                <p:cNvGrpSpPr/>
                <p:nvPr/>
              </p:nvGrpSpPr>
              <p:grpSpPr>
                <a:xfrm>
                  <a:off x="2395080" y="4797360"/>
                  <a:ext cx="2969280" cy="4045680"/>
                  <a:chOff x="2395080" y="4797360"/>
                  <a:chExt cx="2969280" cy="4045680"/>
                </a:xfrm>
              </p:grpSpPr>
              <p:grpSp>
                <p:nvGrpSpPr>
                  <p:cNvPr id="597" name="Group 454"/>
                  <p:cNvGrpSpPr/>
                  <p:nvPr/>
                </p:nvGrpSpPr>
                <p:grpSpPr>
                  <a:xfrm>
                    <a:off x="2872800" y="4797360"/>
                    <a:ext cx="1548000" cy="2154600"/>
                    <a:chOff x="2872800" y="4797360"/>
                    <a:chExt cx="1548000" cy="2154600"/>
                  </a:xfrm>
                </p:grpSpPr>
                <p:sp>
                  <p:nvSpPr>
                    <p:cNvPr id="598" name="CustomShape 455"/>
                    <p:cNvSpPr/>
                    <p:nvPr/>
                  </p:nvSpPr>
                  <p:spPr>
                    <a:xfrm rot="2768400">
                      <a:off x="3664080" y="5055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599" name="CustomShape 456"/>
                    <p:cNvSpPr/>
                    <p:nvPr/>
                  </p:nvSpPr>
                  <p:spPr>
                    <a:xfrm rot="2768400">
                      <a:off x="3781800" y="5531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00" name="CustomShape 457"/>
                    <p:cNvSpPr/>
                    <p:nvPr/>
                  </p:nvSpPr>
                  <p:spPr>
                    <a:xfrm rot="2768400">
                      <a:off x="3192480" y="4918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01" name="CustomShape 458"/>
                    <p:cNvSpPr/>
                    <p:nvPr/>
                  </p:nvSpPr>
                  <p:spPr>
                    <a:xfrm rot="2768400">
                      <a:off x="3309840" y="5395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02" name="CustomShape 459"/>
                    <p:cNvSpPr/>
                    <p:nvPr/>
                  </p:nvSpPr>
                  <p:spPr>
                    <a:xfrm rot="2768400">
                      <a:off x="3437280" y="5862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03" name="CustomShape 460"/>
                    <p:cNvSpPr/>
                    <p:nvPr/>
                  </p:nvSpPr>
                  <p:spPr>
                    <a:xfrm rot="2768400">
                      <a:off x="3555000" y="6339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04" name="CustomShape 461"/>
                    <p:cNvSpPr/>
                    <p:nvPr/>
                  </p:nvSpPr>
                  <p:spPr>
                    <a:xfrm rot="2768400">
                      <a:off x="2965680" y="5726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05" name="CustomShape 462"/>
                    <p:cNvSpPr/>
                    <p:nvPr/>
                  </p:nvSpPr>
                  <p:spPr>
                    <a:xfrm rot="2768400">
                      <a:off x="3083040" y="6203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606" name="Group 463"/>
                  <p:cNvGrpSpPr/>
                  <p:nvPr/>
                </p:nvGrpSpPr>
                <p:grpSpPr>
                  <a:xfrm>
                    <a:off x="3816360" y="5073840"/>
                    <a:ext cx="1548000" cy="2154240"/>
                    <a:chOff x="3816360" y="5073840"/>
                    <a:chExt cx="1548000" cy="2154240"/>
                  </a:xfrm>
                </p:grpSpPr>
                <p:sp>
                  <p:nvSpPr>
                    <p:cNvPr id="607" name="CustomShape 464"/>
                    <p:cNvSpPr/>
                    <p:nvPr/>
                  </p:nvSpPr>
                  <p:spPr>
                    <a:xfrm rot="2768400">
                      <a:off x="4607640" y="5331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08" name="CustomShape 465"/>
                    <p:cNvSpPr/>
                    <p:nvPr/>
                  </p:nvSpPr>
                  <p:spPr>
                    <a:xfrm rot="2768400">
                      <a:off x="4725360" y="5807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09" name="CustomShape 466"/>
                    <p:cNvSpPr/>
                    <p:nvPr/>
                  </p:nvSpPr>
                  <p:spPr>
                    <a:xfrm rot="2768400">
                      <a:off x="4136040" y="5194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10" name="CustomShape 467"/>
                    <p:cNvSpPr/>
                    <p:nvPr/>
                  </p:nvSpPr>
                  <p:spPr>
                    <a:xfrm rot="2768400">
                      <a:off x="4253400" y="5671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11" name="CustomShape 468"/>
                    <p:cNvSpPr/>
                    <p:nvPr/>
                  </p:nvSpPr>
                  <p:spPr>
                    <a:xfrm rot="2768400">
                      <a:off x="4380840" y="6139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12" name="CustomShape 469"/>
                    <p:cNvSpPr/>
                    <p:nvPr/>
                  </p:nvSpPr>
                  <p:spPr>
                    <a:xfrm rot="2768400">
                      <a:off x="4498560" y="6615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13" name="CustomShape 470"/>
                    <p:cNvSpPr/>
                    <p:nvPr/>
                  </p:nvSpPr>
                  <p:spPr>
                    <a:xfrm rot="2768400">
                      <a:off x="3909240" y="6002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14" name="CustomShape 471"/>
                    <p:cNvSpPr/>
                    <p:nvPr/>
                  </p:nvSpPr>
                  <p:spPr>
                    <a:xfrm rot="2768400">
                      <a:off x="4026600" y="6479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615" name="Group 472"/>
                  <p:cNvGrpSpPr/>
                  <p:nvPr/>
                </p:nvGrpSpPr>
                <p:grpSpPr>
                  <a:xfrm>
                    <a:off x="2395080" y="6412320"/>
                    <a:ext cx="1548360" cy="2154240"/>
                    <a:chOff x="2395080" y="6412320"/>
                    <a:chExt cx="1548360" cy="2154240"/>
                  </a:xfrm>
                </p:grpSpPr>
                <p:sp>
                  <p:nvSpPr>
                    <p:cNvPr id="616" name="CustomShape 473"/>
                    <p:cNvSpPr/>
                    <p:nvPr/>
                  </p:nvSpPr>
                  <p:spPr>
                    <a:xfrm rot="2768400">
                      <a:off x="3186720" y="6669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17" name="CustomShape 474"/>
                    <p:cNvSpPr/>
                    <p:nvPr/>
                  </p:nvSpPr>
                  <p:spPr>
                    <a:xfrm rot="2768400">
                      <a:off x="3304440" y="7146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18" name="CustomShape 475"/>
                    <p:cNvSpPr/>
                    <p:nvPr/>
                  </p:nvSpPr>
                  <p:spPr>
                    <a:xfrm rot="2768400">
                      <a:off x="2715120" y="6533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19" name="CustomShape 476"/>
                    <p:cNvSpPr/>
                    <p:nvPr/>
                  </p:nvSpPr>
                  <p:spPr>
                    <a:xfrm rot="2768400">
                      <a:off x="2832480" y="7009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20" name="CustomShape 477"/>
                    <p:cNvSpPr/>
                    <p:nvPr/>
                  </p:nvSpPr>
                  <p:spPr>
                    <a:xfrm rot="2768400">
                      <a:off x="2959920" y="7477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21" name="CustomShape 478"/>
                    <p:cNvSpPr/>
                    <p:nvPr/>
                  </p:nvSpPr>
                  <p:spPr>
                    <a:xfrm rot="2768400">
                      <a:off x="3077640" y="7954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22" name="CustomShape 479"/>
                    <p:cNvSpPr/>
                    <p:nvPr/>
                  </p:nvSpPr>
                  <p:spPr>
                    <a:xfrm rot="2768400">
                      <a:off x="2487960" y="7341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23" name="CustomShape 480"/>
                    <p:cNvSpPr/>
                    <p:nvPr/>
                  </p:nvSpPr>
                  <p:spPr>
                    <a:xfrm rot="2768400">
                      <a:off x="2605680" y="7817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624" name="Group 481"/>
                  <p:cNvGrpSpPr/>
                  <p:nvPr/>
                </p:nvGrpSpPr>
                <p:grpSpPr>
                  <a:xfrm>
                    <a:off x="3338640" y="6688440"/>
                    <a:ext cx="1548360" cy="2154600"/>
                    <a:chOff x="3338640" y="6688440"/>
                    <a:chExt cx="1548360" cy="2154600"/>
                  </a:xfrm>
                </p:grpSpPr>
                <p:sp>
                  <p:nvSpPr>
                    <p:cNvPr id="625" name="CustomShape 482"/>
                    <p:cNvSpPr/>
                    <p:nvPr/>
                  </p:nvSpPr>
                  <p:spPr>
                    <a:xfrm rot="2768400">
                      <a:off x="4130280" y="6945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26" name="CustomShape 483"/>
                    <p:cNvSpPr/>
                    <p:nvPr/>
                  </p:nvSpPr>
                  <p:spPr>
                    <a:xfrm rot="2768400">
                      <a:off x="4248000" y="7422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27" name="CustomShape 484"/>
                    <p:cNvSpPr/>
                    <p:nvPr/>
                  </p:nvSpPr>
                  <p:spPr>
                    <a:xfrm rot="2768400">
                      <a:off x="3658320" y="6809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28" name="CustomShape 485"/>
                    <p:cNvSpPr/>
                    <p:nvPr/>
                  </p:nvSpPr>
                  <p:spPr>
                    <a:xfrm rot="2768400">
                      <a:off x="3776040" y="7286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29" name="CustomShape 486"/>
                    <p:cNvSpPr/>
                    <p:nvPr/>
                  </p:nvSpPr>
                  <p:spPr>
                    <a:xfrm rot="2768400">
                      <a:off x="3903480" y="7753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30" name="CustomShape 487"/>
                    <p:cNvSpPr/>
                    <p:nvPr/>
                  </p:nvSpPr>
                  <p:spPr>
                    <a:xfrm rot="2768400">
                      <a:off x="4020840" y="8230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31" name="CustomShape 488"/>
                    <p:cNvSpPr/>
                    <p:nvPr/>
                  </p:nvSpPr>
                  <p:spPr>
                    <a:xfrm rot="2768400">
                      <a:off x="3431520" y="7617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32" name="CustomShape 489"/>
                    <p:cNvSpPr/>
                    <p:nvPr/>
                  </p:nvSpPr>
                  <p:spPr>
                    <a:xfrm rot="2768400">
                      <a:off x="3549240" y="8093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633" name="Group 490"/>
                <p:cNvGrpSpPr/>
                <p:nvPr/>
              </p:nvGrpSpPr>
              <p:grpSpPr>
                <a:xfrm>
                  <a:off x="4276440" y="5352480"/>
                  <a:ext cx="2968920" cy="4045320"/>
                  <a:chOff x="4276440" y="5352480"/>
                  <a:chExt cx="2968920" cy="4045320"/>
                </a:xfrm>
              </p:grpSpPr>
              <p:grpSp>
                <p:nvGrpSpPr>
                  <p:cNvPr id="634" name="Group 491"/>
                  <p:cNvGrpSpPr/>
                  <p:nvPr/>
                </p:nvGrpSpPr>
                <p:grpSpPr>
                  <a:xfrm>
                    <a:off x="4753800" y="5352480"/>
                    <a:ext cx="1548000" cy="2154600"/>
                    <a:chOff x="4753800" y="5352480"/>
                    <a:chExt cx="1548000" cy="2154600"/>
                  </a:xfrm>
                </p:grpSpPr>
                <p:sp>
                  <p:nvSpPr>
                    <p:cNvPr id="635" name="CustomShape 492"/>
                    <p:cNvSpPr/>
                    <p:nvPr/>
                  </p:nvSpPr>
                  <p:spPr>
                    <a:xfrm rot="2768400">
                      <a:off x="5545080" y="5609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36" name="CustomShape 493"/>
                    <p:cNvSpPr/>
                    <p:nvPr/>
                  </p:nvSpPr>
                  <p:spPr>
                    <a:xfrm rot="2768400">
                      <a:off x="5662800" y="6086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37" name="CustomShape 494"/>
                    <p:cNvSpPr/>
                    <p:nvPr/>
                  </p:nvSpPr>
                  <p:spPr>
                    <a:xfrm rot="2768400">
                      <a:off x="5073480" y="5473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38" name="CustomShape 495"/>
                    <p:cNvSpPr/>
                    <p:nvPr/>
                  </p:nvSpPr>
                  <p:spPr>
                    <a:xfrm rot="2768400">
                      <a:off x="5190840" y="5950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39" name="CustomShape 496"/>
                    <p:cNvSpPr/>
                    <p:nvPr/>
                  </p:nvSpPr>
                  <p:spPr>
                    <a:xfrm rot="2768400">
                      <a:off x="5318280" y="6417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40" name="CustomShape 497"/>
                    <p:cNvSpPr/>
                    <p:nvPr/>
                  </p:nvSpPr>
                  <p:spPr>
                    <a:xfrm rot="2768400">
                      <a:off x="5436000" y="6894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41" name="CustomShape 498"/>
                    <p:cNvSpPr/>
                    <p:nvPr/>
                  </p:nvSpPr>
                  <p:spPr>
                    <a:xfrm rot="2768400">
                      <a:off x="4846680" y="6281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42" name="CustomShape 499"/>
                    <p:cNvSpPr/>
                    <p:nvPr/>
                  </p:nvSpPr>
                  <p:spPr>
                    <a:xfrm rot="2768400">
                      <a:off x="4964040" y="6758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643" name="Group 500"/>
                  <p:cNvGrpSpPr/>
                  <p:nvPr/>
                </p:nvGrpSpPr>
                <p:grpSpPr>
                  <a:xfrm>
                    <a:off x="5697360" y="5628600"/>
                    <a:ext cx="1548000" cy="2154600"/>
                    <a:chOff x="5697360" y="5628600"/>
                    <a:chExt cx="1548000" cy="2154600"/>
                  </a:xfrm>
                </p:grpSpPr>
                <p:sp>
                  <p:nvSpPr>
                    <p:cNvPr id="644" name="CustomShape 501"/>
                    <p:cNvSpPr/>
                    <p:nvPr/>
                  </p:nvSpPr>
                  <p:spPr>
                    <a:xfrm rot="2768400">
                      <a:off x="6488640" y="5886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45" name="CustomShape 502"/>
                    <p:cNvSpPr/>
                    <p:nvPr/>
                  </p:nvSpPr>
                  <p:spPr>
                    <a:xfrm rot="2768400">
                      <a:off x="6606360" y="6363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46" name="CustomShape 503"/>
                    <p:cNvSpPr/>
                    <p:nvPr/>
                  </p:nvSpPr>
                  <p:spPr>
                    <a:xfrm rot="2768400">
                      <a:off x="6017040" y="5749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47" name="CustomShape 504"/>
                    <p:cNvSpPr/>
                    <p:nvPr/>
                  </p:nvSpPr>
                  <p:spPr>
                    <a:xfrm rot="2768400">
                      <a:off x="6134400" y="6226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48" name="CustomShape 505"/>
                    <p:cNvSpPr/>
                    <p:nvPr/>
                  </p:nvSpPr>
                  <p:spPr>
                    <a:xfrm rot="2768400">
                      <a:off x="6261840" y="6693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49" name="CustomShape 506"/>
                    <p:cNvSpPr/>
                    <p:nvPr/>
                  </p:nvSpPr>
                  <p:spPr>
                    <a:xfrm rot="2768400">
                      <a:off x="6379560" y="7170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50" name="CustomShape 507"/>
                    <p:cNvSpPr/>
                    <p:nvPr/>
                  </p:nvSpPr>
                  <p:spPr>
                    <a:xfrm rot="2768400">
                      <a:off x="5790240" y="6557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51" name="CustomShape 508"/>
                    <p:cNvSpPr/>
                    <p:nvPr/>
                  </p:nvSpPr>
                  <p:spPr>
                    <a:xfrm rot="2768400">
                      <a:off x="5907600" y="7034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652" name="Group 509"/>
                  <p:cNvGrpSpPr/>
                  <p:nvPr/>
                </p:nvGrpSpPr>
                <p:grpSpPr>
                  <a:xfrm>
                    <a:off x="4276440" y="6967080"/>
                    <a:ext cx="1548000" cy="2154600"/>
                    <a:chOff x="4276440" y="6967080"/>
                    <a:chExt cx="1548000" cy="2154600"/>
                  </a:xfrm>
                </p:grpSpPr>
                <p:sp>
                  <p:nvSpPr>
                    <p:cNvPr id="653" name="CustomShape 510"/>
                    <p:cNvSpPr/>
                    <p:nvPr/>
                  </p:nvSpPr>
                  <p:spPr>
                    <a:xfrm rot="2768400">
                      <a:off x="5067720" y="7224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54" name="CustomShape 511"/>
                    <p:cNvSpPr/>
                    <p:nvPr/>
                  </p:nvSpPr>
                  <p:spPr>
                    <a:xfrm rot="2768400">
                      <a:off x="5185440" y="7701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55" name="CustomShape 512"/>
                    <p:cNvSpPr/>
                    <p:nvPr/>
                  </p:nvSpPr>
                  <p:spPr>
                    <a:xfrm rot="2768400">
                      <a:off x="4596120" y="7088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56" name="CustomShape 513"/>
                    <p:cNvSpPr/>
                    <p:nvPr/>
                  </p:nvSpPr>
                  <p:spPr>
                    <a:xfrm rot="2768400">
                      <a:off x="4713480" y="7565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57" name="CustomShape 514"/>
                    <p:cNvSpPr/>
                    <p:nvPr/>
                  </p:nvSpPr>
                  <p:spPr>
                    <a:xfrm rot="2768400">
                      <a:off x="4840920" y="8032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58" name="CustomShape 515"/>
                    <p:cNvSpPr/>
                    <p:nvPr/>
                  </p:nvSpPr>
                  <p:spPr>
                    <a:xfrm rot="2768400">
                      <a:off x="4958640" y="8509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59" name="CustomShape 516"/>
                    <p:cNvSpPr/>
                    <p:nvPr/>
                  </p:nvSpPr>
                  <p:spPr>
                    <a:xfrm rot="2768400">
                      <a:off x="4369320" y="7895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60" name="CustomShape 517"/>
                    <p:cNvSpPr/>
                    <p:nvPr/>
                  </p:nvSpPr>
                  <p:spPr>
                    <a:xfrm rot="2768400">
                      <a:off x="4486680" y="8372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661" name="Group 518"/>
                  <p:cNvGrpSpPr/>
                  <p:nvPr/>
                </p:nvGrpSpPr>
                <p:grpSpPr>
                  <a:xfrm>
                    <a:off x="5219640" y="7243560"/>
                    <a:ext cx="1548360" cy="2154240"/>
                    <a:chOff x="5219640" y="7243560"/>
                    <a:chExt cx="1548360" cy="2154240"/>
                  </a:xfrm>
                </p:grpSpPr>
                <p:sp>
                  <p:nvSpPr>
                    <p:cNvPr id="662" name="CustomShape 519"/>
                    <p:cNvSpPr/>
                    <p:nvPr/>
                  </p:nvSpPr>
                  <p:spPr>
                    <a:xfrm rot="2768400">
                      <a:off x="6011280" y="7500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63" name="CustomShape 520"/>
                    <p:cNvSpPr/>
                    <p:nvPr/>
                  </p:nvSpPr>
                  <p:spPr>
                    <a:xfrm rot="2768400">
                      <a:off x="6129000" y="7977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64" name="CustomShape 521"/>
                    <p:cNvSpPr/>
                    <p:nvPr/>
                  </p:nvSpPr>
                  <p:spPr>
                    <a:xfrm rot="2768400">
                      <a:off x="5539320" y="7364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65" name="CustomShape 522"/>
                    <p:cNvSpPr/>
                    <p:nvPr/>
                  </p:nvSpPr>
                  <p:spPr>
                    <a:xfrm rot="2768400">
                      <a:off x="5657040" y="7841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66" name="CustomShape 523"/>
                    <p:cNvSpPr/>
                    <p:nvPr/>
                  </p:nvSpPr>
                  <p:spPr>
                    <a:xfrm rot="2768400">
                      <a:off x="5784480" y="8308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67" name="CustomShape 524"/>
                    <p:cNvSpPr/>
                    <p:nvPr/>
                  </p:nvSpPr>
                  <p:spPr>
                    <a:xfrm rot="2768400">
                      <a:off x="5901840" y="8785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68" name="CustomShape 525"/>
                    <p:cNvSpPr/>
                    <p:nvPr/>
                  </p:nvSpPr>
                  <p:spPr>
                    <a:xfrm rot="2768400">
                      <a:off x="5312520" y="8172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69" name="CustomShape 526"/>
                    <p:cNvSpPr/>
                    <p:nvPr/>
                  </p:nvSpPr>
                  <p:spPr>
                    <a:xfrm rot="2768400">
                      <a:off x="5430240" y="8649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670" name="Group 527"/>
                <p:cNvGrpSpPr/>
                <p:nvPr/>
              </p:nvGrpSpPr>
              <p:grpSpPr>
                <a:xfrm>
                  <a:off x="1449720" y="8042040"/>
                  <a:ext cx="2968920" cy="4045320"/>
                  <a:chOff x="1449720" y="8042040"/>
                  <a:chExt cx="2968920" cy="4045320"/>
                </a:xfrm>
              </p:grpSpPr>
              <p:grpSp>
                <p:nvGrpSpPr>
                  <p:cNvPr id="671" name="Group 528"/>
                  <p:cNvGrpSpPr/>
                  <p:nvPr/>
                </p:nvGrpSpPr>
                <p:grpSpPr>
                  <a:xfrm>
                    <a:off x="1927080" y="8042040"/>
                    <a:ext cx="1548000" cy="2154240"/>
                    <a:chOff x="1927080" y="8042040"/>
                    <a:chExt cx="1548000" cy="2154240"/>
                  </a:xfrm>
                </p:grpSpPr>
                <p:sp>
                  <p:nvSpPr>
                    <p:cNvPr id="672" name="CustomShape 529"/>
                    <p:cNvSpPr/>
                    <p:nvPr/>
                  </p:nvSpPr>
                  <p:spPr>
                    <a:xfrm rot="2768400">
                      <a:off x="2718360" y="8299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73" name="CustomShape 530"/>
                    <p:cNvSpPr/>
                    <p:nvPr/>
                  </p:nvSpPr>
                  <p:spPr>
                    <a:xfrm rot="2768400">
                      <a:off x="2836080" y="8776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74" name="CustomShape 531"/>
                    <p:cNvSpPr/>
                    <p:nvPr/>
                  </p:nvSpPr>
                  <p:spPr>
                    <a:xfrm rot="2768400">
                      <a:off x="2246760" y="8163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75" name="CustomShape 532"/>
                    <p:cNvSpPr/>
                    <p:nvPr/>
                  </p:nvSpPr>
                  <p:spPr>
                    <a:xfrm rot="2768400">
                      <a:off x="2364120" y="8639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76" name="CustomShape 533"/>
                    <p:cNvSpPr/>
                    <p:nvPr/>
                  </p:nvSpPr>
                  <p:spPr>
                    <a:xfrm rot="2768400">
                      <a:off x="2491560" y="9107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77" name="CustomShape 534"/>
                    <p:cNvSpPr/>
                    <p:nvPr/>
                  </p:nvSpPr>
                  <p:spPr>
                    <a:xfrm rot="2768400">
                      <a:off x="2609280" y="9583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78" name="CustomShape 535"/>
                    <p:cNvSpPr/>
                    <p:nvPr/>
                  </p:nvSpPr>
                  <p:spPr>
                    <a:xfrm rot="2768400">
                      <a:off x="2019960" y="8970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79" name="CustomShape 536"/>
                    <p:cNvSpPr/>
                    <p:nvPr/>
                  </p:nvSpPr>
                  <p:spPr>
                    <a:xfrm rot="2768400">
                      <a:off x="2137320" y="9447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680" name="Group 537"/>
                  <p:cNvGrpSpPr/>
                  <p:nvPr/>
                </p:nvGrpSpPr>
                <p:grpSpPr>
                  <a:xfrm>
                    <a:off x="2870640" y="8318160"/>
                    <a:ext cx="1548000" cy="2154240"/>
                    <a:chOff x="2870640" y="8318160"/>
                    <a:chExt cx="1548000" cy="2154240"/>
                  </a:xfrm>
                </p:grpSpPr>
                <p:sp>
                  <p:nvSpPr>
                    <p:cNvPr id="681" name="CustomShape 538"/>
                    <p:cNvSpPr/>
                    <p:nvPr/>
                  </p:nvSpPr>
                  <p:spPr>
                    <a:xfrm rot="2768400">
                      <a:off x="3661920" y="8575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82" name="CustomShape 539"/>
                    <p:cNvSpPr/>
                    <p:nvPr/>
                  </p:nvSpPr>
                  <p:spPr>
                    <a:xfrm rot="2768400">
                      <a:off x="3779640" y="9052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83" name="CustomShape 540"/>
                    <p:cNvSpPr/>
                    <p:nvPr/>
                  </p:nvSpPr>
                  <p:spPr>
                    <a:xfrm rot="2768400">
                      <a:off x="3190320" y="8439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84" name="CustomShape 541"/>
                    <p:cNvSpPr/>
                    <p:nvPr/>
                  </p:nvSpPr>
                  <p:spPr>
                    <a:xfrm rot="2768400">
                      <a:off x="3307680" y="8915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85" name="CustomShape 542"/>
                    <p:cNvSpPr/>
                    <p:nvPr/>
                  </p:nvSpPr>
                  <p:spPr>
                    <a:xfrm rot="2768400">
                      <a:off x="3435120" y="9383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86" name="CustomShape 543"/>
                    <p:cNvSpPr/>
                    <p:nvPr/>
                  </p:nvSpPr>
                  <p:spPr>
                    <a:xfrm rot="2768400">
                      <a:off x="3552840" y="9860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87" name="CustomShape 544"/>
                    <p:cNvSpPr/>
                    <p:nvPr/>
                  </p:nvSpPr>
                  <p:spPr>
                    <a:xfrm rot="2768400">
                      <a:off x="2963520" y="9246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88" name="CustomShape 545"/>
                    <p:cNvSpPr/>
                    <p:nvPr/>
                  </p:nvSpPr>
                  <p:spPr>
                    <a:xfrm rot="2768400">
                      <a:off x="3080880" y="9723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689" name="Group 546"/>
                  <p:cNvGrpSpPr/>
                  <p:nvPr/>
                </p:nvGrpSpPr>
                <p:grpSpPr>
                  <a:xfrm>
                    <a:off x="1449720" y="9656640"/>
                    <a:ext cx="1548000" cy="2154600"/>
                    <a:chOff x="1449720" y="9656640"/>
                    <a:chExt cx="1548000" cy="2154600"/>
                  </a:xfrm>
                </p:grpSpPr>
                <p:sp>
                  <p:nvSpPr>
                    <p:cNvPr id="690" name="CustomShape 547"/>
                    <p:cNvSpPr/>
                    <p:nvPr/>
                  </p:nvSpPr>
                  <p:spPr>
                    <a:xfrm rot="2768400">
                      <a:off x="2241000" y="9914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91" name="CustomShape 548"/>
                    <p:cNvSpPr/>
                    <p:nvPr/>
                  </p:nvSpPr>
                  <p:spPr>
                    <a:xfrm rot="2768400">
                      <a:off x="2358720" y="10391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92" name="CustomShape 549"/>
                    <p:cNvSpPr/>
                    <p:nvPr/>
                  </p:nvSpPr>
                  <p:spPr>
                    <a:xfrm rot="2768400">
                      <a:off x="1769400" y="9777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93" name="CustomShape 550"/>
                    <p:cNvSpPr/>
                    <p:nvPr/>
                  </p:nvSpPr>
                  <p:spPr>
                    <a:xfrm rot="2768400">
                      <a:off x="1886760" y="10254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94" name="CustomShape 551"/>
                    <p:cNvSpPr/>
                    <p:nvPr/>
                  </p:nvSpPr>
                  <p:spPr>
                    <a:xfrm rot="2768400">
                      <a:off x="2014200" y="10721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95" name="CustomShape 552"/>
                    <p:cNvSpPr/>
                    <p:nvPr/>
                  </p:nvSpPr>
                  <p:spPr>
                    <a:xfrm rot="2768400">
                      <a:off x="2131920" y="11198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96" name="CustomShape 553"/>
                    <p:cNvSpPr/>
                    <p:nvPr/>
                  </p:nvSpPr>
                  <p:spPr>
                    <a:xfrm rot="2768400">
                      <a:off x="1542600" y="10585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697" name="CustomShape 554"/>
                    <p:cNvSpPr/>
                    <p:nvPr/>
                  </p:nvSpPr>
                  <p:spPr>
                    <a:xfrm rot="2768400">
                      <a:off x="1659960" y="11062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698" name="Group 555"/>
                  <p:cNvGrpSpPr/>
                  <p:nvPr/>
                </p:nvGrpSpPr>
                <p:grpSpPr>
                  <a:xfrm>
                    <a:off x="2392920" y="9932760"/>
                    <a:ext cx="1548360" cy="2154600"/>
                    <a:chOff x="2392920" y="9932760"/>
                    <a:chExt cx="1548360" cy="2154600"/>
                  </a:xfrm>
                </p:grpSpPr>
                <p:sp>
                  <p:nvSpPr>
                    <p:cNvPr id="699" name="CustomShape 556"/>
                    <p:cNvSpPr/>
                    <p:nvPr/>
                  </p:nvSpPr>
                  <p:spPr>
                    <a:xfrm rot="2768400">
                      <a:off x="3184200" y="10209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00" name="CustomShape 557"/>
                    <p:cNvSpPr/>
                    <p:nvPr/>
                  </p:nvSpPr>
                  <p:spPr>
                    <a:xfrm rot="2768400">
                      <a:off x="3302280" y="10667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01" name="CustomShape 558"/>
                    <p:cNvSpPr/>
                    <p:nvPr/>
                  </p:nvSpPr>
                  <p:spPr>
                    <a:xfrm rot="2768400">
                      <a:off x="2712600" y="10053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02" name="CustomShape 559"/>
                    <p:cNvSpPr/>
                    <p:nvPr/>
                  </p:nvSpPr>
                  <p:spPr>
                    <a:xfrm rot="2768400">
                      <a:off x="2830320" y="10530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03" name="CustomShape 560"/>
                    <p:cNvSpPr/>
                    <p:nvPr/>
                  </p:nvSpPr>
                  <p:spPr>
                    <a:xfrm rot="2768400">
                      <a:off x="2957760" y="10998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04" name="CustomShape 561"/>
                    <p:cNvSpPr/>
                    <p:nvPr/>
                  </p:nvSpPr>
                  <p:spPr>
                    <a:xfrm rot="2768400">
                      <a:off x="3075120" y="11475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05" name="CustomShape 562"/>
                    <p:cNvSpPr/>
                    <p:nvPr/>
                  </p:nvSpPr>
                  <p:spPr>
                    <a:xfrm rot="2768400">
                      <a:off x="2485800" y="10861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06" name="CustomShape 563"/>
                    <p:cNvSpPr/>
                    <p:nvPr/>
                  </p:nvSpPr>
                  <p:spPr>
                    <a:xfrm rot="2768400">
                      <a:off x="2603520" y="11338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707" name="Group 564"/>
                <p:cNvGrpSpPr/>
                <p:nvPr/>
              </p:nvGrpSpPr>
              <p:grpSpPr>
                <a:xfrm>
                  <a:off x="3342960" y="8594280"/>
                  <a:ext cx="2969280" cy="4045320"/>
                  <a:chOff x="3342960" y="8594280"/>
                  <a:chExt cx="2969280" cy="4045320"/>
                </a:xfrm>
              </p:grpSpPr>
              <p:grpSp>
                <p:nvGrpSpPr>
                  <p:cNvPr id="708" name="Group 565"/>
                  <p:cNvGrpSpPr/>
                  <p:nvPr/>
                </p:nvGrpSpPr>
                <p:grpSpPr>
                  <a:xfrm>
                    <a:off x="3820320" y="8594280"/>
                    <a:ext cx="1548360" cy="2154600"/>
                    <a:chOff x="3820320" y="8594280"/>
                    <a:chExt cx="1548360" cy="2154600"/>
                  </a:xfrm>
                </p:grpSpPr>
                <p:sp>
                  <p:nvSpPr>
                    <p:cNvPr id="709" name="CustomShape 566"/>
                    <p:cNvSpPr/>
                    <p:nvPr/>
                  </p:nvSpPr>
                  <p:spPr>
                    <a:xfrm rot="2768400">
                      <a:off x="4611960" y="8851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10" name="CustomShape 567"/>
                    <p:cNvSpPr/>
                    <p:nvPr/>
                  </p:nvSpPr>
                  <p:spPr>
                    <a:xfrm rot="2768400">
                      <a:off x="4729680" y="9328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11" name="CustomShape 568"/>
                    <p:cNvSpPr/>
                    <p:nvPr/>
                  </p:nvSpPr>
                  <p:spPr>
                    <a:xfrm rot="2768400">
                      <a:off x="4140360" y="8715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12" name="CustomShape 569"/>
                    <p:cNvSpPr/>
                    <p:nvPr/>
                  </p:nvSpPr>
                  <p:spPr>
                    <a:xfrm rot="2768400">
                      <a:off x="4257720" y="9192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13" name="CustomShape 570"/>
                    <p:cNvSpPr/>
                    <p:nvPr/>
                  </p:nvSpPr>
                  <p:spPr>
                    <a:xfrm rot="2768400">
                      <a:off x="4385160" y="9659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14" name="CustomShape 571"/>
                    <p:cNvSpPr/>
                    <p:nvPr/>
                  </p:nvSpPr>
                  <p:spPr>
                    <a:xfrm rot="2768400">
                      <a:off x="4502880" y="10136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15" name="CustomShape 572"/>
                    <p:cNvSpPr/>
                    <p:nvPr/>
                  </p:nvSpPr>
                  <p:spPr>
                    <a:xfrm rot="2768400">
                      <a:off x="3913200" y="9523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16" name="CustomShape 573"/>
                    <p:cNvSpPr/>
                    <p:nvPr/>
                  </p:nvSpPr>
                  <p:spPr>
                    <a:xfrm rot="2768400">
                      <a:off x="4030920" y="9999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717" name="Group 574"/>
                  <p:cNvGrpSpPr/>
                  <p:nvPr/>
                </p:nvGrpSpPr>
                <p:grpSpPr>
                  <a:xfrm>
                    <a:off x="4763880" y="8870400"/>
                    <a:ext cx="1548360" cy="2154600"/>
                    <a:chOff x="4763880" y="8870400"/>
                    <a:chExt cx="1548360" cy="2154600"/>
                  </a:xfrm>
                </p:grpSpPr>
                <p:sp>
                  <p:nvSpPr>
                    <p:cNvPr id="718" name="CustomShape 575"/>
                    <p:cNvSpPr/>
                    <p:nvPr/>
                  </p:nvSpPr>
                  <p:spPr>
                    <a:xfrm rot="2768400">
                      <a:off x="5555520" y="9127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19" name="CustomShape 576"/>
                    <p:cNvSpPr/>
                    <p:nvPr/>
                  </p:nvSpPr>
                  <p:spPr>
                    <a:xfrm rot="2768400">
                      <a:off x="5673240" y="9604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20" name="CustomShape 577"/>
                    <p:cNvSpPr/>
                    <p:nvPr/>
                  </p:nvSpPr>
                  <p:spPr>
                    <a:xfrm rot="2768400">
                      <a:off x="5083560" y="8991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21" name="CustomShape 578"/>
                    <p:cNvSpPr/>
                    <p:nvPr/>
                  </p:nvSpPr>
                  <p:spPr>
                    <a:xfrm rot="2768400">
                      <a:off x="5201280" y="9468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22" name="CustomShape 579"/>
                    <p:cNvSpPr/>
                    <p:nvPr/>
                  </p:nvSpPr>
                  <p:spPr>
                    <a:xfrm rot="2768400">
                      <a:off x="5328720" y="9935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23" name="CustomShape 580"/>
                    <p:cNvSpPr/>
                    <p:nvPr/>
                  </p:nvSpPr>
                  <p:spPr>
                    <a:xfrm rot="2768400">
                      <a:off x="5446080" y="10412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24" name="CustomShape 581"/>
                    <p:cNvSpPr/>
                    <p:nvPr/>
                  </p:nvSpPr>
                  <p:spPr>
                    <a:xfrm rot="2768400">
                      <a:off x="4856760" y="9799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25" name="CustomShape 582"/>
                    <p:cNvSpPr/>
                    <p:nvPr/>
                  </p:nvSpPr>
                  <p:spPr>
                    <a:xfrm rot="2768400">
                      <a:off x="4974480" y="10276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726" name="Group 583"/>
                  <p:cNvGrpSpPr/>
                  <p:nvPr/>
                </p:nvGrpSpPr>
                <p:grpSpPr>
                  <a:xfrm>
                    <a:off x="3342960" y="10208880"/>
                    <a:ext cx="1548000" cy="2154600"/>
                    <a:chOff x="3342960" y="10208880"/>
                    <a:chExt cx="1548000" cy="2154600"/>
                  </a:xfrm>
                </p:grpSpPr>
                <p:sp>
                  <p:nvSpPr>
                    <p:cNvPr id="727" name="CustomShape 584"/>
                    <p:cNvSpPr/>
                    <p:nvPr/>
                  </p:nvSpPr>
                  <p:spPr>
                    <a:xfrm rot="2768400">
                      <a:off x="4134600" y="10466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28" name="CustomShape 585"/>
                    <p:cNvSpPr/>
                    <p:nvPr/>
                  </p:nvSpPr>
                  <p:spPr>
                    <a:xfrm rot="2768400">
                      <a:off x="4251960" y="10943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29" name="CustomShape 586"/>
                    <p:cNvSpPr/>
                    <p:nvPr/>
                  </p:nvSpPr>
                  <p:spPr>
                    <a:xfrm rot="2768400">
                      <a:off x="3662640" y="10329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30" name="CustomShape 587"/>
                    <p:cNvSpPr/>
                    <p:nvPr/>
                  </p:nvSpPr>
                  <p:spPr>
                    <a:xfrm rot="2768400">
                      <a:off x="3780360" y="10806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31" name="CustomShape 588"/>
                    <p:cNvSpPr/>
                    <p:nvPr/>
                  </p:nvSpPr>
                  <p:spPr>
                    <a:xfrm rot="2768400">
                      <a:off x="3907800" y="11274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32" name="CustomShape 589"/>
                    <p:cNvSpPr/>
                    <p:nvPr/>
                  </p:nvSpPr>
                  <p:spPr>
                    <a:xfrm rot="2768400">
                      <a:off x="4025160" y="11751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33" name="CustomShape 590"/>
                    <p:cNvSpPr/>
                    <p:nvPr/>
                  </p:nvSpPr>
                  <p:spPr>
                    <a:xfrm rot="2768400">
                      <a:off x="3435840" y="11137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34" name="CustomShape 591"/>
                    <p:cNvSpPr/>
                    <p:nvPr/>
                  </p:nvSpPr>
                  <p:spPr>
                    <a:xfrm rot="2768400">
                      <a:off x="3553560" y="11614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735" name="Group 592"/>
                  <p:cNvGrpSpPr/>
                  <p:nvPr/>
                </p:nvGrpSpPr>
                <p:grpSpPr>
                  <a:xfrm>
                    <a:off x="4286520" y="10485360"/>
                    <a:ext cx="1548000" cy="2154240"/>
                    <a:chOff x="4286520" y="10485360"/>
                    <a:chExt cx="1548000" cy="2154240"/>
                  </a:xfrm>
                </p:grpSpPr>
                <p:sp>
                  <p:nvSpPr>
                    <p:cNvPr id="736" name="CustomShape 593"/>
                    <p:cNvSpPr/>
                    <p:nvPr/>
                  </p:nvSpPr>
                  <p:spPr>
                    <a:xfrm rot="2768400">
                      <a:off x="5078160" y="10742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37" name="CustomShape 594"/>
                    <p:cNvSpPr/>
                    <p:nvPr/>
                  </p:nvSpPr>
                  <p:spPr>
                    <a:xfrm rot="2768400">
                      <a:off x="5195520" y="11219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38" name="CustomShape 595"/>
                    <p:cNvSpPr/>
                    <p:nvPr/>
                  </p:nvSpPr>
                  <p:spPr>
                    <a:xfrm rot="2768400">
                      <a:off x="4606200" y="10606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39" name="CustomShape 596"/>
                    <p:cNvSpPr/>
                    <p:nvPr/>
                  </p:nvSpPr>
                  <p:spPr>
                    <a:xfrm rot="2768400">
                      <a:off x="4723920" y="11082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40" name="CustomShape 597"/>
                    <p:cNvSpPr/>
                    <p:nvPr/>
                  </p:nvSpPr>
                  <p:spPr>
                    <a:xfrm rot="2768400">
                      <a:off x="4851360" y="11550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41" name="CustomShape 598"/>
                    <p:cNvSpPr/>
                    <p:nvPr/>
                  </p:nvSpPr>
                  <p:spPr>
                    <a:xfrm rot="2768400">
                      <a:off x="4968720" y="12027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42" name="CustomShape 599"/>
                    <p:cNvSpPr/>
                    <p:nvPr/>
                  </p:nvSpPr>
                  <p:spPr>
                    <a:xfrm rot="2768400">
                      <a:off x="4379400" y="11413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43" name="CustomShape 600"/>
                    <p:cNvSpPr/>
                    <p:nvPr/>
                  </p:nvSpPr>
                  <p:spPr>
                    <a:xfrm rot="2768400">
                      <a:off x="4497120" y="11890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</p:grpSp>
          <p:grpSp>
            <p:nvGrpSpPr>
              <p:cNvPr id="744" name="Group 601"/>
              <p:cNvGrpSpPr/>
              <p:nvPr/>
            </p:nvGrpSpPr>
            <p:grpSpPr>
              <a:xfrm>
                <a:off x="3344760" y="-1667160"/>
                <a:ext cx="5795640" cy="7841880"/>
                <a:chOff x="3344760" y="-1667160"/>
                <a:chExt cx="5795640" cy="7841880"/>
              </a:xfrm>
            </p:grpSpPr>
            <p:grpSp>
              <p:nvGrpSpPr>
                <p:cNvPr id="745" name="Group 602"/>
                <p:cNvGrpSpPr/>
                <p:nvPr/>
              </p:nvGrpSpPr>
              <p:grpSpPr>
                <a:xfrm>
                  <a:off x="4290480" y="-1667160"/>
                  <a:ext cx="2968920" cy="4045320"/>
                  <a:chOff x="4290480" y="-1667160"/>
                  <a:chExt cx="2968920" cy="4045320"/>
                </a:xfrm>
              </p:grpSpPr>
              <p:grpSp>
                <p:nvGrpSpPr>
                  <p:cNvPr id="746" name="Group 603"/>
                  <p:cNvGrpSpPr/>
                  <p:nvPr/>
                </p:nvGrpSpPr>
                <p:grpSpPr>
                  <a:xfrm>
                    <a:off x="4767840" y="-1667160"/>
                    <a:ext cx="1548000" cy="2154240"/>
                    <a:chOff x="4767840" y="-1667160"/>
                    <a:chExt cx="1548000" cy="2154240"/>
                  </a:xfrm>
                </p:grpSpPr>
                <p:sp>
                  <p:nvSpPr>
                    <p:cNvPr id="747" name="CustomShape 604"/>
                    <p:cNvSpPr/>
                    <p:nvPr/>
                  </p:nvSpPr>
                  <p:spPr>
                    <a:xfrm rot="2768400">
                      <a:off x="5559480" y="-1409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48" name="CustomShape 605"/>
                    <p:cNvSpPr/>
                    <p:nvPr/>
                  </p:nvSpPr>
                  <p:spPr>
                    <a:xfrm rot="2768400">
                      <a:off x="5676840" y="-932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49" name="CustomShape 606"/>
                    <p:cNvSpPr/>
                    <p:nvPr/>
                  </p:nvSpPr>
                  <p:spPr>
                    <a:xfrm rot="2768400">
                      <a:off x="5087520" y="-1545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50" name="CustomShape 607"/>
                    <p:cNvSpPr/>
                    <p:nvPr/>
                  </p:nvSpPr>
                  <p:spPr>
                    <a:xfrm rot="2768400">
                      <a:off x="5205240" y="-1069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51" name="CustomShape 608"/>
                    <p:cNvSpPr/>
                    <p:nvPr/>
                  </p:nvSpPr>
                  <p:spPr>
                    <a:xfrm rot="2768400">
                      <a:off x="5332680" y="-601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52" name="CustomShape 609"/>
                    <p:cNvSpPr/>
                    <p:nvPr/>
                  </p:nvSpPr>
                  <p:spPr>
                    <a:xfrm rot="2768400">
                      <a:off x="5450040" y="-124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53" name="CustomShape 610"/>
                    <p:cNvSpPr/>
                    <p:nvPr/>
                  </p:nvSpPr>
                  <p:spPr>
                    <a:xfrm rot="2768400">
                      <a:off x="4860720" y="-738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54" name="CustomShape 611"/>
                    <p:cNvSpPr/>
                    <p:nvPr/>
                  </p:nvSpPr>
                  <p:spPr>
                    <a:xfrm rot="2768400">
                      <a:off x="4978440" y="-261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755" name="Group 612"/>
                  <p:cNvGrpSpPr/>
                  <p:nvPr/>
                </p:nvGrpSpPr>
                <p:grpSpPr>
                  <a:xfrm>
                    <a:off x="5711400" y="-1391040"/>
                    <a:ext cx="1548000" cy="2154240"/>
                    <a:chOff x="5711400" y="-1391040"/>
                    <a:chExt cx="1548000" cy="2154240"/>
                  </a:xfrm>
                </p:grpSpPr>
                <p:sp>
                  <p:nvSpPr>
                    <p:cNvPr id="756" name="CustomShape 613"/>
                    <p:cNvSpPr/>
                    <p:nvPr/>
                  </p:nvSpPr>
                  <p:spPr>
                    <a:xfrm rot="2768400">
                      <a:off x="6502680" y="-1133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57" name="CustomShape 614"/>
                    <p:cNvSpPr/>
                    <p:nvPr/>
                  </p:nvSpPr>
                  <p:spPr>
                    <a:xfrm rot="2768400">
                      <a:off x="6620400" y="-656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58" name="CustomShape 615"/>
                    <p:cNvSpPr/>
                    <p:nvPr/>
                  </p:nvSpPr>
                  <p:spPr>
                    <a:xfrm rot="2768400">
                      <a:off x="6031080" y="-1269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59" name="CustomShape 616"/>
                    <p:cNvSpPr/>
                    <p:nvPr/>
                  </p:nvSpPr>
                  <p:spPr>
                    <a:xfrm rot="2768400">
                      <a:off x="6148800" y="-793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60" name="CustomShape 617"/>
                    <p:cNvSpPr/>
                    <p:nvPr/>
                  </p:nvSpPr>
                  <p:spPr>
                    <a:xfrm rot="2768400">
                      <a:off x="6275880" y="-325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61" name="CustomShape 618"/>
                    <p:cNvSpPr/>
                    <p:nvPr/>
                  </p:nvSpPr>
                  <p:spPr>
                    <a:xfrm rot="2768400">
                      <a:off x="6393600" y="150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62" name="CustomShape 619"/>
                    <p:cNvSpPr/>
                    <p:nvPr/>
                  </p:nvSpPr>
                  <p:spPr>
                    <a:xfrm rot="2768400">
                      <a:off x="5804280" y="-461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63" name="CustomShape 620"/>
                    <p:cNvSpPr/>
                    <p:nvPr/>
                  </p:nvSpPr>
                  <p:spPr>
                    <a:xfrm rot="2768400">
                      <a:off x="5921640" y="14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764" name="Group 621"/>
                  <p:cNvGrpSpPr/>
                  <p:nvPr/>
                </p:nvGrpSpPr>
                <p:grpSpPr>
                  <a:xfrm>
                    <a:off x="4290480" y="-52560"/>
                    <a:ext cx="1548000" cy="2154600"/>
                    <a:chOff x="4290480" y="-52560"/>
                    <a:chExt cx="1548000" cy="2154600"/>
                  </a:xfrm>
                </p:grpSpPr>
                <p:sp>
                  <p:nvSpPr>
                    <p:cNvPr id="765" name="CustomShape 622"/>
                    <p:cNvSpPr/>
                    <p:nvPr/>
                  </p:nvSpPr>
                  <p:spPr>
                    <a:xfrm rot="2768400">
                      <a:off x="5081760" y="204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66" name="CustomShape 623"/>
                    <p:cNvSpPr/>
                    <p:nvPr/>
                  </p:nvSpPr>
                  <p:spPr>
                    <a:xfrm rot="2768400">
                      <a:off x="5199480" y="681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67" name="CustomShape 624"/>
                    <p:cNvSpPr/>
                    <p:nvPr/>
                  </p:nvSpPr>
                  <p:spPr>
                    <a:xfrm rot="2768400">
                      <a:off x="4610160" y="68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68" name="CustomShape 625"/>
                    <p:cNvSpPr/>
                    <p:nvPr/>
                  </p:nvSpPr>
                  <p:spPr>
                    <a:xfrm rot="2768400">
                      <a:off x="4727520" y="545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69" name="CustomShape 626"/>
                    <p:cNvSpPr/>
                    <p:nvPr/>
                  </p:nvSpPr>
                  <p:spPr>
                    <a:xfrm rot="2768400">
                      <a:off x="4854960" y="1012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70" name="CustomShape 627"/>
                    <p:cNvSpPr/>
                    <p:nvPr/>
                  </p:nvSpPr>
                  <p:spPr>
                    <a:xfrm rot="2768400">
                      <a:off x="4972680" y="1489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71" name="CustomShape 628"/>
                    <p:cNvSpPr/>
                    <p:nvPr/>
                  </p:nvSpPr>
                  <p:spPr>
                    <a:xfrm rot="2768400">
                      <a:off x="4383360" y="876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72" name="CustomShape 629"/>
                    <p:cNvSpPr/>
                    <p:nvPr/>
                  </p:nvSpPr>
                  <p:spPr>
                    <a:xfrm rot="2768400">
                      <a:off x="4500720" y="1353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773" name="Group 630"/>
                  <p:cNvGrpSpPr/>
                  <p:nvPr/>
                </p:nvGrpSpPr>
                <p:grpSpPr>
                  <a:xfrm>
                    <a:off x="5234040" y="223560"/>
                    <a:ext cx="1548000" cy="2154600"/>
                    <a:chOff x="5234040" y="223560"/>
                    <a:chExt cx="1548000" cy="2154600"/>
                  </a:xfrm>
                </p:grpSpPr>
                <p:sp>
                  <p:nvSpPr>
                    <p:cNvPr id="774" name="CustomShape 631"/>
                    <p:cNvSpPr/>
                    <p:nvPr/>
                  </p:nvSpPr>
                  <p:spPr>
                    <a:xfrm rot="2768400">
                      <a:off x="6025320" y="480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75" name="CustomShape 632"/>
                    <p:cNvSpPr/>
                    <p:nvPr/>
                  </p:nvSpPr>
                  <p:spPr>
                    <a:xfrm rot="2768400">
                      <a:off x="6143040" y="957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76" name="CustomShape 633"/>
                    <p:cNvSpPr/>
                    <p:nvPr/>
                  </p:nvSpPr>
                  <p:spPr>
                    <a:xfrm rot="2768400">
                      <a:off x="5553720" y="344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77" name="CustomShape 634"/>
                    <p:cNvSpPr/>
                    <p:nvPr/>
                  </p:nvSpPr>
                  <p:spPr>
                    <a:xfrm rot="2768400">
                      <a:off x="5671080" y="821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78" name="CustomShape 635"/>
                    <p:cNvSpPr/>
                    <p:nvPr/>
                  </p:nvSpPr>
                  <p:spPr>
                    <a:xfrm rot="2768400">
                      <a:off x="5798520" y="1288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79" name="CustomShape 636"/>
                    <p:cNvSpPr/>
                    <p:nvPr/>
                  </p:nvSpPr>
                  <p:spPr>
                    <a:xfrm rot="2768400">
                      <a:off x="5916240" y="1765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80" name="CustomShape 637"/>
                    <p:cNvSpPr/>
                    <p:nvPr/>
                  </p:nvSpPr>
                  <p:spPr>
                    <a:xfrm rot="2768400">
                      <a:off x="5326920" y="1152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81" name="CustomShape 638"/>
                    <p:cNvSpPr/>
                    <p:nvPr/>
                  </p:nvSpPr>
                  <p:spPr>
                    <a:xfrm rot="2768400">
                      <a:off x="5444280" y="1629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782" name="Group 639"/>
                <p:cNvGrpSpPr/>
                <p:nvPr/>
              </p:nvGrpSpPr>
              <p:grpSpPr>
                <a:xfrm>
                  <a:off x="6171480" y="-1112400"/>
                  <a:ext cx="2968920" cy="4045320"/>
                  <a:chOff x="6171480" y="-1112400"/>
                  <a:chExt cx="2968920" cy="4045320"/>
                </a:xfrm>
              </p:grpSpPr>
              <p:grpSp>
                <p:nvGrpSpPr>
                  <p:cNvPr id="783" name="Group 640"/>
                  <p:cNvGrpSpPr/>
                  <p:nvPr/>
                </p:nvGrpSpPr>
                <p:grpSpPr>
                  <a:xfrm>
                    <a:off x="6648840" y="-1112400"/>
                    <a:ext cx="1548000" cy="2154600"/>
                    <a:chOff x="6648840" y="-1112400"/>
                    <a:chExt cx="1548000" cy="2154600"/>
                  </a:xfrm>
                </p:grpSpPr>
                <p:sp>
                  <p:nvSpPr>
                    <p:cNvPr id="784" name="CustomShape 641"/>
                    <p:cNvSpPr/>
                    <p:nvPr/>
                  </p:nvSpPr>
                  <p:spPr>
                    <a:xfrm rot="2768400">
                      <a:off x="7440480" y="-854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85" name="CustomShape 642"/>
                    <p:cNvSpPr/>
                    <p:nvPr/>
                  </p:nvSpPr>
                  <p:spPr>
                    <a:xfrm rot="2768400">
                      <a:off x="7557840" y="-377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86" name="CustomShape 643"/>
                    <p:cNvSpPr/>
                    <p:nvPr/>
                  </p:nvSpPr>
                  <p:spPr>
                    <a:xfrm rot="2768400">
                      <a:off x="6968520" y="-991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87" name="CustomShape 644"/>
                    <p:cNvSpPr/>
                    <p:nvPr/>
                  </p:nvSpPr>
                  <p:spPr>
                    <a:xfrm rot="2768400">
                      <a:off x="7086240" y="-514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88" name="CustomShape 645"/>
                    <p:cNvSpPr/>
                    <p:nvPr/>
                  </p:nvSpPr>
                  <p:spPr>
                    <a:xfrm rot="2768400">
                      <a:off x="7213680" y="-46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89" name="CustomShape 646"/>
                    <p:cNvSpPr/>
                    <p:nvPr/>
                  </p:nvSpPr>
                  <p:spPr>
                    <a:xfrm rot="2768400">
                      <a:off x="7331040" y="429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90" name="CustomShape 647"/>
                    <p:cNvSpPr/>
                    <p:nvPr/>
                  </p:nvSpPr>
                  <p:spPr>
                    <a:xfrm rot="2768400">
                      <a:off x="6741720" y="-183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91" name="CustomShape 648"/>
                    <p:cNvSpPr/>
                    <p:nvPr/>
                  </p:nvSpPr>
                  <p:spPr>
                    <a:xfrm rot="2768400">
                      <a:off x="6859440" y="293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792" name="Group 649"/>
                  <p:cNvGrpSpPr/>
                  <p:nvPr/>
                </p:nvGrpSpPr>
                <p:grpSpPr>
                  <a:xfrm>
                    <a:off x="7592400" y="-836280"/>
                    <a:ext cx="1548000" cy="2154600"/>
                    <a:chOff x="7592400" y="-836280"/>
                    <a:chExt cx="1548000" cy="2154600"/>
                  </a:xfrm>
                </p:grpSpPr>
                <p:sp>
                  <p:nvSpPr>
                    <p:cNvPr id="793" name="CustomShape 650"/>
                    <p:cNvSpPr/>
                    <p:nvPr/>
                  </p:nvSpPr>
                  <p:spPr>
                    <a:xfrm rot="2768400">
                      <a:off x="8384040" y="-578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94" name="CustomShape 651"/>
                    <p:cNvSpPr/>
                    <p:nvPr/>
                  </p:nvSpPr>
                  <p:spPr>
                    <a:xfrm rot="2768400">
                      <a:off x="8501400" y="-101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95" name="CustomShape 652"/>
                    <p:cNvSpPr/>
                    <p:nvPr/>
                  </p:nvSpPr>
                  <p:spPr>
                    <a:xfrm rot="2768400">
                      <a:off x="7912080" y="-714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96" name="CustomShape 653"/>
                    <p:cNvSpPr/>
                    <p:nvPr/>
                  </p:nvSpPr>
                  <p:spPr>
                    <a:xfrm rot="2768400">
                      <a:off x="8029800" y="-237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97" name="CustomShape 654"/>
                    <p:cNvSpPr/>
                    <p:nvPr/>
                  </p:nvSpPr>
                  <p:spPr>
                    <a:xfrm rot="2768400">
                      <a:off x="8156880" y="228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98" name="CustomShape 655"/>
                    <p:cNvSpPr/>
                    <p:nvPr/>
                  </p:nvSpPr>
                  <p:spPr>
                    <a:xfrm rot="2768400">
                      <a:off x="8274600" y="705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799" name="CustomShape 656"/>
                    <p:cNvSpPr/>
                    <p:nvPr/>
                  </p:nvSpPr>
                  <p:spPr>
                    <a:xfrm rot="2768400">
                      <a:off x="7685280" y="92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00" name="CustomShape 657"/>
                    <p:cNvSpPr/>
                    <p:nvPr/>
                  </p:nvSpPr>
                  <p:spPr>
                    <a:xfrm rot="2768400">
                      <a:off x="7802640" y="569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801" name="Group 658"/>
                  <p:cNvGrpSpPr/>
                  <p:nvPr/>
                </p:nvGrpSpPr>
                <p:grpSpPr>
                  <a:xfrm>
                    <a:off x="6171480" y="502560"/>
                    <a:ext cx="1548000" cy="2154240"/>
                    <a:chOff x="6171480" y="502560"/>
                    <a:chExt cx="1548000" cy="2154240"/>
                  </a:xfrm>
                </p:grpSpPr>
                <p:sp>
                  <p:nvSpPr>
                    <p:cNvPr id="802" name="CustomShape 659"/>
                    <p:cNvSpPr/>
                    <p:nvPr/>
                  </p:nvSpPr>
                  <p:spPr>
                    <a:xfrm rot="2768400">
                      <a:off x="6962760" y="759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03" name="CustomShape 660"/>
                    <p:cNvSpPr/>
                    <p:nvPr/>
                  </p:nvSpPr>
                  <p:spPr>
                    <a:xfrm rot="2768400">
                      <a:off x="7080480" y="1236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04" name="CustomShape 661"/>
                    <p:cNvSpPr/>
                    <p:nvPr/>
                  </p:nvSpPr>
                  <p:spPr>
                    <a:xfrm rot="2768400">
                      <a:off x="6491160" y="623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05" name="CustomShape 662"/>
                    <p:cNvSpPr/>
                    <p:nvPr/>
                  </p:nvSpPr>
                  <p:spPr>
                    <a:xfrm rot="2768400">
                      <a:off x="6608520" y="1100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06" name="CustomShape 663"/>
                    <p:cNvSpPr/>
                    <p:nvPr/>
                  </p:nvSpPr>
                  <p:spPr>
                    <a:xfrm rot="2768400">
                      <a:off x="6735960" y="1567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07" name="CustomShape 664"/>
                    <p:cNvSpPr/>
                    <p:nvPr/>
                  </p:nvSpPr>
                  <p:spPr>
                    <a:xfrm rot="2768400">
                      <a:off x="6853680" y="2044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08" name="CustomShape 665"/>
                    <p:cNvSpPr/>
                    <p:nvPr/>
                  </p:nvSpPr>
                  <p:spPr>
                    <a:xfrm rot="2768400">
                      <a:off x="6264360" y="1431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09" name="CustomShape 666"/>
                    <p:cNvSpPr/>
                    <p:nvPr/>
                  </p:nvSpPr>
                  <p:spPr>
                    <a:xfrm rot="2768400">
                      <a:off x="6381720" y="1908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810" name="Group 667"/>
                  <p:cNvGrpSpPr/>
                  <p:nvPr/>
                </p:nvGrpSpPr>
                <p:grpSpPr>
                  <a:xfrm>
                    <a:off x="7115040" y="778680"/>
                    <a:ext cx="1548000" cy="2154240"/>
                    <a:chOff x="7115040" y="778680"/>
                    <a:chExt cx="1548000" cy="2154240"/>
                  </a:xfrm>
                </p:grpSpPr>
                <p:sp>
                  <p:nvSpPr>
                    <p:cNvPr id="811" name="CustomShape 668"/>
                    <p:cNvSpPr/>
                    <p:nvPr/>
                  </p:nvSpPr>
                  <p:spPr>
                    <a:xfrm rot="2768400">
                      <a:off x="7906320" y="1036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12" name="CustomShape 669"/>
                    <p:cNvSpPr/>
                    <p:nvPr/>
                  </p:nvSpPr>
                  <p:spPr>
                    <a:xfrm rot="2768400">
                      <a:off x="8024040" y="1513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13" name="CustomShape 670"/>
                    <p:cNvSpPr/>
                    <p:nvPr/>
                  </p:nvSpPr>
                  <p:spPr>
                    <a:xfrm rot="2768400">
                      <a:off x="7434720" y="899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14" name="CustomShape 671"/>
                    <p:cNvSpPr/>
                    <p:nvPr/>
                  </p:nvSpPr>
                  <p:spPr>
                    <a:xfrm rot="2768400">
                      <a:off x="7552080" y="1376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15" name="CustomShape 672"/>
                    <p:cNvSpPr/>
                    <p:nvPr/>
                  </p:nvSpPr>
                  <p:spPr>
                    <a:xfrm rot="2768400">
                      <a:off x="7679520" y="1843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16" name="CustomShape 673"/>
                    <p:cNvSpPr/>
                    <p:nvPr/>
                  </p:nvSpPr>
                  <p:spPr>
                    <a:xfrm rot="2768400">
                      <a:off x="7797240" y="2320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17" name="CustomShape 674"/>
                    <p:cNvSpPr/>
                    <p:nvPr/>
                  </p:nvSpPr>
                  <p:spPr>
                    <a:xfrm rot="2768400">
                      <a:off x="7207920" y="1707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18" name="CustomShape 675"/>
                    <p:cNvSpPr/>
                    <p:nvPr/>
                  </p:nvSpPr>
                  <p:spPr>
                    <a:xfrm rot="2768400">
                      <a:off x="7325280" y="2184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819" name="Group 676"/>
                <p:cNvGrpSpPr/>
                <p:nvPr/>
              </p:nvGrpSpPr>
              <p:grpSpPr>
                <a:xfrm>
                  <a:off x="3344760" y="1577160"/>
                  <a:ext cx="2968920" cy="4045320"/>
                  <a:chOff x="3344760" y="1577160"/>
                  <a:chExt cx="2968920" cy="4045320"/>
                </a:xfrm>
              </p:grpSpPr>
              <p:grpSp>
                <p:nvGrpSpPr>
                  <p:cNvPr id="820" name="Group 677"/>
                  <p:cNvGrpSpPr/>
                  <p:nvPr/>
                </p:nvGrpSpPr>
                <p:grpSpPr>
                  <a:xfrm>
                    <a:off x="3822120" y="1577160"/>
                    <a:ext cx="1548000" cy="2154240"/>
                    <a:chOff x="3822120" y="1577160"/>
                    <a:chExt cx="1548000" cy="2154240"/>
                  </a:xfrm>
                </p:grpSpPr>
                <p:sp>
                  <p:nvSpPr>
                    <p:cNvPr id="821" name="CustomShape 678"/>
                    <p:cNvSpPr/>
                    <p:nvPr/>
                  </p:nvSpPr>
                  <p:spPr>
                    <a:xfrm rot="2768400">
                      <a:off x="4613760" y="1834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22" name="CustomShape 679"/>
                    <p:cNvSpPr/>
                    <p:nvPr/>
                  </p:nvSpPr>
                  <p:spPr>
                    <a:xfrm rot="2768400">
                      <a:off x="4731120" y="2311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23" name="CustomShape 680"/>
                    <p:cNvSpPr/>
                    <p:nvPr/>
                  </p:nvSpPr>
                  <p:spPr>
                    <a:xfrm rot="2768400">
                      <a:off x="4141800" y="1698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24" name="CustomShape 681"/>
                    <p:cNvSpPr/>
                    <p:nvPr/>
                  </p:nvSpPr>
                  <p:spPr>
                    <a:xfrm rot="2768400">
                      <a:off x="4259520" y="2174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25" name="CustomShape 682"/>
                    <p:cNvSpPr/>
                    <p:nvPr/>
                  </p:nvSpPr>
                  <p:spPr>
                    <a:xfrm rot="2768400">
                      <a:off x="4386960" y="2642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26" name="CustomShape 683"/>
                    <p:cNvSpPr/>
                    <p:nvPr/>
                  </p:nvSpPr>
                  <p:spPr>
                    <a:xfrm rot="2768400">
                      <a:off x="4504320" y="31190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27" name="CustomShape 684"/>
                    <p:cNvSpPr/>
                    <p:nvPr/>
                  </p:nvSpPr>
                  <p:spPr>
                    <a:xfrm rot="2768400">
                      <a:off x="3915000" y="2505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28" name="CustomShape 685"/>
                    <p:cNvSpPr/>
                    <p:nvPr/>
                  </p:nvSpPr>
                  <p:spPr>
                    <a:xfrm rot="2768400">
                      <a:off x="4032720" y="2982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829" name="Group 686"/>
                  <p:cNvGrpSpPr/>
                  <p:nvPr/>
                </p:nvGrpSpPr>
                <p:grpSpPr>
                  <a:xfrm>
                    <a:off x="4765680" y="1853280"/>
                    <a:ext cx="1548000" cy="2154600"/>
                    <a:chOff x="4765680" y="1853280"/>
                    <a:chExt cx="1548000" cy="2154600"/>
                  </a:xfrm>
                </p:grpSpPr>
                <p:sp>
                  <p:nvSpPr>
                    <p:cNvPr id="830" name="CustomShape 687"/>
                    <p:cNvSpPr/>
                    <p:nvPr/>
                  </p:nvSpPr>
                  <p:spPr>
                    <a:xfrm rot="2768400">
                      <a:off x="5557320" y="2110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31" name="CustomShape 688"/>
                    <p:cNvSpPr/>
                    <p:nvPr/>
                  </p:nvSpPr>
                  <p:spPr>
                    <a:xfrm rot="2768400">
                      <a:off x="5674680" y="2587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32" name="CustomShape 689"/>
                    <p:cNvSpPr/>
                    <p:nvPr/>
                  </p:nvSpPr>
                  <p:spPr>
                    <a:xfrm rot="2768400">
                      <a:off x="5085360" y="1974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33" name="CustomShape 690"/>
                    <p:cNvSpPr/>
                    <p:nvPr/>
                  </p:nvSpPr>
                  <p:spPr>
                    <a:xfrm rot="2768400">
                      <a:off x="5203080" y="2451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34" name="CustomShape 691"/>
                    <p:cNvSpPr/>
                    <p:nvPr/>
                  </p:nvSpPr>
                  <p:spPr>
                    <a:xfrm rot="2768400">
                      <a:off x="5330160" y="2918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35" name="CustomShape 692"/>
                    <p:cNvSpPr/>
                    <p:nvPr/>
                  </p:nvSpPr>
                  <p:spPr>
                    <a:xfrm rot="2768400">
                      <a:off x="5447880" y="33955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36" name="CustomShape 693"/>
                    <p:cNvSpPr/>
                    <p:nvPr/>
                  </p:nvSpPr>
                  <p:spPr>
                    <a:xfrm rot="2768400">
                      <a:off x="4858560" y="2782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37" name="CustomShape 694"/>
                    <p:cNvSpPr/>
                    <p:nvPr/>
                  </p:nvSpPr>
                  <p:spPr>
                    <a:xfrm rot="2768400">
                      <a:off x="4976280" y="3258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838" name="Group 695"/>
                  <p:cNvGrpSpPr/>
                  <p:nvPr/>
                </p:nvGrpSpPr>
                <p:grpSpPr>
                  <a:xfrm>
                    <a:off x="3344760" y="3191760"/>
                    <a:ext cx="1548000" cy="2154600"/>
                    <a:chOff x="3344760" y="3191760"/>
                    <a:chExt cx="1548000" cy="2154600"/>
                  </a:xfrm>
                </p:grpSpPr>
                <p:sp>
                  <p:nvSpPr>
                    <p:cNvPr id="839" name="CustomShape 696"/>
                    <p:cNvSpPr/>
                    <p:nvPr/>
                  </p:nvSpPr>
                  <p:spPr>
                    <a:xfrm rot="2768400">
                      <a:off x="4136040" y="3449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40" name="CustomShape 697"/>
                    <p:cNvSpPr/>
                    <p:nvPr/>
                  </p:nvSpPr>
                  <p:spPr>
                    <a:xfrm rot="2768400">
                      <a:off x="4253760" y="3926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41" name="CustomShape 698"/>
                    <p:cNvSpPr/>
                    <p:nvPr/>
                  </p:nvSpPr>
                  <p:spPr>
                    <a:xfrm rot="2768400">
                      <a:off x="3664440" y="3312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42" name="CustomShape 699"/>
                    <p:cNvSpPr/>
                    <p:nvPr/>
                  </p:nvSpPr>
                  <p:spPr>
                    <a:xfrm rot="2768400">
                      <a:off x="3782160" y="3789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43" name="CustomShape 700"/>
                    <p:cNvSpPr/>
                    <p:nvPr/>
                  </p:nvSpPr>
                  <p:spPr>
                    <a:xfrm rot="2768400">
                      <a:off x="3909240" y="4257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44" name="CustomShape 701"/>
                    <p:cNvSpPr/>
                    <p:nvPr/>
                  </p:nvSpPr>
                  <p:spPr>
                    <a:xfrm rot="2768400">
                      <a:off x="4026960" y="47340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45" name="CustomShape 702"/>
                    <p:cNvSpPr/>
                    <p:nvPr/>
                  </p:nvSpPr>
                  <p:spPr>
                    <a:xfrm rot="2768400">
                      <a:off x="3437640" y="4120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46" name="CustomShape 703"/>
                    <p:cNvSpPr/>
                    <p:nvPr/>
                  </p:nvSpPr>
                  <p:spPr>
                    <a:xfrm rot="2768400">
                      <a:off x="3555000" y="45975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847" name="Group 704"/>
                  <p:cNvGrpSpPr/>
                  <p:nvPr/>
                </p:nvGrpSpPr>
                <p:grpSpPr>
                  <a:xfrm>
                    <a:off x="4288320" y="3467880"/>
                    <a:ext cx="1548000" cy="2154600"/>
                    <a:chOff x="4288320" y="3467880"/>
                    <a:chExt cx="1548000" cy="2154600"/>
                  </a:xfrm>
                </p:grpSpPr>
                <p:sp>
                  <p:nvSpPr>
                    <p:cNvPr id="848" name="CustomShape 705"/>
                    <p:cNvSpPr/>
                    <p:nvPr/>
                  </p:nvSpPr>
                  <p:spPr>
                    <a:xfrm rot="2768400">
                      <a:off x="5079240" y="3744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49" name="CustomShape 706"/>
                    <p:cNvSpPr/>
                    <p:nvPr/>
                  </p:nvSpPr>
                  <p:spPr>
                    <a:xfrm rot="2768400">
                      <a:off x="5197320" y="4202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50" name="CustomShape 707"/>
                    <p:cNvSpPr/>
                    <p:nvPr/>
                  </p:nvSpPr>
                  <p:spPr>
                    <a:xfrm rot="2768400">
                      <a:off x="4608000" y="3588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51" name="CustomShape 708"/>
                    <p:cNvSpPr/>
                    <p:nvPr/>
                  </p:nvSpPr>
                  <p:spPr>
                    <a:xfrm rot="2768400">
                      <a:off x="4725360" y="40658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52" name="CustomShape 709"/>
                    <p:cNvSpPr/>
                    <p:nvPr/>
                  </p:nvSpPr>
                  <p:spPr>
                    <a:xfrm rot="2768400">
                      <a:off x="4852800" y="4533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53" name="CustomShape 710"/>
                    <p:cNvSpPr/>
                    <p:nvPr/>
                  </p:nvSpPr>
                  <p:spPr>
                    <a:xfrm rot="2768400">
                      <a:off x="4970520" y="50101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54" name="CustomShape 711"/>
                    <p:cNvSpPr/>
                    <p:nvPr/>
                  </p:nvSpPr>
                  <p:spPr>
                    <a:xfrm rot="2768400">
                      <a:off x="4381200" y="4396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55" name="CustomShape 712"/>
                    <p:cNvSpPr/>
                    <p:nvPr/>
                  </p:nvSpPr>
                  <p:spPr>
                    <a:xfrm rot="2768400">
                      <a:off x="4498560" y="48736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  <p:grpSp>
              <p:nvGrpSpPr>
                <p:cNvPr id="856" name="Group 713"/>
                <p:cNvGrpSpPr/>
                <p:nvPr/>
              </p:nvGrpSpPr>
              <p:grpSpPr>
                <a:xfrm>
                  <a:off x="5238360" y="2129400"/>
                  <a:ext cx="2968920" cy="4045320"/>
                  <a:chOff x="5238360" y="2129400"/>
                  <a:chExt cx="2968920" cy="4045320"/>
                </a:xfrm>
              </p:grpSpPr>
              <p:grpSp>
                <p:nvGrpSpPr>
                  <p:cNvPr id="857" name="Group 714"/>
                  <p:cNvGrpSpPr/>
                  <p:nvPr/>
                </p:nvGrpSpPr>
                <p:grpSpPr>
                  <a:xfrm>
                    <a:off x="5715720" y="2129400"/>
                    <a:ext cx="1548000" cy="2154600"/>
                    <a:chOff x="5715720" y="2129400"/>
                    <a:chExt cx="1548000" cy="2154600"/>
                  </a:xfrm>
                </p:grpSpPr>
                <p:sp>
                  <p:nvSpPr>
                    <p:cNvPr id="858" name="CustomShape 715"/>
                    <p:cNvSpPr/>
                    <p:nvPr/>
                  </p:nvSpPr>
                  <p:spPr>
                    <a:xfrm rot="2768400">
                      <a:off x="6507000" y="2386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59" name="CustomShape 716"/>
                    <p:cNvSpPr/>
                    <p:nvPr/>
                  </p:nvSpPr>
                  <p:spPr>
                    <a:xfrm rot="2768400">
                      <a:off x="6624720" y="2863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60" name="CustomShape 717"/>
                    <p:cNvSpPr/>
                    <p:nvPr/>
                  </p:nvSpPr>
                  <p:spPr>
                    <a:xfrm rot="2768400">
                      <a:off x="6035400" y="2250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61" name="CustomShape 718"/>
                    <p:cNvSpPr/>
                    <p:nvPr/>
                  </p:nvSpPr>
                  <p:spPr>
                    <a:xfrm rot="2768400">
                      <a:off x="6152760" y="2727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62" name="CustomShape 719"/>
                    <p:cNvSpPr/>
                    <p:nvPr/>
                  </p:nvSpPr>
                  <p:spPr>
                    <a:xfrm rot="2768400">
                      <a:off x="6280200" y="3194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63" name="CustomShape 720"/>
                    <p:cNvSpPr/>
                    <p:nvPr/>
                  </p:nvSpPr>
                  <p:spPr>
                    <a:xfrm rot="2768400">
                      <a:off x="6397920" y="36716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64" name="CustomShape 721"/>
                    <p:cNvSpPr/>
                    <p:nvPr/>
                  </p:nvSpPr>
                  <p:spPr>
                    <a:xfrm rot="2768400">
                      <a:off x="5808600" y="3058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65" name="CustomShape 722"/>
                    <p:cNvSpPr/>
                    <p:nvPr/>
                  </p:nvSpPr>
                  <p:spPr>
                    <a:xfrm rot="2768400">
                      <a:off x="5925960" y="35352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866" name="Group 723"/>
                  <p:cNvGrpSpPr/>
                  <p:nvPr/>
                </p:nvGrpSpPr>
                <p:grpSpPr>
                  <a:xfrm>
                    <a:off x="6659280" y="2405520"/>
                    <a:ext cx="1548000" cy="2154600"/>
                    <a:chOff x="6659280" y="2405520"/>
                    <a:chExt cx="1548000" cy="2154600"/>
                  </a:xfrm>
                </p:grpSpPr>
                <p:sp>
                  <p:nvSpPr>
                    <p:cNvPr id="867" name="CustomShape 724"/>
                    <p:cNvSpPr/>
                    <p:nvPr/>
                  </p:nvSpPr>
                  <p:spPr>
                    <a:xfrm rot="2768400">
                      <a:off x="7450560" y="2663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68" name="CustomShape 725"/>
                    <p:cNvSpPr/>
                    <p:nvPr/>
                  </p:nvSpPr>
                  <p:spPr>
                    <a:xfrm rot="2768400">
                      <a:off x="7568280" y="3139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69" name="CustomShape 726"/>
                    <p:cNvSpPr/>
                    <p:nvPr/>
                  </p:nvSpPr>
                  <p:spPr>
                    <a:xfrm rot="2768400">
                      <a:off x="6978960" y="2526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70" name="CustomShape 727"/>
                    <p:cNvSpPr/>
                    <p:nvPr/>
                  </p:nvSpPr>
                  <p:spPr>
                    <a:xfrm rot="2768400">
                      <a:off x="7096320" y="30034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71" name="CustomShape 728"/>
                    <p:cNvSpPr/>
                    <p:nvPr/>
                  </p:nvSpPr>
                  <p:spPr>
                    <a:xfrm rot="2768400">
                      <a:off x="7223760" y="3470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72" name="CustomShape 729"/>
                    <p:cNvSpPr/>
                    <p:nvPr/>
                  </p:nvSpPr>
                  <p:spPr>
                    <a:xfrm rot="2768400">
                      <a:off x="7341480" y="3947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73" name="CustomShape 730"/>
                    <p:cNvSpPr/>
                    <p:nvPr/>
                  </p:nvSpPr>
                  <p:spPr>
                    <a:xfrm rot="2768400">
                      <a:off x="6752160" y="3334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74" name="CustomShape 731"/>
                    <p:cNvSpPr/>
                    <p:nvPr/>
                  </p:nvSpPr>
                  <p:spPr>
                    <a:xfrm rot="2768400">
                      <a:off x="6869520" y="3811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875" name="Group 732"/>
                  <p:cNvGrpSpPr/>
                  <p:nvPr/>
                </p:nvGrpSpPr>
                <p:grpSpPr>
                  <a:xfrm>
                    <a:off x="5238360" y="3744360"/>
                    <a:ext cx="1548000" cy="2154240"/>
                    <a:chOff x="5238360" y="3744360"/>
                    <a:chExt cx="1548000" cy="2154240"/>
                  </a:xfrm>
                </p:grpSpPr>
                <p:sp>
                  <p:nvSpPr>
                    <p:cNvPr id="876" name="CustomShape 733"/>
                    <p:cNvSpPr/>
                    <p:nvPr/>
                  </p:nvSpPr>
                  <p:spPr>
                    <a:xfrm rot="2768400">
                      <a:off x="6029640" y="40017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77" name="CustomShape 734"/>
                    <p:cNvSpPr/>
                    <p:nvPr/>
                  </p:nvSpPr>
                  <p:spPr>
                    <a:xfrm rot="2768400">
                      <a:off x="6147360" y="44784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78" name="CustomShape 735"/>
                    <p:cNvSpPr/>
                    <p:nvPr/>
                  </p:nvSpPr>
                  <p:spPr>
                    <a:xfrm rot="2768400">
                      <a:off x="5558040" y="38653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79" name="CustomShape 736"/>
                    <p:cNvSpPr/>
                    <p:nvPr/>
                  </p:nvSpPr>
                  <p:spPr>
                    <a:xfrm rot="2768400">
                      <a:off x="5675400" y="43419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80" name="CustomShape 737"/>
                    <p:cNvSpPr/>
                    <p:nvPr/>
                  </p:nvSpPr>
                  <p:spPr>
                    <a:xfrm rot="2768400">
                      <a:off x="5802840" y="48096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81" name="CustomShape 738"/>
                    <p:cNvSpPr/>
                    <p:nvPr/>
                  </p:nvSpPr>
                  <p:spPr>
                    <a:xfrm rot="2768400">
                      <a:off x="5920560" y="52862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82" name="CustomShape 739"/>
                    <p:cNvSpPr/>
                    <p:nvPr/>
                  </p:nvSpPr>
                  <p:spPr>
                    <a:xfrm rot="2768400">
                      <a:off x="5331240" y="46731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83" name="CustomShape 740"/>
                    <p:cNvSpPr/>
                    <p:nvPr/>
                  </p:nvSpPr>
                  <p:spPr>
                    <a:xfrm rot="2768400">
                      <a:off x="5448600" y="514980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  <p:grpSp>
                <p:nvGrpSpPr>
                  <p:cNvPr id="884" name="Group 741"/>
                  <p:cNvGrpSpPr/>
                  <p:nvPr/>
                </p:nvGrpSpPr>
                <p:grpSpPr>
                  <a:xfrm>
                    <a:off x="6181560" y="4020480"/>
                    <a:ext cx="1548360" cy="2154240"/>
                    <a:chOff x="6181560" y="4020480"/>
                    <a:chExt cx="1548360" cy="2154240"/>
                  </a:xfrm>
                </p:grpSpPr>
                <p:sp>
                  <p:nvSpPr>
                    <p:cNvPr id="885" name="CustomShape 742"/>
                    <p:cNvSpPr/>
                    <p:nvPr/>
                  </p:nvSpPr>
                  <p:spPr>
                    <a:xfrm rot="2768400">
                      <a:off x="6973200" y="4277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86" name="CustomShape 743"/>
                    <p:cNvSpPr/>
                    <p:nvPr/>
                  </p:nvSpPr>
                  <p:spPr>
                    <a:xfrm rot="2768400">
                      <a:off x="7090920" y="47548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87" name="CustomShape 744"/>
                    <p:cNvSpPr/>
                    <p:nvPr/>
                  </p:nvSpPr>
                  <p:spPr>
                    <a:xfrm rot="2768400">
                      <a:off x="6501600" y="414144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88" name="CustomShape 745"/>
                    <p:cNvSpPr/>
                    <p:nvPr/>
                  </p:nvSpPr>
                  <p:spPr>
                    <a:xfrm rot="2768400">
                      <a:off x="6618960" y="46180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89" name="CustomShape 746"/>
                    <p:cNvSpPr/>
                    <p:nvPr/>
                  </p:nvSpPr>
                  <p:spPr>
                    <a:xfrm rot="2768400">
                      <a:off x="6746400" y="50857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90" name="CustomShape 747"/>
                    <p:cNvSpPr/>
                    <p:nvPr/>
                  </p:nvSpPr>
                  <p:spPr>
                    <a:xfrm rot="2768400">
                      <a:off x="6864120" y="556236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91" name="CustomShape 748"/>
                    <p:cNvSpPr/>
                    <p:nvPr/>
                  </p:nvSpPr>
                  <p:spPr>
                    <a:xfrm rot="2768400">
                      <a:off x="6274440" y="494928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892" name="CustomShape 749"/>
                    <p:cNvSpPr/>
                    <p:nvPr/>
                  </p:nvSpPr>
                  <p:spPr>
                    <a:xfrm rot="2768400">
                      <a:off x="6392160" y="5425920"/>
                      <a:ext cx="545400" cy="4910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31680">
                      <a:solidFill>
                        <a:srgbClr val="c1d1ec"/>
                      </a:soli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</p:grpSp>
            </p:grpSp>
          </p:grpSp>
        </p:grpSp>
      </p:grpSp>
      <p:grpSp>
        <p:nvGrpSpPr>
          <p:cNvPr id="893" name="Group 750"/>
          <p:cNvGrpSpPr/>
          <p:nvPr/>
        </p:nvGrpSpPr>
        <p:grpSpPr>
          <a:xfrm>
            <a:off x="2656080" y="684000"/>
            <a:ext cx="3473280" cy="55080"/>
            <a:chOff x="2656080" y="684000"/>
            <a:chExt cx="3473280" cy="55080"/>
          </a:xfrm>
        </p:grpSpPr>
        <p:sp>
          <p:nvSpPr>
            <p:cNvPr id="894" name="CustomShape 751"/>
            <p:cNvSpPr/>
            <p:nvPr/>
          </p:nvSpPr>
          <p:spPr>
            <a:xfrm>
              <a:off x="2656080" y="684000"/>
              <a:ext cx="1403640" cy="4572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95" name="CustomShape 752"/>
            <p:cNvSpPr/>
            <p:nvPr/>
          </p:nvSpPr>
          <p:spPr>
            <a:xfrm>
              <a:off x="4150080" y="693360"/>
              <a:ext cx="1979280" cy="4572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896" name="CustomShape 753"/>
          <p:cNvSpPr/>
          <p:nvPr/>
        </p:nvSpPr>
        <p:spPr>
          <a:xfrm>
            <a:off x="11199600" y="46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7" name="TextShape 754"/>
          <p:cNvSpPr txBox="1"/>
          <p:nvPr/>
        </p:nvSpPr>
        <p:spPr>
          <a:xfrm>
            <a:off x="11352240" y="214560"/>
            <a:ext cx="33408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DD0F51F-F51B-4156-80DE-08DFFDCD3CB5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898" name="Group 755"/>
          <p:cNvGrpSpPr/>
          <p:nvPr/>
        </p:nvGrpSpPr>
        <p:grpSpPr>
          <a:xfrm>
            <a:off x="1949400" y="1905480"/>
            <a:ext cx="1478160" cy="1274400"/>
            <a:chOff x="1949400" y="1905480"/>
            <a:chExt cx="1478160" cy="1274400"/>
          </a:xfrm>
        </p:grpSpPr>
        <p:sp>
          <p:nvSpPr>
            <p:cNvPr id="899" name="CustomShape 756"/>
            <p:cNvSpPr/>
            <p:nvPr/>
          </p:nvSpPr>
          <p:spPr>
            <a:xfrm>
              <a:off x="1949400" y="1905480"/>
              <a:ext cx="1478160" cy="1274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>
                <a:lumMod val="95000"/>
                <a:alpha val="65000"/>
              </a:schemeClr>
            </a:solidFill>
            <a:ln w="3816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900" name="Picture 2" descr="http://cdn.onlinewebfonts.com/svg/download_493675.png"/>
            <p:cNvPicPr/>
            <p:nvPr/>
          </p:nvPicPr>
          <p:blipFill>
            <a:blip r:embed="rId4"/>
            <a:stretch/>
          </p:blipFill>
          <p:spPr>
            <a:xfrm>
              <a:off x="2152800" y="2053800"/>
              <a:ext cx="1121400" cy="10414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01" name="CustomShape 757"/>
          <p:cNvSpPr/>
          <p:nvPr/>
        </p:nvSpPr>
        <p:spPr>
          <a:xfrm>
            <a:off x="1931400" y="5001480"/>
            <a:ext cx="8208000" cy="38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0000"/>
              </a:lnSpc>
            </a:pPr>
            <a:r>
              <a:rPr b="1" lang="ru-RU" sz="2400" spc="-1" strike="noStrike">
                <a:solidFill>
                  <a:srgbClr val="050803"/>
                </a:solidFill>
                <a:latin typeface="Calibri"/>
                <a:ea typeface="Cambria"/>
              </a:rPr>
              <a:t>НАУЧНО-ПРОИЗВОДСТВЕННЫЙ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902" name="Group 758"/>
          <p:cNvGrpSpPr/>
          <p:nvPr/>
        </p:nvGrpSpPr>
        <p:grpSpPr>
          <a:xfrm>
            <a:off x="1150920" y="3198960"/>
            <a:ext cx="1478160" cy="1274400"/>
            <a:chOff x="1150920" y="3198960"/>
            <a:chExt cx="1478160" cy="1274400"/>
          </a:xfrm>
        </p:grpSpPr>
        <p:sp>
          <p:nvSpPr>
            <p:cNvPr id="903" name="CustomShape 759"/>
            <p:cNvSpPr/>
            <p:nvPr/>
          </p:nvSpPr>
          <p:spPr>
            <a:xfrm>
              <a:off x="1150920" y="3198960"/>
              <a:ext cx="1478160" cy="1274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>
                <a:lumMod val="95000"/>
                <a:alpha val="65000"/>
              </a:schemeClr>
            </a:solidFill>
            <a:ln w="3816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904" name="Picture 9" descr="C:\Users\A\Desktop\noun_growth_2964473.png"/>
            <p:cNvPicPr/>
            <p:nvPr/>
          </p:nvPicPr>
          <p:blipFill>
            <a:blip r:embed="rId5"/>
            <a:srcRect l="0" t="0" r="0" b="14324"/>
            <a:stretch/>
          </p:blipFill>
          <p:spPr>
            <a:xfrm>
              <a:off x="1212480" y="3260160"/>
              <a:ext cx="1354680" cy="11606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05" name="CustomShape 760"/>
          <p:cNvSpPr/>
          <p:nvPr/>
        </p:nvSpPr>
        <p:spPr>
          <a:xfrm>
            <a:off x="2718720" y="3607560"/>
            <a:ext cx="60004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50803"/>
                </a:solidFill>
                <a:latin typeface="Calibri"/>
                <a:ea typeface="Cambria"/>
              </a:rPr>
              <a:t>НАУЧНО-ОБРАЗОВАТЕЛЬНЫЙ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906" name="Group 761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907" name="CustomShape 762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908" name="CustomShape 763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909" name="CustomShape 764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910" name="Picture 3" descr="C:\Users\A\Desktop\Лого ЭРА_все варианты+.png"/>
            <p:cNvPicPr/>
            <p:nvPr/>
          </p:nvPicPr>
          <p:blipFill>
            <a:blip r:embed="rId6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11" name="Group 765"/>
          <p:cNvGrpSpPr/>
          <p:nvPr/>
        </p:nvGrpSpPr>
        <p:grpSpPr>
          <a:xfrm>
            <a:off x="282600" y="4488840"/>
            <a:ext cx="1478160" cy="1274400"/>
            <a:chOff x="282600" y="4488840"/>
            <a:chExt cx="1478160" cy="1274400"/>
          </a:xfrm>
        </p:grpSpPr>
        <p:sp>
          <p:nvSpPr>
            <p:cNvPr id="912" name="CustomShape 766"/>
            <p:cNvSpPr/>
            <p:nvPr/>
          </p:nvSpPr>
          <p:spPr>
            <a:xfrm>
              <a:off x="282600" y="4488840"/>
              <a:ext cx="1478160" cy="1274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>
                <a:lumMod val="95000"/>
                <a:alpha val="65000"/>
              </a:schemeClr>
            </a:solidFill>
            <a:ln w="3816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913" name="Picture 7" descr="C:\Users\A\Desktop\noun_Factory_1955091.png"/>
            <p:cNvPicPr/>
            <p:nvPr/>
          </p:nvPicPr>
          <p:blipFill>
            <a:blip r:embed="rId7"/>
            <a:srcRect l="0" t="0" r="0" b="15055"/>
            <a:stretch/>
          </p:blipFill>
          <p:spPr>
            <a:xfrm>
              <a:off x="441000" y="4560120"/>
              <a:ext cx="1145160" cy="9727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14" name="CustomShape 767"/>
          <p:cNvSpPr/>
          <p:nvPr/>
        </p:nvSpPr>
        <p:spPr>
          <a:xfrm rot="934200">
            <a:off x="8523000" y="-274680"/>
            <a:ext cx="245520" cy="7668000"/>
          </a:xfrm>
          <a:prstGeom prst="rect">
            <a:avLst/>
          </a:prstGeom>
          <a:gradFill rotWithShape="0">
            <a:gsLst>
              <a:gs pos="0">
                <a:srgbClr val="f2f2f2"/>
              </a:gs>
              <a:gs pos="100000">
                <a:srgbClr val="d9d9d9"/>
              </a:gs>
            </a:gsLst>
            <a:lin ang="633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5" name="CustomShape 768"/>
          <p:cNvSpPr/>
          <p:nvPr/>
        </p:nvSpPr>
        <p:spPr>
          <a:xfrm rot="934200">
            <a:off x="8489880" y="-441360"/>
            <a:ext cx="288360" cy="9551880"/>
          </a:xfrm>
          <a:prstGeom prst="rect">
            <a:avLst/>
          </a:prstGeom>
          <a:gradFill rotWithShape="0">
            <a:gsLst>
              <a:gs pos="0">
                <a:srgbClr val="f2f2f2"/>
              </a:gs>
              <a:gs pos="100000">
                <a:srgbClr val="a6a6a6"/>
              </a:gs>
            </a:gsLst>
            <a:lin ang="633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6" name="CustomShape 769"/>
          <p:cNvSpPr/>
          <p:nvPr/>
        </p:nvSpPr>
        <p:spPr>
          <a:xfrm rot="934200">
            <a:off x="8265960" y="-122400"/>
            <a:ext cx="245520" cy="7668000"/>
          </a:xfrm>
          <a:prstGeom prst="rect">
            <a:avLst/>
          </a:prstGeom>
          <a:gradFill rotWithShape="0">
            <a:gsLst>
              <a:gs pos="0">
                <a:srgbClr val="a6a6a6"/>
              </a:gs>
              <a:gs pos="100000">
                <a:srgbClr val="d9d9d9"/>
              </a:gs>
            </a:gsLst>
            <a:lin ang="633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7" name="CustomShape 770"/>
          <p:cNvSpPr/>
          <p:nvPr/>
        </p:nvSpPr>
        <p:spPr>
          <a:xfrm>
            <a:off x="3459240" y="2315160"/>
            <a:ext cx="4353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50803"/>
                </a:solidFill>
                <a:latin typeface="Calibri"/>
                <a:ea typeface="Cambria"/>
              </a:rPr>
              <a:t>НАУЧНО-ИССЛЕДОВАТЕЛЬСКИЙ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blinds dir="vert"/>
  </p:transition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withEffect" fill="hold" presetClass="entr" presetID="2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9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nodeType="withEffect" fill="hold" presetClass="entr" presetID="22" presetSubtype="8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2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22" presetSubtype="8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5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Рисунок 1369" descr=""/>
          <p:cNvPicPr/>
          <p:nvPr/>
        </p:nvPicPr>
        <p:blipFill>
          <a:blip r:embed="rId1"/>
          <a:srcRect l="24934" t="14014" r="8001" b="0"/>
          <a:stretch/>
        </p:blipFill>
        <p:spPr>
          <a:xfrm>
            <a:off x="0" y="1009440"/>
            <a:ext cx="12199680" cy="5848560"/>
          </a:xfrm>
          <a:prstGeom prst="rect">
            <a:avLst/>
          </a:prstGeom>
          <a:ln>
            <a:noFill/>
          </a:ln>
        </p:spPr>
      </p:pic>
      <p:sp>
        <p:nvSpPr>
          <p:cNvPr id="919" name="CustomShape 1"/>
          <p:cNvSpPr/>
          <p:nvPr/>
        </p:nvSpPr>
        <p:spPr>
          <a:xfrm>
            <a:off x="38160" y="1009080"/>
            <a:ext cx="12199680" cy="584892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20" name="Рисунок 38" descr=""/>
          <p:cNvPicPr/>
          <p:nvPr/>
        </p:nvPicPr>
        <p:blipFill>
          <a:blip r:embed="rId2"/>
          <a:srcRect l="0" t="16605" r="6225" b="0"/>
          <a:stretch/>
        </p:blipFill>
        <p:spPr>
          <a:xfrm>
            <a:off x="2809440" y="-18360"/>
            <a:ext cx="9428040" cy="3425400"/>
          </a:xfrm>
          <a:prstGeom prst="rect">
            <a:avLst/>
          </a:prstGeom>
          <a:ln>
            <a:noFill/>
          </a:ln>
        </p:spPr>
      </p:pic>
      <p:sp>
        <p:nvSpPr>
          <p:cNvPr id="921" name="CustomShape 2"/>
          <p:cNvSpPr/>
          <p:nvPr/>
        </p:nvSpPr>
        <p:spPr>
          <a:xfrm>
            <a:off x="2434320" y="217080"/>
            <a:ext cx="9144360" cy="67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0000"/>
              </a:lnSpc>
            </a:pPr>
            <a:r>
              <a:rPr b="1" lang="ru-RU" sz="2400" spc="-1" strike="noStrike">
                <a:solidFill>
                  <a:srgbClr val="366fa1"/>
                </a:solidFill>
                <a:latin typeface="Calibri"/>
                <a:ea typeface="Microsoft YaHei UI"/>
              </a:rPr>
              <a:t>ПРИОРИТЕТНЫЕ НАПРАВЛЕНИЯ </a:t>
            </a:r>
            <a:br/>
            <a:r>
              <a:rPr b="1" lang="ru-RU" sz="2400" spc="-1" strike="noStrike">
                <a:solidFill>
                  <a:srgbClr val="366fa1"/>
                </a:solidFill>
                <a:latin typeface="Calibri"/>
                <a:ea typeface="Microsoft YaHei UI"/>
              </a:rPr>
              <a:t>НАУЧНО-ИССЛЕДОВАТЕЛЬСКОЙ ДЕЯТЕЛЬНОСТИ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922" name="Group 3"/>
          <p:cNvGrpSpPr/>
          <p:nvPr/>
        </p:nvGrpSpPr>
        <p:grpSpPr>
          <a:xfrm>
            <a:off x="2515680" y="852480"/>
            <a:ext cx="5420160" cy="35640"/>
            <a:chOff x="2515680" y="852480"/>
            <a:chExt cx="5420160" cy="35640"/>
          </a:xfrm>
        </p:grpSpPr>
        <p:sp>
          <p:nvSpPr>
            <p:cNvPr id="923" name="CustomShape 4"/>
            <p:cNvSpPr/>
            <p:nvPr/>
          </p:nvSpPr>
          <p:spPr>
            <a:xfrm>
              <a:off x="2515680" y="852480"/>
              <a:ext cx="4139280" cy="3564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24" name="CustomShape 5"/>
            <p:cNvSpPr/>
            <p:nvPr/>
          </p:nvSpPr>
          <p:spPr>
            <a:xfrm>
              <a:off x="6748200" y="852480"/>
              <a:ext cx="1187640" cy="3564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25" name="CustomShape 6"/>
          <p:cNvSpPr/>
          <p:nvPr/>
        </p:nvSpPr>
        <p:spPr>
          <a:xfrm>
            <a:off x="11199600" y="46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6" name="TextShape 7"/>
          <p:cNvSpPr txBox="1"/>
          <p:nvPr/>
        </p:nvSpPr>
        <p:spPr>
          <a:xfrm>
            <a:off x="11352240" y="214560"/>
            <a:ext cx="33408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4FB7DCF-5ADF-4C9A-B0CF-2721AB49B1AB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927" name="Group 8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928" name="CustomShape 9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929" name="CustomShape 10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930" name="CustomShape 11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931" name="Picture 3" descr="C:\Users\A\Desktop\Лого ЭРА_все варианты+.png"/>
            <p:cNvPicPr/>
            <p:nvPr/>
          </p:nvPicPr>
          <p:blipFill>
            <a:blip r:embed="rId3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32" name="Group 12"/>
          <p:cNvGrpSpPr/>
          <p:nvPr/>
        </p:nvGrpSpPr>
        <p:grpSpPr>
          <a:xfrm>
            <a:off x="38160" y="2315880"/>
            <a:ext cx="5038920" cy="467640"/>
            <a:chOff x="38160" y="2315880"/>
            <a:chExt cx="5038920" cy="467640"/>
          </a:xfrm>
        </p:grpSpPr>
        <p:sp>
          <p:nvSpPr>
            <p:cNvPr id="933" name="CustomShape 13"/>
            <p:cNvSpPr/>
            <p:nvPr/>
          </p:nvSpPr>
          <p:spPr>
            <a:xfrm>
              <a:off x="38160" y="231588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34" name="CustomShape 14"/>
            <p:cNvSpPr/>
            <p:nvPr/>
          </p:nvSpPr>
          <p:spPr>
            <a:xfrm>
              <a:off x="1073160" y="2383920"/>
              <a:ext cx="3568320" cy="34452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ts val="2001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Информационная безопасность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35" name="CustomShape 15"/>
          <p:cNvSpPr/>
          <p:nvPr/>
        </p:nvSpPr>
        <p:spPr>
          <a:xfrm>
            <a:off x="50760" y="227052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4"/>
            <a:stretch>
              <a:fillRect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6" name="CustomShape 16"/>
          <p:cNvSpPr/>
          <p:nvPr/>
        </p:nvSpPr>
        <p:spPr>
          <a:xfrm>
            <a:off x="4397400" y="234108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2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937" name="Group 17"/>
          <p:cNvGrpSpPr/>
          <p:nvPr/>
        </p:nvGrpSpPr>
        <p:grpSpPr>
          <a:xfrm>
            <a:off x="38160" y="3697560"/>
            <a:ext cx="5038920" cy="479520"/>
            <a:chOff x="38160" y="3697560"/>
            <a:chExt cx="5038920" cy="479520"/>
          </a:xfrm>
        </p:grpSpPr>
        <p:sp>
          <p:nvSpPr>
            <p:cNvPr id="938" name="CustomShape 18"/>
            <p:cNvSpPr/>
            <p:nvPr/>
          </p:nvSpPr>
          <p:spPr>
            <a:xfrm>
              <a:off x="38160" y="369756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39" name="CustomShape 19"/>
            <p:cNvSpPr/>
            <p:nvPr/>
          </p:nvSpPr>
          <p:spPr>
            <a:xfrm>
              <a:off x="311040" y="3705840"/>
              <a:ext cx="4492800" cy="4712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ts val="15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Технологии энергообеспечения, аппараты</a:t>
              </a:r>
              <a:br/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 и машины жизнеобеспечения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40" name="CustomShape 20"/>
          <p:cNvSpPr/>
          <p:nvPr/>
        </p:nvSpPr>
        <p:spPr>
          <a:xfrm>
            <a:off x="50760" y="364860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5"/>
            <a:stretch>
              <a:fillRect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1" name="CustomShape 21"/>
          <p:cNvSpPr/>
          <p:nvPr/>
        </p:nvSpPr>
        <p:spPr>
          <a:xfrm>
            <a:off x="4397400" y="373752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4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942" name="Group 22"/>
          <p:cNvGrpSpPr/>
          <p:nvPr/>
        </p:nvGrpSpPr>
        <p:grpSpPr>
          <a:xfrm>
            <a:off x="6909120" y="1627920"/>
            <a:ext cx="5038920" cy="467640"/>
            <a:chOff x="6909120" y="1627920"/>
            <a:chExt cx="5038920" cy="467640"/>
          </a:xfrm>
        </p:grpSpPr>
        <p:sp>
          <p:nvSpPr>
            <p:cNvPr id="943" name="CustomShape 23"/>
            <p:cNvSpPr/>
            <p:nvPr/>
          </p:nvSpPr>
          <p:spPr>
            <a:xfrm>
              <a:off x="6909120" y="162792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44" name="CustomShape 24"/>
            <p:cNvSpPr/>
            <p:nvPr/>
          </p:nvSpPr>
          <p:spPr>
            <a:xfrm>
              <a:off x="6951600" y="1689480"/>
              <a:ext cx="4492800" cy="34452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ts val="2001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Малые космические аппараты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45" name="CustomShape 25"/>
          <p:cNvSpPr/>
          <p:nvPr/>
        </p:nvSpPr>
        <p:spPr>
          <a:xfrm flipV="1">
            <a:off x="11592720" y="152676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6"/>
            <a:stretch>
              <a:fillRect l="17320" t="0" r="21486" b="0"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46" name="Group 26"/>
          <p:cNvGrpSpPr/>
          <p:nvPr/>
        </p:nvGrpSpPr>
        <p:grpSpPr>
          <a:xfrm>
            <a:off x="6909120" y="2983680"/>
            <a:ext cx="5038920" cy="496440"/>
            <a:chOff x="6909120" y="2983680"/>
            <a:chExt cx="5038920" cy="496440"/>
          </a:xfrm>
        </p:grpSpPr>
        <p:sp>
          <p:nvSpPr>
            <p:cNvPr id="947" name="CustomShape 27"/>
            <p:cNvSpPr/>
            <p:nvPr/>
          </p:nvSpPr>
          <p:spPr>
            <a:xfrm>
              <a:off x="6909120" y="298368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48" name="CustomShape 28"/>
            <p:cNvSpPr/>
            <p:nvPr/>
          </p:nvSpPr>
          <p:spPr>
            <a:xfrm>
              <a:off x="6922800" y="3024720"/>
              <a:ext cx="4492800" cy="4554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Геоинформационные</a:t>
              </a:r>
              <a:r>
                <a:rPr b="1" lang="ru-RU" sz="1200" spc="-1" strike="noStrike">
                  <a:solidFill>
                    <a:srgbClr val="000000"/>
                  </a:solidFill>
                  <a:latin typeface="Calibri"/>
                  <a:ea typeface="Microsoft YaHei UI"/>
                </a:rPr>
                <a:t> </a:t>
              </a: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платформы </a:t>
              </a:r>
              <a:endParaRPr b="0" lang="ru-RU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Военного назначения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49" name="CustomShape 29"/>
          <p:cNvSpPr/>
          <p:nvPr/>
        </p:nvSpPr>
        <p:spPr>
          <a:xfrm>
            <a:off x="11592720" y="288900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7"/>
            <a:stretch>
              <a:fillRect l="18274" t="0" r="26827" b="0"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50" name="Group 30"/>
          <p:cNvGrpSpPr/>
          <p:nvPr/>
        </p:nvGrpSpPr>
        <p:grpSpPr>
          <a:xfrm>
            <a:off x="6909120" y="2305800"/>
            <a:ext cx="5038920" cy="467640"/>
            <a:chOff x="6909120" y="2305800"/>
            <a:chExt cx="5038920" cy="467640"/>
          </a:xfrm>
        </p:grpSpPr>
        <p:sp>
          <p:nvSpPr>
            <p:cNvPr id="951" name="CustomShape 31"/>
            <p:cNvSpPr/>
            <p:nvPr/>
          </p:nvSpPr>
          <p:spPr>
            <a:xfrm>
              <a:off x="6909120" y="230580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52" name="CustomShape 32"/>
            <p:cNvSpPr/>
            <p:nvPr/>
          </p:nvSpPr>
          <p:spPr>
            <a:xfrm>
              <a:off x="7274160" y="2354400"/>
              <a:ext cx="4492800" cy="2728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Оружие направленной энергии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53" name="CustomShape 33"/>
          <p:cNvSpPr/>
          <p:nvPr/>
        </p:nvSpPr>
        <p:spPr>
          <a:xfrm>
            <a:off x="11592720" y="220824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8"/>
            <a:stretch>
              <a:fillRect l="16226" t="0" r="17634" b="0"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54" name="Group 34"/>
          <p:cNvGrpSpPr/>
          <p:nvPr/>
        </p:nvGrpSpPr>
        <p:grpSpPr>
          <a:xfrm>
            <a:off x="38160" y="3000240"/>
            <a:ext cx="5038920" cy="467640"/>
            <a:chOff x="38160" y="3000240"/>
            <a:chExt cx="5038920" cy="467640"/>
          </a:xfrm>
        </p:grpSpPr>
        <p:sp>
          <p:nvSpPr>
            <p:cNvPr id="955" name="CustomShape 35"/>
            <p:cNvSpPr/>
            <p:nvPr/>
          </p:nvSpPr>
          <p:spPr>
            <a:xfrm>
              <a:off x="38160" y="300024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56" name="CustomShape 36"/>
            <p:cNvSpPr/>
            <p:nvPr/>
          </p:nvSpPr>
          <p:spPr>
            <a:xfrm>
              <a:off x="275040" y="3004200"/>
              <a:ext cx="4492800" cy="2808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ts val="15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АСУ, информационные-телекоммуникационные системы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57" name="CustomShape 37"/>
          <p:cNvSpPr/>
          <p:nvPr/>
        </p:nvSpPr>
        <p:spPr>
          <a:xfrm>
            <a:off x="50760" y="295956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9"/>
            <a:stretch>
              <a:fillRect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8" name="CustomShape 38"/>
          <p:cNvSpPr/>
          <p:nvPr/>
        </p:nvSpPr>
        <p:spPr>
          <a:xfrm>
            <a:off x="4397400" y="303912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3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959" name="Group 39"/>
          <p:cNvGrpSpPr/>
          <p:nvPr/>
        </p:nvGrpSpPr>
        <p:grpSpPr>
          <a:xfrm>
            <a:off x="38160" y="1631520"/>
            <a:ext cx="5038920" cy="467640"/>
            <a:chOff x="38160" y="1631520"/>
            <a:chExt cx="5038920" cy="467640"/>
          </a:xfrm>
        </p:grpSpPr>
        <p:sp>
          <p:nvSpPr>
            <p:cNvPr id="960" name="CustomShape 40"/>
            <p:cNvSpPr/>
            <p:nvPr/>
          </p:nvSpPr>
          <p:spPr>
            <a:xfrm>
              <a:off x="38160" y="163152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61" name="CustomShape 41"/>
            <p:cNvSpPr/>
            <p:nvPr/>
          </p:nvSpPr>
          <p:spPr>
            <a:xfrm>
              <a:off x="1428840" y="1688760"/>
              <a:ext cx="1710360" cy="34452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ts val="2001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Робототехника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62" name="CustomShape 42"/>
          <p:cNvSpPr/>
          <p:nvPr/>
        </p:nvSpPr>
        <p:spPr>
          <a:xfrm>
            <a:off x="4397400" y="164268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1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63" name="CustomShape 43"/>
          <p:cNvSpPr/>
          <p:nvPr/>
        </p:nvSpPr>
        <p:spPr>
          <a:xfrm>
            <a:off x="50760" y="158112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10"/>
            <a:stretch>
              <a:fillRect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64" name="Group 44"/>
          <p:cNvGrpSpPr/>
          <p:nvPr/>
        </p:nvGrpSpPr>
        <p:grpSpPr>
          <a:xfrm>
            <a:off x="38160" y="4399200"/>
            <a:ext cx="5038920" cy="467640"/>
            <a:chOff x="38160" y="4399200"/>
            <a:chExt cx="5038920" cy="467640"/>
          </a:xfrm>
        </p:grpSpPr>
        <p:sp>
          <p:nvSpPr>
            <p:cNvPr id="965" name="CustomShape 45"/>
            <p:cNvSpPr/>
            <p:nvPr/>
          </p:nvSpPr>
          <p:spPr>
            <a:xfrm>
              <a:off x="38160" y="439920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66" name="CustomShape 46"/>
            <p:cNvSpPr/>
            <p:nvPr/>
          </p:nvSpPr>
          <p:spPr>
            <a:xfrm>
              <a:off x="733320" y="4453920"/>
              <a:ext cx="4249800" cy="34452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ts val="2001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Техническое зрение, распознавание образов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67" name="CustomShape 47"/>
          <p:cNvSpPr/>
          <p:nvPr/>
        </p:nvSpPr>
        <p:spPr>
          <a:xfrm>
            <a:off x="50760" y="433800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11"/>
            <a:stretch>
              <a:fillRect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CustomShape 48"/>
          <p:cNvSpPr/>
          <p:nvPr/>
        </p:nvSpPr>
        <p:spPr>
          <a:xfrm>
            <a:off x="4397400" y="443592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5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969" name="Group 49"/>
          <p:cNvGrpSpPr/>
          <p:nvPr/>
        </p:nvGrpSpPr>
        <p:grpSpPr>
          <a:xfrm>
            <a:off x="38160" y="5083560"/>
            <a:ext cx="5187240" cy="467640"/>
            <a:chOff x="38160" y="5083560"/>
            <a:chExt cx="5187240" cy="467640"/>
          </a:xfrm>
        </p:grpSpPr>
        <p:sp>
          <p:nvSpPr>
            <p:cNvPr id="970" name="CustomShape 50"/>
            <p:cNvSpPr/>
            <p:nvPr/>
          </p:nvSpPr>
          <p:spPr>
            <a:xfrm>
              <a:off x="38160" y="508356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71" name="CustomShape 51"/>
            <p:cNvSpPr/>
            <p:nvPr/>
          </p:nvSpPr>
          <p:spPr>
            <a:xfrm>
              <a:off x="975600" y="5142240"/>
              <a:ext cx="4249800" cy="34452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ts val="2001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Информатика и вычислительная техника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72" name="CustomShape 52"/>
          <p:cNvSpPr/>
          <p:nvPr/>
        </p:nvSpPr>
        <p:spPr>
          <a:xfrm>
            <a:off x="50760" y="502704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12"/>
            <a:stretch>
              <a:fillRect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CustomShape 53"/>
          <p:cNvSpPr/>
          <p:nvPr/>
        </p:nvSpPr>
        <p:spPr>
          <a:xfrm>
            <a:off x="4397400" y="513396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6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974" name="Group 54"/>
          <p:cNvGrpSpPr/>
          <p:nvPr/>
        </p:nvGrpSpPr>
        <p:grpSpPr>
          <a:xfrm>
            <a:off x="6898680" y="5721480"/>
            <a:ext cx="5337000" cy="505080"/>
            <a:chOff x="6898680" y="5721480"/>
            <a:chExt cx="5337000" cy="505080"/>
          </a:xfrm>
        </p:grpSpPr>
        <p:sp>
          <p:nvSpPr>
            <p:cNvPr id="975" name="CustomShape 55"/>
            <p:cNvSpPr/>
            <p:nvPr/>
          </p:nvSpPr>
          <p:spPr>
            <a:xfrm>
              <a:off x="6898680" y="572148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76" name="CustomShape 56"/>
            <p:cNvSpPr/>
            <p:nvPr/>
          </p:nvSpPr>
          <p:spPr>
            <a:xfrm>
              <a:off x="7047000" y="5755320"/>
              <a:ext cx="5188680" cy="4712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ts val="15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Интеллектуальные системы радиолокационных </a:t>
              </a:r>
              <a:endParaRPr b="0" lang="ru-RU" sz="1200" spc="-1" strike="noStrike">
                <a:latin typeface="Arial"/>
              </a:endParaRPr>
            </a:p>
            <a:p>
              <a:pPr algn="ctr">
                <a:lnSpc>
                  <a:spcPts val="15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комплексов и наведения высокоточного оружия</a:t>
              </a:r>
              <a:endParaRPr b="0" lang="ru-RU" sz="1200" spc="-1" strike="noStrike">
                <a:latin typeface="Arial"/>
              </a:endParaRPr>
            </a:p>
          </p:txBody>
        </p:sp>
      </p:grpSp>
      <p:grpSp>
        <p:nvGrpSpPr>
          <p:cNvPr id="977" name="Group 57"/>
          <p:cNvGrpSpPr/>
          <p:nvPr/>
        </p:nvGrpSpPr>
        <p:grpSpPr>
          <a:xfrm>
            <a:off x="6909120" y="3661200"/>
            <a:ext cx="5038920" cy="486000"/>
            <a:chOff x="6909120" y="3661200"/>
            <a:chExt cx="5038920" cy="486000"/>
          </a:xfrm>
        </p:grpSpPr>
        <p:sp>
          <p:nvSpPr>
            <p:cNvPr id="978" name="CustomShape 58"/>
            <p:cNvSpPr/>
            <p:nvPr/>
          </p:nvSpPr>
          <p:spPr>
            <a:xfrm>
              <a:off x="6909120" y="366120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79" name="CustomShape 59"/>
            <p:cNvSpPr/>
            <p:nvPr/>
          </p:nvSpPr>
          <p:spPr>
            <a:xfrm>
              <a:off x="7689960" y="3691800"/>
              <a:ext cx="3802320" cy="4554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Гидроакустические системы </a:t>
              </a:r>
              <a:endParaRPr b="0" lang="ru-RU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Обнаружения объектов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80" name="CustomShape 60"/>
          <p:cNvSpPr/>
          <p:nvPr/>
        </p:nvSpPr>
        <p:spPr>
          <a:xfrm>
            <a:off x="11592720" y="356940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13"/>
            <a:stretch>
              <a:fillRect l="19809" t="-1065" r="845" b="1065"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81" name="Group 61"/>
          <p:cNvGrpSpPr/>
          <p:nvPr/>
        </p:nvGrpSpPr>
        <p:grpSpPr>
          <a:xfrm>
            <a:off x="6909120" y="5027400"/>
            <a:ext cx="5038920" cy="486000"/>
            <a:chOff x="6909120" y="5027400"/>
            <a:chExt cx="5038920" cy="486000"/>
          </a:xfrm>
        </p:grpSpPr>
        <p:sp>
          <p:nvSpPr>
            <p:cNvPr id="982" name="CustomShape 62"/>
            <p:cNvSpPr/>
            <p:nvPr/>
          </p:nvSpPr>
          <p:spPr>
            <a:xfrm>
              <a:off x="6909120" y="502740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83" name="CustomShape 63"/>
            <p:cNvSpPr/>
            <p:nvPr/>
          </p:nvSpPr>
          <p:spPr>
            <a:xfrm>
              <a:off x="7369560" y="5042160"/>
              <a:ext cx="4300920" cy="4712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ts val="15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Технологии искусственного интеллекта</a:t>
              </a:r>
              <a:endParaRPr b="0" lang="ru-RU" sz="1200" spc="-1" strike="noStrike">
                <a:latin typeface="Arial"/>
              </a:endParaRPr>
            </a:p>
            <a:p>
              <a:pPr algn="ctr">
                <a:lnSpc>
                  <a:spcPts val="15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в интересах развития ВВСТ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84" name="CustomShape 64"/>
          <p:cNvSpPr/>
          <p:nvPr/>
        </p:nvSpPr>
        <p:spPr>
          <a:xfrm>
            <a:off x="11592720" y="500580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14"/>
            <a:stretch>
              <a:fillRect l="20768" t="0" r="13212" b="0"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85" name="Group 65"/>
          <p:cNvGrpSpPr/>
          <p:nvPr/>
        </p:nvGrpSpPr>
        <p:grpSpPr>
          <a:xfrm>
            <a:off x="6909120" y="4339080"/>
            <a:ext cx="5038920" cy="467640"/>
            <a:chOff x="6909120" y="4339080"/>
            <a:chExt cx="5038920" cy="467640"/>
          </a:xfrm>
        </p:grpSpPr>
        <p:sp>
          <p:nvSpPr>
            <p:cNvPr id="986" name="CustomShape 66"/>
            <p:cNvSpPr/>
            <p:nvPr/>
          </p:nvSpPr>
          <p:spPr>
            <a:xfrm>
              <a:off x="6909120" y="433908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87" name="CustomShape 67"/>
            <p:cNvSpPr/>
            <p:nvPr/>
          </p:nvSpPr>
          <p:spPr>
            <a:xfrm>
              <a:off x="7170840" y="4340520"/>
              <a:ext cx="4691520" cy="4554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Гидрометеорологическое (метеорологическое) </a:t>
              </a:r>
              <a:br/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и геофизическое обеспечение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88" name="CustomShape 68"/>
          <p:cNvSpPr/>
          <p:nvPr/>
        </p:nvSpPr>
        <p:spPr>
          <a:xfrm>
            <a:off x="11592720" y="425016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15"/>
            <a:stretch>
              <a:fillRect l="15815" t="0" r="17458" b="0"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89" name="Group 69"/>
          <p:cNvGrpSpPr/>
          <p:nvPr/>
        </p:nvGrpSpPr>
        <p:grpSpPr>
          <a:xfrm>
            <a:off x="38160" y="5767920"/>
            <a:ext cx="5275440" cy="467640"/>
            <a:chOff x="38160" y="5767920"/>
            <a:chExt cx="5275440" cy="467640"/>
          </a:xfrm>
        </p:grpSpPr>
        <p:sp>
          <p:nvSpPr>
            <p:cNvPr id="990" name="CustomShape 70"/>
            <p:cNvSpPr/>
            <p:nvPr/>
          </p:nvSpPr>
          <p:spPr>
            <a:xfrm>
              <a:off x="38160" y="576792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91" name="CustomShape 71"/>
            <p:cNvSpPr/>
            <p:nvPr/>
          </p:nvSpPr>
          <p:spPr>
            <a:xfrm>
              <a:off x="1063800" y="5820120"/>
              <a:ext cx="4249800" cy="34452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ts val="2001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Биотехнические системы и технологии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992" name="CustomShape 72"/>
          <p:cNvSpPr/>
          <p:nvPr/>
        </p:nvSpPr>
        <p:spPr>
          <a:xfrm>
            <a:off x="50760" y="571644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16"/>
            <a:stretch>
              <a:fillRect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3" name="CustomShape 73"/>
          <p:cNvSpPr/>
          <p:nvPr/>
        </p:nvSpPr>
        <p:spPr>
          <a:xfrm>
            <a:off x="4397400" y="583236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7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994" name="Group 74"/>
          <p:cNvGrpSpPr/>
          <p:nvPr/>
        </p:nvGrpSpPr>
        <p:grpSpPr>
          <a:xfrm>
            <a:off x="5042160" y="2549880"/>
            <a:ext cx="1979280" cy="442440"/>
            <a:chOff x="5042160" y="2549880"/>
            <a:chExt cx="1979280" cy="442440"/>
          </a:xfrm>
        </p:grpSpPr>
        <p:sp>
          <p:nvSpPr>
            <p:cNvPr id="995" name="CustomShape 75"/>
            <p:cNvSpPr/>
            <p:nvPr/>
          </p:nvSpPr>
          <p:spPr>
            <a:xfrm>
              <a:off x="5092200" y="2549880"/>
              <a:ext cx="1799280" cy="4316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96" name="CustomShape 76"/>
            <p:cNvSpPr/>
            <p:nvPr/>
          </p:nvSpPr>
          <p:spPr>
            <a:xfrm>
              <a:off x="5042160" y="2561400"/>
              <a:ext cx="1979280" cy="430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80000"/>
                </a:lnSpc>
              </a:pPr>
              <a:r>
                <a:rPr b="0" lang="ru-RU" sz="1400" spc="-1" strike="noStrike">
                  <a:solidFill>
                    <a:srgbClr val="ffffff"/>
                  </a:solidFill>
                  <a:latin typeface="Calibri"/>
                </a:rPr>
                <a:t>предприятия промышленности</a:t>
              </a:r>
              <a:endParaRPr b="0" lang="ru-RU" sz="1400" spc="-1" strike="noStrike">
                <a:latin typeface="Arial"/>
              </a:endParaRPr>
            </a:p>
          </p:txBody>
        </p:sp>
      </p:grpSp>
      <p:grpSp>
        <p:nvGrpSpPr>
          <p:cNvPr id="997" name="Group 77"/>
          <p:cNvGrpSpPr/>
          <p:nvPr/>
        </p:nvGrpSpPr>
        <p:grpSpPr>
          <a:xfrm>
            <a:off x="5027040" y="4865400"/>
            <a:ext cx="1979280" cy="443520"/>
            <a:chOff x="5027040" y="4865400"/>
            <a:chExt cx="1979280" cy="443520"/>
          </a:xfrm>
        </p:grpSpPr>
        <p:sp>
          <p:nvSpPr>
            <p:cNvPr id="998" name="CustomShape 78"/>
            <p:cNvSpPr/>
            <p:nvPr/>
          </p:nvSpPr>
          <p:spPr>
            <a:xfrm>
              <a:off x="5114880" y="4865400"/>
              <a:ext cx="1799280" cy="4316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99" name="CustomShape 79"/>
            <p:cNvSpPr/>
            <p:nvPr/>
          </p:nvSpPr>
          <p:spPr>
            <a:xfrm>
              <a:off x="5027040" y="4878000"/>
              <a:ext cx="1979280" cy="430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80000"/>
                </a:lnSpc>
              </a:pPr>
              <a:r>
                <a:rPr b="0" lang="ru-RU" sz="1400" spc="-1" strike="noStrike">
                  <a:solidFill>
                    <a:srgbClr val="ffffff"/>
                  </a:solidFill>
                  <a:latin typeface="Calibri"/>
                </a:rPr>
                <a:t>научные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80000"/>
                </a:lnSpc>
              </a:pPr>
              <a:r>
                <a:rPr b="0" lang="ru-RU" sz="1400" spc="-1" strike="noStrike">
                  <a:solidFill>
                    <a:srgbClr val="ffffff"/>
                  </a:solidFill>
                  <a:latin typeface="Calibri"/>
                </a:rPr>
                <a:t>роты</a:t>
              </a:r>
              <a:endParaRPr b="0" lang="ru-RU" sz="1400" spc="-1" strike="noStrike">
                <a:latin typeface="Arial"/>
              </a:endParaRPr>
            </a:p>
          </p:txBody>
        </p:sp>
      </p:grpSp>
      <p:pic>
        <p:nvPicPr>
          <p:cNvPr id="1000" name="Рисунок 5" descr=""/>
          <p:cNvPicPr/>
          <p:nvPr/>
        </p:nvPicPr>
        <p:blipFill>
          <a:blip r:embed="rId17"/>
          <a:stretch/>
        </p:blipFill>
        <p:spPr>
          <a:xfrm>
            <a:off x="5083200" y="2662920"/>
            <a:ext cx="1820160" cy="2259000"/>
          </a:xfrm>
          <a:prstGeom prst="rect">
            <a:avLst/>
          </a:prstGeom>
          <a:ln>
            <a:noFill/>
          </a:ln>
        </p:spPr>
      </p:pic>
      <p:grpSp>
        <p:nvGrpSpPr>
          <p:cNvPr id="1001" name="Group 80"/>
          <p:cNvGrpSpPr/>
          <p:nvPr/>
        </p:nvGrpSpPr>
        <p:grpSpPr>
          <a:xfrm>
            <a:off x="82800" y="6345000"/>
            <a:ext cx="5275440" cy="467640"/>
            <a:chOff x="82800" y="6345000"/>
            <a:chExt cx="5275440" cy="467640"/>
          </a:xfrm>
        </p:grpSpPr>
        <p:sp>
          <p:nvSpPr>
            <p:cNvPr id="1002" name="CustomShape 81"/>
            <p:cNvSpPr/>
            <p:nvPr/>
          </p:nvSpPr>
          <p:spPr>
            <a:xfrm>
              <a:off x="82800" y="634500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03" name="CustomShape 82"/>
            <p:cNvSpPr/>
            <p:nvPr/>
          </p:nvSpPr>
          <p:spPr>
            <a:xfrm>
              <a:off x="1108440" y="6396840"/>
              <a:ext cx="4249800" cy="34452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ts val="2001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Нанотехнологии и наноматериалы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1004" name="CustomShape 83"/>
          <p:cNvSpPr/>
          <p:nvPr/>
        </p:nvSpPr>
        <p:spPr>
          <a:xfrm>
            <a:off x="82800" y="6320160"/>
            <a:ext cx="539640" cy="539640"/>
          </a:xfrm>
          <a:prstGeom prst="roundRect">
            <a:avLst>
              <a:gd name="adj" fmla="val 8594"/>
            </a:avLst>
          </a:prstGeom>
          <a:blipFill rotWithShape="0">
            <a:blip r:embed="rId18"/>
            <a:stretch>
              <a:fillRect/>
            </a:stretch>
          </a:blipFill>
          <a:ln w="28440">
            <a:solidFill>
              <a:srgbClr val="366fa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5" name="CustomShape 84"/>
          <p:cNvSpPr/>
          <p:nvPr/>
        </p:nvSpPr>
        <p:spPr>
          <a:xfrm>
            <a:off x="4397400" y="636732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8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1006" name="Group 85"/>
          <p:cNvGrpSpPr/>
          <p:nvPr/>
        </p:nvGrpSpPr>
        <p:grpSpPr>
          <a:xfrm>
            <a:off x="6864120" y="6337440"/>
            <a:ext cx="5038920" cy="467640"/>
            <a:chOff x="6864120" y="6337440"/>
            <a:chExt cx="5038920" cy="467640"/>
          </a:xfrm>
        </p:grpSpPr>
        <p:sp>
          <p:nvSpPr>
            <p:cNvPr id="1007" name="CustomShape 86"/>
            <p:cNvSpPr/>
            <p:nvPr/>
          </p:nvSpPr>
          <p:spPr>
            <a:xfrm>
              <a:off x="6864120" y="6337440"/>
              <a:ext cx="5038920" cy="467640"/>
            </a:xfrm>
            <a:custGeom>
              <a:avLst/>
              <a:gdLst/>
              <a:ahLst/>
              <a:rect l="l" t="t" r="r" b="b"/>
              <a:pathLst>
                <a:path w="4308321" h="1191878">
                  <a:moveTo>
                    <a:pt x="320634" y="0"/>
                  </a:moveTo>
                  <a:lnTo>
                    <a:pt x="4308321" y="11875"/>
                  </a:lnTo>
                  <a:lnTo>
                    <a:pt x="3952062" y="1191878"/>
                  </a:lnTo>
                  <a:lnTo>
                    <a:pt x="0" y="1191878"/>
                  </a:lnTo>
                  <a:lnTo>
                    <a:pt x="320634" y="0"/>
                  </a:lnTo>
                  <a:close/>
                </a:path>
              </a:pathLst>
            </a:custGeom>
            <a:gradFill rotWithShape="0">
              <a:gsLst>
                <a:gs pos="0">
                  <a:srgbClr val="3c94b4"/>
                </a:gs>
                <a:gs pos="100000">
                  <a:srgbClr val="254061"/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08" name="CustomShape 87"/>
            <p:cNvSpPr/>
            <p:nvPr/>
          </p:nvSpPr>
          <p:spPr>
            <a:xfrm>
              <a:off x="7598880" y="6410160"/>
              <a:ext cx="4249800" cy="2728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200" spc="-1" strike="noStrike">
                  <a:solidFill>
                    <a:srgbClr val="ffffff"/>
                  </a:solidFill>
                  <a:latin typeface="Calibri"/>
                  <a:ea typeface="Microsoft YaHei UI"/>
                </a:rPr>
                <a:t>Сквозные цифровые технологии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1009" name="CustomShape 88"/>
          <p:cNvSpPr/>
          <p:nvPr/>
        </p:nvSpPr>
        <p:spPr>
          <a:xfrm>
            <a:off x="11558520" y="5610240"/>
            <a:ext cx="626760" cy="621720"/>
          </a:xfrm>
          <a:prstGeom prst="roundRect">
            <a:avLst>
              <a:gd name="adj" fmla="val 8594"/>
            </a:avLst>
          </a:prstGeom>
          <a:blipFill rotWithShape="0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 l="0" t="0" r="0" b="6998"/>
            </a:stretch>
          </a:blipFill>
          <a:ln w="50760">
            <a:noFill/>
          </a:ln>
          <a:effectLst>
            <a:outerShdw blurRad="63500" dir="0" rotWithShape="0" sx="90000" sy="-19000">
              <a:srgbClr val="000000">
                <a:alpha val="37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10" name="CustomShape 89"/>
          <p:cNvSpPr/>
          <p:nvPr/>
        </p:nvSpPr>
        <p:spPr>
          <a:xfrm>
            <a:off x="11532960" y="6275880"/>
            <a:ext cx="673200" cy="633960"/>
          </a:xfrm>
          <a:prstGeom prst="roundRect">
            <a:avLst>
              <a:gd name="adj" fmla="val 8594"/>
            </a:avLst>
          </a:prstGeom>
          <a:blipFill rotWithShape="0">
            <a:blip r:embed="rId21"/>
            <a:stretch>
              <a:fillRect l="28350" t="23918" r="30043" b="42439"/>
            </a:stretch>
          </a:blipFill>
          <a:ln w="50760">
            <a:noFill/>
          </a:ln>
          <a:effectLst>
            <a:outerShdw blurRad="63500" dir="0" rotWithShape="0" sx="90000" sy="-19000">
              <a:srgbClr val="000000">
                <a:alpha val="37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11" name="CustomShape 90"/>
          <p:cNvSpPr/>
          <p:nvPr/>
        </p:nvSpPr>
        <p:spPr>
          <a:xfrm>
            <a:off x="7283160" y="156780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9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12" name="CustomShape 91"/>
          <p:cNvSpPr/>
          <p:nvPr/>
        </p:nvSpPr>
        <p:spPr>
          <a:xfrm>
            <a:off x="7283160" y="299916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11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13" name="CustomShape 92"/>
          <p:cNvSpPr/>
          <p:nvPr/>
        </p:nvSpPr>
        <p:spPr>
          <a:xfrm>
            <a:off x="7283160" y="225216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10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14" name="CustomShape 93"/>
          <p:cNvSpPr/>
          <p:nvPr/>
        </p:nvSpPr>
        <p:spPr>
          <a:xfrm>
            <a:off x="7283160" y="362088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12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15" name="CustomShape 94"/>
          <p:cNvSpPr/>
          <p:nvPr/>
        </p:nvSpPr>
        <p:spPr>
          <a:xfrm>
            <a:off x="7283160" y="498924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14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16" name="CustomShape 95"/>
          <p:cNvSpPr/>
          <p:nvPr/>
        </p:nvSpPr>
        <p:spPr>
          <a:xfrm>
            <a:off x="7283160" y="434448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13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17" name="CustomShape 96"/>
          <p:cNvSpPr/>
          <p:nvPr/>
        </p:nvSpPr>
        <p:spPr>
          <a:xfrm>
            <a:off x="7283160" y="573192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15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18" name="CustomShape 97"/>
          <p:cNvSpPr/>
          <p:nvPr/>
        </p:nvSpPr>
        <p:spPr>
          <a:xfrm>
            <a:off x="7283160" y="6356520"/>
            <a:ext cx="489600" cy="3952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harsh"/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16</a:t>
            </a:r>
            <a:endParaRPr b="0" lang="ru-RU" sz="2000" spc="-1" strike="noStrike">
              <a:latin typeface="Arial"/>
            </a:endParaRPr>
          </a:p>
        </p:txBody>
      </p:sp>
    </p:spTree>
  </p:cSld>
  <p:transition spd="slow">
    <p:blinds dir="vert"/>
  </p:transition>
  <p:timing>
    <p:tnLst>
      <p:par>
        <p:cTn id="66" dur="indefinite" restart="never" nodeType="tmRoot">
          <p:childTnLst>
            <p:seq>
              <p:cTn id="67" dur="indefinite" nodeType="mainSeq"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10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9" dur="1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960" cy="6859080"/>
          </a:xfrm>
          <a:prstGeom prst="rect">
            <a:avLst/>
          </a:prstGeom>
          <a:ln>
            <a:noFill/>
          </a:ln>
        </p:spPr>
      </p:pic>
      <p:grpSp>
        <p:nvGrpSpPr>
          <p:cNvPr id="1020" name="Group 1"/>
          <p:cNvGrpSpPr/>
          <p:nvPr/>
        </p:nvGrpSpPr>
        <p:grpSpPr>
          <a:xfrm>
            <a:off x="-457200" y="3861720"/>
            <a:ext cx="7630200" cy="2782080"/>
            <a:chOff x="-457200" y="3861720"/>
            <a:chExt cx="7630200" cy="2782080"/>
          </a:xfrm>
        </p:grpSpPr>
        <p:sp>
          <p:nvSpPr>
            <p:cNvPr id="1021" name="CustomShape 2"/>
            <p:cNvSpPr/>
            <p:nvPr/>
          </p:nvSpPr>
          <p:spPr>
            <a:xfrm rot="10800000">
              <a:off x="-457200" y="4664160"/>
              <a:ext cx="6457680" cy="1979280"/>
            </a:xfrm>
            <a:prstGeom prst="rect">
              <a:avLst/>
            </a:prstGeom>
            <a:gradFill rotWithShape="0">
              <a:gsLst>
                <a:gs pos="0">
                  <a:srgbClr val="00b0f0">
                    <a:alpha val="2705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00"/>
            </a:gradFill>
            <a:ln>
              <a:noFill/>
            </a:ln>
            <a:effectLst>
              <a:outerShdw algn="t" blurRad="50800" dir="5400000" dist="3816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22" name="CustomShape 3"/>
            <p:cNvSpPr/>
            <p:nvPr/>
          </p:nvSpPr>
          <p:spPr>
            <a:xfrm>
              <a:off x="185040" y="4843800"/>
              <a:ext cx="1342080" cy="1342080"/>
            </a:xfrm>
            <a:prstGeom prst="ellipse">
              <a:avLst/>
            </a:prstGeom>
            <a:gradFill rotWithShape="0">
              <a:gsLst>
                <a:gs pos="0">
                  <a:srgbClr val="00b0f0"/>
                </a:gs>
                <a:gs pos="100000">
                  <a:srgbClr val="77933c">
                    <a:alpha val="0"/>
                  </a:srgbClr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23" name="CustomShape 4"/>
            <p:cNvSpPr/>
            <p:nvPr/>
          </p:nvSpPr>
          <p:spPr>
            <a:xfrm>
              <a:off x="1078560" y="3861720"/>
              <a:ext cx="2324160" cy="2324160"/>
            </a:xfrm>
            <a:prstGeom prst="ellipse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77933c">
                    <a:alpha val="0"/>
                  </a:srgbClr>
                </a:gs>
              </a:gsLst>
              <a:lin ang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24" name="CustomShape 5"/>
            <p:cNvSpPr/>
            <p:nvPr/>
          </p:nvSpPr>
          <p:spPr>
            <a:xfrm>
              <a:off x="425880" y="4981320"/>
              <a:ext cx="1035360" cy="821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80000"/>
                </a:lnSpc>
              </a:pPr>
              <a:r>
                <a:rPr b="1" lang="ru-RU" sz="6000" spc="-1" strike="noStrike">
                  <a:solidFill>
                    <a:srgbClr val="ffffff"/>
                  </a:solidFill>
                  <a:latin typeface="Arial"/>
                  <a:ea typeface="Calibri"/>
                </a:rPr>
                <a:t>4 </a:t>
              </a:r>
              <a:endParaRPr b="0" lang="ru-RU" sz="6000" spc="-1" strike="noStrike">
                <a:latin typeface="Arial"/>
              </a:endParaRPr>
            </a:p>
          </p:txBody>
        </p:sp>
        <p:sp>
          <p:nvSpPr>
            <p:cNvPr id="1025" name="CustomShape 6"/>
            <p:cNvSpPr/>
            <p:nvPr/>
          </p:nvSpPr>
          <p:spPr>
            <a:xfrm>
              <a:off x="1588320" y="4343400"/>
              <a:ext cx="2050560" cy="1492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80000"/>
                </a:lnSpc>
              </a:pPr>
              <a:r>
                <a:rPr b="1" lang="ru-RU" sz="11500" spc="-1" strike="noStrike">
                  <a:solidFill>
                    <a:srgbClr val="ffffff"/>
                  </a:solidFill>
                  <a:latin typeface="Arial"/>
                  <a:ea typeface="Calibri"/>
                </a:rPr>
                <a:t>8</a:t>
              </a:r>
              <a:endParaRPr b="0" lang="ru-RU" sz="11500" spc="-1" strike="noStrike">
                <a:latin typeface="Arial"/>
              </a:endParaRPr>
            </a:p>
          </p:txBody>
        </p:sp>
        <p:sp>
          <p:nvSpPr>
            <p:cNvPr id="1026" name="CustomShape 7"/>
            <p:cNvSpPr/>
            <p:nvPr/>
          </p:nvSpPr>
          <p:spPr>
            <a:xfrm>
              <a:off x="506520" y="5657040"/>
              <a:ext cx="3285720" cy="374760"/>
            </a:xfrm>
            <a:prstGeom prst="rect">
              <a:avLst/>
            </a:prstGeom>
            <a:gradFill rotWithShape="0">
              <a:gsLst>
                <a:gs pos="0">
                  <a:srgbClr val="00b0f0"/>
                </a:gs>
                <a:gs pos="100000">
                  <a:srgbClr val="77933c">
                    <a:alpha val="0"/>
                  </a:srgbClr>
                </a:gs>
              </a:gsLst>
              <a:lin ang="0"/>
            </a:gradFill>
            <a:ln>
              <a:noFill/>
            </a:ln>
            <a:effectLst>
              <a:outerShdw algn="t" blurRad="50800" dir="5400000" dist="3816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27" name="CustomShape 8"/>
            <p:cNvSpPr/>
            <p:nvPr/>
          </p:nvSpPr>
          <p:spPr>
            <a:xfrm>
              <a:off x="546840" y="5709240"/>
              <a:ext cx="3605040" cy="3340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80000"/>
                </a:lnSpc>
              </a:pPr>
              <a:r>
                <a:rPr b="0" lang="ru-RU" sz="2000" spc="-1" strike="noStrike">
                  <a:solidFill>
                    <a:srgbClr val="ffffff"/>
                  </a:solidFill>
                  <a:latin typeface="Arial"/>
                  <a:ea typeface="Calibri"/>
                </a:rPr>
                <a:t>НАУЧНЫХ РОТ</a:t>
              </a:r>
              <a:r>
                <a:rPr b="0" lang="ru-RU" sz="20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Ы</a:t>
              </a:r>
              <a:r>
                <a:rPr b="0" lang="ru-RU" sz="2000" spc="-1" strike="noStrike">
                  <a:solidFill>
                    <a:srgbClr val="ffffff"/>
                  </a:solidFill>
                  <a:latin typeface="Arial"/>
                  <a:ea typeface="Calibri"/>
                </a:rPr>
                <a:t> 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1028" name="CustomShape 9"/>
            <p:cNvSpPr/>
            <p:nvPr/>
          </p:nvSpPr>
          <p:spPr>
            <a:xfrm>
              <a:off x="2524320" y="5051880"/>
              <a:ext cx="4648680" cy="5770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54061"/>
                  </a:solidFill>
                  <a:latin typeface="Arial"/>
                  <a:ea typeface="Calibri"/>
                </a:rPr>
                <a:t>16</a:t>
              </a:r>
              <a:r>
                <a:rPr b="1" lang="ru-RU" sz="1600" spc="-1" strike="noStrike">
                  <a:solidFill>
                    <a:srgbClr val="ffffff"/>
                  </a:solidFill>
                  <a:latin typeface="Arial"/>
                  <a:ea typeface="Calibri"/>
                </a:rPr>
                <a:t> </a:t>
              </a:r>
              <a:r>
                <a:rPr b="0" lang="ru-RU" sz="1600" spc="-1" strike="noStrike">
                  <a:solidFill>
                    <a:srgbClr val="ffffff"/>
                  </a:solidFill>
                  <a:latin typeface="Arial"/>
                  <a:ea typeface="Calibri"/>
                </a:rPr>
                <a:t>ВЗВОДОВ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600" spc="-1" strike="noStrike">
                  <a:solidFill>
                    <a:srgbClr val="254061"/>
                  </a:solidFill>
                  <a:latin typeface="Arial"/>
                  <a:ea typeface="Calibri"/>
                </a:rPr>
                <a:t>320</a:t>
              </a:r>
              <a:r>
                <a:rPr b="1" lang="ru-RU" sz="1600" spc="-1" strike="noStrike">
                  <a:solidFill>
                    <a:srgbClr val="ffffff"/>
                  </a:solidFill>
                  <a:latin typeface="Arial"/>
                  <a:ea typeface="Calibri"/>
                </a:rPr>
                <a:t> </a:t>
              </a:r>
              <a:r>
                <a:rPr b="0" lang="ru-RU" sz="1600" spc="-1" strike="noStrike">
                  <a:solidFill>
                    <a:srgbClr val="ffffff"/>
                  </a:solidFill>
                  <a:latin typeface="Arial"/>
                  <a:ea typeface="Calibri"/>
                </a:rPr>
                <a:t> ОПЕРАТОРОВ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1029" name="CustomShape 10"/>
            <p:cNvSpPr/>
            <p:nvPr/>
          </p:nvSpPr>
          <p:spPr>
            <a:xfrm>
              <a:off x="488520" y="6298560"/>
              <a:ext cx="177588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1400" spc="-1" strike="noStrike">
                  <a:solidFill>
                    <a:srgbClr val="366fa1"/>
                  </a:solidFill>
                  <a:latin typeface="Arial"/>
                  <a:ea typeface="Calibri"/>
                </a:rPr>
                <a:t>2018 г.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030" name="CustomShape 11"/>
            <p:cNvSpPr/>
            <p:nvPr/>
          </p:nvSpPr>
          <p:spPr>
            <a:xfrm>
              <a:off x="2070000" y="6266520"/>
              <a:ext cx="20505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1400" spc="-1" strike="noStrike">
                  <a:solidFill>
                    <a:srgbClr val="4f6228"/>
                  </a:solidFill>
                  <a:latin typeface="Arial"/>
                  <a:ea typeface="Calibri"/>
                </a:rPr>
                <a:t>2022 г.</a:t>
              </a:r>
              <a:endParaRPr b="0" lang="ru-RU" sz="1400" spc="-1" strike="noStrike">
                <a:latin typeface="Arial"/>
              </a:endParaRPr>
            </a:p>
          </p:txBody>
        </p:sp>
      </p:grpSp>
      <p:pic>
        <p:nvPicPr>
          <p:cNvPr id="1031" name="Picture 2" descr="D:\Отчёты\Совет Технополиса\Для видео\11+.png"/>
          <p:cNvPicPr/>
          <p:nvPr/>
        </p:nvPicPr>
        <p:blipFill>
          <a:blip r:embed="rId2"/>
          <a:stretch/>
        </p:blipFill>
        <p:spPr>
          <a:xfrm>
            <a:off x="3600" y="2160"/>
            <a:ext cx="12187440" cy="6857280"/>
          </a:xfrm>
          <a:prstGeom prst="rect">
            <a:avLst/>
          </a:prstGeom>
          <a:ln>
            <a:noFill/>
          </a:ln>
        </p:spPr>
      </p:pic>
      <p:pic>
        <p:nvPicPr>
          <p:cNvPr id="1032" name="Рисунок 2" descr=""/>
          <p:cNvPicPr/>
          <p:nvPr/>
        </p:nvPicPr>
        <p:blipFill>
          <a:blip r:embed="rId3"/>
          <a:stretch/>
        </p:blipFill>
        <p:spPr>
          <a:xfrm>
            <a:off x="0" y="0"/>
            <a:ext cx="12189960" cy="6859080"/>
          </a:xfrm>
          <a:prstGeom prst="rect">
            <a:avLst/>
          </a:prstGeom>
          <a:ln>
            <a:noFill/>
          </a:ln>
        </p:spPr>
      </p:pic>
      <p:pic>
        <p:nvPicPr>
          <p:cNvPr id="1033" name="Рисунок 4" descr=""/>
          <p:cNvPicPr/>
          <p:nvPr/>
        </p:nvPicPr>
        <p:blipFill>
          <a:blip r:embed="rId4"/>
          <a:stretch/>
        </p:blipFill>
        <p:spPr>
          <a:xfrm>
            <a:off x="4993560" y="0"/>
            <a:ext cx="7196400" cy="6859080"/>
          </a:xfrm>
          <a:prstGeom prst="rect">
            <a:avLst/>
          </a:prstGeom>
          <a:ln>
            <a:noFill/>
          </a:ln>
        </p:spPr>
      </p:pic>
      <p:sp>
        <p:nvSpPr>
          <p:cNvPr id="1034" name="CustomShape 12"/>
          <p:cNvSpPr/>
          <p:nvPr/>
        </p:nvSpPr>
        <p:spPr>
          <a:xfrm>
            <a:off x="1052280" y="1690560"/>
            <a:ext cx="3530520" cy="157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>
              <a:lnSpc>
                <a:spcPct val="85000"/>
              </a:lnSpc>
            </a:pPr>
            <a:r>
              <a:rPr b="1" lang="ru-RU" sz="2800" spc="-1" strike="noStrike">
                <a:solidFill>
                  <a:srgbClr val="00b0f0"/>
                </a:solidFill>
                <a:latin typeface="Microsoft YaHei UI"/>
                <a:ea typeface="Microsoft YaHei UI"/>
              </a:rPr>
              <a:t>НАУЧНЫЕ РОТЫ ТЕХНОПОЛИСА «ЭРА»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035" name="CustomShape 13"/>
          <p:cNvSpPr/>
          <p:nvPr/>
        </p:nvSpPr>
        <p:spPr>
          <a:xfrm>
            <a:off x="5807160" y="5014080"/>
            <a:ext cx="5688360" cy="124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>
            <a:spAutoFit/>
          </a:bodyPr>
          <a:p>
            <a:pPr>
              <a:lnSpc>
                <a:spcPts val="1468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Это современный </a:t>
            </a:r>
            <a:r>
              <a:rPr b="1" lang="ru-RU" sz="14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уникальный проект </a:t>
            </a:r>
            <a:r>
              <a:rPr b="0" lang="ru-RU" sz="14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Министерства Обороны, который подразумевает прохождение службы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ts val="1468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по призыву, задачей которой будет </a:t>
            </a:r>
            <a:r>
              <a:rPr b="1" lang="ru-RU" sz="14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научная деятельность</a:t>
            </a:r>
            <a:r>
              <a:rPr b="0" lang="ru-RU" sz="14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 в интересах оборонно-промышленного комплекса, а так же </a:t>
            </a:r>
            <a:r>
              <a:rPr b="1" lang="ru-RU" sz="14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создание прорывных технологий</a:t>
            </a:r>
            <a:r>
              <a:rPr b="0" lang="ru-RU" sz="1400" spc="-1" strike="noStrike">
                <a:solidFill>
                  <a:srgbClr val="000000"/>
                </a:solidFill>
                <a:latin typeface="Microsoft YaHei UI"/>
                <a:ea typeface="Microsoft YaHei UI"/>
              </a:rPr>
              <a:t> двойного назначения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036" name="Рисунок 16" descr=""/>
          <p:cNvPicPr/>
          <p:nvPr/>
        </p:nvPicPr>
        <p:blipFill>
          <a:blip r:embed="rId5"/>
          <a:stretch/>
        </p:blipFill>
        <p:spPr>
          <a:xfrm>
            <a:off x="5519160" y="5086080"/>
            <a:ext cx="238680" cy="120600"/>
          </a:xfrm>
          <a:prstGeom prst="rect">
            <a:avLst/>
          </a:prstGeom>
          <a:ln>
            <a:noFill/>
          </a:ln>
        </p:spPr>
      </p:pic>
      <p:sp>
        <p:nvSpPr>
          <p:cNvPr id="1037" name="CustomShape 14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8" name="TextShape 15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B99B48DE-C6FC-4B0A-BF40-4D2068593561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039" name="Group 16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040" name="CustomShape 17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041" name="CustomShape 18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042" name="CustomShape 19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043" name="Picture 3" descr="C:\Users\A\Desktop\Лого ЭРА_все варианты+.png"/>
            <p:cNvPicPr/>
            <p:nvPr/>
          </p:nvPicPr>
          <p:blipFill>
            <a:blip r:embed="rId6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afterEffect" fill="hold" presetClass="entr" presetID="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53" presetSubtype="16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nodeType="withEffect" fill="hold" presetClass="entr" presetID="22" presetSubtype="8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9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2" presetSubtype="8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22" presetSubtype="8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0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nodeType="withEffect" fill="hold" presetClass="entr" presetID="42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8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9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CustomShape 1"/>
          <p:cNvSpPr/>
          <p:nvPr/>
        </p:nvSpPr>
        <p:spPr>
          <a:xfrm>
            <a:off x="3718800" y="-4591080"/>
            <a:ext cx="11594160" cy="9748800"/>
          </a:xfrm>
          <a:prstGeom prst="parallelogram">
            <a:avLst>
              <a:gd name="adj" fmla="val 18418"/>
            </a:avLst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5" name="CustomShape 2"/>
          <p:cNvSpPr/>
          <p:nvPr/>
        </p:nvSpPr>
        <p:spPr>
          <a:xfrm>
            <a:off x="-277560" y="-1364400"/>
            <a:ext cx="5148360" cy="6864480"/>
          </a:xfrm>
          <a:prstGeom prst="parallelogram">
            <a:avLst>
              <a:gd name="adj" fmla="val 25000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6" name="CustomShape 3"/>
          <p:cNvSpPr/>
          <p:nvPr/>
        </p:nvSpPr>
        <p:spPr>
          <a:xfrm>
            <a:off x="0" y="4797000"/>
            <a:ext cx="12201840" cy="3097080"/>
          </a:xfrm>
          <a:custGeom>
            <a:avLst/>
            <a:gdLst/>
            <a:ahLst/>
            <a:rect l="l" t="t" r="r" b="b"/>
            <a:pathLst>
              <a:path w="12202289" h="3097356">
                <a:moveTo>
                  <a:pt x="0" y="581891"/>
                </a:moveTo>
                <a:lnTo>
                  <a:pt x="12202289" y="0"/>
                </a:lnTo>
                <a:cubicBezTo>
                  <a:pt x="12198330" y="1032452"/>
                  <a:pt x="12194372" y="2064904"/>
                  <a:pt x="12190413" y="3097356"/>
                </a:cubicBezTo>
                <a:lnTo>
                  <a:pt x="0" y="3097356"/>
                </a:lnTo>
                <a:lnTo>
                  <a:pt x="0" y="5818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47" name="Рисунок 4" descr=""/>
          <p:cNvPicPr/>
          <p:nvPr/>
        </p:nvPicPr>
        <p:blipFill>
          <a:blip r:embed="rId3"/>
          <a:stretch/>
        </p:blipFill>
        <p:spPr>
          <a:xfrm>
            <a:off x="-240120" y="4748400"/>
            <a:ext cx="12669840" cy="769320"/>
          </a:xfrm>
          <a:prstGeom prst="rect">
            <a:avLst/>
          </a:prstGeom>
          <a:ln>
            <a:noFill/>
          </a:ln>
        </p:spPr>
      </p:pic>
      <p:sp>
        <p:nvSpPr>
          <p:cNvPr id="1048" name="CustomShape 4"/>
          <p:cNvSpPr/>
          <p:nvPr/>
        </p:nvSpPr>
        <p:spPr>
          <a:xfrm>
            <a:off x="852120" y="5590080"/>
            <a:ext cx="34426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b0f0"/>
                </a:solidFill>
                <a:latin typeface="Proxima Nova Rg"/>
                <a:ea typeface="Microsoft YaHei UI"/>
              </a:rPr>
              <a:t>УСЛОВИЯ 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b0f0"/>
                </a:solidFill>
                <a:latin typeface="Proxima Nova Rg"/>
                <a:ea typeface="Microsoft YaHei UI"/>
              </a:rPr>
              <a:t>ПРОЖИВАНИЯ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049" name="CustomShape 5"/>
          <p:cNvSpPr/>
          <p:nvPr/>
        </p:nvSpPr>
        <p:spPr>
          <a:xfrm>
            <a:off x="5733000" y="5797440"/>
            <a:ext cx="367416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a0e3"/>
                </a:solidFill>
                <a:latin typeface="Proxima Nova Rg"/>
                <a:ea typeface="Microsoft YaHei"/>
              </a:rPr>
              <a:t>СОВРЕМЕННЫЕ ЖИЛЫЕ КОРПУСА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a0e3"/>
                </a:solidFill>
                <a:latin typeface="Proxima Nova Rg"/>
                <a:ea typeface="Microsoft YaHei"/>
              </a:rPr>
              <a:t>В 100 МЕТРАХ ОТ  БЕРЕГА МОРЯ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050" name="Picture 3" descr="C:\Users\A\Downloads\photo (1).png"/>
          <p:cNvPicPr/>
          <p:nvPr/>
        </p:nvPicPr>
        <p:blipFill>
          <a:blip r:embed="rId4"/>
          <a:stretch/>
        </p:blipFill>
        <p:spPr>
          <a:xfrm>
            <a:off x="4958280" y="5662080"/>
            <a:ext cx="719640" cy="719640"/>
          </a:xfrm>
          <a:prstGeom prst="rect">
            <a:avLst/>
          </a:prstGeom>
          <a:ln>
            <a:noFill/>
          </a:ln>
        </p:spPr>
      </p:pic>
      <p:sp>
        <p:nvSpPr>
          <p:cNvPr id="1051" name="CustomShape 6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2" name="TextShape 7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71FA1BC6-8793-4921-A57C-C662D15BD82F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053" name="Group 8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054" name="CustomShape 9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055" name="CustomShape 10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056" name="CustomShape 11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057" name="Picture 3" descr="C:\Users\A\Desktop\Лого ЭРА_все варианты+.png"/>
            <p:cNvPicPr/>
            <p:nvPr/>
          </p:nvPicPr>
          <p:blipFill>
            <a:blip r:embed="rId5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11" dur="indefinite" restart="never" nodeType="tmRoot">
          <p:childTnLst>
            <p:seq>
              <p:cTn id="112" dur="indefinite" nodeType="mainSeq"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withEffect" fill="hold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5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nodeType="withEffect" fill="hold" presetClass="entr" presetID="42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7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CustomShape 1"/>
          <p:cNvSpPr/>
          <p:nvPr/>
        </p:nvSpPr>
        <p:spPr>
          <a:xfrm>
            <a:off x="5411160" y="-431280"/>
            <a:ext cx="8316720" cy="5544360"/>
          </a:xfrm>
          <a:prstGeom prst="parallelogram">
            <a:avLst>
              <a:gd name="adj" fmla="val 25000"/>
            </a:avLst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9" name="CustomShape 2"/>
          <p:cNvSpPr/>
          <p:nvPr/>
        </p:nvSpPr>
        <p:spPr>
          <a:xfrm>
            <a:off x="-1235880" y="-190800"/>
            <a:ext cx="7942680" cy="5295240"/>
          </a:xfrm>
          <a:prstGeom prst="parallelogram">
            <a:avLst>
              <a:gd name="adj" fmla="val 25000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0" name="CustomShape 3"/>
          <p:cNvSpPr/>
          <p:nvPr/>
        </p:nvSpPr>
        <p:spPr>
          <a:xfrm>
            <a:off x="0" y="4797000"/>
            <a:ext cx="12201840" cy="3097080"/>
          </a:xfrm>
          <a:custGeom>
            <a:avLst/>
            <a:gdLst/>
            <a:ahLst/>
            <a:rect l="l" t="t" r="r" b="b"/>
            <a:pathLst>
              <a:path w="12202289" h="3097356">
                <a:moveTo>
                  <a:pt x="0" y="581891"/>
                </a:moveTo>
                <a:lnTo>
                  <a:pt x="12202289" y="0"/>
                </a:lnTo>
                <a:cubicBezTo>
                  <a:pt x="12198330" y="1032452"/>
                  <a:pt x="12194372" y="2064904"/>
                  <a:pt x="12190413" y="3097356"/>
                </a:cubicBezTo>
                <a:lnTo>
                  <a:pt x="0" y="3097356"/>
                </a:lnTo>
                <a:lnTo>
                  <a:pt x="0" y="5818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61" name="Рисунок 4" descr=""/>
          <p:cNvPicPr/>
          <p:nvPr/>
        </p:nvPicPr>
        <p:blipFill>
          <a:blip r:embed="rId3"/>
          <a:stretch/>
        </p:blipFill>
        <p:spPr>
          <a:xfrm>
            <a:off x="-240120" y="4748400"/>
            <a:ext cx="12669840" cy="769320"/>
          </a:xfrm>
          <a:prstGeom prst="rect">
            <a:avLst/>
          </a:prstGeom>
          <a:ln>
            <a:noFill/>
          </a:ln>
        </p:spPr>
      </p:pic>
      <p:sp>
        <p:nvSpPr>
          <p:cNvPr id="1062" name="CustomShape 4"/>
          <p:cNvSpPr/>
          <p:nvPr/>
        </p:nvSpPr>
        <p:spPr>
          <a:xfrm>
            <a:off x="852120" y="5590080"/>
            <a:ext cx="34426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b0f0"/>
                </a:solidFill>
                <a:latin typeface="Proxima Nova Rg"/>
                <a:ea typeface="Microsoft YaHei UI"/>
              </a:rPr>
              <a:t>УСЛОВИЯ 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b0f0"/>
                </a:solidFill>
                <a:latin typeface="Proxima Nova Rg"/>
                <a:ea typeface="Microsoft YaHei UI"/>
              </a:rPr>
              <a:t>ПРОЖИВАНИЯ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063" name="CustomShape 5"/>
          <p:cNvSpPr/>
          <p:nvPr/>
        </p:nvSpPr>
        <p:spPr>
          <a:xfrm>
            <a:off x="6179040" y="5797440"/>
            <a:ext cx="276588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a0e3"/>
                </a:solidFill>
                <a:latin typeface="Proxima Nova Rg"/>
                <a:ea typeface="Microsoft YaHei"/>
              </a:rPr>
              <a:t>КОМФОРТАБЕЛЬНЫЕ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a0e3"/>
                </a:solidFill>
                <a:latin typeface="Proxima Nova Rg"/>
                <a:ea typeface="Microsoft YaHei"/>
              </a:rPr>
              <a:t>ЖИЛЫЕ ПОМЕЩЕНИЯ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064" name="Picture 2" descr="C:\Users\A\Downloads\139950.png"/>
          <p:cNvPicPr/>
          <p:nvPr/>
        </p:nvPicPr>
        <p:blipFill>
          <a:blip r:embed="rId4"/>
          <a:stretch/>
        </p:blipFill>
        <p:spPr>
          <a:xfrm>
            <a:off x="5140080" y="5662080"/>
            <a:ext cx="1513800" cy="794520"/>
          </a:xfrm>
          <a:prstGeom prst="rect">
            <a:avLst/>
          </a:prstGeom>
          <a:ln>
            <a:noFill/>
          </a:ln>
        </p:spPr>
      </p:pic>
      <p:sp>
        <p:nvSpPr>
          <p:cNvPr id="1065" name="CustomShape 6"/>
          <p:cNvSpPr/>
          <p:nvPr/>
        </p:nvSpPr>
        <p:spPr>
          <a:xfrm>
            <a:off x="11199600" y="-19080"/>
            <a:ext cx="639360" cy="882000"/>
          </a:xfrm>
          <a:custGeom>
            <a:avLst/>
            <a:gdLst/>
            <a:ahLst/>
            <a:rect l="l" t="t" r="r" b="b"/>
            <a:pathLst>
              <a:path w="639613" h="882502">
                <a:moveTo>
                  <a:pt x="0" y="0"/>
                </a:moveTo>
                <a:lnTo>
                  <a:pt x="639613" y="0"/>
                </a:lnTo>
                <a:lnTo>
                  <a:pt x="628981" y="701748"/>
                </a:lnTo>
                <a:lnTo>
                  <a:pt x="0" y="88250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b3d7">
                  <a:alpha val="0"/>
                </a:srgbClr>
              </a:gs>
              <a:gs pos="100000">
                <a:srgbClr val="376092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6" name="TextShape 7"/>
          <p:cNvSpPr txBox="1"/>
          <p:nvPr/>
        </p:nvSpPr>
        <p:spPr>
          <a:xfrm>
            <a:off x="11219040" y="126000"/>
            <a:ext cx="522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4387A787-A106-4360-B1D8-1C1AB532924A}" type="slidenum">
              <a:rPr b="0" lang="ru-RU" sz="2400" spc="-1" strike="noStrike">
                <a:solidFill>
                  <a:srgbClr val="ffffff"/>
                </a:solidFill>
                <a:latin typeface="Impact"/>
              </a:rPr>
              <a:t>&lt;номер&gt;</a:t>
            </a:fld>
            <a:endParaRPr b="0" lang="ru-RU" sz="2400" spc="-1" strike="noStrike">
              <a:latin typeface="Times New Roman"/>
            </a:endParaRPr>
          </a:p>
        </p:txBody>
      </p:sp>
      <p:grpSp>
        <p:nvGrpSpPr>
          <p:cNvPr id="1067" name="Group 8"/>
          <p:cNvGrpSpPr/>
          <p:nvPr/>
        </p:nvGrpSpPr>
        <p:grpSpPr>
          <a:xfrm>
            <a:off x="-215640" y="-90360"/>
            <a:ext cx="2530800" cy="1183680"/>
            <a:chOff x="-215640" y="-90360"/>
            <a:chExt cx="2530800" cy="1183680"/>
          </a:xfrm>
        </p:grpSpPr>
        <p:sp>
          <p:nvSpPr>
            <p:cNvPr id="1068" name="CustomShape 9"/>
            <p:cNvSpPr/>
            <p:nvPr/>
          </p:nvSpPr>
          <p:spPr>
            <a:xfrm>
              <a:off x="-215640" y="-90360"/>
              <a:ext cx="2530800" cy="118368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069" name="CustomShape 10"/>
            <p:cNvSpPr/>
            <p:nvPr/>
          </p:nvSpPr>
          <p:spPr>
            <a:xfrm>
              <a:off x="-118800" y="-76680"/>
              <a:ext cx="236124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4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sp>
          <p:nvSpPr>
            <p:cNvPr id="1070" name="CustomShape 11"/>
            <p:cNvSpPr/>
            <p:nvPr/>
          </p:nvSpPr>
          <p:spPr>
            <a:xfrm>
              <a:off x="-81360" y="-15120"/>
              <a:ext cx="2223720" cy="1044000"/>
            </a:xfrm>
            <a:custGeom>
              <a:avLst/>
              <a:gdLst/>
              <a:ahLst/>
              <a:rect l="l" t="t" r="r" b="b"/>
              <a:pathLst>
                <a:path w="2224257" h="1044545">
                  <a:moveTo>
                    <a:pt x="0" y="0"/>
                  </a:moveTo>
                  <a:lnTo>
                    <a:pt x="2224257" y="0"/>
                  </a:lnTo>
                  <a:lnTo>
                    <a:pt x="1842120" y="1031880"/>
                  </a:lnTo>
                  <a:lnTo>
                    <a:pt x="7316" y="1044545"/>
                  </a:lnTo>
                  <a:cubicBezTo>
                    <a:pt x="4877" y="696363"/>
                    <a:pt x="2439" y="348182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/>
          </p:style>
        </p:sp>
        <p:pic>
          <p:nvPicPr>
            <p:cNvPr id="1071" name="Picture 3" descr="C:\Users\A\Desktop\Лого ЭРА_все варианты+.png"/>
            <p:cNvPicPr/>
            <p:nvPr/>
          </p:nvPicPr>
          <p:blipFill>
            <a:blip r:embed="rId5"/>
            <a:stretch/>
          </p:blipFill>
          <p:spPr>
            <a:xfrm>
              <a:off x="166320" y="177480"/>
              <a:ext cx="1491480" cy="5968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29" dur="indefinite" restart="never" nodeType="tmRoot">
          <p:childTnLst>
            <p:seq>
              <p:cTn id="130" dur="indefinite" nodeType="mainSeq"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withEffect" fill="hold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53" presetSubtype="16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1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nodeType="withEffect" fill="hold" presetClass="entr" presetID="42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4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5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6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8737</TotalTime>
  <Application>LibreOffice/6.4.7.2$Linux_X86_64 LibreOffice_project/72d9d5113b23a0ed474720f9d366fcde9a2744dd</Application>
  <Words>486</Words>
  <Paragraphs>182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2019-02-04T14:09:22Z</dcterms:created>
  <dc:creator>Пользователь Windows</dc:creator>
  <dc:description/>
  <dc:language>ru-RU</dc:language>
  <cp:lastModifiedBy/>
  <dcterms:modified xsi:type="dcterms:W3CDTF">2022-11-24T11:14:51Z</dcterms:modified>
  <cp:revision>508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17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</vt:i4>
  </property>
</Properties>
</file>