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349" r:id="rId2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88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.ovchinnikova" initials="y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8837"/>
    <a:srgbClr val="33007E"/>
    <a:srgbClr val="6600FF"/>
    <a:srgbClr val="E25B00"/>
    <a:srgbClr val="FF6A05"/>
    <a:srgbClr val="CCECFF"/>
    <a:srgbClr val="D8BDFF"/>
    <a:srgbClr val="DCC5ED"/>
    <a:srgbClr val="FFA6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5" autoAdjust="0"/>
    <p:restoredTop sz="99743" autoAdjust="0"/>
  </p:normalViewPr>
  <p:slideViewPr>
    <p:cSldViewPr>
      <p:cViewPr varScale="1">
        <p:scale>
          <a:sx n="88" d="100"/>
          <a:sy n="88" d="100"/>
        </p:scale>
        <p:origin x="1205" y="72"/>
      </p:cViewPr>
      <p:guideLst>
        <p:guide orient="horz" pos="2160"/>
        <p:guide pos="2880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A42BB2FD-54B1-4038-9EFC-9EB57460C1D7}" type="datetimeFigureOut">
              <a:rPr lang="ru-RU" smtClean="0"/>
              <a:pPr/>
              <a:t>12.08.2019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68" tIns="45784" rIns="91568" bIns="4578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DDE93128-3F55-4B00-AB01-83DF9654C8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509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746125"/>
            <a:ext cx="4970462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7FD354-8635-4397-8812-1BB89DC90AB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61727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ED17-932F-4912-8DA9-7318BBFBAB3E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9A5F9-6112-4CCB-8F56-2C991EAB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F669-CCCD-4C1E-B427-504BAA0DF7EB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9A5F9-6112-4CCB-8F56-2C991EAB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0E6D-7411-468F-9E3A-F2ABECEB5BEC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9A5F9-6112-4CCB-8F56-2C991EAB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8D7C-8CDD-468D-9A87-48F6DCBC1080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9A5F9-6112-4CCB-8F56-2C991EAB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66A2-C3B8-4067-B8C7-A716E94C80B9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9A5F9-6112-4CCB-8F56-2C991EAB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D65E-0D67-46E2-BA41-F3B7867C4DB1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9A5F9-6112-4CCB-8F56-2C991EAB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B65D-E147-4B7F-AE25-95A59F3CE2AD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9A5F9-6112-4CCB-8F56-2C991EAB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C8349-D6AE-429B-9449-A7F33C1A9685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9A5F9-6112-4CCB-8F56-2C991EAB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0DC3-7371-4F06-AA7E-184C914C4852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9A5F9-6112-4CCB-8F56-2C991EAB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3DAD-CF41-4B5C-8757-4651A721487A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9A5F9-6112-4CCB-8F56-2C991EAB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F981-1A66-4C21-9816-DA95CC369447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9A5F9-6112-4CCB-8F56-2C991EAB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61EA9-E2A9-470F-8839-16C0BB9DE538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9A5F9-6112-4CCB-8F56-2C991EAB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5"/>
          <p:cNvSpPr txBox="1">
            <a:spLocks noChangeArrowheads="1"/>
          </p:cNvSpPr>
          <p:nvPr/>
        </p:nvSpPr>
        <p:spPr bwMode="auto">
          <a:xfrm>
            <a:off x="7985339" y="5805488"/>
            <a:ext cx="11523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0070C0"/>
                </a:solidFill>
                <a:latin typeface="Calibri" pitchFamily="34" charset="0"/>
              </a:rPr>
              <a:t>2019 год</a:t>
            </a:r>
            <a:endParaRPr lang="ru-RU" b="1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2051" name="Picture 2" descr="E:\АГИТПРОМ\Готово\Новая папка\Новая папка\te_ppt_titul_02_preview2.jpg"/>
          <p:cNvPicPr>
            <a:picLocks noChangeAspect="1" noChangeArrowheads="1"/>
          </p:cNvPicPr>
          <p:nvPr/>
        </p:nvPicPr>
        <p:blipFill>
          <a:blip r:embed="rId3" cstate="print"/>
          <a:srcRect l="10999" t="20081" b="29456"/>
          <a:stretch>
            <a:fillRect/>
          </a:stretch>
        </p:blipFill>
        <p:spPr bwMode="auto">
          <a:xfrm>
            <a:off x="-32953" y="1040768"/>
            <a:ext cx="914400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3351330" y="908720"/>
            <a:ext cx="5786357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Мы с удовольствием  примем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в </a:t>
            </a:r>
            <a:r>
              <a:rPr lang="ru-RU" sz="2000" b="1" dirty="0"/>
              <a:t>наш дружный коллектив </a:t>
            </a:r>
            <a:endParaRPr lang="ru-RU" sz="2000" dirty="0"/>
          </a:p>
          <a:p>
            <a:pPr algn="ctr"/>
            <a:r>
              <a:rPr lang="ru-RU" sz="2000" b="1" i="1" dirty="0">
                <a:solidFill>
                  <a:srgbClr val="003300"/>
                </a:solidFill>
              </a:rPr>
              <a:t>Специалистов </a:t>
            </a:r>
            <a:r>
              <a:rPr lang="en-US" sz="2000" b="1" i="1" dirty="0">
                <a:solidFill>
                  <a:srgbClr val="003300"/>
                </a:solidFill>
              </a:rPr>
              <a:t>call</a:t>
            </a:r>
            <a:r>
              <a:rPr lang="ru-RU" sz="2000" b="1" i="1" dirty="0">
                <a:solidFill>
                  <a:srgbClr val="003300"/>
                </a:solidFill>
              </a:rPr>
              <a:t>-центра</a:t>
            </a:r>
            <a:endParaRPr lang="ru-RU" sz="2000" dirty="0">
              <a:solidFill>
                <a:srgbClr val="003300"/>
              </a:solidFill>
            </a:endParaRPr>
          </a:p>
          <a:p>
            <a:r>
              <a:rPr lang="ru-RU" sz="1600" b="1" dirty="0"/>
              <a:t>Обязанности:</a:t>
            </a:r>
            <a:endParaRPr lang="ru-RU" sz="1600" dirty="0"/>
          </a:p>
          <a:p>
            <a:pPr fontAlgn="t"/>
            <a:r>
              <a:rPr lang="ru-RU" sz="1600" dirty="0"/>
              <a:t>* Обработка входящих обращений потребителей.                Прием заявок от потребителей (телефон‚ факс‚ e-</a:t>
            </a:r>
            <a:r>
              <a:rPr lang="ru-RU" sz="1600" dirty="0" err="1"/>
              <a:t>mail</a:t>
            </a:r>
            <a:r>
              <a:rPr lang="ru-RU" sz="1600" dirty="0"/>
              <a:t>‚ </a:t>
            </a:r>
            <a:r>
              <a:rPr lang="ru-RU" sz="1600" dirty="0" err="1"/>
              <a:t>web</a:t>
            </a:r>
            <a:r>
              <a:rPr lang="ru-RU" sz="1600" dirty="0"/>
              <a:t>).</a:t>
            </a:r>
          </a:p>
          <a:p>
            <a:pPr fontAlgn="t"/>
            <a:r>
              <a:rPr lang="ru-RU" sz="1600" dirty="0"/>
              <a:t>* В период высокой нагрузки исходящий </a:t>
            </a:r>
            <a:r>
              <a:rPr lang="ru-RU" sz="1600" dirty="0" err="1"/>
              <a:t>обзвон</a:t>
            </a:r>
            <a:r>
              <a:rPr lang="ru-RU" sz="1600" dirty="0"/>
              <a:t> потребителей для информирования о наличии задолженности и сбора информации о сроках ее погашения.</a:t>
            </a:r>
          </a:p>
          <a:p>
            <a:pPr fontAlgn="t"/>
            <a:r>
              <a:rPr lang="ru-RU" sz="1600" dirty="0"/>
              <a:t>* Занесение заявок в Базу данных и информирование потребителей о ходе выполнения заявки.</a:t>
            </a:r>
          </a:p>
          <a:p>
            <a:r>
              <a:rPr lang="ru-RU" sz="1600" dirty="0"/>
              <a:t>* Предоставление обратной связи по результатам выполнения заявок.</a:t>
            </a:r>
            <a:endParaRPr lang="ru-RU" sz="1600" b="1" dirty="0" smtClean="0">
              <a:solidFill>
                <a:schemeClr val="bg1"/>
              </a:solidFill>
              <a:latin typeface="+mj-lt"/>
            </a:endParaRPr>
          </a:p>
          <a:p>
            <a:r>
              <a:rPr lang="ru-RU" sz="2000" b="1" dirty="0"/>
              <a:t>По всем вопросам обращаться в Отдел подбора </a:t>
            </a:r>
            <a:endParaRPr lang="ru-RU" sz="2000" b="1" dirty="0" smtClean="0"/>
          </a:p>
          <a:p>
            <a:r>
              <a:rPr lang="ru-RU" sz="2000" b="1" dirty="0"/>
              <a:t>п</a:t>
            </a:r>
            <a:r>
              <a:rPr lang="ru-RU" sz="2000" b="1" dirty="0" smtClean="0"/>
              <a:t>о адресу: бульвар </a:t>
            </a:r>
            <a:r>
              <a:rPr lang="ru-RU" sz="2000" b="1" dirty="0"/>
              <a:t>Мира, </a:t>
            </a:r>
            <a:r>
              <a:rPr lang="ru-RU" sz="2000" b="1" dirty="0" smtClean="0"/>
              <a:t>д. 14</a:t>
            </a:r>
            <a:r>
              <a:rPr lang="ru-RU" sz="2000" b="1" dirty="0"/>
              <a:t>, 2 </a:t>
            </a:r>
            <a:r>
              <a:rPr lang="ru-RU" sz="2000" b="1" dirty="0" err="1"/>
              <a:t>эт</a:t>
            </a:r>
            <a:r>
              <a:rPr lang="ru-RU" sz="2000" b="1" dirty="0"/>
              <a:t>. </a:t>
            </a:r>
            <a:r>
              <a:rPr lang="ru-RU" sz="2000" b="1" dirty="0" smtClean="0"/>
              <a:t>каб.226</a:t>
            </a:r>
            <a:endParaRPr lang="ru-RU" sz="2000" dirty="0"/>
          </a:p>
          <a:p>
            <a:r>
              <a:rPr lang="ru-RU" sz="2000" b="1" dirty="0"/>
              <a:t>и по тел. 277-91-77, моб. 8 963 233 88 </a:t>
            </a:r>
            <a:r>
              <a:rPr lang="ru-RU" sz="2000" b="1" dirty="0" smtClean="0"/>
              <a:t>64</a:t>
            </a:r>
          </a:p>
          <a:p>
            <a:r>
              <a:rPr lang="en-US" sz="2000" b="1" dirty="0" smtClean="0"/>
              <a:t>E-mail: personal@teploenergo-nn.ru</a:t>
            </a:r>
            <a:endParaRPr lang="ru-RU" sz="2000" dirty="0"/>
          </a:p>
          <a:p>
            <a:pPr>
              <a:defRPr/>
            </a:pPr>
            <a:endParaRPr lang="ru-RU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752" y="-14875"/>
            <a:ext cx="3226247" cy="111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 descr="https://static.wixstatic.com/media/5c83dd_2348b8772fdd435dad1d006958235b52.jpg_srz_420_137_85_22_0.50_1.20_0.00_jpg_srz"/>
          <p:cNvPicPr>
            <a:picLocks noChangeAspect="1" noChangeArrowheads="1"/>
          </p:cNvPicPr>
          <p:nvPr/>
        </p:nvPicPr>
        <p:blipFill>
          <a:blip r:embed="rId5" cstate="print"/>
          <a:srcRect t="13794" b="19311"/>
          <a:stretch>
            <a:fillRect/>
          </a:stretch>
        </p:blipFill>
        <p:spPr bwMode="auto">
          <a:xfrm>
            <a:off x="4139952" y="27884"/>
            <a:ext cx="4000500" cy="872919"/>
          </a:xfrm>
          <a:prstGeom prst="rect">
            <a:avLst/>
          </a:prstGeom>
          <a:noFill/>
        </p:spPr>
      </p:pic>
      <p:pic>
        <p:nvPicPr>
          <p:cNvPr id="1026" name="Picture 2" descr="C:\Users\y.bochkareva\Desktop\chem-zanimaetsya-operator-call-tsentr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63" y="1040768"/>
            <a:ext cx="333375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41584</TotalTime>
  <Words>116</Words>
  <Application>Microsoft Office PowerPoint</Application>
  <PresentationFormat>Экран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Company>Teploenergo, JSC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Irina Dmitrieva</dc:creator>
  <cp:lastModifiedBy>User</cp:lastModifiedBy>
  <cp:revision>2405</cp:revision>
  <cp:lastPrinted>2019-08-02T10:51:48Z</cp:lastPrinted>
  <dcterms:created xsi:type="dcterms:W3CDTF">2015-11-25T10:03:26Z</dcterms:created>
  <dcterms:modified xsi:type="dcterms:W3CDTF">2019-08-12T10:09:47Z</dcterms:modified>
</cp:coreProperties>
</file>