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2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  <p:sldMasterId id="2147483734" r:id="rId5"/>
    <p:sldMasterId id="2147483784" r:id="rId6"/>
  </p:sldMasterIdLst>
  <p:notesMasterIdLst>
    <p:notesMasterId r:id="rId26"/>
  </p:notesMasterIdLst>
  <p:sldIdLst>
    <p:sldId id="258" r:id="rId7"/>
    <p:sldId id="4150" r:id="rId8"/>
    <p:sldId id="4161" r:id="rId9"/>
    <p:sldId id="4183" r:id="rId10"/>
    <p:sldId id="4162" r:id="rId11"/>
    <p:sldId id="377" r:id="rId12"/>
    <p:sldId id="4179" r:id="rId13"/>
    <p:sldId id="4180" r:id="rId14"/>
    <p:sldId id="4155" r:id="rId15"/>
    <p:sldId id="339" r:id="rId16"/>
    <p:sldId id="291" r:id="rId17"/>
    <p:sldId id="430" r:id="rId18"/>
    <p:sldId id="4182" r:id="rId19"/>
    <p:sldId id="388" r:id="rId20"/>
    <p:sldId id="385" r:id="rId21"/>
    <p:sldId id="4178" r:id="rId22"/>
    <p:sldId id="4173" r:id="rId23"/>
    <p:sldId id="323" r:id="rId24"/>
    <p:sldId id="293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746D253-0B44-4A38-9483-15A6E3B9E69E}" v="32" dt="2021-07-27T13:42:26.467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427" autoAdjust="0"/>
    <p:restoredTop sz="80397" autoAdjust="0"/>
  </p:normalViewPr>
  <p:slideViewPr>
    <p:cSldViewPr snapToGrid="0">
      <p:cViewPr varScale="1">
        <p:scale>
          <a:sx n="53" d="100"/>
          <a:sy n="53" d="100"/>
        </p:scale>
        <p:origin x="1236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microsoft.com/office/2015/10/relationships/revisionInfo" Target="revisionInfo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microsoft.com/office/2016/11/relationships/changesInfo" Target="changesInfos/changesInfo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avydova, Julia" userId="9ec302f3-47af-4cbb-ae5d-577cc3aee44c" providerId="ADAL" clId="{A746D253-0B44-4A38-9483-15A6E3B9E69E}"/>
    <pc:docChg chg="custSel delSld modSld">
      <pc:chgData name="Davydova, Julia" userId="9ec302f3-47af-4cbb-ae5d-577cc3aee44c" providerId="ADAL" clId="{A746D253-0B44-4A38-9483-15A6E3B9E69E}" dt="2021-07-27T13:42:26.467" v="31" actId="47"/>
      <pc:docMkLst>
        <pc:docMk/>
      </pc:docMkLst>
      <pc:sldChg chg="del">
        <pc:chgData name="Davydova, Julia" userId="9ec302f3-47af-4cbb-ae5d-577cc3aee44c" providerId="ADAL" clId="{A746D253-0B44-4A38-9483-15A6E3B9E69E}" dt="2021-07-27T13:42:16.415" v="30" actId="47"/>
        <pc:sldMkLst>
          <pc:docMk/>
          <pc:sldMk cId="1195859563" sldId="268"/>
        </pc:sldMkLst>
      </pc:sldChg>
      <pc:sldChg chg="del">
        <pc:chgData name="Davydova, Julia" userId="9ec302f3-47af-4cbb-ae5d-577cc3aee44c" providerId="ADAL" clId="{A746D253-0B44-4A38-9483-15A6E3B9E69E}" dt="2021-07-27T13:40:11.839" v="3" actId="47"/>
        <pc:sldMkLst>
          <pc:docMk/>
          <pc:sldMk cId="1491997189" sldId="274"/>
        </pc:sldMkLst>
      </pc:sldChg>
      <pc:sldChg chg="modSp mod">
        <pc:chgData name="Davydova, Julia" userId="9ec302f3-47af-4cbb-ae5d-577cc3aee44c" providerId="ADAL" clId="{A746D253-0B44-4A38-9483-15A6E3B9E69E}" dt="2021-07-27T13:42:09.314" v="29" actId="1076"/>
        <pc:sldMkLst>
          <pc:docMk/>
          <pc:sldMk cId="3607544480" sldId="293"/>
        </pc:sldMkLst>
        <pc:spChg chg="mod">
          <ac:chgData name="Davydova, Julia" userId="9ec302f3-47af-4cbb-ae5d-577cc3aee44c" providerId="ADAL" clId="{A746D253-0B44-4A38-9483-15A6E3B9E69E}" dt="2021-07-27T13:42:09.314" v="29" actId="1076"/>
          <ac:spMkLst>
            <pc:docMk/>
            <pc:sldMk cId="3607544480" sldId="293"/>
            <ac:spMk id="2" creationId="{69ECDD14-228D-42F3-AF6B-8FA541A249F4}"/>
          </ac:spMkLst>
        </pc:spChg>
      </pc:sldChg>
      <pc:sldChg chg="del">
        <pc:chgData name="Davydova, Julia" userId="9ec302f3-47af-4cbb-ae5d-577cc3aee44c" providerId="ADAL" clId="{A746D253-0B44-4A38-9483-15A6E3B9E69E}" dt="2021-07-27T13:39:29.705" v="1" actId="47"/>
        <pc:sldMkLst>
          <pc:docMk/>
          <pc:sldMk cId="1889162910" sldId="321"/>
        </pc:sldMkLst>
      </pc:sldChg>
      <pc:sldChg chg="delSp mod">
        <pc:chgData name="Davydova, Julia" userId="9ec302f3-47af-4cbb-ae5d-577cc3aee44c" providerId="ADAL" clId="{A746D253-0B44-4A38-9483-15A6E3B9E69E}" dt="2021-07-27T13:41:29.108" v="8" actId="478"/>
        <pc:sldMkLst>
          <pc:docMk/>
          <pc:sldMk cId="1982681785" sldId="323"/>
        </pc:sldMkLst>
        <pc:spChg chg="del">
          <ac:chgData name="Davydova, Julia" userId="9ec302f3-47af-4cbb-ae5d-577cc3aee44c" providerId="ADAL" clId="{A746D253-0B44-4A38-9483-15A6E3B9E69E}" dt="2021-07-27T13:41:27.188" v="7" actId="478"/>
          <ac:spMkLst>
            <pc:docMk/>
            <pc:sldMk cId="1982681785" sldId="323"/>
            <ac:spMk id="3" creationId="{07CA3F07-1414-4325-91AC-72A4396FBEFD}"/>
          </ac:spMkLst>
        </pc:spChg>
        <pc:spChg chg="del">
          <ac:chgData name="Davydova, Julia" userId="9ec302f3-47af-4cbb-ae5d-577cc3aee44c" providerId="ADAL" clId="{A746D253-0B44-4A38-9483-15A6E3B9E69E}" dt="2021-07-27T13:41:24.277" v="6" actId="478"/>
          <ac:spMkLst>
            <pc:docMk/>
            <pc:sldMk cId="1982681785" sldId="323"/>
            <ac:spMk id="6" creationId="{6A1B55DC-EA0E-4574-87E9-1126F62424E3}"/>
          </ac:spMkLst>
        </pc:spChg>
        <pc:spChg chg="del">
          <ac:chgData name="Davydova, Julia" userId="9ec302f3-47af-4cbb-ae5d-577cc3aee44c" providerId="ADAL" clId="{A746D253-0B44-4A38-9483-15A6E3B9E69E}" dt="2021-07-27T13:41:29.108" v="8" actId="478"/>
          <ac:spMkLst>
            <pc:docMk/>
            <pc:sldMk cId="1982681785" sldId="323"/>
            <ac:spMk id="15" creationId="{CDA37362-8E9E-4CF9-BDA8-6E631AD0C2A1}"/>
          </ac:spMkLst>
        </pc:spChg>
      </pc:sldChg>
      <pc:sldChg chg="del">
        <pc:chgData name="Davydova, Julia" userId="9ec302f3-47af-4cbb-ae5d-577cc3aee44c" providerId="ADAL" clId="{A746D253-0B44-4A38-9483-15A6E3B9E69E}" dt="2021-07-27T13:41:32.692" v="9" actId="47"/>
        <pc:sldMkLst>
          <pc:docMk/>
          <pc:sldMk cId="1907908689" sldId="324"/>
        </pc:sldMkLst>
      </pc:sldChg>
      <pc:sldChg chg="del">
        <pc:chgData name="Davydova, Julia" userId="9ec302f3-47af-4cbb-ae5d-577cc3aee44c" providerId="ADAL" clId="{A746D253-0B44-4A38-9483-15A6E3B9E69E}" dt="2021-07-27T13:42:26.467" v="31" actId="47"/>
        <pc:sldMkLst>
          <pc:docMk/>
          <pc:sldMk cId="2782775981" sldId="375"/>
        </pc:sldMkLst>
      </pc:sldChg>
      <pc:sldChg chg="del">
        <pc:chgData name="Davydova, Julia" userId="9ec302f3-47af-4cbb-ae5d-577cc3aee44c" providerId="ADAL" clId="{A746D253-0B44-4A38-9483-15A6E3B9E69E}" dt="2021-07-27T13:41:07.366" v="5" actId="47"/>
        <pc:sldMkLst>
          <pc:docMk/>
          <pc:sldMk cId="3256873225" sldId="428"/>
        </pc:sldMkLst>
      </pc:sldChg>
      <pc:sldChg chg="del">
        <pc:chgData name="Davydova, Julia" userId="9ec302f3-47af-4cbb-ae5d-577cc3aee44c" providerId="ADAL" clId="{A746D253-0B44-4A38-9483-15A6E3B9E69E}" dt="2021-07-27T13:39:04.908" v="0" actId="47"/>
        <pc:sldMkLst>
          <pc:docMk/>
          <pc:sldMk cId="4034013874" sldId="4149"/>
        </pc:sldMkLst>
      </pc:sldChg>
      <pc:sldChg chg="del">
        <pc:chgData name="Davydova, Julia" userId="9ec302f3-47af-4cbb-ae5d-577cc3aee44c" providerId="ADAL" clId="{A746D253-0B44-4A38-9483-15A6E3B9E69E}" dt="2021-07-27T13:41:42.158" v="11" actId="47"/>
        <pc:sldMkLst>
          <pc:docMk/>
          <pc:sldMk cId="2923464415" sldId="4172"/>
        </pc:sldMkLst>
      </pc:sldChg>
      <pc:sldChg chg="del">
        <pc:chgData name="Davydova, Julia" userId="9ec302f3-47af-4cbb-ae5d-577cc3aee44c" providerId="ADAL" clId="{A746D253-0B44-4A38-9483-15A6E3B9E69E}" dt="2021-07-27T13:41:43.860" v="12" actId="47"/>
        <pc:sldMkLst>
          <pc:docMk/>
          <pc:sldMk cId="3798364184" sldId="4175"/>
        </pc:sldMkLst>
      </pc:sldChg>
      <pc:sldChg chg="del">
        <pc:chgData name="Davydova, Julia" userId="9ec302f3-47af-4cbb-ae5d-577cc3aee44c" providerId="ADAL" clId="{A746D253-0B44-4A38-9483-15A6E3B9E69E}" dt="2021-07-27T13:41:38.193" v="10" actId="47"/>
        <pc:sldMkLst>
          <pc:docMk/>
          <pc:sldMk cId="976907949" sldId="4177"/>
        </pc:sldMkLst>
      </pc:sldChg>
      <pc:sldChg chg="del">
        <pc:chgData name="Davydova, Julia" userId="9ec302f3-47af-4cbb-ae5d-577cc3aee44c" providerId="ADAL" clId="{A746D253-0B44-4A38-9483-15A6E3B9E69E}" dt="2021-07-27T13:40:29.481" v="4" actId="47"/>
        <pc:sldMkLst>
          <pc:docMk/>
          <pc:sldMk cId="839472209" sldId="4181"/>
        </pc:sldMkLst>
      </pc:sldChg>
      <pc:sldChg chg="del">
        <pc:chgData name="Davydova, Julia" userId="9ec302f3-47af-4cbb-ae5d-577cc3aee44c" providerId="ADAL" clId="{A746D253-0B44-4A38-9483-15A6E3B9E69E}" dt="2021-07-27T13:39:31.631" v="2" actId="47"/>
        <pc:sldMkLst>
          <pc:docMk/>
          <pc:sldMk cId="4193743292" sldId="4184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0A8A93-A2ED-4871-9872-5F5B3D85F0E4}" type="datetimeFigureOut">
              <a:rPr lang="en-AU" smtClean="0"/>
              <a:t>27/07/2021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86208F-DDB3-4E08-A73E-787E38017ADB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2853008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414BB17-FF98-46EA-B034-E0DB034B88CD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97274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8588" y="417513"/>
            <a:ext cx="4365625" cy="2455862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414BB17-FF98-46EA-B034-E0DB034B88CD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34835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414BB17-FF98-46EA-B034-E0DB034B88CD}" type="slidenum">
              <a:rPr lang="en-US" smtClean="0"/>
              <a:pPr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76039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20675" y="384175"/>
            <a:ext cx="4022725" cy="226218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14BB17-FF98-46EA-B034-E0DB034B88C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29537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20675" y="384175"/>
            <a:ext cx="4022725" cy="226218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14BB17-FF98-46EA-B034-E0DB034B88C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218659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20675" y="384175"/>
            <a:ext cx="4022725" cy="226218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414BB17-FF98-46EA-B034-E0DB034B88CD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032395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20675" y="384175"/>
            <a:ext cx="4022725" cy="226218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414BB17-FF98-46EA-B034-E0DB034B88CD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788353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414BB17-FF98-46EA-B034-E0DB034B88CD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89061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86208F-DDB3-4E08-A73E-787E38017ADB}" type="slidenum">
              <a:rPr lang="en-AU" smtClean="0"/>
              <a:t>14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78917946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20675" y="384175"/>
            <a:ext cx="4022725" cy="226218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14BB17-FF98-46EA-B034-E0DB034B88CD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453271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20675" y="384175"/>
            <a:ext cx="4022725" cy="226218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414BB17-FF98-46EA-B034-E0DB034B88CD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780907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ircle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638800" cy="72208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A3D9FA7-D2DB-46FB-BE00-B926A730276E}"/>
              </a:ext>
            </a:extLst>
          </p:cNvPr>
          <p:cNvGrpSpPr>
            <a:grpSpLocks noChangeAspect="1"/>
          </p:cNvGrpSpPr>
          <p:nvPr/>
        </p:nvGrpSpPr>
        <p:grpSpPr>
          <a:xfrm>
            <a:off x="9544152" y="5543531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58E2998-F3DA-4CEC-9A7D-6C088E1B497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4CA604-4385-462E-97F5-497C4C504015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15F7ED-889E-4F9E-A1EC-B09712AAF8F4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6E4E17-2397-4CA3-ABA9-61E3BD55940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13A5CD1-6182-4595-B8A8-D785063BF71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D0FE459-FDBA-4224-BF8C-7FB56F088B01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792F31E-ABF9-488A-BA83-294468B5A968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3162D5-7247-412F-A7EA-E2527FDDE86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A5EB49-78D9-47C5-8F4C-92D82FF96117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53BD94-FC6C-491C-87CC-FE707C871FD4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BC82946-E68D-4E5D-A508-7F6DEA27248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1FFC926-DCB2-4DFD-8921-31D3740A1576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7D561CC-A307-418B-BB5B-2E9F6029C1F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B41DF09-4DE2-4BA3-8850-42F1FE05A31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F743D14-4DD4-4BBF-9C77-D2CF60D0443C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9390E2C-0C7D-4CE4-9EDE-DDC867E57F7C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4A0F7AE-90E5-429D-94C7-CEF924483DC2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75E2EAA-30F6-4FD9-AD9B-7853CD78081E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527C85E-1B82-4FE6-BBB7-5F2120F9A818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B55D4A9-FB64-4681-89C3-FE7FC1BA5D7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CF25C3-5B20-4C65-97E6-2FCBDCF69FA5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5C2C835-ACA7-4713-BA24-2EC3F725F54B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D839F09-6869-4782-997A-C1DB13D3FAFD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EAC811-8309-4A43-8AAB-7D47E24129FF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B8AA284-744C-4339-8893-D6368FD10AAE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865B7A3-B595-43E8-9EBD-1FED225C9FCB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D1848C6-7FFC-4763-9871-A8C7CE2CBD6C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97BA53C-5927-4890-95E0-16501B2A2A63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C9EF25D-B45E-483F-A696-70FB19DAB92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AC84430-0710-42C3-979B-215E8CEF9C6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2A3273-E3DC-4FAE-9AFF-EC913E562EE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90D7267-1414-4CB3-9CEF-BEBE0366111F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F39874A-9569-4901-8D42-9F6951FAB3F9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56393A6-A398-46C6-84A8-A69133016DD7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C240AB8-C073-4DBB-B4F1-A7BAF3CDDD94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256CA01-A592-4EFF-B363-73DF3F9E94E9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0841B5E-00CD-4F84-848E-6459D72CA08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BA4167D-13BE-4368-9C93-86A0A7BA3944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CD57581-16D5-457C-AB8A-C39E91AF784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A128766-36EC-4898-BC9F-3A0ED7FC0E84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894E878-CEB4-4E65-853B-05717F1F47A5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4463117-BF45-4116-9B90-88E469EA87AD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09974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ircle Number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429212D-B00C-4BBB-BB9D-1666236C692B}"/>
              </a:ext>
            </a:extLst>
          </p:cNvPr>
          <p:cNvSpPr/>
          <p:nvPr/>
        </p:nvSpPr>
        <p:spPr bwMode="lt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5990842 h 6858000"/>
              <a:gd name="connsiteX5" fmla="*/ 150975 w 12192000"/>
              <a:gd name="connsiteY5" fmla="*/ 5998474 h 6858000"/>
              <a:gd name="connsiteX6" fmla="*/ 5193108 w 12192000"/>
              <a:gd name="connsiteY6" fmla="*/ 6001978 h 6858000"/>
              <a:gd name="connsiteX7" fmla="*/ 8558788 w 12192000"/>
              <a:gd name="connsiteY7" fmla="*/ 6014203 h 6858000"/>
              <a:gd name="connsiteX8" fmla="*/ 11288459 w 12192000"/>
              <a:gd name="connsiteY8" fmla="*/ 6050854 h 6858000"/>
              <a:gd name="connsiteX9" fmla="*/ 11871493 w 12192000"/>
              <a:gd name="connsiteY9" fmla="*/ 5281048 h 6858000"/>
              <a:gd name="connsiteX10" fmla="*/ 11897981 w 12192000"/>
              <a:gd name="connsiteY10" fmla="*/ 3643667 h 6858000"/>
              <a:gd name="connsiteX11" fmla="*/ 11924496 w 12192000"/>
              <a:gd name="connsiteY11" fmla="*/ 2409516 h 6858000"/>
              <a:gd name="connsiteX12" fmla="*/ 11924496 w 12192000"/>
              <a:gd name="connsiteY12" fmla="*/ 1554168 h 6858000"/>
              <a:gd name="connsiteX13" fmla="*/ 11844978 w 12192000"/>
              <a:gd name="connsiteY13" fmla="*/ 491099 h 6858000"/>
              <a:gd name="connsiteX14" fmla="*/ 10943926 w 12192000"/>
              <a:gd name="connsiteY14" fmla="*/ 295591 h 6858000"/>
              <a:gd name="connsiteX15" fmla="*/ 10016386 w 12192000"/>
              <a:gd name="connsiteY15" fmla="*/ 283365 h 6858000"/>
              <a:gd name="connsiteX16" fmla="*/ 9062331 w 12192000"/>
              <a:gd name="connsiteY16" fmla="*/ 222275 h 6858000"/>
              <a:gd name="connsiteX17" fmla="*/ 1906918 w 12192000"/>
              <a:gd name="connsiteY17" fmla="*/ 271152 h 6858000"/>
              <a:gd name="connsiteX18" fmla="*/ 581842 w 12192000"/>
              <a:gd name="connsiteY18" fmla="*/ 332242 h 6858000"/>
              <a:gd name="connsiteX19" fmla="*/ 39127 w 12192000"/>
              <a:gd name="connsiteY19" fmla="*/ 367898 h 6858000"/>
              <a:gd name="connsiteX20" fmla="*/ 0 w 12192000"/>
              <a:gd name="connsiteY20" fmla="*/ 37256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990842"/>
                </a:lnTo>
                <a:lnTo>
                  <a:pt x="150975" y="5998474"/>
                </a:lnTo>
                <a:cubicBezTo>
                  <a:pt x="1703185" y="6058110"/>
                  <a:pt x="3407556" y="6001978"/>
                  <a:pt x="5193108" y="6001978"/>
                </a:cubicBezTo>
                <a:cubicBezTo>
                  <a:pt x="6226654" y="6001978"/>
                  <a:pt x="7551730" y="6026417"/>
                  <a:pt x="8558788" y="6014203"/>
                </a:cubicBezTo>
                <a:cubicBezTo>
                  <a:pt x="8876806" y="6001978"/>
                  <a:pt x="10970441" y="6050854"/>
                  <a:pt x="11288459" y="6050854"/>
                </a:cubicBezTo>
                <a:cubicBezTo>
                  <a:pt x="11977499" y="6050854"/>
                  <a:pt x="11871493" y="5659839"/>
                  <a:pt x="11871493" y="5281048"/>
                </a:cubicBezTo>
                <a:cubicBezTo>
                  <a:pt x="11844978" y="4731174"/>
                  <a:pt x="11950984" y="4193527"/>
                  <a:pt x="11897981" y="3643667"/>
                </a:cubicBezTo>
                <a:cubicBezTo>
                  <a:pt x="11871493" y="3240426"/>
                  <a:pt x="11950984" y="2812758"/>
                  <a:pt x="11924496" y="2409516"/>
                </a:cubicBezTo>
                <a:cubicBezTo>
                  <a:pt x="11897981" y="2128479"/>
                  <a:pt x="11950984" y="1835217"/>
                  <a:pt x="11924496" y="1554168"/>
                </a:cubicBezTo>
                <a:cubicBezTo>
                  <a:pt x="11897981" y="1273131"/>
                  <a:pt x="11950984" y="857677"/>
                  <a:pt x="11844978" y="491099"/>
                </a:cubicBezTo>
                <a:cubicBezTo>
                  <a:pt x="11791974" y="344467"/>
                  <a:pt x="11314947" y="320030"/>
                  <a:pt x="10943926" y="295591"/>
                </a:cubicBezTo>
                <a:cubicBezTo>
                  <a:pt x="10731913" y="283365"/>
                  <a:pt x="10334404" y="307804"/>
                  <a:pt x="10016386" y="283365"/>
                </a:cubicBezTo>
                <a:cubicBezTo>
                  <a:pt x="9777858" y="258927"/>
                  <a:pt x="9327346" y="222275"/>
                  <a:pt x="9062331" y="222275"/>
                </a:cubicBezTo>
                <a:cubicBezTo>
                  <a:pt x="6359175" y="185611"/>
                  <a:pt x="5034099" y="258927"/>
                  <a:pt x="1906918" y="271152"/>
                </a:cubicBezTo>
                <a:cubicBezTo>
                  <a:pt x="1615388" y="271152"/>
                  <a:pt x="1217879" y="271152"/>
                  <a:pt x="581842" y="332242"/>
                </a:cubicBezTo>
                <a:cubicBezTo>
                  <a:pt x="363204" y="350571"/>
                  <a:pt x="185559" y="355153"/>
                  <a:pt x="39127" y="367898"/>
                </a:cubicBezTo>
                <a:lnTo>
                  <a:pt x="0" y="3725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4F0FFF-5D36-4549-8268-45CFD8189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2" y="429065"/>
            <a:ext cx="11294180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72CAF28-BA8C-48BC-AC7B-67ED87054B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2EB1475D-EF5B-48A6-8CCB-3BD08F726926}" type="datetimeFigureOut">
              <a:rPr lang="en-US"/>
              <a:pPr/>
              <a:t>7/27/2021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DD4960-69A7-4E3C-9AD4-21496392E0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74DF74-F5E9-4644-AFC4-45DD819ED1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FD305FA-3E8C-4125-9A77-5EC36A2132EA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155931C-326F-4267-9BC5-89EB4D2E96F6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72C407B-D3EF-4996-A77D-4376FAEF30F9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75D4722-DDE2-4E36-ADA4-6B4FF78954B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BE1D7AF-956D-4A32-B45C-0B84DA0E4E1A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E905069-5A9F-4256-9865-26C748322AAC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1AE7A8-58AC-45E5-8868-AE57A64019A6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4DFD2FB-510C-4156-98D8-02939396C287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A471C0-6209-4B7B-901C-48CCE2BC7D52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31BB416-75D8-47BF-9E4E-9027F57E85DD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B78440-7F62-4D79-9483-861B628F32D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C9D7D0A-4F73-4194-9757-8A00A890A672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5246292-11FA-4726-9072-DDDA78218BFC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ACEC316-BA5C-440C-89BF-6FE143520B34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5751A7-0636-4A94-82A5-061081DF9E1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B40D30E-3FD1-4BB4-B9AC-09DA2F2D5CE1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B44342E-62F3-4A6E-9AEC-F34D3436B67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9857CCB-8FF9-4139-8A9B-3C59A36A0348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FC1A0A4-BD0A-43E3-AA8C-35E9A0DA95E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DC71C56-C4F6-45F5-9717-6FFB05DFB38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669EF73-3FE0-4CA9-8956-AE8D9E8EF522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566FE17-6DFB-4B41-9F21-2F7F40BFEFC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2296D45-E00F-46CB-8C2E-441F3F4EEBB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D99CC68-D3E2-4B92-ADB7-0C09AF4A4A84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D9F3B7D-3D0E-46E7-8821-91592A37E87D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6789F94-77D1-419E-9CB0-17B67011192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E33C35F-2A47-43BD-A69C-C7EEB1924394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2F4E1C-4B0E-4041-AFAD-37EBA7110ECE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BD4128C-C42F-4336-BDBD-E914A28EFC6F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6CA1296-E56E-4964-A66F-3EB3E89A123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92FBFDE-3137-468A-8F8D-05A481D5D8C8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C916629-4CAD-4AF4-9647-09F37B1F9C1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634B62B-26FD-4099-9C72-DED3E7F20DC3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5DE5C31-EDDF-4BF1-8681-14E1D78A16D0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A123048-4C12-46AC-9243-BF2263C43BE6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D2174A2-CA7D-446C-AD8A-8C4DE990DD26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A074F1E-F61E-4BB1-A6F8-4B878375C02B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7E978CE-B7FC-4134-A0E0-BB1C5A9FD98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2DE57F-1699-43AB-8646-668F794713B2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8E0DB68-7257-4198-9DF3-32DE34D75DC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7C41A0D-C2E3-4D53-84BE-98D0A1FDB83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0CBCB5D-8273-445A-953A-CC3C6A32C12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3B3252F-B372-453C-853F-96C6D6241684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53" name="Text Placeholder 53">
            <a:extLst>
              <a:ext uri="{FF2B5EF4-FFF2-40B4-BE49-F238E27FC236}">
                <a16:creationId xmlns:a16="http://schemas.microsoft.com/office/drawing/2014/main" id="{A06BB12E-B6C0-430E-92B2-14BF001693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71551" y="144471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first item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669D2195-8E5A-403C-9846-2544DFFAF2B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1" y="141837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59" name="Text Placeholder 53">
            <a:extLst>
              <a:ext uri="{FF2B5EF4-FFF2-40B4-BE49-F238E27FC236}">
                <a16:creationId xmlns:a16="http://schemas.microsoft.com/office/drawing/2014/main" id="{A7B5E7A9-B9DF-45F8-A739-FC8A9096C72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1551" y="21071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0" name="Text Placeholder 59">
            <a:extLst>
              <a:ext uri="{FF2B5EF4-FFF2-40B4-BE49-F238E27FC236}">
                <a16:creationId xmlns:a16="http://schemas.microsoft.com/office/drawing/2014/main" id="{A21D3DEF-A031-45FE-89E2-41EF0AF9C96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81001" y="20808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1" name="Text Placeholder 53">
            <a:extLst>
              <a:ext uri="{FF2B5EF4-FFF2-40B4-BE49-F238E27FC236}">
                <a16:creationId xmlns:a16="http://schemas.microsoft.com/office/drawing/2014/main" id="{843991E2-821D-4ADE-B4B2-D73D36D98AD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71551" y="27749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2" name="Text Placeholder 61">
            <a:extLst>
              <a:ext uri="{FF2B5EF4-FFF2-40B4-BE49-F238E27FC236}">
                <a16:creationId xmlns:a16="http://schemas.microsoft.com/office/drawing/2014/main" id="{CCF9AAF0-8A4F-48C4-AC54-27C04E20141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81001" y="27486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3" name="Text Placeholder 53">
            <a:extLst>
              <a:ext uri="{FF2B5EF4-FFF2-40B4-BE49-F238E27FC236}">
                <a16:creationId xmlns:a16="http://schemas.microsoft.com/office/drawing/2014/main" id="{5235ED59-3C41-47EE-B906-51D1E578E39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71551" y="34691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4" name="Text Placeholder 63">
            <a:extLst>
              <a:ext uri="{FF2B5EF4-FFF2-40B4-BE49-F238E27FC236}">
                <a16:creationId xmlns:a16="http://schemas.microsoft.com/office/drawing/2014/main" id="{4280E422-A0A9-40DF-9122-00AD1444FB5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81001" y="34428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5" name="Text Placeholder 53">
            <a:extLst>
              <a:ext uri="{FF2B5EF4-FFF2-40B4-BE49-F238E27FC236}">
                <a16:creationId xmlns:a16="http://schemas.microsoft.com/office/drawing/2014/main" id="{AECA80CA-9F74-4096-9C45-C057913B588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71551" y="41264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6" name="Text Placeholder 65">
            <a:extLst>
              <a:ext uri="{FF2B5EF4-FFF2-40B4-BE49-F238E27FC236}">
                <a16:creationId xmlns:a16="http://schemas.microsoft.com/office/drawing/2014/main" id="{B6CAD1F9-5950-4D84-A97B-25108B1277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81001" y="41001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7" name="Text Placeholder 53">
            <a:extLst>
              <a:ext uri="{FF2B5EF4-FFF2-40B4-BE49-F238E27FC236}">
                <a16:creationId xmlns:a16="http://schemas.microsoft.com/office/drawing/2014/main" id="{A4C226B7-27E7-48B6-9ACD-14E208CD447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1551" y="479226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8" name="Text Placeholder 67">
            <a:extLst>
              <a:ext uri="{FF2B5EF4-FFF2-40B4-BE49-F238E27FC236}">
                <a16:creationId xmlns:a16="http://schemas.microsoft.com/office/drawing/2014/main" id="{D0EA1119-3409-4D86-8187-1CFFEF0DF14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81001" y="476592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9" name="Text Placeholder 53">
            <a:extLst>
              <a:ext uri="{FF2B5EF4-FFF2-40B4-BE49-F238E27FC236}">
                <a16:creationId xmlns:a16="http://schemas.microsoft.com/office/drawing/2014/main" id="{DF220140-A17A-47FD-96A9-6344162284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845301" y="144471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0" name="Text Placeholder 69">
            <a:extLst>
              <a:ext uri="{FF2B5EF4-FFF2-40B4-BE49-F238E27FC236}">
                <a16:creationId xmlns:a16="http://schemas.microsoft.com/office/drawing/2014/main" id="{D5C5A157-E82E-413B-BB5A-5BB8F6F13C7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54751" y="141837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1" name="Text Placeholder 53">
            <a:extLst>
              <a:ext uri="{FF2B5EF4-FFF2-40B4-BE49-F238E27FC236}">
                <a16:creationId xmlns:a16="http://schemas.microsoft.com/office/drawing/2014/main" id="{BD21E496-D37E-4761-8172-822F85DCF01A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45301" y="21071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2" name="Text Placeholder 71">
            <a:extLst>
              <a:ext uri="{FF2B5EF4-FFF2-40B4-BE49-F238E27FC236}">
                <a16:creationId xmlns:a16="http://schemas.microsoft.com/office/drawing/2014/main" id="{E0EF41A7-D380-4CC9-9EC8-D362F1F0B13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254751" y="20808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3" name="Text Placeholder 53">
            <a:extLst>
              <a:ext uri="{FF2B5EF4-FFF2-40B4-BE49-F238E27FC236}">
                <a16:creationId xmlns:a16="http://schemas.microsoft.com/office/drawing/2014/main" id="{4F469721-F9C8-4264-985A-69119F52CAC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845301" y="27749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FECC6C45-1A8B-4F2F-B1E3-9FE603D3F2B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54751" y="27486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5" name="Text Placeholder 53">
            <a:extLst>
              <a:ext uri="{FF2B5EF4-FFF2-40B4-BE49-F238E27FC236}">
                <a16:creationId xmlns:a16="http://schemas.microsoft.com/office/drawing/2014/main" id="{9C294EA6-0710-4E2B-9FE5-E2AA43EB74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845301" y="34691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76" name="Text Placeholder 75">
            <a:extLst>
              <a:ext uri="{FF2B5EF4-FFF2-40B4-BE49-F238E27FC236}">
                <a16:creationId xmlns:a16="http://schemas.microsoft.com/office/drawing/2014/main" id="{C167E3BD-01BA-46B0-8C56-C2139417F9B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54751" y="34428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7" name="Text Placeholder 53">
            <a:extLst>
              <a:ext uri="{FF2B5EF4-FFF2-40B4-BE49-F238E27FC236}">
                <a16:creationId xmlns:a16="http://schemas.microsoft.com/office/drawing/2014/main" id="{CC08D11D-1C9F-4E62-B3A8-39C8892D767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845301" y="41264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78" name="Text Placeholder 77">
            <a:extLst>
              <a:ext uri="{FF2B5EF4-FFF2-40B4-BE49-F238E27FC236}">
                <a16:creationId xmlns:a16="http://schemas.microsoft.com/office/drawing/2014/main" id="{E99AB11B-9D32-4DF8-80A4-930B735446CA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254751" y="41001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9" name="Text Placeholder 53">
            <a:extLst>
              <a:ext uri="{FF2B5EF4-FFF2-40B4-BE49-F238E27FC236}">
                <a16:creationId xmlns:a16="http://schemas.microsoft.com/office/drawing/2014/main" id="{F8CCC2D7-D1BC-4EB8-BB66-1CCA97A45B6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845301" y="479226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80" name="Text Placeholder 79">
            <a:extLst>
              <a:ext uri="{FF2B5EF4-FFF2-40B4-BE49-F238E27FC236}">
                <a16:creationId xmlns:a16="http://schemas.microsoft.com/office/drawing/2014/main" id="{8C487161-30FF-4175-B33D-D4EFB0DD4EA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6254751" y="476592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4360884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rrow with Tex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67A9474-DCF8-444C-9F9E-D4D5FF840D78}"/>
              </a:ext>
            </a:extLst>
          </p:cNvPr>
          <p:cNvSpPr/>
          <p:nvPr/>
        </p:nvSpPr>
        <p:spPr>
          <a:xfrm>
            <a:off x="0" y="308486"/>
            <a:ext cx="4118657" cy="3661435"/>
          </a:xfrm>
          <a:custGeom>
            <a:avLst/>
            <a:gdLst>
              <a:gd name="connsiteX0" fmla="*/ 2315158 w 4118657"/>
              <a:gd name="connsiteY0" fmla="*/ 0 h 3661435"/>
              <a:gd name="connsiteX1" fmla="*/ 2321167 w 4118657"/>
              <a:gd name="connsiteY1" fmla="*/ 0 h 3661435"/>
              <a:gd name="connsiteX2" fmla="*/ 3782138 w 4118657"/>
              <a:gd name="connsiteY2" fmla="*/ 1376794 h 3661435"/>
              <a:gd name="connsiteX3" fmla="*/ 4106797 w 4118657"/>
              <a:gd name="connsiteY3" fmla="*/ 2026113 h 3661435"/>
              <a:gd name="connsiteX4" fmla="*/ 3896366 w 4118657"/>
              <a:gd name="connsiteY4" fmla="*/ 2338748 h 3661435"/>
              <a:gd name="connsiteX5" fmla="*/ 2567671 w 4118657"/>
              <a:gd name="connsiteY5" fmla="*/ 3438986 h 3661435"/>
              <a:gd name="connsiteX6" fmla="*/ 2321167 w 4118657"/>
              <a:gd name="connsiteY6" fmla="*/ 3619352 h 3661435"/>
              <a:gd name="connsiteX7" fmla="*/ 2255036 w 4118657"/>
              <a:gd name="connsiteY7" fmla="*/ 3661435 h 3661435"/>
              <a:gd name="connsiteX8" fmla="*/ 2243012 w 4118657"/>
              <a:gd name="connsiteY8" fmla="*/ 3661435 h 3661435"/>
              <a:gd name="connsiteX9" fmla="*/ 2146817 w 4118657"/>
              <a:gd name="connsiteY9" fmla="*/ 3475059 h 3661435"/>
              <a:gd name="connsiteX10" fmla="*/ 2140801 w 4118657"/>
              <a:gd name="connsiteY10" fmla="*/ 3270644 h 3661435"/>
              <a:gd name="connsiteX11" fmla="*/ 2146817 w 4118657"/>
              <a:gd name="connsiteY11" fmla="*/ 2909911 h 3661435"/>
              <a:gd name="connsiteX12" fmla="*/ 2146817 w 4118657"/>
              <a:gd name="connsiteY12" fmla="*/ 2765618 h 3661435"/>
              <a:gd name="connsiteX13" fmla="*/ 0 w 4118657"/>
              <a:gd name="connsiteY13" fmla="*/ 2765618 h 3661435"/>
              <a:gd name="connsiteX14" fmla="*/ 0 w 4118657"/>
              <a:gd name="connsiteY14" fmla="*/ 893100 h 3661435"/>
              <a:gd name="connsiteX15" fmla="*/ 36528 w 4118657"/>
              <a:gd name="connsiteY15" fmla="*/ 889808 h 3661435"/>
              <a:gd name="connsiteX16" fmla="*/ 2212948 w 4118657"/>
              <a:gd name="connsiteY16" fmla="*/ 889808 h 3661435"/>
              <a:gd name="connsiteX17" fmla="*/ 2297119 w 4118657"/>
              <a:gd name="connsiteY17" fmla="*/ 12025 h 3661435"/>
              <a:gd name="connsiteX18" fmla="*/ 2303134 w 4118657"/>
              <a:gd name="connsiteY18" fmla="*/ 6009 h 3661435"/>
              <a:gd name="connsiteX19" fmla="*/ 2315158 w 4118657"/>
              <a:gd name="connsiteY19" fmla="*/ 0 h 366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18657" h="3661435">
                <a:moveTo>
                  <a:pt x="2315158" y="0"/>
                </a:moveTo>
                <a:lnTo>
                  <a:pt x="2321167" y="0"/>
                </a:lnTo>
                <a:cubicBezTo>
                  <a:pt x="2477485" y="0"/>
                  <a:pt x="3649869" y="1232501"/>
                  <a:pt x="3782138" y="1376794"/>
                </a:cubicBezTo>
                <a:cubicBezTo>
                  <a:pt x="3800171" y="1394834"/>
                  <a:pt x="4190968" y="1833722"/>
                  <a:pt x="4106797" y="2026113"/>
                </a:cubicBezTo>
                <a:cubicBezTo>
                  <a:pt x="4076733" y="2104275"/>
                  <a:pt x="3902382" y="2326724"/>
                  <a:pt x="3896366" y="2338748"/>
                </a:cubicBezTo>
                <a:cubicBezTo>
                  <a:pt x="3493551" y="2801692"/>
                  <a:pt x="2892331" y="3216531"/>
                  <a:pt x="2567671" y="3438986"/>
                </a:cubicBezTo>
                <a:cubicBezTo>
                  <a:pt x="2435403" y="3529166"/>
                  <a:pt x="2345216" y="3595304"/>
                  <a:pt x="2321167" y="3619352"/>
                </a:cubicBezTo>
                <a:cubicBezTo>
                  <a:pt x="2297119" y="3649410"/>
                  <a:pt x="2273070" y="3661435"/>
                  <a:pt x="2255036" y="3661435"/>
                </a:cubicBezTo>
                <a:cubicBezTo>
                  <a:pt x="2249021" y="3661435"/>
                  <a:pt x="2249021" y="3661435"/>
                  <a:pt x="2243012" y="3661435"/>
                </a:cubicBezTo>
                <a:cubicBezTo>
                  <a:pt x="2194914" y="3649410"/>
                  <a:pt x="2164850" y="3559230"/>
                  <a:pt x="2146817" y="3475059"/>
                </a:cubicBezTo>
                <a:cubicBezTo>
                  <a:pt x="2128777" y="3408922"/>
                  <a:pt x="2134792" y="3354815"/>
                  <a:pt x="2140801" y="3270644"/>
                </a:cubicBezTo>
                <a:cubicBezTo>
                  <a:pt x="2146817" y="3186473"/>
                  <a:pt x="2152826" y="3078253"/>
                  <a:pt x="2146817" y="2909911"/>
                </a:cubicBezTo>
                <a:cubicBezTo>
                  <a:pt x="2146817" y="2867823"/>
                  <a:pt x="2146817" y="2819725"/>
                  <a:pt x="2146817" y="2765618"/>
                </a:cubicBezTo>
                <a:lnTo>
                  <a:pt x="0" y="2765618"/>
                </a:lnTo>
                <a:lnTo>
                  <a:pt x="0" y="893100"/>
                </a:lnTo>
                <a:lnTo>
                  <a:pt x="36528" y="889808"/>
                </a:lnTo>
                <a:lnTo>
                  <a:pt x="2212948" y="889808"/>
                </a:lnTo>
                <a:cubicBezTo>
                  <a:pt x="2212948" y="162327"/>
                  <a:pt x="2273070" y="30058"/>
                  <a:pt x="2297119" y="12025"/>
                </a:cubicBezTo>
                <a:lnTo>
                  <a:pt x="2303134" y="6009"/>
                </a:lnTo>
                <a:cubicBezTo>
                  <a:pt x="2303134" y="6009"/>
                  <a:pt x="2309143" y="0"/>
                  <a:pt x="2315158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117BFFA-728A-45B4-855F-C65538E196D8}"/>
              </a:ext>
            </a:extLst>
          </p:cNvPr>
          <p:cNvSpPr/>
          <p:nvPr/>
        </p:nvSpPr>
        <p:spPr bwMode="ltGray">
          <a:xfrm>
            <a:off x="4252974" y="0"/>
            <a:ext cx="7564605" cy="6019800"/>
          </a:xfrm>
          <a:custGeom>
            <a:avLst/>
            <a:gdLst>
              <a:gd name="connsiteX0" fmla="*/ 49779 w 7564605"/>
              <a:gd name="connsiteY0" fmla="*/ 0 h 5823600"/>
              <a:gd name="connsiteX1" fmla="*/ 7531204 w 7564605"/>
              <a:gd name="connsiteY1" fmla="*/ 0 h 5823600"/>
              <a:gd name="connsiteX2" fmla="*/ 7531733 w 7564605"/>
              <a:gd name="connsiteY2" fmla="*/ 14515 h 5823600"/>
              <a:gd name="connsiteX3" fmla="*/ 7528259 w 7564605"/>
              <a:gd name="connsiteY3" fmla="*/ 318689 h 5823600"/>
              <a:gd name="connsiteX4" fmla="*/ 7544134 w 7564605"/>
              <a:gd name="connsiteY4" fmla="*/ 2096896 h 5823600"/>
              <a:gd name="connsiteX5" fmla="*/ 7560025 w 7564605"/>
              <a:gd name="connsiteY5" fmla="*/ 3437194 h 5823600"/>
              <a:gd name="connsiteX6" fmla="*/ 7560025 w 7564605"/>
              <a:gd name="connsiteY6" fmla="*/ 4366108 h 5823600"/>
              <a:gd name="connsiteX7" fmla="*/ 7512369 w 7564605"/>
              <a:gd name="connsiteY7" fmla="*/ 5520609 h 5823600"/>
              <a:gd name="connsiteX8" fmla="*/ 6972367 w 7564605"/>
              <a:gd name="connsiteY8" fmla="*/ 5732932 h 5823600"/>
              <a:gd name="connsiteX9" fmla="*/ 6416491 w 7564605"/>
              <a:gd name="connsiteY9" fmla="*/ 5746210 h 5823600"/>
              <a:gd name="connsiteX10" fmla="*/ 5844725 w 7564605"/>
              <a:gd name="connsiteY10" fmla="*/ 5812554 h 5823600"/>
              <a:gd name="connsiteX11" fmla="*/ 1556476 w 7564605"/>
              <a:gd name="connsiteY11" fmla="*/ 5759473 h 5823600"/>
              <a:gd name="connsiteX12" fmla="*/ 762356 w 7564605"/>
              <a:gd name="connsiteY12" fmla="*/ 5693129 h 5823600"/>
              <a:gd name="connsiteX13" fmla="*/ 127060 w 7564605"/>
              <a:gd name="connsiteY13" fmla="*/ 5401184 h 5823600"/>
              <a:gd name="connsiteX14" fmla="*/ 63530 w 7564605"/>
              <a:gd name="connsiteY14" fmla="*/ 4074164 h 5823600"/>
              <a:gd name="connsiteX15" fmla="*/ 31766 w 7564605"/>
              <a:gd name="connsiteY15" fmla="*/ 2083633 h 5823600"/>
              <a:gd name="connsiteX16" fmla="*/ 0 w 7564605"/>
              <a:gd name="connsiteY16" fmla="*/ 1420123 h 5823600"/>
              <a:gd name="connsiteX17" fmla="*/ 31766 w 7564605"/>
              <a:gd name="connsiteY17" fmla="*/ 385047 h 5823600"/>
              <a:gd name="connsiteX18" fmla="*/ 47640 w 7564605"/>
              <a:gd name="connsiteY18" fmla="*/ 53285 h 5823600"/>
              <a:gd name="connsiteX19" fmla="*/ 49066 w 7564605"/>
              <a:gd name="connsiteY19" fmla="*/ 10986 h 582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564605" h="5823600">
                <a:moveTo>
                  <a:pt x="49779" y="0"/>
                </a:moveTo>
                <a:lnTo>
                  <a:pt x="7531204" y="0"/>
                </a:lnTo>
                <a:lnTo>
                  <a:pt x="7531733" y="14515"/>
                </a:lnTo>
                <a:cubicBezTo>
                  <a:pt x="7532230" y="112174"/>
                  <a:pt x="7528259" y="215847"/>
                  <a:pt x="7528259" y="318689"/>
                </a:cubicBezTo>
                <a:cubicBezTo>
                  <a:pt x="7512369" y="915855"/>
                  <a:pt x="7575899" y="1499744"/>
                  <a:pt x="7544134" y="2096896"/>
                </a:cubicBezTo>
                <a:cubicBezTo>
                  <a:pt x="7528259" y="2534820"/>
                  <a:pt x="7575899" y="2999270"/>
                  <a:pt x="7560025" y="3437194"/>
                </a:cubicBezTo>
                <a:cubicBezTo>
                  <a:pt x="7544134" y="3742402"/>
                  <a:pt x="7575899" y="4060887"/>
                  <a:pt x="7560025" y="4366108"/>
                </a:cubicBezTo>
                <a:cubicBezTo>
                  <a:pt x="7544134" y="4671316"/>
                  <a:pt x="7575899" y="5122503"/>
                  <a:pt x="7512369" y="5520609"/>
                </a:cubicBezTo>
                <a:cubicBezTo>
                  <a:pt x="7480604" y="5679852"/>
                  <a:pt x="7194721" y="5706392"/>
                  <a:pt x="6972367" y="5732932"/>
                </a:cubicBezTo>
                <a:cubicBezTo>
                  <a:pt x="6845308" y="5746210"/>
                  <a:pt x="6607081" y="5719669"/>
                  <a:pt x="6416491" y="5746210"/>
                </a:cubicBezTo>
                <a:cubicBezTo>
                  <a:pt x="6273541" y="5772750"/>
                  <a:pt x="6003549" y="5812554"/>
                  <a:pt x="5844725" y="5812554"/>
                </a:cubicBezTo>
                <a:cubicBezTo>
                  <a:pt x="4224719" y="5852371"/>
                  <a:pt x="3430600" y="5772750"/>
                  <a:pt x="1556476" y="5759473"/>
                </a:cubicBezTo>
                <a:cubicBezTo>
                  <a:pt x="1381761" y="5759473"/>
                  <a:pt x="1143534" y="5759473"/>
                  <a:pt x="762356" y="5693129"/>
                </a:cubicBezTo>
                <a:cubicBezTo>
                  <a:pt x="412943" y="5640048"/>
                  <a:pt x="238228" y="5693129"/>
                  <a:pt x="127060" y="5401184"/>
                </a:cubicBezTo>
                <a:cubicBezTo>
                  <a:pt x="31766" y="5162321"/>
                  <a:pt x="79404" y="4379372"/>
                  <a:pt x="63530" y="4074164"/>
                </a:cubicBezTo>
                <a:cubicBezTo>
                  <a:pt x="31766" y="3384113"/>
                  <a:pt x="31766" y="2906386"/>
                  <a:pt x="31766" y="2083633"/>
                </a:cubicBezTo>
                <a:lnTo>
                  <a:pt x="0" y="1420123"/>
                </a:lnTo>
                <a:cubicBezTo>
                  <a:pt x="79404" y="1048557"/>
                  <a:pt x="-47655" y="769876"/>
                  <a:pt x="31766" y="385047"/>
                </a:cubicBezTo>
                <a:cubicBezTo>
                  <a:pt x="47640" y="252345"/>
                  <a:pt x="47640" y="265608"/>
                  <a:pt x="47640" y="53285"/>
                </a:cubicBezTo>
                <a:cubicBezTo>
                  <a:pt x="47640" y="43332"/>
                  <a:pt x="48136" y="28818"/>
                  <a:pt x="49066" y="1098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7EAB047-7709-4466-A961-418CD41D0E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81001" y="1555130"/>
            <a:ext cx="3111499" cy="921370"/>
          </a:xfrm>
        </p:spPr>
        <p:txBody>
          <a:bodyPr/>
          <a:lstStyle>
            <a:lvl1pPr>
              <a:defRPr sz="66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TITLE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8109F1-DB54-40AC-9EFE-BD170DCF93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EB1475D-EF5B-48A6-8CCB-3BD08F726926}" type="datetimeFigureOut">
              <a:rPr lang="en-US"/>
              <a:pPr/>
              <a:t>7/27/2021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58632F8-B1D4-42C3-A25F-51F06753F5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CD40013-3360-45D5-A8EF-FE748E712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BCEFFE7-67B4-45E7-A42F-DB170DD4AE2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730750" y="914400"/>
            <a:ext cx="6705600" cy="457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(change to numbered list on Home tab)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687999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0A67651-30FC-482C-8BD7-415FEAC5C2F3}"/>
              </a:ext>
            </a:extLst>
          </p:cNvPr>
          <p:cNvSpPr/>
          <p:nvPr/>
        </p:nvSpPr>
        <p:spPr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190329 h 6874379"/>
              <a:gd name="connsiteX3" fmla="*/ 12097817 w 12192000"/>
              <a:gd name="connsiteY3" fmla="*/ 160025 h 6874379"/>
              <a:gd name="connsiteX4" fmla="*/ 11807295 w 12192000"/>
              <a:gd name="connsiteY4" fmla="*/ 132559 h 6874379"/>
              <a:gd name="connsiteX5" fmla="*/ 11803273 w 12192000"/>
              <a:gd name="connsiteY5" fmla="*/ 132651 h 6874379"/>
              <a:gd name="connsiteX6" fmla="*/ 11801114 w 12192000"/>
              <a:gd name="connsiteY6" fmla="*/ 132559 h 6874379"/>
              <a:gd name="connsiteX7" fmla="*/ 9648247 w 12192000"/>
              <a:gd name="connsiteY7" fmla="*/ 283191 h 6874379"/>
              <a:gd name="connsiteX8" fmla="*/ 9289437 w 12192000"/>
              <a:gd name="connsiteY8" fmla="*/ 298139 h 6874379"/>
              <a:gd name="connsiteX9" fmla="*/ 8937897 w 12192000"/>
              <a:gd name="connsiteY9" fmla="*/ 297353 h 6874379"/>
              <a:gd name="connsiteX10" fmla="*/ 7958013 w 12192000"/>
              <a:gd name="connsiteY10" fmla="*/ 284263 h 6874379"/>
              <a:gd name="connsiteX11" fmla="*/ 7948375 w 12192000"/>
              <a:gd name="connsiteY11" fmla="*/ 284273 h 6874379"/>
              <a:gd name="connsiteX12" fmla="*/ 7947582 w 12192000"/>
              <a:gd name="connsiteY12" fmla="*/ 284263 h 6874379"/>
              <a:gd name="connsiteX13" fmla="*/ 5026488 w 12192000"/>
              <a:gd name="connsiteY13" fmla="*/ 324819 h 6874379"/>
              <a:gd name="connsiteX14" fmla="*/ 5003554 w 12192000"/>
              <a:gd name="connsiteY14" fmla="*/ 325295 h 6874379"/>
              <a:gd name="connsiteX15" fmla="*/ 4543566 w 12192000"/>
              <a:gd name="connsiteY15" fmla="*/ 331280 h 6874379"/>
              <a:gd name="connsiteX16" fmla="*/ 1280017 w 12192000"/>
              <a:gd name="connsiteY16" fmla="*/ 176856 h 6874379"/>
              <a:gd name="connsiteX17" fmla="*/ 405208 w 12192000"/>
              <a:gd name="connsiteY17" fmla="*/ 314184 h 6874379"/>
              <a:gd name="connsiteX18" fmla="*/ 282764 w 12192000"/>
              <a:gd name="connsiteY18" fmla="*/ 671391 h 6874379"/>
              <a:gd name="connsiteX19" fmla="*/ 248165 w 12192000"/>
              <a:gd name="connsiteY19" fmla="*/ 1871382 h 6874379"/>
              <a:gd name="connsiteX20" fmla="*/ 256012 w 12192000"/>
              <a:gd name="connsiteY20" fmla="*/ 2213101 h 6874379"/>
              <a:gd name="connsiteX21" fmla="*/ 252706 w 12192000"/>
              <a:gd name="connsiteY21" fmla="*/ 2453832 h 6874379"/>
              <a:gd name="connsiteX22" fmla="*/ 244400 w 12192000"/>
              <a:gd name="connsiteY22" fmla="*/ 3071384 h 6874379"/>
              <a:gd name="connsiteX23" fmla="*/ 177982 w 12192000"/>
              <a:gd name="connsiteY23" fmla="*/ 3854148 h 6874379"/>
              <a:gd name="connsiteX24" fmla="*/ 144773 w 12192000"/>
              <a:gd name="connsiteY24" fmla="*/ 6202469 h 6874379"/>
              <a:gd name="connsiteX25" fmla="*/ 676116 w 12192000"/>
              <a:gd name="connsiteY25" fmla="*/ 6710576 h 6874379"/>
              <a:gd name="connsiteX26" fmla="*/ 739810 w 12192000"/>
              <a:gd name="connsiteY26" fmla="*/ 6711571 h 6874379"/>
              <a:gd name="connsiteX27" fmla="*/ 742537 w 12192000"/>
              <a:gd name="connsiteY27" fmla="*/ 6711326 h 6874379"/>
              <a:gd name="connsiteX28" fmla="*/ 758188 w 12192000"/>
              <a:gd name="connsiteY28" fmla="*/ 6711571 h 6874379"/>
              <a:gd name="connsiteX29" fmla="*/ 1161699 w 12192000"/>
              <a:gd name="connsiteY29" fmla="*/ 6645433 h 6874379"/>
              <a:gd name="connsiteX30" fmla="*/ 1223129 w 12192000"/>
              <a:gd name="connsiteY30" fmla="*/ 6642040 h 6874379"/>
              <a:gd name="connsiteX31" fmla="*/ 1249749 w 12192000"/>
              <a:gd name="connsiteY31" fmla="*/ 6642246 h 6874379"/>
              <a:gd name="connsiteX32" fmla="*/ 2021087 w 12192000"/>
              <a:gd name="connsiteY32" fmla="*/ 6683110 h 6874379"/>
              <a:gd name="connsiteX33" fmla="*/ 7012994 w 12192000"/>
              <a:gd name="connsiteY33" fmla="*/ 6716069 h 6874379"/>
              <a:gd name="connsiteX34" fmla="*/ 7016698 w 12192000"/>
              <a:gd name="connsiteY34" fmla="*/ 6716018 h 6874379"/>
              <a:gd name="connsiteX35" fmla="*/ 7024455 w 12192000"/>
              <a:gd name="connsiteY35" fmla="*/ 6716069 h 6874379"/>
              <a:gd name="connsiteX36" fmla="*/ 7963164 w 12192000"/>
              <a:gd name="connsiteY36" fmla="*/ 6700185 h 6874379"/>
              <a:gd name="connsiteX37" fmla="*/ 8424990 w 12192000"/>
              <a:gd name="connsiteY37" fmla="*/ 6696610 h 6874379"/>
              <a:gd name="connsiteX38" fmla="*/ 8891818 w 12192000"/>
              <a:gd name="connsiteY38" fmla="*/ 6707289 h 6874379"/>
              <a:gd name="connsiteX39" fmla="*/ 11120508 w 12192000"/>
              <a:gd name="connsiteY39" fmla="*/ 6749147 h 6874379"/>
              <a:gd name="connsiteX40" fmla="*/ 11123244 w 12192000"/>
              <a:gd name="connsiteY40" fmla="*/ 6749138 h 6874379"/>
              <a:gd name="connsiteX41" fmla="*/ 11127440 w 12192000"/>
              <a:gd name="connsiteY41" fmla="*/ 6749147 h 6874379"/>
              <a:gd name="connsiteX42" fmla="*/ 11659021 w 12192000"/>
              <a:gd name="connsiteY42" fmla="*/ 6746289 h 6874379"/>
              <a:gd name="connsiteX43" fmla="*/ 12146815 w 12192000"/>
              <a:gd name="connsiteY43" fmla="*/ 6741361 h 6874379"/>
              <a:gd name="connsiteX44" fmla="*/ 12192000 w 12192000"/>
              <a:gd name="connsiteY44" fmla="*/ 6734754 h 6874379"/>
              <a:gd name="connsiteX45" fmla="*/ 12192000 w 12192000"/>
              <a:gd name="connsiteY45" fmla="*/ 6874379 h 6874379"/>
              <a:gd name="connsiteX46" fmla="*/ 0 w 12192000"/>
              <a:gd name="connsiteY46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190329"/>
                </a:lnTo>
                <a:lnTo>
                  <a:pt x="12097817" y="160025"/>
                </a:lnTo>
                <a:cubicBezTo>
                  <a:pt x="12015663" y="141142"/>
                  <a:pt x="11919254" y="132559"/>
                  <a:pt x="11807295" y="132559"/>
                </a:cubicBezTo>
                <a:lnTo>
                  <a:pt x="11803273" y="132651"/>
                </a:lnTo>
                <a:lnTo>
                  <a:pt x="11801114" y="132559"/>
                </a:lnTo>
                <a:cubicBezTo>
                  <a:pt x="11078819" y="132559"/>
                  <a:pt x="10365869" y="240705"/>
                  <a:pt x="9648247" y="283191"/>
                </a:cubicBezTo>
                <a:lnTo>
                  <a:pt x="9289437" y="298139"/>
                </a:lnTo>
                <a:lnTo>
                  <a:pt x="8937897" y="297353"/>
                </a:lnTo>
                <a:cubicBezTo>
                  <a:pt x="8610318" y="290487"/>
                  <a:pt x="8283777" y="286195"/>
                  <a:pt x="7958013" y="284263"/>
                </a:cubicBezTo>
                <a:lnTo>
                  <a:pt x="7948375" y="284273"/>
                </a:lnTo>
                <a:lnTo>
                  <a:pt x="7947582" y="284263"/>
                </a:lnTo>
                <a:cubicBezTo>
                  <a:pt x="6969212" y="278468"/>
                  <a:pt x="5997850" y="293915"/>
                  <a:pt x="5026488" y="324819"/>
                </a:cubicBezTo>
                <a:lnTo>
                  <a:pt x="5003554" y="325295"/>
                </a:lnTo>
                <a:lnTo>
                  <a:pt x="4543566" y="331280"/>
                </a:lnTo>
                <a:cubicBezTo>
                  <a:pt x="3349959" y="326969"/>
                  <a:pt x="1955605" y="198024"/>
                  <a:pt x="1280017" y="176856"/>
                </a:cubicBezTo>
                <a:cubicBezTo>
                  <a:pt x="615478" y="156034"/>
                  <a:pt x="571070" y="163116"/>
                  <a:pt x="405208" y="314184"/>
                </a:cubicBezTo>
                <a:cubicBezTo>
                  <a:pt x="322286" y="396581"/>
                  <a:pt x="299341" y="575254"/>
                  <a:pt x="282764" y="671391"/>
                </a:cubicBezTo>
                <a:cubicBezTo>
                  <a:pt x="241294" y="1090239"/>
                  <a:pt x="240583" y="1480809"/>
                  <a:pt x="248165" y="1871382"/>
                </a:cubicBezTo>
                <a:lnTo>
                  <a:pt x="256012" y="2213101"/>
                </a:lnTo>
                <a:lnTo>
                  <a:pt x="252706" y="2453832"/>
                </a:lnTo>
                <a:cubicBezTo>
                  <a:pt x="250630" y="2656821"/>
                  <a:pt x="248553" y="2861957"/>
                  <a:pt x="244400" y="3071384"/>
                </a:cubicBezTo>
                <a:cubicBezTo>
                  <a:pt x="244400" y="3277369"/>
                  <a:pt x="211191" y="3552026"/>
                  <a:pt x="177982" y="3854148"/>
                </a:cubicBezTo>
                <a:cubicBezTo>
                  <a:pt x="94968" y="4623186"/>
                  <a:pt x="177982" y="5419690"/>
                  <a:pt x="144773" y="6202469"/>
                </a:cubicBezTo>
                <a:cubicBezTo>
                  <a:pt x="128177" y="6477125"/>
                  <a:pt x="227804" y="6683110"/>
                  <a:pt x="676116" y="6710576"/>
                </a:cubicBezTo>
                <a:cubicBezTo>
                  <a:pt x="696872" y="6712294"/>
                  <a:pt x="718146" y="6712509"/>
                  <a:pt x="739810" y="6711571"/>
                </a:cubicBezTo>
                <a:lnTo>
                  <a:pt x="742537" y="6711326"/>
                </a:lnTo>
                <a:lnTo>
                  <a:pt x="758188" y="6711571"/>
                </a:lnTo>
                <a:cubicBezTo>
                  <a:pt x="888027" y="6705943"/>
                  <a:pt x="1031860" y="6658790"/>
                  <a:pt x="1161699" y="6645433"/>
                </a:cubicBezTo>
                <a:lnTo>
                  <a:pt x="1223129" y="6642040"/>
                </a:lnTo>
                <a:lnTo>
                  <a:pt x="1249749" y="6642246"/>
                </a:lnTo>
                <a:cubicBezTo>
                  <a:pt x="1426096" y="6645459"/>
                  <a:pt x="1113971" y="6671527"/>
                  <a:pt x="2021087" y="6683110"/>
                </a:cubicBezTo>
                <a:lnTo>
                  <a:pt x="7012994" y="6716069"/>
                </a:lnTo>
                <a:lnTo>
                  <a:pt x="7016698" y="6716018"/>
                </a:lnTo>
                <a:lnTo>
                  <a:pt x="7024455" y="6716069"/>
                </a:lnTo>
                <a:cubicBezTo>
                  <a:pt x="7337250" y="6714606"/>
                  <a:pt x="7650263" y="6705480"/>
                  <a:pt x="7963164" y="6700185"/>
                </a:cubicBezTo>
                <a:lnTo>
                  <a:pt x="8424990" y="6696610"/>
                </a:lnTo>
                <a:lnTo>
                  <a:pt x="8891818" y="6707289"/>
                </a:lnTo>
                <a:cubicBezTo>
                  <a:pt x="9645805" y="6740724"/>
                  <a:pt x="10498919" y="6749520"/>
                  <a:pt x="11120508" y="6749147"/>
                </a:cubicBezTo>
                <a:lnTo>
                  <a:pt x="11123244" y="6749138"/>
                </a:lnTo>
                <a:lnTo>
                  <a:pt x="11127440" y="6749147"/>
                </a:lnTo>
                <a:cubicBezTo>
                  <a:pt x="11334408" y="6749022"/>
                  <a:pt x="11515679" y="6747879"/>
                  <a:pt x="11659021" y="6746289"/>
                </a:cubicBezTo>
                <a:cubicBezTo>
                  <a:pt x="11945705" y="6743110"/>
                  <a:pt x="12070693" y="6747846"/>
                  <a:pt x="12146815" y="6741361"/>
                </a:cubicBezTo>
                <a:lnTo>
                  <a:pt x="12192000" y="6734754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58FEA80-7B9C-47B6-AB26-C483191299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F412722-E6BD-447B-8052-740133E9D4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7/27/2021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5511FD4-F314-401C-A0EF-CB4185315A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40098E-180C-438C-85EA-F6F1FB1B52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609F077-D81F-4729-9AC7-9C5410D45906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28651" y="1664702"/>
            <a:ext cx="1118235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Text Placeholder 53">
            <a:extLst>
              <a:ext uri="{FF2B5EF4-FFF2-40B4-BE49-F238E27FC236}">
                <a16:creationId xmlns:a16="http://schemas.microsoft.com/office/drawing/2014/main" id="{DCA8F8B7-60BD-4B53-A658-C77FA4FA67B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500" y="1086829"/>
            <a:ext cx="11182499" cy="29051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208117888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318214A-2D20-42DC-9E1E-5FE8646C4D6C}"/>
              </a:ext>
            </a:extLst>
          </p:cNvPr>
          <p:cNvSpPr/>
          <p:nvPr/>
        </p:nvSpPr>
        <p:spPr bwMode="ltGray"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341392 h 6874379"/>
              <a:gd name="connsiteX3" fmla="*/ 12134257 w 12192000"/>
              <a:gd name="connsiteY3" fmla="*/ 320479 h 6874379"/>
              <a:gd name="connsiteX4" fmla="*/ 11462617 w 12192000"/>
              <a:gd name="connsiteY4" fmla="*/ 234532 h 6874379"/>
              <a:gd name="connsiteX5" fmla="*/ 10560397 w 12192000"/>
              <a:gd name="connsiteY5" fmla="*/ 220643 h 6874379"/>
              <a:gd name="connsiteX6" fmla="*/ 9632386 w 12192000"/>
              <a:gd name="connsiteY6" fmla="*/ 151243 h 6874379"/>
              <a:gd name="connsiteX7" fmla="*/ 8274354 w 12192000"/>
              <a:gd name="connsiteY7" fmla="*/ 139710 h 6874379"/>
              <a:gd name="connsiteX8" fmla="*/ 2672303 w 12192000"/>
              <a:gd name="connsiteY8" fmla="*/ 206769 h 6874379"/>
              <a:gd name="connsiteX9" fmla="*/ 1383398 w 12192000"/>
              <a:gd name="connsiteY9" fmla="*/ 276170 h 6874379"/>
              <a:gd name="connsiteX10" fmla="*/ 352275 w 12192000"/>
              <a:gd name="connsiteY10" fmla="*/ 581565 h 6874379"/>
              <a:gd name="connsiteX11" fmla="*/ 249163 w 12192000"/>
              <a:gd name="connsiteY11" fmla="*/ 1969723 h 6874379"/>
              <a:gd name="connsiteX12" fmla="*/ 197606 w 12192000"/>
              <a:gd name="connsiteY12" fmla="*/ 4051960 h 6874379"/>
              <a:gd name="connsiteX13" fmla="*/ 146050 w 12192000"/>
              <a:gd name="connsiteY13" fmla="*/ 4746040 h 6874379"/>
              <a:gd name="connsiteX14" fmla="*/ 197606 w 12192000"/>
              <a:gd name="connsiteY14" fmla="*/ 5828803 h 6874379"/>
              <a:gd name="connsiteX15" fmla="*/ 223371 w 12192000"/>
              <a:gd name="connsiteY15" fmla="*/ 6175850 h 6874379"/>
              <a:gd name="connsiteX16" fmla="*/ 452464 w 12192000"/>
              <a:gd name="connsiteY16" fmla="*/ 6511675 h 6874379"/>
              <a:gd name="connsiteX17" fmla="*/ 5891167 w 12192000"/>
              <a:gd name="connsiteY17" fmla="*/ 6680936 h 6874379"/>
              <a:gd name="connsiteX18" fmla="*/ 9142589 w 12192000"/>
              <a:gd name="connsiteY18" fmla="*/ 6731113 h 6874379"/>
              <a:gd name="connsiteX19" fmla="*/ 12192000 w 12192000"/>
              <a:gd name="connsiteY19" fmla="*/ 6743126 h 6874379"/>
              <a:gd name="connsiteX20" fmla="*/ 12192000 w 12192000"/>
              <a:gd name="connsiteY20" fmla="*/ 6874379 h 6874379"/>
              <a:gd name="connsiteX21" fmla="*/ 0 w 12192000"/>
              <a:gd name="connsiteY21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341392"/>
                </a:lnTo>
                <a:lnTo>
                  <a:pt x="12134257" y="320479"/>
                </a:lnTo>
                <a:cubicBezTo>
                  <a:pt x="11954012" y="269236"/>
                  <a:pt x="11688175" y="251884"/>
                  <a:pt x="11462617" y="234532"/>
                </a:cubicBezTo>
                <a:cubicBezTo>
                  <a:pt x="11256392" y="220643"/>
                  <a:pt x="10869734" y="248407"/>
                  <a:pt x="10560397" y="220643"/>
                </a:cubicBezTo>
                <a:cubicBezTo>
                  <a:pt x="10328381" y="192880"/>
                  <a:pt x="9890167" y="151243"/>
                  <a:pt x="9632386" y="151243"/>
                </a:cubicBezTo>
                <a:cubicBezTo>
                  <a:pt x="9139380" y="143433"/>
                  <a:pt x="8693500" y="140016"/>
                  <a:pt x="8274354" y="139710"/>
                </a:cubicBezTo>
                <a:cubicBezTo>
                  <a:pt x="6458057" y="138384"/>
                  <a:pt x="5143777" y="195484"/>
                  <a:pt x="2672303" y="206769"/>
                </a:cubicBezTo>
                <a:cubicBezTo>
                  <a:pt x="2388730" y="206769"/>
                  <a:pt x="2002073" y="206769"/>
                  <a:pt x="1383398" y="276170"/>
                </a:cubicBezTo>
                <a:cubicBezTo>
                  <a:pt x="816280" y="331696"/>
                  <a:pt x="532708" y="276170"/>
                  <a:pt x="352275" y="581565"/>
                </a:cubicBezTo>
                <a:cubicBezTo>
                  <a:pt x="197606" y="831433"/>
                  <a:pt x="274927" y="1650454"/>
                  <a:pt x="249163" y="1969723"/>
                </a:cubicBezTo>
                <a:cubicBezTo>
                  <a:pt x="197606" y="2691565"/>
                  <a:pt x="197606" y="3191302"/>
                  <a:pt x="197606" y="4051960"/>
                </a:cubicBezTo>
                <a:lnTo>
                  <a:pt x="146050" y="4746040"/>
                </a:lnTo>
                <a:cubicBezTo>
                  <a:pt x="274927" y="5134724"/>
                  <a:pt x="68702" y="5426244"/>
                  <a:pt x="197606" y="5828803"/>
                </a:cubicBezTo>
                <a:cubicBezTo>
                  <a:pt x="223371" y="5967619"/>
                  <a:pt x="180908" y="6062043"/>
                  <a:pt x="223371" y="6175850"/>
                </a:cubicBezTo>
                <a:cubicBezTo>
                  <a:pt x="265834" y="6289657"/>
                  <a:pt x="263750" y="6295253"/>
                  <a:pt x="452464" y="6511675"/>
                </a:cubicBezTo>
                <a:cubicBezTo>
                  <a:pt x="1044048" y="6836264"/>
                  <a:pt x="4442832" y="6644370"/>
                  <a:pt x="5891167" y="6680936"/>
                </a:cubicBezTo>
                <a:cubicBezTo>
                  <a:pt x="7339503" y="6717501"/>
                  <a:pt x="8163022" y="6744988"/>
                  <a:pt x="9142589" y="6731113"/>
                </a:cubicBezTo>
                <a:lnTo>
                  <a:pt x="12192000" y="6743126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C1DE026-1211-4BB1-B4B5-C2260592AD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717AA9E-D108-4CE2-89FE-7BF9BE02BB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7/27/2021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3D5D3E2-25F9-4BB3-889E-54F2FFA42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FC1D393-2630-4AA7-9044-26C6B4663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9D2C6C6E-901A-4B8F-B000-D207C47F072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500" y="1086829"/>
            <a:ext cx="11182499" cy="29051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A18E98C8-CBF7-4423-80CA-BBA23E400588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628649" y="1664702"/>
            <a:ext cx="548640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Content Placeholder 10">
            <a:extLst>
              <a:ext uri="{FF2B5EF4-FFF2-40B4-BE49-F238E27FC236}">
                <a16:creationId xmlns:a16="http://schemas.microsoft.com/office/drawing/2014/main" id="{77318A40-5974-4778-8EA2-5CB8991B7CB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324599" y="1664702"/>
            <a:ext cx="548640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4330714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2EC308-A595-4731-81D6-E996B8DA199F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204747-4051-4C7A-B674-A1E64ACD02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t>7/27/2021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B6A6F-2612-48E0-B685-EE5FD0A1A4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B2BD39-0025-4E14-A207-974EC0FD8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t>‹#›</a:t>
            </a:fld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A593348-F93D-4FEF-A9B9-1AEA4A21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283709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7533635-B1C4-457F-B4C4-D0F7EFBF08C3}"/>
              </a:ext>
            </a:extLst>
          </p:cNvPr>
          <p:cNvSpPr/>
          <p:nvPr/>
        </p:nvSpPr>
        <p:spPr bwMode="ltGray">
          <a:xfrm>
            <a:off x="10462371" y="5974804"/>
            <a:ext cx="1585477" cy="883197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B813CEC-1B8A-4FB0-9276-0170AED9E3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994A90-D491-44FB-9802-5BF47DE84F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7/27/2021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07A821A-79DC-41C0-A300-2B368D9926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49FD507-7645-49CA-AA88-72717BAD31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B420C7EB-E753-4F7B-AEA6-BF83E3F3712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731530"/>
            <a:ext cx="114299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5A0AFF1-9E54-421B-AC34-EAFAF90112DD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BFDC3F4-CA3C-4FC2-92DD-3CADF498944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37DBEEE-CF7F-4D1F-849D-928BA82EC93B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B2F70EF-E943-4F09-9AF2-6BD9CAD5CB3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C3E69A-2B35-4A55-B991-C0C039AFB0CE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1AF4A2B-A30E-4897-8EDC-C99DE54C293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2DCAE65-6D6D-48D1-B28A-A058E3BC709E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5AFC10-7312-4BF8-A557-DA8678F962DA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F36A6C7-D0EE-46D0-A334-73B13AC9039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99400B-701C-434B-A9DF-407DAC516AB5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1B86A-33BB-46AB-8000-A26581AE547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6F0D372-8C1C-4BBA-8C19-5C5D50CB40D3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F4B029-DDF1-4096-896A-C4F8417BFF1E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3742297-9C6A-4599-8768-0BDB13B1FCE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253335F-845B-4DB3-A9A0-46D3B34CD5D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99992C4-BDD7-4BA0-95D9-C32B47D580A5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BA1C7DC-6309-4E4F-B5A5-1E32C5ABFC1A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248CF09-AD3B-4C85-B535-3B9F24457F3F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974E943-15A7-4D05-B2E8-5041FD49AFD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5FFAEB3-1B3E-4C78-9313-BD977A48C24D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13A6C2-7D68-4911-9BB2-76B931A0840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A0FC2E-1696-4E5D-8740-0173FEC0C9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A6C3BEF-B959-4A63-9972-3910916B1FB5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5A684EE-FC6F-42C2-A395-8D903D7DA553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A0438A-6980-45CF-B8F0-FB53943DAB08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FC20C9B-4BB9-46A9-9696-DAAC441E835C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19D53DE-A4DA-4AE7-BA92-608B7F6E88D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625ED8A-D3D4-4154-B0B3-EF43EBC3C6D3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B1C02FF-90CC-4831-BAE5-A86D10791FC1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82A0DB8-0ECB-4944-9468-4B85E60D809E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A4A0440-EB6E-4064-A01C-1781BC03A87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9007CFA-4CB6-4475-8DC1-AE2D8D31601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62B4178-3CD4-4F75-9B25-C23D707C377A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58B1006-CC1F-40DD-BD7B-99C832704287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3A64DEA-4098-4ADC-9CD1-9687FE43DC93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832BAE0-D017-4A44-B1FD-B27B15799420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5C4E59D-A8AD-4910-AF39-8DEEF44A00F1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1B5D9D-89FB-4D2F-A78D-73AF9AEC196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BFAFEDA-92A7-430B-864D-95B664E0537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4C54477-D660-4214-9D6F-AF9A7F0C3099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AB18A07-F054-4F36-97CA-4DBDC6B271F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D1E386E-E3EA-4515-B634-C0D94651C93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566A92-B6AE-4D30-A8A5-6CAEA783F9A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41BC387F-0885-43F6-85BD-C73BA9398781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81000" y="1384628"/>
            <a:ext cx="11430000" cy="463517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91181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6CF7A3-C01B-4858-95E5-B008688EC0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C0B5B2-035E-4875-9E0B-65D7693B97E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1001" y="914400"/>
            <a:ext cx="5610221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51C9F57-0475-48B8-B2C4-3C1B844EB79F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200774" y="914401"/>
            <a:ext cx="5610221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8D6859-D53D-4387-B548-092AE96646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7/27/2021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9800914-2B16-461D-99E1-47F2640247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110C2F-EFB2-4168-86BE-C3ABA04BA6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11652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081126-3DF6-4AE2-A8AE-6034E9AA39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DE021F4-C37C-4B7E-96F0-1DCC629673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7/27/2021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343FD06-8A80-436E-AAD0-0B4CC79FEF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54BFCC-9FE5-4526-91E6-920CEB6231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5AA6A50-CF51-470A-8339-2A98B229115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810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EC50042C-8E0C-40C9-A488-3584EFC873E7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2291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E85AC529-F215-45F0-A438-817CEBA3DFFA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0772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3286102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D82B1C-9D1C-470A-8DAC-872C6F3CE1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D815023-C126-4128-BC8F-1BB4CB113E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7/27/2021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CFFE3BA-31F8-4FB8-B78F-6C12DFB24A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CDE704-6759-4C07-BC57-03EACFFCB1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862285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182308-D8FD-4D2D-A4A4-0AB7B4261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5C24ADA-2B35-4506-BCFE-28F2ED617C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7/27/2021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2EABF83-04BE-4745-A7CD-9BF2974561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1FB1B30-07A6-4897-BFAA-775293B4C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Text Placeholder 53">
            <a:extLst>
              <a:ext uri="{FF2B5EF4-FFF2-40B4-BE49-F238E27FC236}">
                <a16:creationId xmlns:a16="http://schemas.microsoft.com/office/drawing/2014/main" id="{AC1DD188-8160-4400-A56B-985CF10D490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731530"/>
            <a:ext cx="114299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14966550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Full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2410F133-604A-4AC7-8A06-35B16808E8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459602" y="0"/>
            <a:ext cx="8732399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466344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3683E8B-89CE-4EF5-BBB9-62368C3820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660503"/>
            <a:ext cx="4389120" cy="2391042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99B91ED-E0FA-43C7-8B4E-31F9017845E6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609630" y="457200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9AB0108-0379-4A18-900E-6A61DF3018CE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2F77B2-9024-4ACC-A728-CA3AB71F5A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0BB7A39-4E40-4061-A76F-7B79D98B54EE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5441B9D-EA57-4F40-8DCE-CBEF348C3A0F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AE4E4D0-FF92-495C-9CD5-354ED8923672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4AF130-6E23-4412-BC70-EE04DCC1545D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ABE821-58B4-49BB-A652-52A61F3BD10D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0D66007-2868-471F-B969-3FB8E82DCC4E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6270846-6F4C-40AA-99D4-EF9934A7E399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703D0E3-2D30-4032-9E53-A7EB9F4BC9C3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FD40A0A-73C4-4955-9FF6-0EEB215FD392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904D811-319A-4186-8A59-457C07D35712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70FC748-AD59-44E9-9226-9F3F398D3C6A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7A6B2FE-A112-480D-A8E6-6ED513559C90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DBBC33B-5E76-47D0-9997-B175DC5CA88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F5FE826-C991-4781-9C3E-F5243696119B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FB7C3C-C9B9-4A7C-9802-BE61D791106C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E6058B8-6C4B-4DD3-9D56-2A32C09E480C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BDDCE3B-CBF0-46A0-95E3-BE2D1DB5CC39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A898F72-C445-4743-97BA-4379F1696CC7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C0A55B-CEB1-43A3-BD42-9118CCCC4997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B50D7FF-ABF7-48B0-B01A-BDAB3E56A59C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5498461-453E-4B01-AC09-28EB4FE30933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9CBDCEB-800E-4D28-B2C3-1A925BFB4697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C4C5D3-38A9-48A3-A737-2E1782DEC6C3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C67A3C2-5E36-485E-BD0C-74020928665D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ED642CE-A789-4786-8A92-D88EC62AC133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4386D89-2FDC-4706-8B37-36CF6ABF07FB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FE86223-C5DA-4CB7-B13B-0B51B75F54C4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23558B8-06E0-4621-852F-9D8F09A23F14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96A1217-0C47-4B68-B46A-6D7E7E1D3BBD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CAD3D5E-D368-4C1C-96EE-A63B27AC18E9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8589BCD-A0C1-497B-8D9B-7071336DC859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DFF6291-0096-416B-8932-CFAEE8C24CC3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F0A9BCD-4E63-42B7-9992-63F009834CC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45F9331-6EB0-4EF1-AF1B-D8101C2D5B8D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E7CE7BB-5D54-49B3-B53E-541559A726B8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0134D3C-A529-412E-B918-F35B50DB4607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06216BF-A380-4FA9-9B4A-C9DC258CCF12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3FA18A3-B765-448E-A96D-70ECA09B74C4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909F6E8-DEAA-40C5-A466-3C2C305FF26A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C730DF2-B7B8-470D-B166-19B7C7F51A75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Text Placeholder 53">
            <a:extLst>
              <a:ext uri="{FF2B5EF4-FFF2-40B4-BE49-F238E27FC236}">
                <a16:creationId xmlns:a16="http://schemas.microsoft.com/office/drawing/2014/main" id="{6C6F15D6-83AC-4099-9946-CE8B5A1B72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1333" y="4370504"/>
            <a:ext cx="438912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or Presenter Name</a:t>
            </a:r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59474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36DCD65-4054-4059-9788-175B50658E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t>7/27/2021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09CC7B-BD5E-4DEB-98F7-581E73AB0D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B1890A-9F5B-4D33-B25B-84BA80C938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2286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63F8DDC-ACF7-4A20-8541-378AD67A6BE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05999" y="5020104"/>
            <a:ext cx="2797175" cy="1837896"/>
          </a:xfrm>
          <a:custGeom>
            <a:avLst/>
            <a:gdLst>
              <a:gd name="connsiteX0" fmla="*/ 1477209 w 2797175"/>
              <a:gd name="connsiteY0" fmla="*/ 25 h 1837896"/>
              <a:gd name="connsiteX1" fmla="*/ 1754297 w 2797175"/>
              <a:gd name="connsiteY1" fmla="*/ 32364 h 1837896"/>
              <a:gd name="connsiteX2" fmla="*/ 2791755 w 2797175"/>
              <a:gd name="connsiteY2" fmla="*/ 1570484 h 1837896"/>
              <a:gd name="connsiteX3" fmla="*/ 2761264 w 2797175"/>
              <a:gd name="connsiteY3" fmla="*/ 1772753 h 1837896"/>
              <a:gd name="connsiteX4" fmla="*/ 2740822 w 2797175"/>
              <a:gd name="connsiteY4" fmla="*/ 1837896 h 1837896"/>
              <a:gd name="connsiteX5" fmla="*/ 40031 w 2797175"/>
              <a:gd name="connsiteY5" fmla="*/ 1837896 h 1837896"/>
              <a:gd name="connsiteX6" fmla="*/ 14140 w 2797175"/>
              <a:gd name="connsiteY6" fmla="*/ 1713596 h 1837896"/>
              <a:gd name="connsiteX7" fmla="*/ 35516 w 2797175"/>
              <a:gd name="connsiteY7" fmla="*/ 1142084 h 1837896"/>
              <a:gd name="connsiteX8" fmla="*/ 1477209 w 2797175"/>
              <a:gd name="connsiteY8" fmla="*/ 25 h 183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7175" h="1837896">
                <a:moveTo>
                  <a:pt x="1477209" y="25"/>
                </a:moveTo>
                <a:cubicBezTo>
                  <a:pt x="1570418" y="590"/>
                  <a:pt x="1663325" y="11074"/>
                  <a:pt x="1754297" y="32364"/>
                </a:cubicBezTo>
                <a:cubicBezTo>
                  <a:pt x="2456261" y="197531"/>
                  <a:pt x="2848534" y="884010"/>
                  <a:pt x="2791755" y="1570484"/>
                </a:cubicBezTo>
                <a:cubicBezTo>
                  <a:pt x="2786271" y="1641777"/>
                  <a:pt x="2775928" y="1709139"/>
                  <a:pt x="2761264" y="1772753"/>
                </a:cubicBezTo>
                <a:lnTo>
                  <a:pt x="2740822" y="1837896"/>
                </a:lnTo>
                <a:lnTo>
                  <a:pt x="40031" y="1837896"/>
                </a:lnTo>
                <a:lnTo>
                  <a:pt x="14140" y="1713596"/>
                </a:lnTo>
                <a:cubicBezTo>
                  <a:pt x="-15049" y="1510297"/>
                  <a:pt x="5355" y="1310638"/>
                  <a:pt x="35516" y="1142084"/>
                </a:cubicBezTo>
                <a:cubicBezTo>
                  <a:pt x="157459" y="478188"/>
                  <a:pt x="824742" y="-3925"/>
                  <a:pt x="1477209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0972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C2924F1-A0DC-49D4-96C4-A482D4DF75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9100" y="152400"/>
            <a:ext cx="7581902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A32D13B-5124-4E72-BA9F-FE8C6BFCC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7/27/2021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FA0BBFE-DFC3-45FF-B281-F9BC65C1B4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7E582E-199C-40D6-A654-4D49AF0C7D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7104F46-245D-486A-B90A-2D0951EDC20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229100" y="1383792"/>
            <a:ext cx="75819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EF7030FC-3432-442B-80CB-FA420E440C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29100" y="731530"/>
            <a:ext cx="75818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D6B7F4B-2B1B-4CC9-B4BE-A27597837E2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05996" y="1"/>
            <a:ext cx="2797176" cy="1905875"/>
          </a:xfrm>
          <a:custGeom>
            <a:avLst/>
            <a:gdLst>
              <a:gd name="connsiteX0" fmla="*/ 126450 w 2797176"/>
              <a:gd name="connsiteY0" fmla="*/ 0 h 1905875"/>
              <a:gd name="connsiteX1" fmla="*/ 2684933 w 2797176"/>
              <a:gd name="connsiteY1" fmla="*/ 0 h 1905875"/>
              <a:gd name="connsiteX2" fmla="*/ 2717681 w 2797176"/>
              <a:gd name="connsiteY2" fmla="*/ 86895 h 1905875"/>
              <a:gd name="connsiteX3" fmla="*/ 2791756 w 2797176"/>
              <a:gd name="connsiteY3" fmla="*/ 714556 h 1905875"/>
              <a:gd name="connsiteX4" fmla="*/ 1000720 w 2797176"/>
              <a:gd name="connsiteY4" fmla="*/ 1870727 h 1905875"/>
              <a:gd name="connsiteX5" fmla="*/ 35517 w 2797176"/>
              <a:gd name="connsiteY5" fmla="*/ 286156 h 1905875"/>
              <a:gd name="connsiteX6" fmla="*/ 119533 w 2797176"/>
              <a:gd name="connsiteY6" fmla="*/ 13646 h 190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176" h="1905875">
                <a:moveTo>
                  <a:pt x="126450" y="0"/>
                </a:moveTo>
                <a:lnTo>
                  <a:pt x="2684933" y="0"/>
                </a:lnTo>
                <a:lnTo>
                  <a:pt x="2717681" y="86895"/>
                </a:lnTo>
                <a:cubicBezTo>
                  <a:pt x="2783390" y="285509"/>
                  <a:pt x="2809500" y="500033"/>
                  <a:pt x="2791756" y="714556"/>
                </a:cubicBezTo>
                <a:cubicBezTo>
                  <a:pt x="2704013" y="1855245"/>
                  <a:pt x="1372347" y="1989443"/>
                  <a:pt x="1000720" y="1870727"/>
                </a:cubicBezTo>
                <a:cubicBezTo>
                  <a:pt x="-57390" y="1530069"/>
                  <a:pt x="-52226" y="776494"/>
                  <a:pt x="35517" y="286156"/>
                </a:cubicBezTo>
                <a:cubicBezTo>
                  <a:pt x="52937" y="191314"/>
                  <a:pt x="81487" y="100181"/>
                  <a:pt x="119533" y="13646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36576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F9C56AD-BDF6-4DD3-BCC6-F6A6E7ADA30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05996" y="2082136"/>
            <a:ext cx="2797176" cy="2761803"/>
          </a:xfrm>
          <a:custGeom>
            <a:avLst/>
            <a:gdLst>
              <a:gd name="connsiteX0" fmla="*/ 1477210 w 2797176"/>
              <a:gd name="connsiteY0" fmla="*/ 25 h 2761803"/>
              <a:gd name="connsiteX1" fmla="*/ 1754298 w 2797176"/>
              <a:gd name="connsiteY1" fmla="*/ 32364 h 2761803"/>
              <a:gd name="connsiteX2" fmla="*/ 2791756 w 2797176"/>
              <a:gd name="connsiteY2" fmla="*/ 1570484 h 2761803"/>
              <a:gd name="connsiteX3" fmla="*/ 1000720 w 2797176"/>
              <a:gd name="connsiteY3" fmla="*/ 2726655 h 2761803"/>
              <a:gd name="connsiteX4" fmla="*/ 35517 w 2797176"/>
              <a:gd name="connsiteY4" fmla="*/ 1142084 h 2761803"/>
              <a:gd name="connsiteX5" fmla="*/ 1477210 w 2797176"/>
              <a:gd name="connsiteY5" fmla="*/ 25 h 2761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7176" h="2761803">
                <a:moveTo>
                  <a:pt x="1477210" y="25"/>
                </a:moveTo>
                <a:cubicBezTo>
                  <a:pt x="1570419" y="589"/>
                  <a:pt x="1663326" y="11073"/>
                  <a:pt x="1754298" y="32364"/>
                </a:cubicBezTo>
                <a:cubicBezTo>
                  <a:pt x="2456262" y="197531"/>
                  <a:pt x="2848535" y="884010"/>
                  <a:pt x="2791756" y="1570484"/>
                </a:cubicBezTo>
                <a:cubicBezTo>
                  <a:pt x="2704013" y="2711173"/>
                  <a:pt x="1372347" y="2845371"/>
                  <a:pt x="1000720" y="2726655"/>
                </a:cubicBezTo>
                <a:cubicBezTo>
                  <a:pt x="-57390" y="2385997"/>
                  <a:pt x="-52226" y="1632422"/>
                  <a:pt x="35517" y="1142084"/>
                </a:cubicBezTo>
                <a:cubicBezTo>
                  <a:pt x="157460" y="478187"/>
                  <a:pt x="824743" y="-3925"/>
                  <a:pt x="1477210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73152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</p:spTree>
    <p:extLst>
      <p:ext uri="{BB962C8B-B14F-4D97-AF65-F5344CB8AC3E}">
        <p14:creationId xmlns:p14="http://schemas.microsoft.com/office/powerpoint/2010/main" val="278279245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rcle 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A2733906-1C03-4012-B214-1CE93389DA7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8AEA02C-1880-4C71-86A6-34ED8A6721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152400"/>
            <a:ext cx="5715002" cy="9017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20C5055-7E08-43F9-85F7-AF9A137CF041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096000" y="1383792"/>
            <a:ext cx="57150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0664496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quare 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73CA62-557B-4233-A280-B632FDE7EB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3477033-05D8-4136-947B-33FDFE0937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B1475D-EF5B-48A6-8CCB-3BD08F726926}" type="datetimeFigureOut">
              <a:rPr lang="en-US"/>
              <a:pPr/>
              <a:t>7/27/2021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4ABE26E-7618-4F78-8596-2A31C0BCE0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44B0F7D-C1BE-4FF4-8D9C-4EB1E8760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9CAA4CE7-2E79-487E-9FB0-5C7F0E926C2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81000" y="1383792"/>
            <a:ext cx="64008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734CE9CF-0E3B-470F-87D6-C69D18AB3E0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1" y="731530"/>
            <a:ext cx="6400799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11A1073-7FE1-4F7F-8031-C3C041EB8AF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986761" y="862564"/>
            <a:ext cx="4851030" cy="5081476"/>
          </a:xfrm>
          <a:custGeom>
            <a:avLst/>
            <a:gdLst>
              <a:gd name="connsiteX0" fmla="*/ 4603651 w 4851030"/>
              <a:gd name="connsiteY0" fmla="*/ 0 h 5081476"/>
              <a:gd name="connsiteX1" fmla="*/ 4827723 w 4851030"/>
              <a:gd name="connsiteY1" fmla="*/ 669963 h 5081476"/>
              <a:gd name="connsiteX2" fmla="*/ 4837903 w 4851030"/>
              <a:gd name="connsiteY2" fmla="*/ 2094980 h 5081476"/>
              <a:gd name="connsiteX3" fmla="*/ 4848093 w 4851030"/>
              <a:gd name="connsiteY3" fmla="*/ 3169064 h 5081476"/>
              <a:gd name="connsiteX4" fmla="*/ 4848093 w 4851030"/>
              <a:gd name="connsiteY4" fmla="*/ 3913475 h 5081476"/>
              <a:gd name="connsiteX5" fmla="*/ 4817532 w 4851030"/>
              <a:gd name="connsiteY5" fmla="*/ 4838667 h 5081476"/>
              <a:gd name="connsiteX6" fmla="*/ 4471241 w 4851030"/>
              <a:gd name="connsiteY6" fmla="*/ 5008818 h 5081476"/>
              <a:gd name="connsiteX7" fmla="*/ 4114767 w 4851030"/>
              <a:gd name="connsiteY7" fmla="*/ 5019457 h 5081476"/>
              <a:gd name="connsiteX8" fmla="*/ 3748105 w 4851030"/>
              <a:gd name="connsiteY8" fmla="*/ 5072624 h 5081476"/>
              <a:gd name="connsiteX9" fmla="*/ 998137 w 4851030"/>
              <a:gd name="connsiteY9" fmla="*/ 5030086 h 5081476"/>
              <a:gd name="connsiteX10" fmla="*/ 488884 w 4851030"/>
              <a:gd name="connsiteY10" fmla="*/ 4976920 h 5081476"/>
              <a:gd name="connsiteX11" fmla="*/ 81481 w 4851030"/>
              <a:gd name="connsiteY11" fmla="*/ 4742962 h 5081476"/>
              <a:gd name="connsiteX12" fmla="*/ 40741 w 4851030"/>
              <a:gd name="connsiteY12" fmla="*/ 3679517 h 5081476"/>
              <a:gd name="connsiteX13" fmla="*/ 20371 w 4851030"/>
              <a:gd name="connsiteY13" fmla="*/ 2084351 h 5081476"/>
              <a:gd name="connsiteX14" fmla="*/ 0 w 4851030"/>
              <a:gd name="connsiteY14" fmla="*/ 1552629 h 5081476"/>
              <a:gd name="connsiteX15" fmla="*/ 20371 w 4851030"/>
              <a:gd name="connsiteY15" fmla="*/ 723142 h 5081476"/>
              <a:gd name="connsiteX16" fmla="*/ 30551 w 4851030"/>
              <a:gd name="connsiteY16" fmla="*/ 457275 h 5081476"/>
              <a:gd name="connsiteX17" fmla="*/ 71291 w 4851030"/>
              <a:gd name="connsiteY17" fmla="*/ 74435 h 5081476"/>
              <a:gd name="connsiteX18" fmla="*/ 2261085 w 4851030"/>
              <a:gd name="connsiteY18" fmla="*/ 42537 h 5081476"/>
              <a:gd name="connsiteX19" fmla="*/ 3554584 w 4851030"/>
              <a:gd name="connsiteY19" fmla="*/ 31898 h 5081476"/>
              <a:gd name="connsiteX20" fmla="*/ 4603651 w 4851030"/>
              <a:gd name="connsiteY20" fmla="*/ 0 h 508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851030" h="5081476">
                <a:moveTo>
                  <a:pt x="4603651" y="0"/>
                </a:moveTo>
                <a:cubicBezTo>
                  <a:pt x="4868463" y="0"/>
                  <a:pt x="4827723" y="340302"/>
                  <a:pt x="4827723" y="669963"/>
                </a:cubicBezTo>
                <a:cubicBezTo>
                  <a:pt x="4817532" y="1148520"/>
                  <a:pt x="4858273" y="1616435"/>
                  <a:pt x="4837903" y="2094980"/>
                </a:cubicBezTo>
                <a:cubicBezTo>
                  <a:pt x="4827723" y="2445922"/>
                  <a:pt x="4858273" y="2818122"/>
                  <a:pt x="4848093" y="3169064"/>
                </a:cubicBezTo>
                <a:cubicBezTo>
                  <a:pt x="4837903" y="3413650"/>
                  <a:pt x="4858273" y="3668878"/>
                  <a:pt x="4848093" y="3913475"/>
                </a:cubicBezTo>
                <a:cubicBezTo>
                  <a:pt x="4837903" y="4158061"/>
                  <a:pt x="4858273" y="4519633"/>
                  <a:pt x="4817532" y="4838667"/>
                </a:cubicBezTo>
                <a:cubicBezTo>
                  <a:pt x="4797162" y="4966279"/>
                  <a:pt x="4613831" y="4987548"/>
                  <a:pt x="4471241" y="5008818"/>
                </a:cubicBezTo>
                <a:cubicBezTo>
                  <a:pt x="4389759" y="5019457"/>
                  <a:pt x="4236989" y="4998188"/>
                  <a:pt x="4114767" y="5019457"/>
                </a:cubicBezTo>
                <a:cubicBezTo>
                  <a:pt x="4023097" y="5040726"/>
                  <a:pt x="3849956" y="5072624"/>
                  <a:pt x="3748105" y="5072624"/>
                </a:cubicBezTo>
                <a:cubicBezTo>
                  <a:pt x="2709228" y="5104533"/>
                  <a:pt x="2199975" y="5040726"/>
                  <a:pt x="998137" y="5030086"/>
                </a:cubicBezTo>
                <a:cubicBezTo>
                  <a:pt x="886096" y="5030086"/>
                  <a:pt x="733325" y="5030086"/>
                  <a:pt x="488884" y="4976920"/>
                </a:cubicBezTo>
                <a:cubicBezTo>
                  <a:pt x="264812" y="4934382"/>
                  <a:pt x="152771" y="4976920"/>
                  <a:pt x="81481" y="4742962"/>
                </a:cubicBezTo>
                <a:cubicBezTo>
                  <a:pt x="20371" y="4551542"/>
                  <a:pt x="50920" y="3924104"/>
                  <a:pt x="40741" y="3679517"/>
                </a:cubicBezTo>
                <a:cubicBezTo>
                  <a:pt x="20371" y="3126526"/>
                  <a:pt x="20371" y="2743686"/>
                  <a:pt x="20371" y="2084351"/>
                </a:cubicBezTo>
                <a:lnTo>
                  <a:pt x="0" y="1552629"/>
                </a:lnTo>
                <a:cubicBezTo>
                  <a:pt x="50920" y="1254863"/>
                  <a:pt x="-30560" y="1031534"/>
                  <a:pt x="20371" y="723142"/>
                </a:cubicBezTo>
                <a:cubicBezTo>
                  <a:pt x="30551" y="616798"/>
                  <a:pt x="30551" y="627426"/>
                  <a:pt x="30551" y="457275"/>
                </a:cubicBezTo>
                <a:cubicBezTo>
                  <a:pt x="30551" y="393469"/>
                  <a:pt x="-31630" y="221930"/>
                  <a:pt x="71291" y="74435"/>
                </a:cubicBezTo>
                <a:cubicBezTo>
                  <a:pt x="358675" y="-52826"/>
                  <a:pt x="1476830" y="42537"/>
                  <a:pt x="2261085" y="42537"/>
                </a:cubicBezTo>
                <a:cubicBezTo>
                  <a:pt x="2658297" y="42537"/>
                  <a:pt x="3167551" y="21269"/>
                  <a:pt x="3554584" y="31898"/>
                </a:cubicBezTo>
                <a:cubicBezTo>
                  <a:pt x="3676805" y="42537"/>
                  <a:pt x="4481430" y="0"/>
                  <a:pt x="4603651" y="0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5544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</p:spTree>
    <p:extLst>
      <p:ext uri="{BB962C8B-B14F-4D97-AF65-F5344CB8AC3E}">
        <p14:creationId xmlns:p14="http://schemas.microsoft.com/office/powerpoint/2010/main" val="185421999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Circl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51952" y="5963196"/>
            <a:ext cx="1606316" cy="894804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A5EAFFDE-7D79-4F83-9864-FE3F4E8DFC8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2 h 6858000"/>
              <a:gd name="connsiteX3" fmla="*/ 7663103 w 12192000"/>
              <a:gd name="connsiteY3" fmla="*/ 2 h 6858000"/>
              <a:gd name="connsiteX4" fmla="*/ 7480204 w 12192000"/>
              <a:gd name="connsiteY4" fmla="*/ 153025 h 6858000"/>
              <a:gd name="connsiteX5" fmla="*/ 6428049 w 12192000"/>
              <a:gd name="connsiteY5" fmla="*/ 1989352 h 6858000"/>
              <a:gd name="connsiteX6" fmla="*/ 8885900 w 12192000"/>
              <a:gd name="connsiteY6" fmla="*/ 5978297 h 6858000"/>
              <a:gd name="connsiteX7" fmla="*/ 12154972 w 12192000"/>
              <a:gd name="connsiteY7" fmla="*/ 5329397 h 6858000"/>
              <a:gd name="connsiteX8" fmla="*/ 12192000 w 12192000"/>
              <a:gd name="connsiteY8" fmla="*/ 5302368 h 6858000"/>
              <a:gd name="connsiteX9" fmla="*/ 12192000 w 12192000"/>
              <a:gd name="connsiteY9" fmla="*/ 6858000 h 6858000"/>
              <a:gd name="connsiteX10" fmla="*/ 12047573 w 12192000"/>
              <a:gd name="connsiteY10" fmla="*/ 6858000 h 6858000"/>
              <a:gd name="connsiteX11" fmla="*/ 12047848 w 12192000"/>
              <a:gd name="connsiteY11" fmla="*/ 6720949 h 6858000"/>
              <a:gd name="connsiteX12" fmla="*/ 11458478 w 12192000"/>
              <a:gd name="connsiteY12" fmla="*/ 5993181 h 6858000"/>
              <a:gd name="connsiteX13" fmla="*/ 11301145 w 12192000"/>
              <a:gd name="connsiteY13" fmla="*/ 5974818 h 6858000"/>
              <a:gd name="connsiteX14" fmla="*/ 10482538 w 12192000"/>
              <a:gd name="connsiteY14" fmla="*/ 6623291 h 6858000"/>
              <a:gd name="connsiteX15" fmla="*/ 10462665 w 12192000"/>
              <a:gd name="connsiteY15" fmla="*/ 6854132 h 6858000"/>
              <a:gd name="connsiteX16" fmla="*/ 10463066 w 12192000"/>
              <a:gd name="connsiteY16" fmla="*/ 6858000 h 6858000"/>
              <a:gd name="connsiteX17" fmla="*/ 0 w 12192000"/>
              <a:gd name="connsiteY1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2"/>
                </a:lnTo>
                <a:lnTo>
                  <a:pt x="7663103" y="2"/>
                </a:lnTo>
                <a:lnTo>
                  <a:pt x="7480204" y="153025"/>
                </a:lnTo>
                <a:cubicBezTo>
                  <a:pt x="6949276" y="640885"/>
                  <a:pt x="6561130" y="1273092"/>
                  <a:pt x="6428049" y="1989352"/>
                </a:cubicBezTo>
                <a:cubicBezTo>
                  <a:pt x="6204615" y="3223711"/>
                  <a:pt x="6191465" y="5120738"/>
                  <a:pt x="8885900" y="5978297"/>
                </a:cubicBezTo>
                <a:cubicBezTo>
                  <a:pt x="9477360" y="6165081"/>
                  <a:pt x="11023781" y="6103162"/>
                  <a:pt x="12154972" y="5329397"/>
                </a:cubicBezTo>
                <a:lnTo>
                  <a:pt x="12192000" y="5302368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84556" y="909045"/>
            <a:ext cx="4626444" cy="84182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7185025" y="1981200"/>
            <a:ext cx="4625975" cy="29083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214713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Squar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42039" y="5952152"/>
            <a:ext cx="1626142" cy="905848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1992DD06-529E-413D-A391-D73017C8142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568889 w 12192000"/>
              <a:gd name="connsiteY0" fmla="*/ 372706 h 6858000"/>
              <a:gd name="connsiteX1" fmla="*/ 10371380 w 12192000"/>
              <a:gd name="connsiteY1" fmla="*/ 401205 h 6858000"/>
              <a:gd name="connsiteX2" fmla="*/ 8894854 w 12192000"/>
              <a:gd name="connsiteY2" fmla="*/ 410711 h 6858000"/>
              <a:gd name="connsiteX3" fmla="*/ 6395207 w 12192000"/>
              <a:gd name="connsiteY3" fmla="*/ 439209 h 6858000"/>
              <a:gd name="connsiteX4" fmla="*/ 6348702 w 12192000"/>
              <a:gd name="connsiteY4" fmla="*/ 781250 h 6858000"/>
              <a:gd name="connsiteX5" fmla="*/ 6337082 w 12192000"/>
              <a:gd name="connsiteY5" fmla="*/ 1018784 h 6858000"/>
              <a:gd name="connsiteX6" fmla="*/ 6313829 w 12192000"/>
              <a:gd name="connsiteY6" fmla="*/ 1759872 h 6858000"/>
              <a:gd name="connsiteX7" fmla="*/ 6337082 w 12192000"/>
              <a:gd name="connsiteY7" fmla="*/ 2234929 h 6858000"/>
              <a:gd name="connsiteX8" fmla="*/ 6360334 w 12192000"/>
              <a:gd name="connsiteY8" fmla="*/ 3660100 h 6858000"/>
              <a:gd name="connsiteX9" fmla="*/ 6406839 w 12192000"/>
              <a:gd name="connsiteY9" fmla="*/ 4610214 h 6858000"/>
              <a:gd name="connsiteX10" fmla="*/ 6871889 w 12192000"/>
              <a:gd name="connsiteY10" fmla="*/ 4819239 h 6858000"/>
              <a:gd name="connsiteX11" fmla="*/ 7453200 w 12192000"/>
              <a:gd name="connsiteY11" fmla="*/ 4866740 h 6858000"/>
              <a:gd name="connsiteX12" fmla="*/ 10592284 w 12192000"/>
              <a:gd name="connsiteY12" fmla="*/ 4904744 h 6858000"/>
              <a:gd name="connsiteX13" fmla="*/ 11010830 w 12192000"/>
              <a:gd name="connsiteY13" fmla="*/ 4857244 h 6858000"/>
              <a:gd name="connsiteX14" fmla="*/ 11417742 w 12192000"/>
              <a:gd name="connsiteY14" fmla="*/ 4847738 h 6858000"/>
              <a:gd name="connsiteX15" fmla="*/ 11813034 w 12192000"/>
              <a:gd name="connsiteY15" fmla="*/ 4695719 h 6858000"/>
              <a:gd name="connsiteX16" fmla="*/ 11847918 w 12192000"/>
              <a:gd name="connsiteY16" fmla="*/ 3869125 h 6858000"/>
              <a:gd name="connsiteX17" fmla="*/ 11847918 w 12192000"/>
              <a:gd name="connsiteY17" fmla="*/ 3204046 h 6858000"/>
              <a:gd name="connsiteX18" fmla="*/ 11836286 w 12192000"/>
              <a:gd name="connsiteY18" fmla="*/ 2244426 h 6858000"/>
              <a:gd name="connsiteX19" fmla="*/ 11824666 w 12192000"/>
              <a:gd name="connsiteY19" fmla="*/ 971273 h 6858000"/>
              <a:gd name="connsiteX20" fmla="*/ 11568889 w 12192000"/>
              <a:gd name="connsiteY20" fmla="*/ 372706 h 6858000"/>
              <a:gd name="connsiteX21" fmla="*/ 0 w 12192000"/>
              <a:gd name="connsiteY21" fmla="*/ 0 h 6858000"/>
              <a:gd name="connsiteX22" fmla="*/ 12192000 w 12192000"/>
              <a:gd name="connsiteY22" fmla="*/ 0 h 6858000"/>
              <a:gd name="connsiteX23" fmla="*/ 12192000 w 12192000"/>
              <a:gd name="connsiteY23" fmla="*/ 6858000 h 6858000"/>
              <a:gd name="connsiteX24" fmla="*/ 12047573 w 12192000"/>
              <a:gd name="connsiteY24" fmla="*/ 6858000 h 6858000"/>
              <a:gd name="connsiteX25" fmla="*/ 12047848 w 12192000"/>
              <a:gd name="connsiteY25" fmla="*/ 6720949 h 6858000"/>
              <a:gd name="connsiteX26" fmla="*/ 11458478 w 12192000"/>
              <a:gd name="connsiteY26" fmla="*/ 5993181 h 6858000"/>
              <a:gd name="connsiteX27" fmla="*/ 11301145 w 12192000"/>
              <a:gd name="connsiteY27" fmla="*/ 5974818 h 6858000"/>
              <a:gd name="connsiteX28" fmla="*/ 10482538 w 12192000"/>
              <a:gd name="connsiteY28" fmla="*/ 6623291 h 6858000"/>
              <a:gd name="connsiteX29" fmla="*/ 10462665 w 12192000"/>
              <a:gd name="connsiteY29" fmla="*/ 6854132 h 6858000"/>
              <a:gd name="connsiteX30" fmla="*/ 10463066 w 12192000"/>
              <a:gd name="connsiteY30" fmla="*/ 6858000 h 6858000"/>
              <a:gd name="connsiteX31" fmla="*/ 0 w 12192000"/>
              <a:gd name="connsiteY3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192000" h="6858000">
                <a:moveTo>
                  <a:pt x="11568889" y="372706"/>
                </a:moveTo>
                <a:cubicBezTo>
                  <a:pt x="11429374" y="372706"/>
                  <a:pt x="10510895" y="410711"/>
                  <a:pt x="10371380" y="401205"/>
                </a:cubicBezTo>
                <a:cubicBezTo>
                  <a:pt x="9929583" y="391708"/>
                  <a:pt x="9348271" y="410711"/>
                  <a:pt x="8894854" y="410711"/>
                </a:cubicBezTo>
                <a:cubicBezTo>
                  <a:pt x="7999628" y="410711"/>
                  <a:pt x="7150918" y="353704"/>
                  <a:pt x="6395207" y="439209"/>
                </a:cubicBezTo>
                <a:cubicBezTo>
                  <a:pt x="6371954" y="458211"/>
                  <a:pt x="6348702" y="724243"/>
                  <a:pt x="6348702" y="781250"/>
                </a:cubicBezTo>
                <a:cubicBezTo>
                  <a:pt x="6348702" y="933268"/>
                  <a:pt x="6348702" y="923772"/>
                  <a:pt x="6337082" y="1018784"/>
                </a:cubicBezTo>
                <a:cubicBezTo>
                  <a:pt x="6278944" y="1294312"/>
                  <a:pt x="6371954" y="1493841"/>
                  <a:pt x="6313829" y="1759872"/>
                </a:cubicBezTo>
                <a:lnTo>
                  <a:pt x="6337082" y="2234929"/>
                </a:lnTo>
                <a:cubicBezTo>
                  <a:pt x="6337082" y="2824000"/>
                  <a:pt x="6337082" y="3166041"/>
                  <a:pt x="6360334" y="3660100"/>
                </a:cubicBezTo>
                <a:cubicBezTo>
                  <a:pt x="6371954" y="3878621"/>
                  <a:pt x="6337082" y="4439194"/>
                  <a:pt x="6406839" y="4610214"/>
                </a:cubicBezTo>
                <a:cubicBezTo>
                  <a:pt x="6488217" y="4819239"/>
                  <a:pt x="6616111" y="4781235"/>
                  <a:pt x="6871889" y="4819239"/>
                </a:cubicBezTo>
                <a:cubicBezTo>
                  <a:pt x="7150918" y="4866740"/>
                  <a:pt x="7325306" y="4866740"/>
                  <a:pt x="7453200" y="4866740"/>
                </a:cubicBezTo>
                <a:cubicBezTo>
                  <a:pt x="8825096" y="4876246"/>
                  <a:pt x="9406408" y="4933253"/>
                  <a:pt x="10592284" y="4904744"/>
                </a:cubicBezTo>
                <a:cubicBezTo>
                  <a:pt x="10708547" y="4904744"/>
                  <a:pt x="10906187" y="4876246"/>
                  <a:pt x="11010830" y="4857244"/>
                </a:cubicBezTo>
                <a:cubicBezTo>
                  <a:pt x="11150344" y="4838242"/>
                  <a:pt x="11324732" y="4857244"/>
                  <a:pt x="11417742" y="4847738"/>
                </a:cubicBezTo>
                <a:cubicBezTo>
                  <a:pt x="11580509" y="4828735"/>
                  <a:pt x="11789781" y="4809733"/>
                  <a:pt x="11813034" y="4695719"/>
                </a:cubicBezTo>
                <a:cubicBezTo>
                  <a:pt x="11859538" y="4410685"/>
                  <a:pt x="11836286" y="4087646"/>
                  <a:pt x="11847918" y="3869125"/>
                </a:cubicBezTo>
                <a:cubicBezTo>
                  <a:pt x="11859538" y="3650594"/>
                  <a:pt x="11836286" y="3422567"/>
                  <a:pt x="11847918" y="3204046"/>
                </a:cubicBezTo>
                <a:cubicBezTo>
                  <a:pt x="11859538" y="2890503"/>
                  <a:pt x="11824666" y="2557968"/>
                  <a:pt x="11836286" y="2244426"/>
                </a:cubicBezTo>
                <a:cubicBezTo>
                  <a:pt x="11859538" y="1816879"/>
                  <a:pt x="11813034" y="1398829"/>
                  <a:pt x="11824666" y="971273"/>
                </a:cubicBezTo>
                <a:cubicBezTo>
                  <a:pt x="11824666" y="676743"/>
                  <a:pt x="11871171" y="372706"/>
                  <a:pt x="11568889" y="372706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38914" y="656717"/>
            <a:ext cx="5065253" cy="939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6538914" y="1860550"/>
            <a:ext cx="5065254" cy="268605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2848945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fram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B31FDED-D159-4F4F-8CA3-B83301DF537B}"/>
              </a:ext>
            </a:extLst>
          </p:cNvPr>
          <p:cNvSpPr/>
          <p:nvPr/>
        </p:nvSpPr>
        <p:spPr bwMode="ltGray">
          <a:xfrm>
            <a:off x="10441275" y="5951300"/>
            <a:ext cx="1627670" cy="906700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1" name="Picture Placeholder 50">
            <a:extLst>
              <a:ext uri="{FF2B5EF4-FFF2-40B4-BE49-F238E27FC236}">
                <a16:creationId xmlns:a16="http://schemas.microsoft.com/office/drawing/2014/main" id="{9A604104-23C8-45DB-B8E5-CC8FD54A77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12047573 w 12192000"/>
              <a:gd name="connsiteY3" fmla="*/ 6858000 h 6858000"/>
              <a:gd name="connsiteX4" fmla="*/ 12047848 w 12192000"/>
              <a:gd name="connsiteY4" fmla="*/ 6720949 h 6858000"/>
              <a:gd name="connsiteX5" fmla="*/ 11458478 w 12192000"/>
              <a:gd name="connsiteY5" fmla="*/ 5993181 h 6858000"/>
              <a:gd name="connsiteX6" fmla="*/ 11301145 w 12192000"/>
              <a:gd name="connsiteY6" fmla="*/ 5974818 h 6858000"/>
              <a:gd name="connsiteX7" fmla="*/ 10482538 w 12192000"/>
              <a:gd name="connsiteY7" fmla="*/ 6623291 h 6858000"/>
              <a:gd name="connsiteX8" fmla="*/ 10462665 w 12192000"/>
              <a:gd name="connsiteY8" fmla="*/ 6854132 h 6858000"/>
              <a:gd name="connsiteX9" fmla="*/ 10463066 w 12192000"/>
              <a:gd name="connsiteY9" fmla="*/ 6858000 h 6858000"/>
              <a:gd name="connsiteX10" fmla="*/ 0 w 12192000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3657600" tIns="0" r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975EE0-AD02-4365-B012-AEF1EB027E1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E98E784-FC01-4610-B058-2CCB322671BA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FF2B29D-E74D-4303-BB3A-2284D731A034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D16FEA-B5DB-4F05-ABCB-F67FBB3F290E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3DE2517-FFDB-44E3-991E-865C415B8826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56F7D03-AC74-4987-8247-B58A990351E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BEEF49-1973-43EE-ABD4-7E037813A7B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DB7EADA-FB78-4FA9-9520-D83E0D8F84CD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48CB4A2-0C87-47C9-8C4B-B9BA3E2C90BC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2D2D5C1-4179-4736-BA45-C19AC8497060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8B32661-72D5-4F04-ACE1-EC30AB0CDE8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A331478-F85F-4D3E-A6DA-5647BA14CD3D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8068D5-9178-44A0-AAEB-6F35EED63A67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E3593E3-C1E4-4BBB-8B41-202BB57C5F6D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BB18E18-DA27-4B34-9C93-966E6D88235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499867C-A199-4323-96E0-4E372C32987F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5424D8-84CB-4710-93EA-67FB2CF29EAF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DDB42FA-72B7-4EC6-8731-88363F1EC79A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78809C4-0D47-4B10-9CB8-45403FAB078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8D60CB4-24EE-4286-B104-B1E7780F25F7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C807290-9044-47A7-90E1-CA3E462987B6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4258D2-EA42-49C8-AB37-BBF96FAEA58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AE1932C-E9CE-473B-AC83-46E902037AB3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D230A14-0748-4725-BC9F-A79515DCCFDB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00DD94-854F-4950-9148-B594259CA291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80C20D3-903A-4021-AA27-6ABEDC98B36B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2B49219-FA68-4BFE-A6FB-19D2B0D4C1FF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B3E68FC-F99A-473C-A1B9-AA803E7F6CFB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74323F7-3F56-422F-B8F9-319B4269C514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6AB36C-2BB9-458F-9B65-F616640B5697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7CD6E50-E0F0-4933-B850-6730D417353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771C143-A1F3-4138-9AAE-B59B0482EED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7BD61EB-293E-42B3-9B29-34C68BECB4A0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5E6D875-3902-4C5B-BBC1-7ADBFCB34A9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8EECE7A-152F-483E-BC66-3DB3F1A6A039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9998B0-FBE4-4736-A71B-DC348C340448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6B1EBFD-5AF9-4242-8571-9084369DA914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CE59F3-2EE9-4012-9B0E-5DB4FD2A2FEB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787845E-4C98-468A-9220-DFECC42D7793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01B5A5D-AC20-4D4A-B5F5-61EADCE4E37B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BB7AA59-7E0F-4BB4-B767-0A6C688AD926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208AE6F-C8BE-4B86-B1BE-7988067A1FC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BE78E02-CB57-4CB4-BB07-0110782AEE7D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2" name="Title 51">
            <a:extLst>
              <a:ext uri="{FF2B5EF4-FFF2-40B4-BE49-F238E27FC236}">
                <a16:creationId xmlns:a16="http://schemas.microsoft.com/office/drawing/2014/main" id="{A2A18BD8-58F2-477C-8542-F5233F2756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599" y="457200"/>
            <a:ext cx="5950857" cy="1904999"/>
          </a:xfrm>
        </p:spPr>
        <p:txBody>
          <a:bodyPr/>
          <a:lstStyle>
            <a:lvl1pPr>
              <a:lnSpc>
                <a:spcPct val="82000"/>
              </a:lnSpc>
              <a:defRPr sz="6000"/>
            </a:lvl1pPr>
          </a:lstStyle>
          <a:p>
            <a:r>
              <a:rPr lang="en-US"/>
              <a:t>Click to add title</a:t>
            </a:r>
          </a:p>
        </p:txBody>
      </p:sp>
    </p:spTree>
    <p:extLst>
      <p:ext uri="{BB962C8B-B14F-4D97-AF65-F5344CB8AC3E}">
        <p14:creationId xmlns:p14="http://schemas.microsoft.com/office/powerpoint/2010/main" val="44352160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ose Statement Purpl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AE889-7B80-4DAF-BFF1-2CAC896A364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8400" y="914400"/>
            <a:ext cx="7315200" cy="2174793"/>
          </a:xfrm>
        </p:spPr>
        <p:txBody>
          <a:bodyPr/>
          <a:lstStyle>
            <a:lvl1pPr algn="ctr">
              <a:defRPr sz="8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ADD title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71F4C7A-D51B-409D-B308-C00E68C12219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4953000" y="5133162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62DCCC1-7C34-4D1F-92D6-D0FF7F1B2A08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B13D148-83B4-497C-BE6D-DB88AFAE19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906698-4C68-4028-AC80-CD35DAA2E8F3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AA08F4D-A063-49F1-9F3A-664ECBD5F559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708B89-C029-4E8F-90DC-F57AF9480A68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DDD9D23-0A6F-4E21-A479-DEAE1945838C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724715-0A45-4BE3-A597-2830FDE28465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3EB291-8728-49FA-9E36-DE65910405B8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3A2B5F-9AD4-4AAF-AD5C-3745453610BF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29DE044-2228-4555-82E1-80DD994AA315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7F92585-5CB0-465E-966D-B7CD61BB094D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2EF953C-F1A9-48A1-8B50-74DC119D4014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8FBF042-8DD5-4B32-9D19-E3D2DA0CDCC4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95AAF35-711C-45B3-8B74-63476C9F4CA3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13AA7EB-514D-4A09-BD66-80053F00347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B6801FA-EDF1-44B7-B74A-D233D1901FB2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B2E6C61-DDF2-47D9-8A25-89BB69487158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F9C6F1-437C-49ED-BDB4-BFA7F469DBE7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80F842-8843-4ECD-BDE7-3CD6D542F555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814236-BEAA-4CFC-B101-3AEF7AA8B77B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D7C96E-27D1-4907-930F-0FBC0B6CF852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7858C7E-AF70-4F67-B2E8-5ADA3F580674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C38C734-4415-4F9B-B96B-AE7393B02692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BCC10D7-F9B5-4884-95E0-76FFA954D306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3432CC-EC60-49E1-82E4-7E2CBE3EE40A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96C76B7-245D-481E-B35F-7C1ECEB9548A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8338E1C-6445-4350-AB97-162B440CB474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20C9512-69D6-40AE-A46C-46C7A8C18D0E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6824091-EA77-4290-B5D8-D9ABB8E8F443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1747A0A-4A0D-474C-A3A8-8C14A8B72D4D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5536A8A-2076-4C05-9C5C-7E9AD95BA4CB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9620A82-35FD-44A4-8994-CE526DA47B24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6D7F20F-A650-4743-9FC0-A2573AB641DE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BE3A4A-2817-40F0-9829-E5E0844F1DDF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1994F37-B45E-48F6-A426-16BA0C3A061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27A624-42CC-4E96-BDC2-D7800A80C6A5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EB8DCA6-2948-47B4-BC21-51F554D02642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87E6C4C-5076-4CC1-8A31-4708BB874E99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5A557F2-2B51-4A94-8BAD-38C184786E6F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1CD0877-E703-46CC-91C2-0B64DCDDC22E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D27D3A3-0135-48AE-8310-53F0B4338891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3100DEA-196D-4FF4-B6C0-73F96315C0B0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Text Placeholder 53">
            <a:extLst>
              <a:ext uri="{FF2B5EF4-FFF2-40B4-BE49-F238E27FC236}">
                <a16:creationId xmlns:a16="http://schemas.microsoft.com/office/drawing/2014/main" id="{5B8EF472-40A4-439A-B62A-2B3D53CEFD5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438400" y="3422650"/>
            <a:ext cx="7315200" cy="640080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912879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8BD37D-F050-4443-A487-60726AD46F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884B931-F05F-4E7D-B4A8-15A4ABE7DE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E0D7A9-D51E-4346-B207-B8159C3E19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7/27/2021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A6C9F8-2065-4458-BCFA-8C9ECE20BB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6B46DC-8DF4-4C60-9170-18A1563C49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50312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1DA1F28-9C93-4336-8693-7CB6A06B6BA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0655300" y="457200"/>
            <a:ext cx="1155700" cy="5562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ECB423A-9022-4A15-B482-E98FE360EDA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381000" y="457200"/>
            <a:ext cx="10033000" cy="55626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132CDD-31EE-4AA1-8BDA-B32EF54071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FEB38-5A4E-45E5-A640-26D00BC1F3AB}" type="datetimeFigureOut">
              <a:rPr lang="en-US"/>
              <a:t>7/27/2021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3E4C41-B1D2-4534-9A0D-8BA94B6B8F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A2C4A0-B694-46FC-BC70-9DD74904A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94041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ircle Pictur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6D84BC-9F4C-46D1-BCFD-02C11A706D43}"/>
              </a:ext>
            </a:extLst>
          </p:cNvPr>
          <p:cNvGrpSpPr>
            <a:grpSpLocks noChangeAspect="1"/>
          </p:cNvGrpSpPr>
          <p:nvPr/>
        </p:nvGrpSpPr>
        <p:grpSpPr>
          <a:xfrm>
            <a:off x="9544152" y="5543531"/>
            <a:ext cx="2286000" cy="880288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72DA5A-B0A1-4433-AF19-58D29499701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0AB75D-54FA-4127-838D-A2CDC911B64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3C4E44-0B9D-4D7D-A72A-E10AA3E25788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17AEE1-933D-430A-938B-044F9EEF7E0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198EB9-1147-497F-9629-D2024154822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89DA5D-3FDF-41B6-8FEC-3BAA766E6DD2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7AA4C2C-CCD9-4698-B061-F47DE3A46C8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99E50A-6EE7-43FA-8BC5-A3FC97DE7DC4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B6D96F-3061-42BC-92D0-1BF63F8246F4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E90DD0-D326-4354-B19D-6B25CA8E122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C8EBEE1-EF8C-4C52-8690-44C2ACEA5D7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0406D85-B240-4DDD-A872-237D9A7B604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4692158-F77E-4CC1-B129-4C7D59571AE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135833-3309-460C-8E4A-15D74B05AF6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215576-30F2-4AAD-8485-216D0761A724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7F4014-0506-40C3-9D6E-9D29B34F6404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ECD138-51CC-425A-86A7-D780954B759C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72872F-0F50-4B3B-9CEE-35C229AA0CF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A581DD-06BD-44EA-9E2D-8FB253851F92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E29341-2391-4754-93F4-DE7EF2D3370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B7127F-7A53-40C2-B41D-3D96503E3CC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4B5140-BD02-4841-AF70-6D377E4DF2E9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C21D7B-C520-4401-BFFD-43EA75B9B3F0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9B60B4-35FC-49B0-906A-7C704B6B94BA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0272F-F181-4670-9AB4-62C5CF01BC3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128CAF-7E33-41B3-941E-1DA081A62D0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35D844-DD99-4858-9C8F-7E64319ECEC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B50CFE-2A9A-43B6-BAED-D4D319AF496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3220ED-525E-42D0-945D-DABC984A9613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F9C0273-E1F4-49D7-992B-B560253BF39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3ECA97-B97C-4583-903C-CA4913633E3F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E45CBE-6678-447C-B516-5E394D02935C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91440AF-BE0A-4FCF-8580-12C0D6978EDB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24A636-A433-4E44-BCE1-4D747AEE8B2B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039864-996D-45FB-8953-B06D02EC1B41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252413E-95D4-436B-9CDD-1C43CDFDF645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88C5136-65D1-40F1-A383-12AEB2FDD611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24F851-AB55-47D5-B0E8-62214C52C678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00ABB2F-82B3-4313-9667-9D4CAE736D8E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F1535FC-5A93-427B-B4B5-A62EC2FC69C2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8832EF-632C-43A0-AFE1-06D043A20CAF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2BE12F-3FBC-4635-99C7-4788DC937AE2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5452304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711320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51215" y="518653"/>
            <a:ext cx="8493867" cy="485335"/>
          </a:xfrm>
          <a:prstGeom prst="rect">
            <a:avLst/>
          </a:prstGeom>
        </p:spPr>
        <p:txBody>
          <a:bodyPr/>
          <a:lstStyle>
            <a:lvl1pPr>
              <a:defRPr sz="2700" baseline="0">
                <a:solidFill>
                  <a:srgbClr val="E18719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BCD2B53-A30F-4FC9-9906-880BE98B04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8296" t="73125"/>
          <a:stretch/>
        </p:blipFill>
        <p:spPr>
          <a:xfrm>
            <a:off x="1" y="0"/>
            <a:ext cx="3976425" cy="1436984"/>
          </a:xfrm>
          <a:prstGeom prst="rect">
            <a:avLst/>
          </a:prstGeom>
        </p:spPr>
      </p:pic>
      <p:sp>
        <p:nvSpPr>
          <p:cNvPr id="7" name="Free Form 97">
            <a:extLst>
              <a:ext uri="{FF2B5EF4-FFF2-40B4-BE49-F238E27FC236}">
                <a16:creationId xmlns:a16="http://schemas.microsoft.com/office/drawing/2014/main" id="{C3405FB7-4A51-4439-B64A-459E1F1BC15B}"/>
              </a:ext>
            </a:extLst>
          </p:cNvPr>
          <p:cNvSpPr/>
          <p:nvPr userDrawn="1"/>
        </p:nvSpPr>
        <p:spPr>
          <a:xfrm>
            <a:off x="2043015" y="1209728"/>
            <a:ext cx="10241280" cy="64008"/>
          </a:xfrm>
          <a:custGeom>
            <a:avLst/>
            <a:gdLst/>
            <a:ahLst/>
            <a:cxnLst/>
            <a:rect l="0" t="0" r="0" b="0"/>
            <a:pathLst>
              <a:path w="8732704" h="216115">
                <a:moveTo>
                  <a:pt x="8732704" y="68302"/>
                </a:moveTo>
                <a:cubicBezTo>
                  <a:pt x="8732704" y="56280"/>
                  <a:pt x="8713647" y="47444"/>
                  <a:pt x="8679457" y="47428"/>
                </a:cubicBezTo>
                <a:cubicBezTo>
                  <a:pt x="5940644" y="45781"/>
                  <a:pt x="3072661" y="0"/>
                  <a:pt x="335880" y="33943"/>
                </a:cubicBezTo>
                <a:cubicBezTo>
                  <a:pt x="251906" y="33943"/>
                  <a:pt x="0" y="68056"/>
                  <a:pt x="0" y="102662"/>
                </a:cubicBezTo>
                <a:cubicBezTo>
                  <a:pt x="0" y="216115"/>
                  <a:pt x="839693" y="137021"/>
                  <a:pt x="1259532" y="137021"/>
                </a:cubicBezTo>
                <a:cubicBezTo>
                  <a:pt x="1931277" y="102662"/>
                  <a:pt x="2603022" y="102662"/>
                  <a:pt x="3274768" y="102662"/>
                </a:cubicBezTo>
                <a:cubicBezTo>
                  <a:pt x="5038097" y="171380"/>
                  <a:pt x="6717468" y="137021"/>
                  <a:pt x="8480813" y="137021"/>
                </a:cubicBezTo>
                <a:cubicBezTo>
                  <a:pt x="8564772" y="137021"/>
                  <a:pt x="8732704" y="137021"/>
                  <a:pt x="8732704" y="68302"/>
                </a:cubicBezTo>
                <a:close/>
              </a:path>
            </a:pathLst>
          </a:custGeom>
          <a:solidFill>
            <a:srgbClr val="4F206F">
              <a:alpha val="100000"/>
            </a:srgbClr>
          </a:solidFill>
          <a:ln w="12700" cap="flat" cmpd="sng">
            <a:noFill/>
            <a:prstDash val="solid"/>
            <a:miter lim="800000"/>
          </a:ln>
        </p:spPr>
        <p:txBody>
          <a:bodyPr anchor="ctr">
            <a:spAutoFit/>
          </a:bodyPr>
          <a:lstStyle/>
          <a:p>
            <a:pPr algn="ctr"/>
            <a:endParaRPr lang="en-US" sz="1114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2257C3D-9932-4452-82C6-B5C9E5DE453C}"/>
              </a:ext>
            </a:extLst>
          </p:cNvPr>
          <p:cNvGrpSpPr/>
          <p:nvPr userDrawn="1"/>
        </p:nvGrpSpPr>
        <p:grpSpPr>
          <a:xfrm>
            <a:off x="246921" y="254414"/>
            <a:ext cx="2363121" cy="588647"/>
            <a:chOff x="246919" y="254412"/>
            <a:chExt cx="2363121" cy="588647"/>
          </a:xfrm>
        </p:grpSpPr>
        <p:sp>
          <p:nvSpPr>
            <p:cNvPr id="9" name="Freeform: Shape 6">
              <a:extLst>
                <a:ext uri="{FF2B5EF4-FFF2-40B4-BE49-F238E27FC236}">
                  <a16:creationId xmlns:a16="http://schemas.microsoft.com/office/drawing/2014/main" id="{E2A6EBA8-A91A-4CC8-B977-C61FC81A528A}"/>
                </a:ext>
              </a:extLst>
            </p:cNvPr>
            <p:cNvSpPr/>
            <p:nvPr/>
          </p:nvSpPr>
          <p:spPr>
            <a:xfrm>
              <a:off x="246919" y="544204"/>
              <a:ext cx="280308" cy="192211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8">
              <a:extLst>
                <a:ext uri="{FF2B5EF4-FFF2-40B4-BE49-F238E27FC236}">
                  <a16:creationId xmlns:a16="http://schemas.microsoft.com/office/drawing/2014/main" id="{D718DFEE-CCCF-4806-9B04-B65866E5FF92}"/>
                </a:ext>
              </a:extLst>
            </p:cNvPr>
            <p:cNvSpPr/>
            <p:nvPr/>
          </p:nvSpPr>
          <p:spPr>
            <a:xfrm>
              <a:off x="2329732" y="544204"/>
              <a:ext cx="280308" cy="192211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E34884-3142-46B5-8FC9-7652AEACBAE5}"/>
                </a:ext>
              </a:extLst>
            </p:cNvPr>
            <p:cNvSpPr/>
            <p:nvPr/>
          </p:nvSpPr>
          <p:spPr>
            <a:xfrm>
              <a:off x="1990923" y="290452"/>
              <a:ext cx="216238" cy="88097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9ABB82-9A23-4E6C-8E86-0BEA09232873}"/>
                </a:ext>
              </a:extLst>
            </p:cNvPr>
            <p:cNvSpPr/>
            <p:nvPr/>
          </p:nvSpPr>
          <p:spPr>
            <a:xfrm>
              <a:off x="1083560" y="368938"/>
              <a:ext cx="296326" cy="280308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B1131D4-D2AE-492F-9B86-D7FB518AB5BF}"/>
                </a:ext>
              </a:extLst>
            </p:cNvPr>
            <p:cNvSpPr/>
            <p:nvPr/>
          </p:nvSpPr>
          <p:spPr>
            <a:xfrm>
              <a:off x="1858713" y="254412"/>
              <a:ext cx="144159" cy="392432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7935BDF-D835-4A48-A6AF-5DA9639D0464}"/>
                </a:ext>
              </a:extLst>
            </p:cNvPr>
            <p:cNvSpPr/>
            <p:nvPr/>
          </p:nvSpPr>
          <p:spPr>
            <a:xfrm>
              <a:off x="860428" y="392477"/>
              <a:ext cx="240265" cy="240265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EDACB9B-77C7-4D7B-86A8-863585F8650B}"/>
                </a:ext>
              </a:extLst>
            </p:cNvPr>
            <p:cNvSpPr/>
            <p:nvPr/>
          </p:nvSpPr>
          <p:spPr>
            <a:xfrm>
              <a:off x="1367681" y="271544"/>
              <a:ext cx="268801" cy="360397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8DBE358-78A9-4A94-A6F9-8F3A8AC620ED}"/>
                </a:ext>
              </a:extLst>
            </p:cNvPr>
            <p:cNvSpPr/>
            <p:nvPr/>
          </p:nvSpPr>
          <p:spPr>
            <a:xfrm>
              <a:off x="1634079" y="394079"/>
              <a:ext cx="220242" cy="238663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C3BCDA8-E0D6-47C2-A2AF-52151D12E9A8}"/>
                </a:ext>
              </a:extLst>
            </p:cNvPr>
            <p:cNvSpPr/>
            <p:nvPr/>
          </p:nvSpPr>
          <p:spPr>
            <a:xfrm>
              <a:off x="1987268" y="394079"/>
              <a:ext cx="220242" cy="238663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0CC119-4F7D-4E52-B14F-6D057AEF824D}"/>
                </a:ext>
              </a:extLst>
            </p:cNvPr>
            <p:cNvSpPr/>
            <p:nvPr/>
          </p:nvSpPr>
          <p:spPr>
            <a:xfrm>
              <a:off x="2191793" y="368137"/>
              <a:ext cx="264291" cy="280308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6E956D-057B-4544-9B1F-6F10ED1D1D12}"/>
                </a:ext>
              </a:extLst>
            </p:cNvPr>
            <p:cNvSpPr/>
            <p:nvPr/>
          </p:nvSpPr>
          <p:spPr>
            <a:xfrm>
              <a:off x="407616" y="272031"/>
              <a:ext cx="560617" cy="464511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8445FE2-B427-4746-8DF8-B635BF355D5E}"/>
                </a:ext>
              </a:extLst>
            </p:cNvPr>
            <p:cNvSpPr/>
            <p:nvPr/>
          </p:nvSpPr>
          <p:spPr>
            <a:xfrm>
              <a:off x="1045918" y="650848"/>
              <a:ext cx="80088" cy="192211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85F8DC5-F9D4-49E8-A475-459AA642E656}"/>
                </a:ext>
              </a:extLst>
            </p:cNvPr>
            <p:cNvSpPr/>
            <p:nvPr/>
          </p:nvSpPr>
          <p:spPr>
            <a:xfrm>
              <a:off x="2211937" y="650797"/>
              <a:ext cx="80088" cy="192211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3369137-60D0-454D-821D-42F23AEE3575}"/>
                </a:ext>
              </a:extLst>
            </p:cNvPr>
            <p:cNvSpPr/>
            <p:nvPr/>
          </p:nvSpPr>
          <p:spPr>
            <a:xfrm>
              <a:off x="1496014" y="704452"/>
              <a:ext cx="128141" cy="136150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9D35008-CF76-4804-A603-6C8130DF4BAC}"/>
                </a:ext>
              </a:extLst>
            </p:cNvPr>
            <p:cNvSpPr/>
            <p:nvPr/>
          </p:nvSpPr>
          <p:spPr>
            <a:xfrm>
              <a:off x="1978945" y="704452"/>
              <a:ext cx="128141" cy="136150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0ECA3BC-07C2-4B47-B5E2-312D7DA6E6C9}"/>
                </a:ext>
              </a:extLst>
            </p:cNvPr>
            <p:cNvSpPr/>
            <p:nvPr/>
          </p:nvSpPr>
          <p:spPr>
            <a:xfrm>
              <a:off x="1113192" y="704452"/>
              <a:ext cx="128141" cy="136150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3964362-9201-4761-9A48-C0B87C180823}"/>
                </a:ext>
              </a:extLst>
            </p:cNvPr>
            <p:cNvSpPr/>
            <p:nvPr/>
          </p:nvSpPr>
          <p:spPr>
            <a:xfrm>
              <a:off x="1877547" y="721639"/>
              <a:ext cx="107319" cy="107318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3656213-9D5F-4892-9BAE-D1FBE4DD8417}"/>
                </a:ext>
              </a:extLst>
            </p:cNvPr>
            <p:cNvSpPr/>
            <p:nvPr/>
          </p:nvSpPr>
          <p:spPr>
            <a:xfrm>
              <a:off x="1620412" y="718385"/>
              <a:ext cx="109774" cy="110623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7920402-9F02-42D6-B93E-36B5E194A375}"/>
                </a:ext>
              </a:extLst>
            </p:cNvPr>
            <p:cNvSpPr/>
            <p:nvPr/>
          </p:nvSpPr>
          <p:spPr>
            <a:xfrm>
              <a:off x="2102542" y="718385"/>
              <a:ext cx="109773" cy="110623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9B87069-D313-4E85-AF3B-5104B787FDFE}"/>
                </a:ext>
              </a:extLst>
            </p:cNvPr>
            <p:cNvSpPr/>
            <p:nvPr/>
          </p:nvSpPr>
          <p:spPr>
            <a:xfrm>
              <a:off x="1810760" y="712516"/>
              <a:ext cx="64071" cy="128141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8D7181F-2284-4A80-89F5-C8D0717B18E5}"/>
                </a:ext>
              </a:extLst>
            </p:cNvPr>
            <p:cNvSpPr/>
            <p:nvPr/>
          </p:nvSpPr>
          <p:spPr>
            <a:xfrm>
              <a:off x="1811561" y="664412"/>
              <a:ext cx="64071" cy="64070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5C16C19-9C8C-4B42-AD26-3BEAA1810DE1}"/>
                </a:ext>
              </a:extLst>
            </p:cNvPr>
            <p:cNvSpPr/>
            <p:nvPr/>
          </p:nvSpPr>
          <p:spPr>
            <a:xfrm>
              <a:off x="1403112" y="704457"/>
              <a:ext cx="112123" cy="136150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E54EE48-BDC8-4FC7-95E6-E6761E8E0BB2}"/>
                </a:ext>
              </a:extLst>
            </p:cNvPr>
            <p:cNvSpPr/>
            <p:nvPr/>
          </p:nvSpPr>
          <p:spPr>
            <a:xfrm>
              <a:off x="1311324" y="721639"/>
              <a:ext cx="99309" cy="107318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07FB7B5-29BD-4658-B0F4-3060DF3C6929}"/>
                </a:ext>
              </a:extLst>
            </p:cNvPr>
            <p:cNvSpPr/>
            <p:nvPr/>
          </p:nvSpPr>
          <p:spPr>
            <a:xfrm>
              <a:off x="1218108" y="681231"/>
              <a:ext cx="104115" cy="160176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3D9ECEB-1AF5-494A-ABA9-58D2377DA5A4}"/>
                </a:ext>
              </a:extLst>
            </p:cNvPr>
            <p:cNvSpPr/>
            <p:nvPr/>
          </p:nvSpPr>
          <p:spPr>
            <a:xfrm>
              <a:off x="1722663" y="681231"/>
              <a:ext cx="104115" cy="160176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E442ECE1-0628-4823-BE59-38ECBEA38F9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81000" y="1565269"/>
            <a:ext cx="11430000" cy="51054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8635160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ircle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638800" cy="722086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A3D9FA7-D2DB-46FB-BE00-B926A730276E}"/>
              </a:ext>
            </a:extLst>
          </p:cNvPr>
          <p:cNvGrpSpPr>
            <a:grpSpLocks noChangeAspect="1"/>
          </p:cNvGrpSpPr>
          <p:nvPr/>
        </p:nvGrpSpPr>
        <p:grpSpPr>
          <a:xfrm>
            <a:off x="9544152" y="5543531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58E2998-F3DA-4CEC-9A7D-6C088E1B497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4CA604-4385-462E-97F5-497C4C504015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15F7ED-889E-4F9E-A1EC-B09712AAF8F4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6E4E17-2397-4CA3-ABA9-61E3BD55940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13A5CD1-6182-4595-B8A8-D785063BF71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D0FE459-FDBA-4224-BF8C-7FB56F088B01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792F31E-ABF9-488A-BA83-294468B5A968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3162D5-7247-412F-A7EA-E2527FDDE86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A5EB49-78D9-47C5-8F4C-92D82FF96117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53BD94-FC6C-491C-87CC-FE707C871FD4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BC82946-E68D-4E5D-A508-7F6DEA27248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1FFC926-DCB2-4DFD-8921-31D3740A1576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7D561CC-A307-418B-BB5B-2E9F6029C1F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B41DF09-4DE2-4BA3-8850-42F1FE05A31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F743D14-4DD4-4BBF-9C77-D2CF60D0443C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9390E2C-0C7D-4CE4-9EDE-DDC867E57F7C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4A0F7AE-90E5-429D-94C7-CEF924483DC2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75E2EAA-30F6-4FD9-AD9B-7853CD78081E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527C85E-1B82-4FE6-BBB7-5F2120F9A818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B55D4A9-FB64-4681-89C3-FE7FC1BA5D7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CF25C3-5B20-4C65-97E6-2FCBDCF69FA5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5C2C835-ACA7-4713-BA24-2EC3F725F54B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D839F09-6869-4782-997A-C1DB13D3FAFD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EAC811-8309-4A43-8AAB-7D47E24129FF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B8AA284-744C-4339-8893-D6368FD10AAE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865B7A3-B595-43E8-9EBD-1FED225C9FCB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D1848C6-7FFC-4763-9871-A8C7CE2CBD6C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97BA53C-5927-4890-95E0-16501B2A2A63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C9EF25D-B45E-483F-A696-70FB19DAB92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AC84430-0710-42C3-979B-215E8CEF9C6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2A3273-E3DC-4FAE-9AFF-EC913E562EE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90D7267-1414-4CB3-9CEF-BEBE0366111F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F39874A-9569-4901-8D42-9F6951FAB3F9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56393A6-A398-46C6-84A8-A69133016DD7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C240AB8-C073-4DBB-B4F1-A7BAF3CDDD94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256CA01-A592-4EFF-B363-73DF3F9E94E9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0841B5E-00CD-4F84-848E-6459D72CA08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BA4167D-13BE-4368-9C93-86A0A7BA3944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CD57581-16D5-457C-AB8A-C39E91AF784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A128766-36EC-4898-BC9F-3A0ED7FC0E84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894E878-CEB4-4E65-853B-05717F1F47A5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4463117-BF45-4116-9B90-88E469EA87AD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36645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Full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2410F133-604A-4AC7-8A06-35B16808E8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459602" y="0"/>
            <a:ext cx="8732399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466344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3683E8B-89CE-4EF5-BBB9-62368C3820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660503"/>
            <a:ext cx="4389120" cy="2391042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99B91ED-E0FA-43C7-8B4E-31F9017845E6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609630" y="457200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9AB0108-0379-4A18-900E-6A61DF3018CE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2F77B2-9024-4ACC-A728-CA3AB71F5A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0BB7A39-4E40-4061-A76F-7B79D98B54EE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5441B9D-EA57-4F40-8DCE-CBEF348C3A0F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AE4E4D0-FF92-495C-9CD5-354ED8923672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4AF130-6E23-4412-BC70-EE04DCC1545D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ABE821-58B4-49BB-A652-52A61F3BD10D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0D66007-2868-471F-B969-3FB8E82DCC4E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6270846-6F4C-40AA-99D4-EF9934A7E399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703D0E3-2D30-4032-9E53-A7EB9F4BC9C3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FD40A0A-73C4-4955-9FF6-0EEB215FD392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904D811-319A-4186-8A59-457C07D35712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70FC748-AD59-44E9-9226-9F3F398D3C6A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7A6B2FE-A112-480D-A8E6-6ED513559C90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DBBC33B-5E76-47D0-9997-B175DC5CA88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F5FE826-C991-4781-9C3E-F5243696119B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FB7C3C-C9B9-4A7C-9802-BE61D791106C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E6058B8-6C4B-4DD3-9D56-2A32C09E480C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BDDCE3B-CBF0-46A0-95E3-BE2D1DB5CC39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A898F72-C445-4743-97BA-4379F1696CC7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C0A55B-CEB1-43A3-BD42-9118CCCC4997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B50D7FF-ABF7-48B0-B01A-BDAB3E56A59C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5498461-453E-4B01-AC09-28EB4FE30933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9CBDCEB-800E-4D28-B2C3-1A925BFB4697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C4C5D3-38A9-48A3-A737-2E1782DEC6C3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C67A3C2-5E36-485E-BD0C-74020928665D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ED642CE-A789-4786-8A92-D88EC62AC133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4386D89-2FDC-4706-8B37-36CF6ABF07FB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FE86223-C5DA-4CB7-B13B-0B51B75F54C4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23558B8-06E0-4621-852F-9D8F09A23F14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96A1217-0C47-4B68-B46A-6D7E7E1D3BBD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CAD3D5E-D368-4C1C-96EE-A63B27AC18E9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8589BCD-A0C1-497B-8D9B-7071336DC859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DFF6291-0096-416B-8932-CFAEE8C24CC3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F0A9BCD-4E63-42B7-9992-63F009834CC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45F9331-6EB0-4EF1-AF1B-D8101C2D5B8D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E7CE7BB-5D54-49B3-B53E-541559A726B8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0134D3C-A529-412E-B918-F35B50DB4607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06216BF-A380-4FA9-9B4A-C9DC258CCF12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3FA18A3-B765-448E-A96D-70ECA09B74C4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909F6E8-DEAA-40C5-A466-3C2C305FF26A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C730DF2-B7B8-470D-B166-19B7C7F51A75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55" name="Text Placeholder 53">
            <a:extLst>
              <a:ext uri="{FF2B5EF4-FFF2-40B4-BE49-F238E27FC236}">
                <a16:creationId xmlns:a16="http://schemas.microsoft.com/office/drawing/2014/main" id="{6C6F15D6-83AC-4099-9946-CE8B5A1B72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1333" y="4370504"/>
            <a:ext cx="438912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or Presenter Name</a:t>
            </a:r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931857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ircle Pictur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 dirty="0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6D84BC-9F4C-46D1-BCFD-02C11A706D43}"/>
              </a:ext>
            </a:extLst>
          </p:cNvPr>
          <p:cNvGrpSpPr>
            <a:grpSpLocks noChangeAspect="1"/>
          </p:cNvGrpSpPr>
          <p:nvPr/>
        </p:nvGrpSpPr>
        <p:grpSpPr>
          <a:xfrm>
            <a:off x="9544152" y="5543531"/>
            <a:ext cx="2286000" cy="880288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72DA5A-B0A1-4433-AF19-58D29499701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0AB75D-54FA-4127-838D-A2CDC911B64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3C4E44-0B9D-4D7D-A72A-E10AA3E25788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17AEE1-933D-430A-938B-044F9EEF7E0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198EB9-1147-497F-9629-D2024154822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89DA5D-3FDF-41B6-8FEC-3BAA766E6DD2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7AA4C2C-CCD9-4698-B061-F47DE3A46C8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99E50A-6EE7-43FA-8BC5-A3FC97DE7DC4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B6D96F-3061-42BC-92D0-1BF63F8246F4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E90DD0-D326-4354-B19D-6B25CA8E122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C8EBEE1-EF8C-4C52-8690-44C2ACEA5D7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0406D85-B240-4DDD-A872-237D9A7B604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4692158-F77E-4CC1-B129-4C7D59571AE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135833-3309-460C-8E4A-15D74B05AF6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215576-30F2-4AAD-8485-216D0761A724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7F4014-0506-40C3-9D6E-9D29B34F6404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ECD138-51CC-425A-86A7-D780954B759C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72872F-0F50-4B3B-9CEE-35C229AA0CF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A581DD-06BD-44EA-9E2D-8FB253851F92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E29341-2391-4754-93F4-DE7EF2D3370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B7127F-7A53-40C2-B41D-3D96503E3CC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4B5140-BD02-4841-AF70-6D377E4DF2E9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C21D7B-C520-4401-BFFD-43EA75B9B3F0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9B60B4-35FC-49B0-906A-7C704B6B94BA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0272F-F181-4670-9AB4-62C5CF01BC3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128CAF-7E33-41B3-941E-1DA081A62D0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35D844-DD99-4858-9C8F-7E64319ECEC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B50CFE-2A9A-43B6-BAED-D4D319AF496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3220ED-525E-42D0-945D-DABC984A9613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F9C0273-E1F4-49D7-992B-B560253BF39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3ECA97-B97C-4583-903C-CA4913633E3F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E45CBE-6678-447C-B516-5E394D02935C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91440AF-BE0A-4FCF-8580-12C0D6978EDB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24A636-A433-4E44-BCE1-4D747AEE8B2B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039864-996D-45FB-8953-B06D02EC1B41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252413E-95D4-436B-9CDD-1C43CDFDF645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88C5136-65D1-40F1-A383-12AEB2FDD611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24F851-AB55-47D5-B0E8-62214C52C678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00ABB2F-82B3-4313-9667-9D4CAE736D8E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F1535FC-5A93-427B-B4B5-A62EC2FC69C2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8832EF-632C-43A0-AFE1-06D043A20CAF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2BE12F-3FBC-4635-99C7-4788DC937AE2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813979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Fun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6D84BC-9F4C-46D1-BCFD-02C11A706D43}"/>
              </a:ext>
            </a:extLst>
          </p:cNvPr>
          <p:cNvGrpSpPr>
            <a:grpSpLocks noChangeAspect="1"/>
          </p:cNvGrpSpPr>
          <p:nvPr/>
        </p:nvGrpSpPr>
        <p:grpSpPr>
          <a:xfrm>
            <a:off x="7025923" y="5543531"/>
            <a:ext cx="2286000" cy="880288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72DA5A-B0A1-4433-AF19-58D29499701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0AB75D-54FA-4127-838D-A2CDC911B64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3C4E44-0B9D-4D7D-A72A-E10AA3E25788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17AEE1-933D-430A-938B-044F9EEF7E0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198EB9-1147-497F-9629-D2024154822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89DA5D-3FDF-41B6-8FEC-3BAA766E6DD2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7AA4C2C-CCD9-4698-B061-F47DE3A46C8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99E50A-6EE7-43FA-8BC5-A3FC97DE7DC4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B6D96F-3061-42BC-92D0-1BF63F8246F4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E90DD0-D326-4354-B19D-6B25CA8E122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C8EBEE1-EF8C-4C52-8690-44C2ACEA5D7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0406D85-B240-4DDD-A872-237D9A7B604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4692158-F77E-4CC1-B129-4C7D59571AE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135833-3309-460C-8E4A-15D74B05AF6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215576-30F2-4AAD-8485-216D0761A724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7F4014-0506-40C3-9D6E-9D29B34F6404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ECD138-51CC-425A-86A7-D780954B759C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72872F-0F50-4B3B-9CEE-35C229AA0CF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A581DD-06BD-44EA-9E2D-8FB253851F92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E29341-2391-4754-93F4-DE7EF2D3370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B7127F-7A53-40C2-B41D-3D96503E3CC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4B5140-BD02-4841-AF70-6D377E4DF2E9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C21D7B-C520-4401-BFFD-43EA75B9B3F0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9B60B4-35FC-49B0-906A-7C704B6B94BA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0272F-F181-4670-9AB4-62C5CF01BC3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128CAF-7E33-41B3-941E-1DA081A62D0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35D844-DD99-4858-9C8F-7E64319ECEC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B50CFE-2A9A-43B6-BAED-D4D319AF496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3220ED-525E-42D0-945D-DABC984A9613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F9C0273-E1F4-49D7-992B-B560253BF39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3ECA97-B97C-4583-903C-CA4913633E3F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E45CBE-6678-447C-B516-5E394D02935C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91440AF-BE0A-4FCF-8580-12C0D6978EDB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24A636-A433-4E44-BCE1-4D747AEE8B2B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039864-996D-45FB-8953-B06D02EC1B41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252413E-95D4-436B-9CDD-1C43CDFDF645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88C5136-65D1-40F1-A383-12AEB2FDD611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24F851-AB55-47D5-B0E8-62214C52C678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00ABB2F-82B3-4313-9667-9D4CAE736D8E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F1535FC-5A93-427B-B4B5-A62EC2FC69C2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8832EF-632C-43A0-AFE1-06D043A20CAF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2BE12F-3FBC-4635-99C7-4788DC937AE2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  <p:pic>
        <p:nvPicPr>
          <p:cNvPr id="54" name="Graphic 53">
            <a:extLst>
              <a:ext uri="{FF2B5EF4-FFF2-40B4-BE49-F238E27FC236}">
                <a16:creationId xmlns:a16="http://schemas.microsoft.com/office/drawing/2014/main" id="{7044E344-4143-45A0-BB19-DE4ABD7362FF}"/>
              </a:ext>
            </a:extLst>
          </p:cNvPr>
          <p:cNvPicPr>
            <a:picLocks noChangeAspect="1"/>
          </p:cNvPicPr>
          <p:nvPr/>
        </p:nvPicPr>
        <p:blipFill>
          <a:blip/>
          <a:stretch>
            <a:fillRect/>
          </a:stretch>
        </p:blipFill>
        <p:spPr>
          <a:xfrm>
            <a:off x="9716080" y="5240354"/>
            <a:ext cx="45719" cy="1348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765055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 Wor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CA58538C-6DCE-48AB-8A34-6553092FE476}"/>
              </a:ext>
            </a:extLst>
          </p:cNvPr>
          <p:cNvGrpSpPr/>
          <p:nvPr/>
        </p:nvGrpSpPr>
        <p:grpSpPr bwMode="ltGray">
          <a:xfrm>
            <a:off x="0" y="1"/>
            <a:ext cx="5266036" cy="6858000"/>
            <a:chOff x="0" y="1"/>
            <a:chExt cx="5266036" cy="685800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84F7992-9D3F-4C17-B64D-6183DCA4456E}"/>
                </a:ext>
              </a:extLst>
            </p:cNvPr>
            <p:cNvSpPr/>
            <p:nvPr/>
          </p:nvSpPr>
          <p:spPr bwMode="ltGray">
            <a:xfrm>
              <a:off x="0" y="1"/>
              <a:ext cx="5266036" cy="6858000"/>
            </a:xfrm>
            <a:custGeom>
              <a:avLst/>
              <a:gdLst>
                <a:gd name="connsiteX0" fmla="*/ 0 w 5266036"/>
                <a:gd name="connsiteY0" fmla="*/ 0 h 6858000"/>
                <a:gd name="connsiteX1" fmla="*/ 3014696 w 5266036"/>
                <a:gd name="connsiteY1" fmla="*/ 0 h 6858000"/>
                <a:gd name="connsiteX2" fmla="*/ 3040982 w 5266036"/>
                <a:gd name="connsiteY2" fmla="*/ 11408 h 6858000"/>
                <a:gd name="connsiteX3" fmla="*/ 5250901 w 5266036"/>
                <a:gd name="connsiteY3" fmla="*/ 4085922 h 6858000"/>
                <a:gd name="connsiteX4" fmla="*/ 3435696 w 5266036"/>
                <a:gd name="connsiteY4" fmla="*/ 6839477 h 6858000"/>
                <a:gd name="connsiteX5" fmla="*/ 3398836 w 5266036"/>
                <a:gd name="connsiteY5" fmla="*/ 6858000 h 6858000"/>
                <a:gd name="connsiteX6" fmla="*/ 0 w 5266036"/>
                <a:gd name="connsiteY6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6036" h="6858000">
                  <a:moveTo>
                    <a:pt x="0" y="0"/>
                  </a:moveTo>
                  <a:lnTo>
                    <a:pt x="3014696" y="0"/>
                  </a:lnTo>
                  <a:lnTo>
                    <a:pt x="3040982" y="11408"/>
                  </a:lnTo>
                  <a:cubicBezTo>
                    <a:pt x="4562919" y="717837"/>
                    <a:pt x="5390071" y="2397951"/>
                    <a:pt x="5250901" y="4085922"/>
                  </a:cubicBezTo>
                  <a:cubicBezTo>
                    <a:pt x="5138669" y="5484335"/>
                    <a:pt x="4361602" y="6343612"/>
                    <a:pt x="3435696" y="6839477"/>
                  </a:cubicBezTo>
                  <a:lnTo>
                    <a:pt x="3398836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4F217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68B0534-2EEE-4824-8F44-ACC22A3132AF}"/>
                </a:ext>
              </a:extLst>
            </p:cNvPr>
            <p:cNvSpPr/>
            <p:nvPr/>
          </p:nvSpPr>
          <p:spPr bwMode="ltGray">
            <a:xfrm>
              <a:off x="1" y="99439"/>
              <a:ext cx="287275" cy="1443098"/>
            </a:xfrm>
            <a:custGeom>
              <a:avLst/>
              <a:gdLst>
                <a:gd name="connsiteX0" fmla="*/ 94635 w 287275"/>
                <a:gd name="connsiteY0" fmla="*/ 646457 h 1443098"/>
                <a:gd name="connsiteX1" fmla="*/ 110030 w 287275"/>
                <a:gd name="connsiteY1" fmla="*/ 646457 h 1443098"/>
                <a:gd name="connsiteX2" fmla="*/ 176725 w 287275"/>
                <a:gd name="connsiteY2" fmla="*/ 1205691 h 1443098"/>
                <a:gd name="connsiteX3" fmla="*/ 17148 w 287275"/>
                <a:gd name="connsiteY3" fmla="*/ 1435626 h 1443098"/>
                <a:gd name="connsiteX4" fmla="*/ 0 w 287275"/>
                <a:gd name="connsiteY4" fmla="*/ 1443098 h 1443098"/>
                <a:gd name="connsiteX5" fmla="*/ 0 w 287275"/>
                <a:gd name="connsiteY5" fmla="*/ 675806 h 1443098"/>
                <a:gd name="connsiteX6" fmla="*/ 79246 w 287275"/>
                <a:gd name="connsiteY6" fmla="*/ 0 h 1443098"/>
                <a:gd name="connsiteX7" fmla="*/ 161336 w 287275"/>
                <a:gd name="connsiteY7" fmla="*/ 10261 h 1443098"/>
                <a:gd name="connsiteX8" fmla="*/ 145941 w 287275"/>
                <a:gd name="connsiteY8" fmla="*/ 287314 h 1443098"/>
                <a:gd name="connsiteX9" fmla="*/ 62169 w 287275"/>
                <a:gd name="connsiteY9" fmla="*/ 305030 h 1443098"/>
                <a:gd name="connsiteX10" fmla="*/ 0 w 287275"/>
                <a:gd name="connsiteY10" fmla="*/ 311825 h 1443098"/>
                <a:gd name="connsiteX11" fmla="*/ 0 w 287275"/>
                <a:gd name="connsiteY11" fmla="*/ 20391 h 14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275" h="1443098">
                  <a:moveTo>
                    <a:pt x="94635" y="646457"/>
                  </a:moveTo>
                  <a:cubicBezTo>
                    <a:pt x="99769" y="646457"/>
                    <a:pt x="104897" y="646457"/>
                    <a:pt x="110030" y="646457"/>
                  </a:cubicBezTo>
                  <a:cubicBezTo>
                    <a:pt x="438389" y="692630"/>
                    <a:pt x="217770" y="1000466"/>
                    <a:pt x="176725" y="1205691"/>
                  </a:cubicBezTo>
                  <a:cubicBezTo>
                    <a:pt x="145302" y="1376283"/>
                    <a:pt x="141374" y="1381895"/>
                    <a:pt x="17148" y="1435626"/>
                  </a:cubicBezTo>
                  <a:lnTo>
                    <a:pt x="0" y="1443098"/>
                  </a:lnTo>
                  <a:lnTo>
                    <a:pt x="0" y="675806"/>
                  </a:lnTo>
                  <a:close/>
                  <a:moveTo>
                    <a:pt x="79246" y="0"/>
                  </a:moveTo>
                  <a:cubicBezTo>
                    <a:pt x="99769" y="0"/>
                    <a:pt x="120291" y="5128"/>
                    <a:pt x="161336" y="10261"/>
                  </a:cubicBezTo>
                  <a:cubicBezTo>
                    <a:pt x="325515" y="92351"/>
                    <a:pt x="274209" y="246269"/>
                    <a:pt x="145941" y="287314"/>
                  </a:cubicBezTo>
                  <a:cubicBezTo>
                    <a:pt x="116441" y="296292"/>
                    <a:pt x="88864" y="301422"/>
                    <a:pt x="62169" y="305030"/>
                  </a:cubicBezTo>
                  <a:lnTo>
                    <a:pt x="0" y="311825"/>
                  </a:lnTo>
                  <a:lnTo>
                    <a:pt x="0" y="20391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9E5AB32-14B9-4441-BD18-CA3B7FA72F4A}"/>
                </a:ext>
              </a:extLst>
            </p:cNvPr>
            <p:cNvSpPr/>
            <p:nvPr/>
          </p:nvSpPr>
          <p:spPr bwMode="ltGray">
            <a:xfrm>
              <a:off x="0" y="3622695"/>
              <a:ext cx="911379" cy="2599608"/>
            </a:xfrm>
            <a:custGeom>
              <a:avLst/>
              <a:gdLst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309186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000131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16" fmla="*/ 0 w 911379"/>
                <a:gd name="connsiteY16" fmla="*/ 0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0 w 911379"/>
                <a:gd name="connsiteY3" fmla="*/ 3000131 h 3315846"/>
                <a:gd name="connsiteX4" fmla="*/ 0 w 911379"/>
                <a:gd name="connsiteY4" fmla="*/ 0 h 3315846"/>
                <a:gd name="connsiteX5" fmla="*/ 63852 w 911379"/>
                <a:gd name="connsiteY5" fmla="*/ 32258 h 3315846"/>
                <a:gd name="connsiteX6" fmla="*/ 253681 w 911379"/>
                <a:gd name="connsiteY6" fmla="*/ 140003 h 3315846"/>
                <a:gd name="connsiteX7" fmla="*/ 376816 w 911379"/>
                <a:gd name="connsiteY7" fmla="*/ 432445 h 3315846"/>
                <a:gd name="connsiteX8" fmla="*/ 587173 w 911379"/>
                <a:gd name="connsiteY8" fmla="*/ 545318 h 3315846"/>
                <a:gd name="connsiteX9" fmla="*/ 900137 w 911379"/>
                <a:gd name="connsiteY9" fmla="*/ 919855 h 3315846"/>
                <a:gd name="connsiteX10" fmla="*/ 664129 w 911379"/>
                <a:gd name="connsiteY10" fmla="*/ 1284126 h 3315846"/>
                <a:gd name="connsiteX11" fmla="*/ 566651 w 911379"/>
                <a:gd name="connsiteY11" fmla="*/ 1684313 h 3315846"/>
                <a:gd name="connsiteX12" fmla="*/ 304987 w 911379"/>
                <a:gd name="connsiteY12" fmla="*/ 2002411 h 3315846"/>
                <a:gd name="connsiteX13" fmla="*/ 63852 w 911379"/>
                <a:gd name="connsiteY13" fmla="*/ 2489821 h 3315846"/>
                <a:gd name="connsiteX14" fmla="*/ 0 w 911379"/>
                <a:gd name="connsiteY14" fmla="*/ 2599608 h 3315846"/>
                <a:gd name="connsiteX15" fmla="*/ 0 w 911379"/>
                <a:gd name="connsiteY15" fmla="*/ 0 h 3315846"/>
                <a:gd name="connsiteX0" fmla="*/ 0 w 911379"/>
                <a:gd name="connsiteY0" fmla="*/ 3000131 h 3027252"/>
                <a:gd name="connsiteX1" fmla="*/ 9176 w 911379"/>
                <a:gd name="connsiteY1" fmla="*/ 3027252 h 3027252"/>
                <a:gd name="connsiteX2" fmla="*/ 0 w 911379"/>
                <a:gd name="connsiteY2" fmla="*/ 3000131 h 3027252"/>
                <a:gd name="connsiteX3" fmla="*/ 0 w 911379"/>
                <a:gd name="connsiteY3" fmla="*/ 0 h 3027252"/>
                <a:gd name="connsiteX4" fmla="*/ 63852 w 911379"/>
                <a:gd name="connsiteY4" fmla="*/ 32258 h 3027252"/>
                <a:gd name="connsiteX5" fmla="*/ 253681 w 911379"/>
                <a:gd name="connsiteY5" fmla="*/ 140003 h 3027252"/>
                <a:gd name="connsiteX6" fmla="*/ 376816 w 911379"/>
                <a:gd name="connsiteY6" fmla="*/ 432445 h 3027252"/>
                <a:gd name="connsiteX7" fmla="*/ 587173 w 911379"/>
                <a:gd name="connsiteY7" fmla="*/ 545318 h 3027252"/>
                <a:gd name="connsiteX8" fmla="*/ 900137 w 911379"/>
                <a:gd name="connsiteY8" fmla="*/ 919855 h 3027252"/>
                <a:gd name="connsiteX9" fmla="*/ 664129 w 911379"/>
                <a:gd name="connsiteY9" fmla="*/ 1284126 h 3027252"/>
                <a:gd name="connsiteX10" fmla="*/ 566651 w 911379"/>
                <a:gd name="connsiteY10" fmla="*/ 1684313 h 3027252"/>
                <a:gd name="connsiteX11" fmla="*/ 304987 w 911379"/>
                <a:gd name="connsiteY11" fmla="*/ 2002411 h 3027252"/>
                <a:gd name="connsiteX12" fmla="*/ 63852 w 911379"/>
                <a:gd name="connsiteY12" fmla="*/ 2489821 h 3027252"/>
                <a:gd name="connsiteX13" fmla="*/ 0 w 911379"/>
                <a:gd name="connsiteY13" fmla="*/ 2599608 h 3027252"/>
                <a:gd name="connsiteX14" fmla="*/ 0 w 911379"/>
                <a:gd name="connsiteY14" fmla="*/ 0 h 3027252"/>
                <a:gd name="connsiteX0" fmla="*/ 0 w 911379"/>
                <a:gd name="connsiteY0" fmla="*/ 0 h 2599608"/>
                <a:gd name="connsiteX1" fmla="*/ 63852 w 911379"/>
                <a:gd name="connsiteY1" fmla="*/ 32258 h 2599608"/>
                <a:gd name="connsiteX2" fmla="*/ 253681 w 911379"/>
                <a:gd name="connsiteY2" fmla="*/ 140003 h 2599608"/>
                <a:gd name="connsiteX3" fmla="*/ 376816 w 911379"/>
                <a:gd name="connsiteY3" fmla="*/ 432445 h 2599608"/>
                <a:gd name="connsiteX4" fmla="*/ 587173 w 911379"/>
                <a:gd name="connsiteY4" fmla="*/ 545318 h 2599608"/>
                <a:gd name="connsiteX5" fmla="*/ 900137 w 911379"/>
                <a:gd name="connsiteY5" fmla="*/ 919855 h 2599608"/>
                <a:gd name="connsiteX6" fmla="*/ 664129 w 911379"/>
                <a:gd name="connsiteY6" fmla="*/ 1284126 h 2599608"/>
                <a:gd name="connsiteX7" fmla="*/ 566651 w 911379"/>
                <a:gd name="connsiteY7" fmla="*/ 1684313 h 2599608"/>
                <a:gd name="connsiteX8" fmla="*/ 304987 w 911379"/>
                <a:gd name="connsiteY8" fmla="*/ 2002411 h 2599608"/>
                <a:gd name="connsiteX9" fmla="*/ 63852 w 911379"/>
                <a:gd name="connsiteY9" fmla="*/ 2489821 h 2599608"/>
                <a:gd name="connsiteX10" fmla="*/ 0 w 911379"/>
                <a:gd name="connsiteY10" fmla="*/ 2599608 h 2599608"/>
                <a:gd name="connsiteX11" fmla="*/ 0 w 911379"/>
                <a:gd name="connsiteY11" fmla="*/ 0 h 259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379" h="2599608">
                  <a:moveTo>
                    <a:pt x="0" y="0"/>
                  </a:moveTo>
                  <a:lnTo>
                    <a:pt x="63852" y="32258"/>
                  </a:lnTo>
                  <a:cubicBezTo>
                    <a:pt x="140808" y="68175"/>
                    <a:pt x="192114" y="57913"/>
                    <a:pt x="253681" y="140003"/>
                  </a:cubicBezTo>
                  <a:cubicBezTo>
                    <a:pt x="320382" y="232354"/>
                    <a:pt x="289598" y="340094"/>
                    <a:pt x="376816" y="432445"/>
                  </a:cubicBezTo>
                  <a:cubicBezTo>
                    <a:pt x="433255" y="494012"/>
                    <a:pt x="520473" y="504273"/>
                    <a:pt x="587173" y="545318"/>
                  </a:cubicBezTo>
                  <a:cubicBezTo>
                    <a:pt x="720569" y="627408"/>
                    <a:pt x="966838" y="724892"/>
                    <a:pt x="900137" y="919855"/>
                  </a:cubicBezTo>
                  <a:cubicBezTo>
                    <a:pt x="843703" y="1089163"/>
                    <a:pt x="623085" y="1058379"/>
                    <a:pt x="664129" y="1284126"/>
                  </a:cubicBezTo>
                  <a:cubicBezTo>
                    <a:pt x="700046" y="1509872"/>
                    <a:pt x="828309" y="1550917"/>
                    <a:pt x="566651" y="1684313"/>
                  </a:cubicBezTo>
                  <a:cubicBezTo>
                    <a:pt x="366555" y="1786925"/>
                    <a:pt x="366555" y="1812581"/>
                    <a:pt x="304987" y="2002411"/>
                  </a:cubicBezTo>
                  <a:cubicBezTo>
                    <a:pt x="253681" y="2166590"/>
                    <a:pt x="156202" y="2341031"/>
                    <a:pt x="63852" y="2489821"/>
                  </a:cubicBezTo>
                  <a:lnTo>
                    <a:pt x="0" y="25996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D488622-94FE-4C3B-93ED-066BAA75BF59}"/>
                </a:ext>
              </a:extLst>
            </p:cNvPr>
            <p:cNvSpPr/>
            <p:nvPr/>
          </p:nvSpPr>
          <p:spPr bwMode="ltGray">
            <a:xfrm>
              <a:off x="266515" y="81480"/>
              <a:ext cx="1128733" cy="1128733"/>
            </a:xfrm>
            <a:custGeom>
              <a:avLst/>
              <a:gdLst>
                <a:gd name="connsiteX0" fmla="*/ 92869 w 209550"/>
                <a:gd name="connsiteY0" fmla="*/ 7144 h 209550"/>
                <a:gd name="connsiteX1" fmla="*/ 92869 w 209550"/>
                <a:gd name="connsiteY1" fmla="*/ 7144 h 209550"/>
                <a:gd name="connsiteX2" fmla="*/ 7144 w 209550"/>
                <a:gd name="connsiteY2" fmla="*/ 29051 h 209550"/>
                <a:gd name="connsiteX3" fmla="*/ 7144 w 209550"/>
                <a:gd name="connsiteY3" fmla="*/ 30004 h 209550"/>
                <a:gd name="connsiteX4" fmla="*/ 16669 w 209550"/>
                <a:gd name="connsiteY4" fmla="*/ 42386 h 209550"/>
                <a:gd name="connsiteX5" fmla="*/ 25241 w 209550"/>
                <a:gd name="connsiteY5" fmla="*/ 41434 h 209550"/>
                <a:gd name="connsiteX6" fmla="*/ 63341 w 209550"/>
                <a:gd name="connsiteY6" fmla="*/ 165259 h 209550"/>
                <a:gd name="connsiteX7" fmla="*/ 88106 w 209550"/>
                <a:gd name="connsiteY7" fmla="*/ 202406 h 209550"/>
                <a:gd name="connsiteX8" fmla="*/ 105251 w 209550"/>
                <a:gd name="connsiteY8" fmla="*/ 193834 h 209550"/>
                <a:gd name="connsiteX9" fmla="*/ 128111 w 209550"/>
                <a:gd name="connsiteY9" fmla="*/ 149066 h 209550"/>
                <a:gd name="connsiteX10" fmla="*/ 165259 w 209550"/>
                <a:gd name="connsiteY10" fmla="*/ 120491 h 209550"/>
                <a:gd name="connsiteX11" fmla="*/ 92869 w 209550"/>
                <a:gd name="connsiteY11" fmla="*/ 7144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50" h="209550">
                  <a:moveTo>
                    <a:pt x="92869" y="7144"/>
                  </a:moveTo>
                  <a:cubicBezTo>
                    <a:pt x="91916" y="7144"/>
                    <a:pt x="91916" y="7144"/>
                    <a:pt x="92869" y="7144"/>
                  </a:cubicBezTo>
                  <a:cubicBezTo>
                    <a:pt x="63341" y="12859"/>
                    <a:pt x="34766" y="20479"/>
                    <a:pt x="7144" y="29051"/>
                  </a:cubicBezTo>
                  <a:cubicBezTo>
                    <a:pt x="7144" y="29051"/>
                    <a:pt x="7144" y="30004"/>
                    <a:pt x="7144" y="30004"/>
                  </a:cubicBezTo>
                  <a:lnTo>
                    <a:pt x="16669" y="42386"/>
                  </a:lnTo>
                  <a:cubicBezTo>
                    <a:pt x="19526" y="41434"/>
                    <a:pt x="22384" y="41434"/>
                    <a:pt x="25241" y="41434"/>
                  </a:cubicBezTo>
                  <a:cubicBezTo>
                    <a:pt x="74771" y="41434"/>
                    <a:pt x="57626" y="134779"/>
                    <a:pt x="63341" y="165259"/>
                  </a:cubicBezTo>
                  <a:cubicBezTo>
                    <a:pt x="67151" y="183356"/>
                    <a:pt x="74771" y="202406"/>
                    <a:pt x="88106" y="202406"/>
                  </a:cubicBezTo>
                  <a:cubicBezTo>
                    <a:pt x="92869" y="202406"/>
                    <a:pt x="98584" y="199549"/>
                    <a:pt x="105251" y="193834"/>
                  </a:cubicBezTo>
                  <a:cubicBezTo>
                    <a:pt x="115729" y="183356"/>
                    <a:pt x="116681" y="162401"/>
                    <a:pt x="128111" y="149066"/>
                  </a:cubicBezTo>
                  <a:cubicBezTo>
                    <a:pt x="138589" y="136684"/>
                    <a:pt x="152876" y="130969"/>
                    <a:pt x="165259" y="120491"/>
                  </a:cubicBezTo>
                  <a:cubicBezTo>
                    <a:pt x="265271" y="38576"/>
                    <a:pt x="172879" y="7144"/>
                    <a:pt x="92869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C0FA815-C9EC-4D30-BDA4-05095D08506E}"/>
                </a:ext>
              </a:extLst>
            </p:cNvPr>
            <p:cNvSpPr/>
            <p:nvPr/>
          </p:nvSpPr>
          <p:spPr bwMode="ltGray">
            <a:xfrm>
              <a:off x="1807406" y="19914"/>
              <a:ext cx="3232281" cy="5848895"/>
            </a:xfrm>
            <a:custGeom>
              <a:avLst/>
              <a:gdLst>
                <a:gd name="connsiteX0" fmla="*/ 227806 w 600075"/>
                <a:gd name="connsiteY0" fmla="*/ 7144 h 1085850"/>
                <a:gd name="connsiteX1" fmla="*/ 219234 w 600075"/>
                <a:gd name="connsiteY1" fmla="*/ 18574 h 1085850"/>
                <a:gd name="connsiteX2" fmla="*/ 183039 w 600075"/>
                <a:gd name="connsiteY2" fmla="*/ 66199 h 1085850"/>
                <a:gd name="connsiteX3" fmla="*/ 161131 w 600075"/>
                <a:gd name="connsiteY3" fmla="*/ 73819 h 1085850"/>
                <a:gd name="connsiteX4" fmla="*/ 130651 w 600075"/>
                <a:gd name="connsiteY4" fmla="*/ 63341 h 1085850"/>
                <a:gd name="connsiteX5" fmla="*/ 105886 w 600075"/>
                <a:gd name="connsiteY5" fmla="*/ 57626 h 1085850"/>
                <a:gd name="connsiteX6" fmla="*/ 83979 w 600075"/>
                <a:gd name="connsiteY6" fmla="*/ 113824 h 1085850"/>
                <a:gd name="connsiteX7" fmla="*/ 104934 w 600075"/>
                <a:gd name="connsiteY7" fmla="*/ 173831 h 1085850"/>
                <a:gd name="connsiteX8" fmla="*/ 124936 w 600075"/>
                <a:gd name="connsiteY8" fmla="*/ 167164 h 1085850"/>
                <a:gd name="connsiteX9" fmla="*/ 156369 w 600075"/>
                <a:gd name="connsiteY9" fmla="*/ 135731 h 1085850"/>
                <a:gd name="connsiteX10" fmla="*/ 172561 w 600075"/>
                <a:gd name="connsiteY10" fmla="*/ 151924 h 1085850"/>
                <a:gd name="connsiteX11" fmla="*/ 157321 w 600075"/>
                <a:gd name="connsiteY11" fmla="*/ 202406 h 1085850"/>
                <a:gd name="connsiteX12" fmla="*/ 71596 w 600075"/>
                <a:gd name="connsiteY12" fmla="*/ 252889 h 1085850"/>
                <a:gd name="connsiteX13" fmla="*/ 68739 w 600075"/>
                <a:gd name="connsiteY13" fmla="*/ 294799 h 1085850"/>
                <a:gd name="connsiteX14" fmla="*/ 43021 w 600075"/>
                <a:gd name="connsiteY14" fmla="*/ 356711 h 1085850"/>
                <a:gd name="connsiteX15" fmla="*/ 62071 w 600075"/>
                <a:gd name="connsiteY15" fmla="*/ 370999 h 1085850"/>
                <a:gd name="connsiteX16" fmla="*/ 131604 w 600075"/>
                <a:gd name="connsiteY16" fmla="*/ 313849 h 1085850"/>
                <a:gd name="connsiteX17" fmla="*/ 167799 w 600075"/>
                <a:gd name="connsiteY17" fmla="*/ 295751 h 1085850"/>
                <a:gd name="connsiteX18" fmla="*/ 199231 w 600075"/>
                <a:gd name="connsiteY18" fmla="*/ 308134 h 1085850"/>
                <a:gd name="connsiteX19" fmla="*/ 237331 w 600075"/>
                <a:gd name="connsiteY19" fmla="*/ 320516 h 1085850"/>
                <a:gd name="connsiteX20" fmla="*/ 242094 w 600075"/>
                <a:gd name="connsiteY20" fmla="*/ 320516 h 1085850"/>
                <a:gd name="connsiteX21" fmla="*/ 270669 w 600075"/>
                <a:gd name="connsiteY21" fmla="*/ 291941 h 1085850"/>
                <a:gd name="connsiteX22" fmla="*/ 287814 w 600075"/>
                <a:gd name="connsiteY22" fmla="*/ 270034 h 1085850"/>
                <a:gd name="connsiteX23" fmla="*/ 290671 w 600075"/>
                <a:gd name="connsiteY23" fmla="*/ 270034 h 1085850"/>
                <a:gd name="connsiteX24" fmla="*/ 321151 w 600075"/>
                <a:gd name="connsiteY24" fmla="*/ 304324 h 1085850"/>
                <a:gd name="connsiteX25" fmla="*/ 292576 w 600075"/>
                <a:gd name="connsiteY25" fmla="*/ 355759 h 1085850"/>
                <a:gd name="connsiteX26" fmla="*/ 326866 w 600075"/>
                <a:gd name="connsiteY26" fmla="*/ 416719 h 1085850"/>
                <a:gd name="connsiteX27" fmla="*/ 291624 w 600075"/>
                <a:gd name="connsiteY27" fmla="*/ 428149 h 1085850"/>
                <a:gd name="connsiteX28" fmla="*/ 232569 w 600075"/>
                <a:gd name="connsiteY28" fmla="*/ 418624 h 1085850"/>
                <a:gd name="connsiteX29" fmla="*/ 225901 w 600075"/>
                <a:gd name="connsiteY29" fmla="*/ 418624 h 1085850"/>
                <a:gd name="connsiteX30" fmla="*/ 217329 w 600075"/>
                <a:gd name="connsiteY30" fmla="*/ 418624 h 1085850"/>
                <a:gd name="connsiteX31" fmla="*/ 208756 w 600075"/>
                <a:gd name="connsiteY31" fmla="*/ 418624 h 1085850"/>
                <a:gd name="connsiteX32" fmla="*/ 191611 w 600075"/>
                <a:gd name="connsiteY32" fmla="*/ 415766 h 1085850"/>
                <a:gd name="connsiteX33" fmla="*/ 156369 w 600075"/>
                <a:gd name="connsiteY33" fmla="*/ 390049 h 1085850"/>
                <a:gd name="connsiteX34" fmla="*/ 151606 w 600075"/>
                <a:gd name="connsiteY34" fmla="*/ 390049 h 1085850"/>
                <a:gd name="connsiteX35" fmla="*/ 68739 w 600075"/>
                <a:gd name="connsiteY35" fmla="*/ 433864 h 1085850"/>
                <a:gd name="connsiteX36" fmla="*/ 18256 w 600075"/>
                <a:gd name="connsiteY36" fmla="*/ 501491 h 1085850"/>
                <a:gd name="connsiteX37" fmla="*/ 35401 w 600075"/>
                <a:gd name="connsiteY37" fmla="*/ 668179 h 1085850"/>
                <a:gd name="connsiteX38" fmla="*/ 82074 w 600075"/>
                <a:gd name="connsiteY38" fmla="*/ 683419 h 1085850"/>
                <a:gd name="connsiteX39" fmla="*/ 130651 w 600075"/>
                <a:gd name="connsiteY39" fmla="*/ 678656 h 1085850"/>
                <a:gd name="connsiteX40" fmla="*/ 162084 w 600075"/>
                <a:gd name="connsiteY40" fmla="*/ 676751 h 1085850"/>
                <a:gd name="connsiteX41" fmla="*/ 207804 w 600075"/>
                <a:gd name="connsiteY41" fmla="*/ 731044 h 1085850"/>
                <a:gd name="connsiteX42" fmla="*/ 214471 w 600075"/>
                <a:gd name="connsiteY42" fmla="*/ 812006 h 1085850"/>
                <a:gd name="connsiteX43" fmla="*/ 233521 w 600075"/>
                <a:gd name="connsiteY43" fmla="*/ 892016 h 1085850"/>
                <a:gd name="connsiteX44" fmla="*/ 202089 w 600075"/>
                <a:gd name="connsiteY44" fmla="*/ 1046321 h 1085850"/>
                <a:gd name="connsiteX45" fmla="*/ 223044 w 600075"/>
                <a:gd name="connsiteY45" fmla="*/ 1084421 h 1085850"/>
                <a:gd name="connsiteX46" fmla="*/ 256381 w 600075"/>
                <a:gd name="connsiteY46" fmla="*/ 1060609 h 1085850"/>
                <a:gd name="connsiteX47" fmla="*/ 335439 w 600075"/>
                <a:gd name="connsiteY47" fmla="*/ 977741 h 1085850"/>
                <a:gd name="connsiteX48" fmla="*/ 402114 w 600075"/>
                <a:gd name="connsiteY48" fmla="*/ 823436 h 1085850"/>
                <a:gd name="connsiteX49" fmla="*/ 404971 w 600075"/>
                <a:gd name="connsiteY49" fmla="*/ 746284 h 1085850"/>
                <a:gd name="connsiteX50" fmla="*/ 446881 w 600075"/>
                <a:gd name="connsiteY50" fmla="*/ 645319 h 1085850"/>
                <a:gd name="connsiteX51" fmla="*/ 434499 w 600075"/>
                <a:gd name="connsiteY51" fmla="*/ 600551 h 1085850"/>
                <a:gd name="connsiteX52" fmla="*/ 444024 w 600075"/>
                <a:gd name="connsiteY52" fmla="*/ 549116 h 1085850"/>
                <a:gd name="connsiteX53" fmla="*/ 466884 w 600075"/>
                <a:gd name="connsiteY53" fmla="*/ 499586 h 1085850"/>
                <a:gd name="connsiteX54" fmla="*/ 431641 w 600075"/>
                <a:gd name="connsiteY54" fmla="*/ 443389 h 1085850"/>
                <a:gd name="connsiteX55" fmla="*/ 446881 w 600075"/>
                <a:gd name="connsiteY55" fmla="*/ 440531 h 1085850"/>
                <a:gd name="connsiteX56" fmla="*/ 528796 w 600075"/>
                <a:gd name="connsiteY56" fmla="*/ 591979 h 1085850"/>
                <a:gd name="connsiteX57" fmla="*/ 551656 w 600075"/>
                <a:gd name="connsiteY57" fmla="*/ 634841 h 1085850"/>
                <a:gd name="connsiteX58" fmla="*/ 570706 w 600075"/>
                <a:gd name="connsiteY58" fmla="*/ 602456 h 1085850"/>
                <a:gd name="connsiteX59" fmla="*/ 592614 w 600075"/>
                <a:gd name="connsiteY59" fmla="*/ 519589 h 1085850"/>
                <a:gd name="connsiteX60" fmla="*/ 563086 w 600075"/>
                <a:gd name="connsiteY60" fmla="*/ 356711 h 1085850"/>
                <a:gd name="connsiteX61" fmla="*/ 450691 w 600075"/>
                <a:gd name="connsiteY61" fmla="*/ 161449 h 1085850"/>
                <a:gd name="connsiteX62" fmla="*/ 227806 w 600075"/>
                <a:gd name="connsiteY62" fmla="*/ 7144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00075" h="1085850">
                  <a:moveTo>
                    <a:pt x="227806" y="7144"/>
                  </a:moveTo>
                  <a:lnTo>
                    <a:pt x="219234" y="18574"/>
                  </a:lnTo>
                  <a:cubicBezTo>
                    <a:pt x="223044" y="42386"/>
                    <a:pt x="201136" y="56674"/>
                    <a:pt x="183039" y="66199"/>
                  </a:cubicBezTo>
                  <a:cubicBezTo>
                    <a:pt x="172561" y="70961"/>
                    <a:pt x="165894" y="73819"/>
                    <a:pt x="161131" y="73819"/>
                  </a:cubicBezTo>
                  <a:cubicBezTo>
                    <a:pt x="153511" y="73819"/>
                    <a:pt x="147796" y="69056"/>
                    <a:pt x="130651" y="63341"/>
                  </a:cubicBezTo>
                  <a:cubicBezTo>
                    <a:pt x="120174" y="59531"/>
                    <a:pt x="111601" y="57626"/>
                    <a:pt x="105886" y="57626"/>
                  </a:cubicBezTo>
                  <a:cubicBezTo>
                    <a:pt x="83026" y="57626"/>
                    <a:pt x="83979" y="81439"/>
                    <a:pt x="83979" y="113824"/>
                  </a:cubicBezTo>
                  <a:cubicBezTo>
                    <a:pt x="83979" y="136684"/>
                    <a:pt x="82074" y="173831"/>
                    <a:pt x="104934" y="173831"/>
                  </a:cubicBezTo>
                  <a:cubicBezTo>
                    <a:pt x="109696" y="173831"/>
                    <a:pt x="116364" y="171926"/>
                    <a:pt x="124936" y="167164"/>
                  </a:cubicBezTo>
                  <a:cubicBezTo>
                    <a:pt x="136366" y="160496"/>
                    <a:pt x="144939" y="135731"/>
                    <a:pt x="156369" y="135731"/>
                  </a:cubicBezTo>
                  <a:cubicBezTo>
                    <a:pt x="161131" y="135731"/>
                    <a:pt x="166846" y="140494"/>
                    <a:pt x="172561" y="151924"/>
                  </a:cubicBezTo>
                  <a:cubicBezTo>
                    <a:pt x="182086" y="169069"/>
                    <a:pt x="167799" y="191929"/>
                    <a:pt x="157321" y="202406"/>
                  </a:cubicBezTo>
                  <a:cubicBezTo>
                    <a:pt x="128746" y="229076"/>
                    <a:pt x="83979" y="207169"/>
                    <a:pt x="71596" y="252889"/>
                  </a:cubicBezTo>
                  <a:cubicBezTo>
                    <a:pt x="67786" y="266224"/>
                    <a:pt x="73501" y="281464"/>
                    <a:pt x="68739" y="294799"/>
                  </a:cubicBezTo>
                  <a:cubicBezTo>
                    <a:pt x="63024" y="310991"/>
                    <a:pt x="31591" y="335756"/>
                    <a:pt x="43021" y="356711"/>
                  </a:cubicBezTo>
                  <a:cubicBezTo>
                    <a:pt x="48736" y="367189"/>
                    <a:pt x="55404" y="370999"/>
                    <a:pt x="62071" y="370999"/>
                  </a:cubicBezTo>
                  <a:cubicBezTo>
                    <a:pt x="86836" y="370999"/>
                    <a:pt x="118269" y="325279"/>
                    <a:pt x="131604" y="313849"/>
                  </a:cubicBezTo>
                  <a:cubicBezTo>
                    <a:pt x="146844" y="300514"/>
                    <a:pt x="158274" y="295751"/>
                    <a:pt x="167799" y="295751"/>
                  </a:cubicBezTo>
                  <a:cubicBezTo>
                    <a:pt x="179229" y="295751"/>
                    <a:pt x="187801" y="301466"/>
                    <a:pt x="199231" y="308134"/>
                  </a:cubicBezTo>
                  <a:cubicBezTo>
                    <a:pt x="209709" y="313849"/>
                    <a:pt x="221139" y="320516"/>
                    <a:pt x="237331" y="320516"/>
                  </a:cubicBezTo>
                  <a:cubicBezTo>
                    <a:pt x="239236" y="320516"/>
                    <a:pt x="240189" y="320516"/>
                    <a:pt x="242094" y="320516"/>
                  </a:cubicBezTo>
                  <a:cubicBezTo>
                    <a:pt x="268764" y="318611"/>
                    <a:pt x="259239" y="310039"/>
                    <a:pt x="270669" y="291941"/>
                  </a:cubicBezTo>
                  <a:cubicBezTo>
                    <a:pt x="277336" y="280511"/>
                    <a:pt x="270669" y="270034"/>
                    <a:pt x="287814" y="270034"/>
                  </a:cubicBezTo>
                  <a:cubicBezTo>
                    <a:pt x="288766" y="270034"/>
                    <a:pt x="289719" y="270034"/>
                    <a:pt x="290671" y="270034"/>
                  </a:cubicBezTo>
                  <a:cubicBezTo>
                    <a:pt x="301149" y="270986"/>
                    <a:pt x="318294" y="294799"/>
                    <a:pt x="321151" y="304324"/>
                  </a:cubicBezTo>
                  <a:cubicBezTo>
                    <a:pt x="327819" y="333851"/>
                    <a:pt x="303054" y="334804"/>
                    <a:pt x="292576" y="355759"/>
                  </a:cubicBezTo>
                  <a:cubicBezTo>
                    <a:pt x="276384" y="391954"/>
                    <a:pt x="313531" y="391001"/>
                    <a:pt x="326866" y="416719"/>
                  </a:cubicBezTo>
                  <a:cubicBezTo>
                    <a:pt x="315436" y="425291"/>
                    <a:pt x="304006" y="428149"/>
                    <a:pt x="291624" y="428149"/>
                  </a:cubicBezTo>
                  <a:cubicBezTo>
                    <a:pt x="272574" y="428149"/>
                    <a:pt x="252571" y="420529"/>
                    <a:pt x="232569" y="418624"/>
                  </a:cubicBezTo>
                  <a:cubicBezTo>
                    <a:pt x="230664" y="418624"/>
                    <a:pt x="227806" y="418624"/>
                    <a:pt x="225901" y="418624"/>
                  </a:cubicBezTo>
                  <a:cubicBezTo>
                    <a:pt x="223044" y="418624"/>
                    <a:pt x="220186" y="418624"/>
                    <a:pt x="217329" y="418624"/>
                  </a:cubicBezTo>
                  <a:cubicBezTo>
                    <a:pt x="214471" y="418624"/>
                    <a:pt x="211614" y="418624"/>
                    <a:pt x="208756" y="418624"/>
                  </a:cubicBezTo>
                  <a:cubicBezTo>
                    <a:pt x="203041" y="418624"/>
                    <a:pt x="197326" y="417671"/>
                    <a:pt x="191611" y="415766"/>
                  </a:cubicBezTo>
                  <a:cubicBezTo>
                    <a:pt x="174466" y="408146"/>
                    <a:pt x="183039" y="392906"/>
                    <a:pt x="156369" y="390049"/>
                  </a:cubicBezTo>
                  <a:cubicBezTo>
                    <a:pt x="154464" y="390049"/>
                    <a:pt x="152559" y="390049"/>
                    <a:pt x="151606" y="390049"/>
                  </a:cubicBezTo>
                  <a:cubicBezTo>
                    <a:pt x="120174" y="390049"/>
                    <a:pt x="96361" y="420529"/>
                    <a:pt x="68739" y="433864"/>
                  </a:cubicBezTo>
                  <a:cubicBezTo>
                    <a:pt x="31591" y="451961"/>
                    <a:pt x="23019" y="463391"/>
                    <a:pt x="18256" y="501491"/>
                  </a:cubicBezTo>
                  <a:cubicBezTo>
                    <a:pt x="11589" y="551974"/>
                    <a:pt x="-10319" y="627221"/>
                    <a:pt x="35401" y="668179"/>
                  </a:cubicBezTo>
                  <a:cubicBezTo>
                    <a:pt x="48736" y="680561"/>
                    <a:pt x="64929" y="683419"/>
                    <a:pt x="82074" y="683419"/>
                  </a:cubicBezTo>
                  <a:cubicBezTo>
                    <a:pt x="98266" y="683419"/>
                    <a:pt x="114459" y="680561"/>
                    <a:pt x="130651" y="678656"/>
                  </a:cubicBezTo>
                  <a:cubicBezTo>
                    <a:pt x="142081" y="677704"/>
                    <a:pt x="152559" y="676751"/>
                    <a:pt x="162084" y="676751"/>
                  </a:cubicBezTo>
                  <a:cubicBezTo>
                    <a:pt x="193516" y="676751"/>
                    <a:pt x="208756" y="687229"/>
                    <a:pt x="207804" y="731044"/>
                  </a:cubicBezTo>
                  <a:cubicBezTo>
                    <a:pt x="207804" y="758666"/>
                    <a:pt x="204946" y="786289"/>
                    <a:pt x="214471" y="812006"/>
                  </a:cubicBezTo>
                  <a:cubicBezTo>
                    <a:pt x="223996" y="840581"/>
                    <a:pt x="236379" y="860584"/>
                    <a:pt x="233521" y="892016"/>
                  </a:cubicBezTo>
                  <a:cubicBezTo>
                    <a:pt x="228759" y="947261"/>
                    <a:pt x="196374" y="987266"/>
                    <a:pt x="202089" y="1046321"/>
                  </a:cubicBezTo>
                  <a:cubicBezTo>
                    <a:pt x="204946" y="1072039"/>
                    <a:pt x="211614" y="1084421"/>
                    <a:pt x="223044" y="1084421"/>
                  </a:cubicBezTo>
                  <a:cubicBezTo>
                    <a:pt x="231616" y="1084421"/>
                    <a:pt x="243046" y="1075849"/>
                    <a:pt x="256381" y="1060609"/>
                  </a:cubicBezTo>
                  <a:cubicBezTo>
                    <a:pt x="281146" y="1031081"/>
                    <a:pt x="309721" y="1006316"/>
                    <a:pt x="335439" y="977741"/>
                  </a:cubicBezTo>
                  <a:cubicBezTo>
                    <a:pt x="367824" y="942499"/>
                    <a:pt x="395446" y="870109"/>
                    <a:pt x="402114" y="823436"/>
                  </a:cubicBezTo>
                  <a:cubicBezTo>
                    <a:pt x="404971" y="797719"/>
                    <a:pt x="399256" y="771049"/>
                    <a:pt x="404971" y="746284"/>
                  </a:cubicBezTo>
                  <a:cubicBezTo>
                    <a:pt x="411639" y="709136"/>
                    <a:pt x="441166" y="680561"/>
                    <a:pt x="446881" y="645319"/>
                  </a:cubicBezTo>
                  <a:cubicBezTo>
                    <a:pt x="451644" y="617696"/>
                    <a:pt x="440214" y="623411"/>
                    <a:pt x="434499" y="600551"/>
                  </a:cubicBezTo>
                  <a:cubicBezTo>
                    <a:pt x="429736" y="583406"/>
                    <a:pt x="437356" y="563404"/>
                    <a:pt x="444024" y="549116"/>
                  </a:cubicBezTo>
                  <a:cubicBezTo>
                    <a:pt x="451644" y="532924"/>
                    <a:pt x="469741" y="519589"/>
                    <a:pt x="466884" y="499586"/>
                  </a:cubicBezTo>
                  <a:cubicBezTo>
                    <a:pt x="464026" y="477679"/>
                    <a:pt x="435451" y="464344"/>
                    <a:pt x="431641" y="443389"/>
                  </a:cubicBezTo>
                  <a:cubicBezTo>
                    <a:pt x="436404" y="441484"/>
                    <a:pt x="442119" y="440531"/>
                    <a:pt x="446881" y="440531"/>
                  </a:cubicBezTo>
                  <a:cubicBezTo>
                    <a:pt x="497364" y="440531"/>
                    <a:pt x="524034" y="557689"/>
                    <a:pt x="528796" y="591979"/>
                  </a:cubicBezTo>
                  <a:cubicBezTo>
                    <a:pt x="532606" y="618649"/>
                    <a:pt x="542131" y="634841"/>
                    <a:pt x="551656" y="634841"/>
                  </a:cubicBezTo>
                  <a:cubicBezTo>
                    <a:pt x="559276" y="634841"/>
                    <a:pt x="565944" y="625316"/>
                    <a:pt x="570706" y="602456"/>
                  </a:cubicBezTo>
                  <a:cubicBezTo>
                    <a:pt x="576421" y="572929"/>
                    <a:pt x="584994" y="546259"/>
                    <a:pt x="592614" y="519589"/>
                  </a:cubicBezTo>
                  <a:cubicBezTo>
                    <a:pt x="611664" y="448151"/>
                    <a:pt x="594519" y="416719"/>
                    <a:pt x="563086" y="356711"/>
                  </a:cubicBezTo>
                  <a:cubicBezTo>
                    <a:pt x="529749" y="293846"/>
                    <a:pt x="494506" y="219551"/>
                    <a:pt x="450691" y="161449"/>
                  </a:cubicBezTo>
                  <a:cubicBezTo>
                    <a:pt x="393541" y="91916"/>
                    <a:pt x="300196" y="51911"/>
                    <a:pt x="227806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F4D19D0-5A2E-4607-8554-BC7B192680F6}"/>
                </a:ext>
              </a:extLst>
            </p:cNvPr>
            <p:cNvSpPr/>
            <p:nvPr/>
          </p:nvSpPr>
          <p:spPr bwMode="ltGray">
            <a:xfrm>
              <a:off x="3991507" y="4180841"/>
              <a:ext cx="1128733" cy="2206164"/>
            </a:xfrm>
            <a:custGeom>
              <a:avLst/>
              <a:gdLst>
                <a:gd name="connsiteX0" fmla="*/ 192849 w 209550"/>
                <a:gd name="connsiteY0" fmla="*/ 7144 h 409575"/>
                <a:gd name="connsiteX1" fmla="*/ 161417 w 209550"/>
                <a:gd name="connsiteY1" fmla="*/ 45244 h 409575"/>
                <a:gd name="connsiteX2" fmla="*/ 154749 w 209550"/>
                <a:gd name="connsiteY2" fmla="*/ 99536 h 409575"/>
                <a:gd name="connsiteX3" fmla="*/ 120459 w 209550"/>
                <a:gd name="connsiteY3" fmla="*/ 171926 h 409575"/>
                <a:gd name="connsiteX4" fmla="*/ 74739 w 209550"/>
                <a:gd name="connsiteY4" fmla="*/ 258604 h 409575"/>
                <a:gd name="connsiteX5" fmla="*/ 10921 w 209550"/>
                <a:gd name="connsiteY5" fmla="*/ 329089 h 409575"/>
                <a:gd name="connsiteX6" fmla="*/ 9969 w 209550"/>
                <a:gd name="connsiteY6" fmla="*/ 395764 h 409575"/>
                <a:gd name="connsiteX7" fmla="*/ 22351 w 209550"/>
                <a:gd name="connsiteY7" fmla="*/ 407194 h 409575"/>
                <a:gd name="connsiteX8" fmla="*/ 28066 w 209550"/>
                <a:gd name="connsiteY8" fmla="*/ 405289 h 409575"/>
                <a:gd name="connsiteX9" fmla="*/ 42354 w 209550"/>
                <a:gd name="connsiteY9" fmla="*/ 391954 h 409575"/>
                <a:gd name="connsiteX10" fmla="*/ 69976 w 209550"/>
                <a:gd name="connsiteY10" fmla="*/ 351949 h 409575"/>
                <a:gd name="connsiteX11" fmla="*/ 163321 w 209550"/>
                <a:gd name="connsiteY11" fmla="*/ 190024 h 409575"/>
                <a:gd name="connsiteX12" fmla="*/ 199517 w 209550"/>
                <a:gd name="connsiteY12" fmla="*/ 19526 h 409575"/>
                <a:gd name="connsiteX13" fmla="*/ 192849 w 209550"/>
                <a:gd name="connsiteY13" fmla="*/ 714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409575">
                  <a:moveTo>
                    <a:pt x="192849" y="7144"/>
                  </a:moveTo>
                  <a:cubicBezTo>
                    <a:pt x="187134" y="24289"/>
                    <a:pt x="168084" y="30004"/>
                    <a:pt x="161417" y="45244"/>
                  </a:cubicBezTo>
                  <a:cubicBezTo>
                    <a:pt x="156654" y="58579"/>
                    <a:pt x="157606" y="84296"/>
                    <a:pt x="154749" y="99536"/>
                  </a:cubicBezTo>
                  <a:cubicBezTo>
                    <a:pt x="149034" y="131921"/>
                    <a:pt x="137604" y="144304"/>
                    <a:pt x="120459" y="171926"/>
                  </a:cubicBezTo>
                  <a:cubicBezTo>
                    <a:pt x="102361" y="199549"/>
                    <a:pt x="96646" y="233839"/>
                    <a:pt x="74739" y="258604"/>
                  </a:cubicBezTo>
                  <a:cubicBezTo>
                    <a:pt x="53784" y="282416"/>
                    <a:pt x="19494" y="295751"/>
                    <a:pt x="10921" y="329089"/>
                  </a:cubicBezTo>
                  <a:cubicBezTo>
                    <a:pt x="7111" y="341471"/>
                    <a:pt x="5206" y="383381"/>
                    <a:pt x="9969" y="395764"/>
                  </a:cubicBezTo>
                  <a:cubicBezTo>
                    <a:pt x="13779" y="403384"/>
                    <a:pt x="17589" y="407194"/>
                    <a:pt x="22351" y="407194"/>
                  </a:cubicBezTo>
                  <a:cubicBezTo>
                    <a:pt x="24256" y="407194"/>
                    <a:pt x="26161" y="406241"/>
                    <a:pt x="28066" y="405289"/>
                  </a:cubicBezTo>
                  <a:cubicBezTo>
                    <a:pt x="32829" y="401479"/>
                    <a:pt x="37591" y="396716"/>
                    <a:pt x="42354" y="391954"/>
                  </a:cubicBezTo>
                  <a:cubicBezTo>
                    <a:pt x="52831" y="379571"/>
                    <a:pt x="62356" y="362426"/>
                    <a:pt x="69976" y="351949"/>
                  </a:cubicBezTo>
                  <a:cubicBezTo>
                    <a:pt x="106171" y="300514"/>
                    <a:pt x="131889" y="243364"/>
                    <a:pt x="163321" y="190024"/>
                  </a:cubicBezTo>
                  <a:cubicBezTo>
                    <a:pt x="195706" y="135731"/>
                    <a:pt x="218567" y="82391"/>
                    <a:pt x="199517" y="19526"/>
                  </a:cubicBezTo>
                  <a:lnTo>
                    <a:pt x="192849" y="7144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7B06B57-87F2-4999-9051-9130D4219140}"/>
                </a:ext>
              </a:extLst>
            </p:cNvPr>
            <p:cNvSpPr/>
            <p:nvPr/>
          </p:nvSpPr>
          <p:spPr bwMode="ltGray">
            <a:xfrm>
              <a:off x="3811259" y="4868343"/>
              <a:ext cx="359144" cy="718287"/>
            </a:xfrm>
            <a:custGeom>
              <a:avLst/>
              <a:gdLst>
                <a:gd name="connsiteX0" fmla="*/ 68197 w 66675"/>
                <a:gd name="connsiteY0" fmla="*/ 7144 h 133350"/>
                <a:gd name="connsiteX1" fmla="*/ 55814 w 66675"/>
                <a:gd name="connsiteY1" fmla="*/ 26194 h 133350"/>
                <a:gd name="connsiteX2" fmla="*/ 8189 w 66675"/>
                <a:gd name="connsiteY2" fmla="*/ 133826 h 133350"/>
                <a:gd name="connsiteX3" fmla="*/ 68197 w 66675"/>
                <a:gd name="connsiteY3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33350">
                  <a:moveTo>
                    <a:pt x="68197" y="7144"/>
                  </a:moveTo>
                  <a:lnTo>
                    <a:pt x="55814" y="26194"/>
                  </a:lnTo>
                  <a:cubicBezTo>
                    <a:pt x="46289" y="54769"/>
                    <a:pt x="-383" y="106204"/>
                    <a:pt x="8189" y="133826"/>
                  </a:cubicBezTo>
                  <a:cubicBezTo>
                    <a:pt x="66292" y="124301"/>
                    <a:pt x="68197" y="53816"/>
                    <a:pt x="68197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6E1C2E2-BB89-4D6F-9E26-4819552D2F46}"/>
              </a:ext>
            </a:extLst>
          </p:cNvPr>
          <p:cNvGrpSpPr>
            <a:grpSpLocks noChangeAspect="1"/>
          </p:cNvGrpSpPr>
          <p:nvPr/>
        </p:nvGrpSpPr>
        <p:grpSpPr>
          <a:xfrm>
            <a:off x="1075883" y="5227486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1AEA87-C235-450A-AFCD-D7D7402D584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5CE8A05-C7FA-4C3B-8336-544EA5285D5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BA579D5-98DD-4625-9DD5-1FCE1B6ABB39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511275-1C6B-4F4E-8A9B-E40DF8FAEF2B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38331E1-8771-498E-825A-8979204BF67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0F7623-F722-46A3-8DCD-E4C303E014A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92D88A5-EFC5-4878-92A8-90872B618E80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C98FC1-954B-4A65-A246-E2EB71113B59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E73EAB4-BAF9-4B68-B129-BC041994C622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9538EBC-4DC7-4383-9295-D6A8D0233665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A212C6-92C7-4E68-89C9-A94713A119D9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52029A9-C9A8-49B6-B3B4-DDB77AA1AAB4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F85ABB-A50C-40B7-AC49-BB3E72D927C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2DD841B-152A-4831-B1D2-6E495BE1B1B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F594510-C333-4EE6-9A81-F5B5D6794F1E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809C24-BB35-4731-AFC5-357428D0ACB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A77C51A-62BE-45E9-AE30-EEEE66586901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DEFB69-A427-4EE9-9048-F231BA101167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6719ABB-E490-4463-9FFA-AE200A2AD7A1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9D5D20-EE89-4A8B-9699-D9683301D220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D26498-FDBF-440C-8464-BDE4887B98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8BDF441-371D-4336-BFE3-6AB3A6129E34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8BAD5CD-434F-4D77-8BD2-26C750766026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02F9BDB-7819-4E53-AED0-AEFFFB5D36A6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E22129-481A-4C11-B764-0A44426B8CB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6673DCB-4EF6-4931-8C51-40ABA4BC6E4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AE53901-D870-4D3D-ABDA-84C6C826D55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70687E-1688-4C6E-AD4E-6AF6091422E5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C91D8D8-0C05-411F-B7B8-8CA246B7B42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C9E9740-267B-494C-8D33-85F618C926FA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4A535C0-EFC9-4E88-9ED6-FA4561E4358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CA09B03-C6FB-46E6-AB89-1A6C42A51B4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6A51AB-A18D-4440-9151-7933E6130ED3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4BC48AB-7E8A-4959-9518-594EE8ED2EBA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F7B36F4-4E99-4CE6-BA86-BFDECD3FB1EA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BF9BE4F-4C44-4FF7-A214-ED9C63856F18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F22B60-EF17-465C-8727-A1F0ACE58BA8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1B18E76-E2CA-4B40-93A3-5CA062AC31EB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4815080-B3AE-49B7-AE41-2545F748507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F114B3A-7B5E-4A7A-BD2A-B116B303AE1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536130B-73EE-4E3D-9780-9C55A1656313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FD41130-7459-4A04-89E6-B467E7827050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0129EEC-9B42-496F-A2D1-85996ED46E8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457200"/>
            <a:ext cx="5715000" cy="2565401"/>
          </a:xfrm>
        </p:spPr>
        <p:txBody>
          <a:bodyPr anchor="b"/>
          <a:lstStyle>
            <a:lvl1pPr algn="l">
              <a:lnSpc>
                <a:spcPct val="82000"/>
              </a:lnSpc>
              <a:defRPr sz="6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FC3C0E5-30C1-434C-9ECA-434F7A55C49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Subtitle or Presenter Name</a:t>
            </a:r>
          </a:p>
        </p:txBody>
      </p:sp>
    </p:spTree>
    <p:extLst>
      <p:ext uri="{BB962C8B-B14F-4D97-AF65-F5344CB8AC3E}">
        <p14:creationId xmlns:p14="http://schemas.microsoft.com/office/powerpoint/2010/main" val="315581117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 World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CA58538C-6DCE-48AB-8A34-6553092FE476}"/>
              </a:ext>
            </a:extLst>
          </p:cNvPr>
          <p:cNvGrpSpPr/>
          <p:nvPr/>
        </p:nvGrpSpPr>
        <p:grpSpPr bwMode="ltGray">
          <a:xfrm>
            <a:off x="0" y="1"/>
            <a:ext cx="5266036" cy="6858000"/>
            <a:chOff x="0" y="1"/>
            <a:chExt cx="5266036" cy="685800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84F7992-9D3F-4C17-B64D-6183DCA4456E}"/>
                </a:ext>
              </a:extLst>
            </p:cNvPr>
            <p:cNvSpPr/>
            <p:nvPr/>
          </p:nvSpPr>
          <p:spPr bwMode="ltGray">
            <a:xfrm>
              <a:off x="0" y="1"/>
              <a:ext cx="5266036" cy="6858000"/>
            </a:xfrm>
            <a:custGeom>
              <a:avLst/>
              <a:gdLst>
                <a:gd name="connsiteX0" fmla="*/ 0 w 5266036"/>
                <a:gd name="connsiteY0" fmla="*/ 0 h 6858000"/>
                <a:gd name="connsiteX1" fmla="*/ 3014696 w 5266036"/>
                <a:gd name="connsiteY1" fmla="*/ 0 h 6858000"/>
                <a:gd name="connsiteX2" fmla="*/ 3040982 w 5266036"/>
                <a:gd name="connsiteY2" fmla="*/ 11408 h 6858000"/>
                <a:gd name="connsiteX3" fmla="*/ 5250901 w 5266036"/>
                <a:gd name="connsiteY3" fmla="*/ 4085922 h 6858000"/>
                <a:gd name="connsiteX4" fmla="*/ 3435696 w 5266036"/>
                <a:gd name="connsiteY4" fmla="*/ 6839477 h 6858000"/>
                <a:gd name="connsiteX5" fmla="*/ 3398836 w 5266036"/>
                <a:gd name="connsiteY5" fmla="*/ 6858000 h 6858000"/>
                <a:gd name="connsiteX6" fmla="*/ 0 w 5266036"/>
                <a:gd name="connsiteY6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6036" h="6858000">
                  <a:moveTo>
                    <a:pt x="0" y="0"/>
                  </a:moveTo>
                  <a:lnTo>
                    <a:pt x="3014696" y="0"/>
                  </a:lnTo>
                  <a:lnTo>
                    <a:pt x="3040982" y="11408"/>
                  </a:lnTo>
                  <a:cubicBezTo>
                    <a:pt x="4562919" y="717837"/>
                    <a:pt x="5390071" y="2397951"/>
                    <a:pt x="5250901" y="4085922"/>
                  </a:cubicBezTo>
                  <a:cubicBezTo>
                    <a:pt x="5138669" y="5484335"/>
                    <a:pt x="4361602" y="6343612"/>
                    <a:pt x="3435696" y="6839477"/>
                  </a:cubicBezTo>
                  <a:lnTo>
                    <a:pt x="3398836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68B0534-2EEE-4824-8F44-ACC22A3132AF}"/>
                </a:ext>
              </a:extLst>
            </p:cNvPr>
            <p:cNvSpPr/>
            <p:nvPr/>
          </p:nvSpPr>
          <p:spPr bwMode="ltGray">
            <a:xfrm>
              <a:off x="1" y="99439"/>
              <a:ext cx="287275" cy="1443098"/>
            </a:xfrm>
            <a:custGeom>
              <a:avLst/>
              <a:gdLst>
                <a:gd name="connsiteX0" fmla="*/ 94635 w 287275"/>
                <a:gd name="connsiteY0" fmla="*/ 646457 h 1443098"/>
                <a:gd name="connsiteX1" fmla="*/ 110030 w 287275"/>
                <a:gd name="connsiteY1" fmla="*/ 646457 h 1443098"/>
                <a:gd name="connsiteX2" fmla="*/ 176725 w 287275"/>
                <a:gd name="connsiteY2" fmla="*/ 1205691 h 1443098"/>
                <a:gd name="connsiteX3" fmla="*/ 17148 w 287275"/>
                <a:gd name="connsiteY3" fmla="*/ 1435626 h 1443098"/>
                <a:gd name="connsiteX4" fmla="*/ 0 w 287275"/>
                <a:gd name="connsiteY4" fmla="*/ 1443098 h 1443098"/>
                <a:gd name="connsiteX5" fmla="*/ 0 w 287275"/>
                <a:gd name="connsiteY5" fmla="*/ 675806 h 1443098"/>
                <a:gd name="connsiteX6" fmla="*/ 79246 w 287275"/>
                <a:gd name="connsiteY6" fmla="*/ 0 h 1443098"/>
                <a:gd name="connsiteX7" fmla="*/ 161336 w 287275"/>
                <a:gd name="connsiteY7" fmla="*/ 10261 h 1443098"/>
                <a:gd name="connsiteX8" fmla="*/ 145941 w 287275"/>
                <a:gd name="connsiteY8" fmla="*/ 287314 h 1443098"/>
                <a:gd name="connsiteX9" fmla="*/ 62169 w 287275"/>
                <a:gd name="connsiteY9" fmla="*/ 305030 h 1443098"/>
                <a:gd name="connsiteX10" fmla="*/ 0 w 287275"/>
                <a:gd name="connsiteY10" fmla="*/ 311825 h 1443098"/>
                <a:gd name="connsiteX11" fmla="*/ 0 w 287275"/>
                <a:gd name="connsiteY11" fmla="*/ 20391 h 14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275" h="1443098">
                  <a:moveTo>
                    <a:pt x="94635" y="646457"/>
                  </a:moveTo>
                  <a:cubicBezTo>
                    <a:pt x="99769" y="646457"/>
                    <a:pt x="104897" y="646457"/>
                    <a:pt x="110030" y="646457"/>
                  </a:cubicBezTo>
                  <a:cubicBezTo>
                    <a:pt x="438389" y="692630"/>
                    <a:pt x="217770" y="1000466"/>
                    <a:pt x="176725" y="1205691"/>
                  </a:cubicBezTo>
                  <a:cubicBezTo>
                    <a:pt x="145302" y="1376283"/>
                    <a:pt x="141374" y="1381895"/>
                    <a:pt x="17148" y="1435626"/>
                  </a:cubicBezTo>
                  <a:lnTo>
                    <a:pt x="0" y="1443098"/>
                  </a:lnTo>
                  <a:lnTo>
                    <a:pt x="0" y="675806"/>
                  </a:lnTo>
                  <a:close/>
                  <a:moveTo>
                    <a:pt x="79246" y="0"/>
                  </a:moveTo>
                  <a:cubicBezTo>
                    <a:pt x="99769" y="0"/>
                    <a:pt x="120291" y="5128"/>
                    <a:pt x="161336" y="10261"/>
                  </a:cubicBezTo>
                  <a:cubicBezTo>
                    <a:pt x="325515" y="92351"/>
                    <a:pt x="274209" y="246269"/>
                    <a:pt x="145941" y="287314"/>
                  </a:cubicBezTo>
                  <a:cubicBezTo>
                    <a:pt x="116441" y="296292"/>
                    <a:pt x="88864" y="301422"/>
                    <a:pt x="62169" y="305030"/>
                  </a:cubicBezTo>
                  <a:lnTo>
                    <a:pt x="0" y="311825"/>
                  </a:lnTo>
                  <a:lnTo>
                    <a:pt x="0" y="203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9E5AB32-14B9-4441-BD18-CA3B7FA72F4A}"/>
                </a:ext>
              </a:extLst>
            </p:cNvPr>
            <p:cNvSpPr/>
            <p:nvPr/>
          </p:nvSpPr>
          <p:spPr bwMode="ltGray">
            <a:xfrm>
              <a:off x="0" y="3622695"/>
              <a:ext cx="911379" cy="2599608"/>
            </a:xfrm>
            <a:custGeom>
              <a:avLst/>
              <a:gdLst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309186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000131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16" fmla="*/ 0 w 911379"/>
                <a:gd name="connsiteY16" fmla="*/ 0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0 w 911379"/>
                <a:gd name="connsiteY3" fmla="*/ 3000131 h 3315846"/>
                <a:gd name="connsiteX4" fmla="*/ 0 w 911379"/>
                <a:gd name="connsiteY4" fmla="*/ 0 h 3315846"/>
                <a:gd name="connsiteX5" fmla="*/ 63852 w 911379"/>
                <a:gd name="connsiteY5" fmla="*/ 32258 h 3315846"/>
                <a:gd name="connsiteX6" fmla="*/ 253681 w 911379"/>
                <a:gd name="connsiteY6" fmla="*/ 140003 h 3315846"/>
                <a:gd name="connsiteX7" fmla="*/ 376816 w 911379"/>
                <a:gd name="connsiteY7" fmla="*/ 432445 h 3315846"/>
                <a:gd name="connsiteX8" fmla="*/ 587173 w 911379"/>
                <a:gd name="connsiteY8" fmla="*/ 545318 h 3315846"/>
                <a:gd name="connsiteX9" fmla="*/ 900137 w 911379"/>
                <a:gd name="connsiteY9" fmla="*/ 919855 h 3315846"/>
                <a:gd name="connsiteX10" fmla="*/ 664129 w 911379"/>
                <a:gd name="connsiteY10" fmla="*/ 1284126 h 3315846"/>
                <a:gd name="connsiteX11" fmla="*/ 566651 w 911379"/>
                <a:gd name="connsiteY11" fmla="*/ 1684313 h 3315846"/>
                <a:gd name="connsiteX12" fmla="*/ 304987 w 911379"/>
                <a:gd name="connsiteY12" fmla="*/ 2002411 h 3315846"/>
                <a:gd name="connsiteX13" fmla="*/ 63852 w 911379"/>
                <a:gd name="connsiteY13" fmla="*/ 2489821 h 3315846"/>
                <a:gd name="connsiteX14" fmla="*/ 0 w 911379"/>
                <a:gd name="connsiteY14" fmla="*/ 2599608 h 3315846"/>
                <a:gd name="connsiteX15" fmla="*/ 0 w 911379"/>
                <a:gd name="connsiteY15" fmla="*/ 0 h 3315846"/>
                <a:gd name="connsiteX0" fmla="*/ 0 w 911379"/>
                <a:gd name="connsiteY0" fmla="*/ 3000131 h 3027252"/>
                <a:gd name="connsiteX1" fmla="*/ 9176 w 911379"/>
                <a:gd name="connsiteY1" fmla="*/ 3027252 h 3027252"/>
                <a:gd name="connsiteX2" fmla="*/ 0 w 911379"/>
                <a:gd name="connsiteY2" fmla="*/ 3000131 h 3027252"/>
                <a:gd name="connsiteX3" fmla="*/ 0 w 911379"/>
                <a:gd name="connsiteY3" fmla="*/ 0 h 3027252"/>
                <a:gd name="connsiteX4" fmla="*/ 63852 w 911379"/>
                <a:gd name="connsiteY4" fmla="*/ 32258 h 3027252"/>
                <a:gd name="connsiteX5" fmla="*/ 253681 w 911379"/>
                <a:gd name="connsiteY5" fmla="*/ 140003 h 3027252"/>
                <a:gd name="connsiteX6" fmla="*/ 376816 w 911379"/>
                <a:gd name="connsiteY6" fmla="*/ 432445 h 3027252"/>
                <a:gd name="connsiteX7" fmla="*/ 587173 w 911379"/>
                <a:gd name="connsiteY7" fmla="*/ 545318 h 3027252"/>
                <a:gd name="connsiteX8" fmla="*/ 900137 w 911379"/>
                <a:gd name="connsiteY8" fmla="*/ 919855 h 3027252"/>
                <a:gd name="connsiteX9" fmla="*/ 664129 w 911379"/>
                <a:gd name="connsiteY9" fmla="*/ 1284126 h 3027252"/>
                <a:gd name="connsiteX10" fmla="*/ 566651 w 911379"/>
                <a:gd name="connsiteY10" fmla="*/ 1684313 h 3027252"/>
                <a:gd name="connsiteX11" fmla="*/ 304987 w 911379"/>
                <a:gd name="connsiteY11" fmla="*/ 2002411 h 3027252"/>
                <a:gd name="connsiteX12" fmla="*/ 63852 w 911379"/>
                <a:gd name="connsiteY12" fmla="*/ 2489821 h 3027252"/>
                <a:gd name="connsiteX13" fmla="*/ 0 w 911379"/>
                <a:gd name="connsiteY13" fmla="*/ 2599608 h 3027252"/>
                <a:gd name="connsiteX14" fmla="*/ 0 w 911379"/>
                <a:gd name="connsiteY14" fmla="*/ 0 h 3027252"/>
                <a:gd name="connsiteX0" fmla="*/ 0 w 911379"/>
                <a:gd name="connsiteY0" fmla="*/ 0 h 2599608"/>
                <a:gd name="connsiteX1" fmla="*/ 63852 w 911379"/>
                <a:gd name="connsiteY1" fmla="*/ 32258 h 2599608"/>
                <a:gd name="connsiteX2" fmla="*/ 253681 w 911379"/>
                <a:gd name="connsiteY2" fmla="*/ 140003 h 2599608"/>
                <a:gd name="connsiteX3" fmla="*/ 376816 w 911379"/>
                <a:gd name="connsiteY3" fmla="*/ 432445 h 2599608"/>
                <a:gd name="connsiteX4" fmla="*/ 587173 w 911379"/>
                <a:gd name="connsiteY4" fmla="*/ 545318 h 2599608"/>
                <a:gd name="connsiteX5" fmla="*/ 900137 w 911379"/>
                <a:gd name="connsiteY5" fmla="*/ 919855 h 2599608"/>
                <a:gd name="connsiteX6" fmla="*/ 664129 w 911379"/>
                <a:gd name="connsiteY6" fmla="*/ 1284126 h 2599608"/>
                <a:gd name="connsiteX7" fmla="*/ 566651 w 911379"/>
                <a:gd name="connsiteY7" fmla="*/ 1684313 h 2599608"/>
                <a:gd name="connsiteX8" fmla="*/ 304987 w 911379"/>
                <a:gd name="connsiteY8" fmla="*/ 2002411 h 2599608"/>
                <a:gd name="connsiteX9" fmla="*/ 63852 w 911379"/>
                <a:gd name="connsiteY9" fmla="*/ 2489821 h 2599608"/>
                <a:gd name="connsiteX10" fmla="*/ 0 w 911379"/>
                <a:gd name="connsiteY10" fmla="*/ 2599608 h 2599608"/>
                <a:gd name="connsiteX11" fmla="*/ 0 w 911379"/>
                <a:gd name="connsiteY11" fmla="*/ 0 h 259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379" h="2599608">
                  <a:moveTo>
                    <a:pt x="0" y="0"/>
                  </a:moveTo>
                  <a:lnTo>
                    <a:pt x="63852" y="32258"/>
                  </a:lnTo>
                  <a:cubicBezTo>
                    <a:pt x="140808" y="68175"/>
                    <a:pt x="192114" y="57913"/>
                    <a:pt x="253681" y="140003"/>
                  </a:cubicBezTo>
                  <a:cubicBezTo>
                    <a:pt x="320382" y="232354"/>
                    <a:pt x="289598" y="340094"/>
                    <a:pt x="376816" y="432445"/>
                  </a:cubicBezTo>
                  <a:cubicBezTo>
                    <a:pt x="433255" y="494012"/>
                    <a:pt x="520473" y="504273"/>
                    <a:pt x="587173" y="545318"/>
                  </a:cubicBezTo>
                  <a:cubicBezTo>
                    <a:pt x="720569" y="627408"/>
                    <a:pt x="966838" y="724892"/>
                    <a:pt x="900137" y="919855"/>
                  </a:cubicBezTo>
                  <a:cubicBezTo>
                    <a:pt x="843703" y="1089163"/>
                    <a:pt x="623085" y="1058379"/>
                    <a:pt x="664129" y="1284126"/>
                  </a:cubicBezTo>
                  <a:cubicBezTo>
                    <a:pt x="700046" y="1509872"/>
                    <a:pt x="828309" y="1550917"/>
                    <a:pt x="566651" y="1684313"/>
                  </a:cubicBezTo>
                  <a:cubicBezTo>
                    <a:pt x="366555" y="1786925"/>
                    <a:pt x="366555" y="1812581"/>
                    <a:pt x="304987" y="2002411"/>
                  </a:cubicBezTo>
                  <a:cubicBezTo>
                    <a:pt x="253681" y="2166590"/>
                    <a:pt x="156202" y="2341031"/>
                    <a:pt x="63852" y="2489821"/>
                  </a:cubicBezTo>
                  <a:lnTo>
                    <a:pt x="0" y="25996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D488622-94FE-4C3B-93ED-066BAA75BF59}"/>
                </a:ext>
              </a:extLst>
            </p:cNvPr>
            <p:cNvSpPr/>
            <p:nvPr/>
          </p:nvSpPr>
          <p:spPr bwMode="ltGray">
            <a:xfrm>
              <a:off x="266515" y="81480"/>
              <a:ext cx="1128733" cy="1128733"/>
            </a:xfrm>
            <a:custGeom>
              <a:avLst/>
              <a:gdLst>
                <a:gd name="connsiteX0" fmla="*/ 92869 w 209550"/>
                <a:gd name="connsiteY0" fmla="*/ 7144 h 209550"/>
                <a:gd name="connsiteX1" fmla="*/ 92869 w 209550"/>
                <a:gd name="connsiteY1" fmla="*/ 7144 h 209550"/>
                <a:gd name="connsiteX2" fmla="*/ 7144 w 209550"/>
                <a:gd name="connsiteY2" fmla="*/ 29051 h 209550"/>
                <a:gd name="connsiteX3" fmla="*/ 7144 w 209550"/>
                <a:gd name="connsiteY3" fmla="*/ 30004 h 209550"/>
                <a:gd name="connsiteX4" fmla="*/ 16669 w 209550"/>
                <a:gd name="connsiteY4" fmla="*/ 42386 h 209550"/>
                <a:gd name="connsiteX5" fmla="*/ 25241 w 209550"/>
                <a:gd name="connsiteY5" fmla="*/ 41434 h 209550"/>
                <a:gd name="connsiteX6" fmla="*/ 63341 w 209550"/>
                <a:gd name="connsiteY6" fmla="*/ 165259 h 209550"/>
                <a:gd name="connsiteX7" fmla="*/ 88106 w 209550"/>
                <a:gd name="connsiteY7" fmla="*/ 202406 h 209550"/>
                <a:gd name="connsiteX8" fmla="*/ 105251 w 209550"/>
                <a:gd name="connsiteY8" fmla="*/ 193834 h 209550"/>
                <a:gd name="connsiteX9" fmla="*/ 128111 w 209550"/>
                <a:gd name="connsiteY9" fmla="*/ 149066 h 209550"/>
                <a:gd name="connsiteX10" fmla="*/ 165259 w 209550"/>
                <a:gd name="connsiteY10" fmla="*/ 120491 h 209550"/>
                <a:gd name="connsiteX11" fmla="*/ 92869 w 209550"/>
                <a:gd name="connsiteY11" fmla="*/ 7144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50" h="209550">
                  <a:moveTo>
                    <a:pt x="92869" y="7144"/>
                  </a:moveTo>
                  <a:cubicBezTo>
                    <a:pt x="91916" y="7144"/>
                    <a:pt x="91916" y="7144"/>
                    <a:pt x="92869" y="7144"/>
                  </a:cubicBezTo>
                  <a:cubicBezTo>
                    <a:pt x="63341" y="12859"/>
                    <a:pt x="34766" y="20479"/>
                    <a:pt x="7144" y="29051"/>
                  </a:cubicBezTo>
                  <a:cubicBezTo>
                    <a:pt x="7144" y="29051"/>
                    <a:pt x="7144" y="30004"/>
                    <a:pt x="7144" y="30004"/>
                  </a:cubicBezTo>
                  <a:lnTo>
                    <a:pt x="16669" y="42386"/>
                  </a:lnTo>
                  <a:cubicBezTo>
                    <a:pt x="19526" y="41434"/>
                    <a:pt x="22384" y="41434"/>
                    <a:pt x="25241" y="41434"/>
                  </a:cubicBezTo>
                  <a:cubicBezTo>
                    <a:pt x="74771" y="41434"/>
                    <a:pt x="57626" y="134779"/>
                    <a:pt x="63341" y="165259"/>
                  </a:cubicBezTo>
                  <a:cubicBezTo>
                    <a:pt x="67151" y="183356"/>
                    <a:pt x="74771" y="202406"/>
                    <a:pt x="88106" y="202406"/>
                  </a:cubicBezTo>
                  <a:cubicBezTo>
                    <a:pt x="92869" y="202406"/>
                    <a:pt x="98584" y="199549"/>
                    <a:pt x="105251" y="193834"/>
                  </a:cubicBezTo>
                  <a:cubicBezTo>
                    <a:pt x="115729" y="183356"/>
                    <a:pt x="116681" y="162401"/>
                    <a:pt x="128111" y="149066"/>
                  </a:cubicBezTo>
                  <a:cubicBezTo>
                    <a:pt x="138589" y="136684"/>
                    <a:pt x="152876" y="130969"/>
                    <a:pt x="165259" y="120491"/>
                  </a:cubicBezTo>
                  <a:cubicBezTo>
                    <a:pt x="265271" y="38576"/>
                    <a:pt x="172879" y="7144"/>
                    <a:pt x="92869" y="7144"/>
                  </a:cubicBez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C0FA815-C9EC-4D30-BDA4-05095D08506E}"/>
                </a:ext>
              </a:extLst>
            </p:cNvPr>
            <p:cNvSpPr/>
            <p:nvPr/>
          </p:nvSpPr>
          <p:spPr bwMode="ltGray">
            <a:xfrm>
              <a:off x="1807406" y="19914"/>
              <a:ext cx="3232281" cy="5848895"/>
            </a:xfrm>
            <a:custGeom>
              <a:avLst/>
              <a:gdLst>
                <a:gd name="connsiteX0" fmla="*/ 227806 w 600075"/>
                <a:gd name="connsiteY0" fmla="*/ 7144 h 1085850"/>
                <a:gd name="connsiteX1" fmla="*/ 219234 w 600075"/>
                <a:gd name="connsiteY1" fmla="*/ 18574 h 1085850"/>
                <a:gd name="connsiteX2" fmla="*/ 183039 w 600075"/>
                <a:gd name="connsiteY2" fmla="*/ 66199 h 1085850"/>
                <a:gd name="connsiteX3" fmla="*/ 161131 w 600075"/>
                <a:gd name="connsiteY3" fmla="*/ 73819 h 1085850"/>
                <a:gd name="connsiteX4" fmla="*/ 130651 w 600075"/>
                <a:gd name="connsiteY4" fmla="*/ 63341 h 1085850"/>
                <a:gd name="connsiteX5" fmla="*/ 105886 w 600075"/>
                <a:gd name="connsiteY5" fmla="*/ 57626 h 1085850"/>
                <a:gd name="connsiteX6" fmla="*/ 83979 w 600075"/>
                <a:gd name="connsiteY6" fmla="*/ 113824 h 1085850"/>
                <a:gd name="connsiteX7" fmla="*/ 104934 w 600075"/>
                <a:gd name="connsiteY7" fmla="*/ 173831 h 1085850"/>
                <a:gd name="connsiteX8" fmla="*/ 124936 w 600075"/>
                <a:gd name="connsiteY8" fmla="*/ 167164 h 1085850"/>
                <a:gd name="connsiteX9" fmla="*/ 156369 w 600075"/>
                <a:gd name="connsiteY9" fmla="*/ 135731 h 1085850"/>
                <a:gd name="connsiteX10" fmla="*/ 172561 w 600075"/>
                <a:gd name="connsiteY10" fmla="*/ 151924 h 1085850"/>
                <a:gd name="connsiteX11" fmla="*/ 157321 w 600075"/>
                <a:gd name="connsiteY11" fmla="*/ 202406 h 1085850"/>
                <a:gd name="connsiteX12" fmla="*/ 71596 w 600075"/>
                <a:gd name="connsiteY12" fmla="*/ 252889 h 1085850"/>
                <a:gd name="connsiteX13" fmla="*/ 68739 w 600075"/>
                <a:gd name="connsiteY13" fmla="*/ 294799 h 1085850"/>
                <a:gd name="connsiteX14" fmla="*/ 43021 w 600075"/>
                <a:gd name="connsiteY14" fmla="*/ 356711 h 1085850"/>
                <a:gd name="connsiteX15" fmla="*/ 62071 w 600075"/>
                <a:gd name="connsiteY15" fmla="*/ 370999 h 1085850"/>
                <a:gd name="connsiteX16" fmla="*/ 131604 w 600075"/>
                <a:gd name="connsiteY16" fmla="*/ 313849 h 1085850"/>
                <a:gd name="connsiteX17" fmla="*/ 167799 w 600075"/>
                <a:gd name="connsiteY17" fmla="*/ 295751 h 1085850"/>
                <a:gd name="connsiteX18" fmla="*/ 199231 w 600075"/>
                <a:gd name="connsiteY18" fmla="*/ 308134 h 1085850"/>
                <a:gd name="connsiteX19" fmla="*/ 237331 w 600075"/>
                <a:gd name="connsiteY19" fmla="*/ 320516 h 1085850"/>
                <a:gd name="connsiteX20" fmla="*/ 242094 w 600075"/>
                <a:gd name="connsiteY20" fmla="*/ 320516 h 1085850"/>
                <a:gd name="connsiteX21" fmla="*/ 270669 w 600075"/>
                <a:gd name="connsiteY21" fmla="*/ 291941 h 1085850"/>
                <a:gd name="connsiteX22" fmla="*/ 287814 w 600075"/>
                <a:gd name="connsiteY22" fmla="*/ 270034 h 1085850"/>
                <a:gd name="connsiteX23" fmla="*/ 290671 w 600075"/>
                <a:gd name="connsiteY23" fmla="*/ 270034 h 1085850"/>
                <a:gd name="connsiteX24" fmla="*/ 321151 w 600075"/>
                <a:gd name="connsiteY24" fmla="*/ 304324 h 1085850"/>
                <a:gd name="connsiteX25" fmla="*/ 292576 w 600075"/>
                <a:gd name="connsiteY25" fmla="*/ 355759 h 1085850"/>
                <a:gd name="connsiteX26" fmla="*/ 326866 w 600075"/>
                <a:gd name="connsiteY26" fmla="*/ 416719 h 1085850"/>
                <a:gd name="connsiteX27" fmla="*/ 291624 w 600075"/>
                <a:gd name="connsiteY27" fmla="*/ 428149 h 1085850"/>
                <a:gd name="connsiteX28" fmla="*/ 232569 w 600075"/>
                <a:gd name="connsiteY28" fmla="*/ 418624 h 1085850"/>
                <a:gd name="connsiteX29" fmla="*/ 225901 w 600075"/>
                <a:gd name="connsiteY29" fmla="*/ 418624 h 1085850"/>
                <a:gd name="connsiteX30" fmla="*/ 217329 w 600075"/>
                <a:gd name="connsiteY30" fmla="*/ 418624 h 1085850"/>
                <a:gd name="connsiteX31" fmla="*/ 208756 w 600075"/>
                <a:gd name="connsiteY31" fmla="*/ 418624 h 1085850"/>
                <a:gd name="connsiteX32" fmla="*/ 191611 w 600075"/>
                <a:gd name="connsiteY32" fmla="*/ 415766 h 1085850"/>
                <a:gd name="connsiteX33" fmla="*/ 156369 w 600075"/>
                <a:gd name="connsiteY33" fmla="*/ 390049 h 1085850"/>
                <a:gd name="connsiteX34" fmla="*/ 151606 w 600075"/>
                <a:gd name="connsiteY34" fmla="*/ 390049 h 1085850"/>
                <a:gd name="connsiteX35" fmla="*/ 68739 w 600075"/>
                <a:gd name="connsiteY35" fmla="*/ 433864 h 1085850"/>
                <a:gd name="connsiteX36" fmla="*/ 18256 w 600075"/>
                <a:gd name="connsiteY36" fmla="*/ 501491 h 1085850"/>
                <a:gd name="connsiteX37" fmla="*/ 35401 w 600075"/>
                <a:gd name="connsiteY37" fmla="*/ 668179 h 1085850"/>
                <a:gd name="connsiteX38" fmla="*/ 82074 w 600075"/>
                <a:gd name="connsiteY38" fmla="*/ 683419 h 1085850"/>
                <a:gd name="connsiteX39" fmla="*/ 130651 w 600075"/>
                <a:gd name="connsiteY39" fmla="*/ 678656 h 1085850"/>
                <a:gd name="connsiteX40" fmla="*/ 162084 w 600075"/>
                <a:gd name="connsiteY40" fmla="*/ 676751 h 1085850"/>
                <a:gd name="connsiteX41" fmla="*/ 207804 w 600075"/>
                <a:gd name="connsiteY41" fmla="*/ 731044 h 1085850"/>
                <a:gd name="connsiteX42" fmla="*/ 214471 w 600075"/>
                <a:gd name="connsiteY42" fmla="*/ 812006 h 1085850"/>
                <a:gd name="connsiteX43" fmla="*/ 233521 w 600075"/>
                <a:gd name="connsiteY43" fmla="*/ 892016 h 1085850"/>
                <a:gd name="connsiteX44" fmla="*/ 202089 w 600075"/>
                <a:gd name="connsiteY44" fmla="*/ 1046321 h 1085850"/>
                <a:gd name="connsiteX45" fmla="*/ 223044 w 600075"/>
                <a:gd name="connsiteY45" fmla="*/ 1084421 h 1085850"/>
                <a:gd name="connsiteX46" fmla="*/ 256381 w 600075"/>
                <a:gd name="connsiteY46" fmla="*/ 1060609 h 1085850"/>
                <a:gd name="connsiteX47" fmla="*/ 335439 w 600075"/>
                <a:gd name="connsiteY47" fmla="*/ 977741 h 1085850"/>
                <a:gd name="connsiteX48" fmla="*/ 402114 w 600075"/>
                <a:gd name="connsiteY48" fmla="*/ 823436 h 1085850"/>
                <a:gd name="connsiteX49" fmla="*/ 404971 w 600075"/>
                <a:gd name="connsiteY49" fmla="*/ 746284 h 1085850"/>
                <a:gd name="connsiteX50" fmla="*/ 446881 w 600075"/>
                <a:gd name="connsiteY50" fmla="*/ 645319 h 1085850"/>
                <a:gd name="connsiteX51" fmla="*/ 434499 w 600075"/>
                <a:gd name="connsiteY51" fmla="*/ 600551 h 1085850"/>
                <a:gd name="connsiteX52" fmla="*/ 444024 w 600075"/>
                <a:gd name="connsiteY52" fmla="*/ 549116 h 1085850"/>
                <a:gd name="connsiteX53" fmla="*/ 466884 w 600075"/>
                <a:gd name="connsiteY53" fmla="*/ 499586 h 1085850"/>
                <a:gd name="connsiteX54" fmla="*/ 431641 w 600075"/>
                <a:gd name="connsiteY54" fmla="*/ 443389 h 1085850"/>
                <a:gd name="connsiteX55" fmla="*/ 446881 w 600075"/>
                <a:gd name="connsiteY55" fmla="*/ 440531 h 1085850"/>
                <a:gd name="connsiteX56" fmla="*/ 528796 w 600075"/>
                <a:gd name="connsiteY56" fmla="*/ 591979 h 1085850"/>
                <a:gd name="connsiteX57" fmla="*/ 551656 w 600075"/>
                <a:gd name="connsiteY57" fmla="*/ 634841 h 1085850"/>
                <a:gd name="connsiteX58" fmla="*/ 570706 w 600075"/>
                <a:gd name="connsiteY58" fmla="*/ 602456 h 1085850"/>
                <a:gd name="connsiteX59" fmla="*/ 592614 w 600075"/>
                <a:gd name="connsiteY59" fmla="*/ 519589 h 1085850"/>
                <a:gd name="connsiteX60" fmla="*/ 563086 w 600075"/>
                <a:gd name="connsiteY60" fmla="*/ 356711 h 1085850"/>
                <a:gd name="connsiteX61" fmla="*/ 450691 w 600075"/>
                <a:gd name="connsiteY61" fmla="*/ 161449 h 1085850"/>
                <a:gd name="connsiteX62" fmla="*/ 227806 w 600075"/>
                <a:gd name="connsiteY62" fmla="*/ 7144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00075" h="1085850">
                  <a:moveTo>
                    <a:pt x="227806" y="7144"/>
                  </a:moveTo>
                  <a:lnTo>
                    <a:pt x="219234" y="18574"/>
                  </a:lnTo>
                  <a:cubicBezTo>
                    <a:pt x="223044" y="42386"/>
                    <a:pt x="201136" y="56674"/>
                    <a:pt x="183039" y="66199"/>
                  </a:cubicBezTo>
                  <a:cubicBezTo>
                    <a:pt x="172561" y="70961"/>
                    <a:pt x="165894" y="73819"/>
                    <a:pt x="161131" y="73819"/>
                  </a:cubicBezTo>
                  <a:cubicBezTo>
                    <a:pt x="153511" y="73819"/>
                    <a:pt x="147796" y="69056"/>
                    <a:pt x="130651" y="63341"/>
                  </a:cubicBezTo>
                  <a:cubicBezTo>
                    <a:pt x="120174" y="59531"/>
                    <a:pt x="111601" y="57626"/>
                    <a:pt x="105886" y="57626"/>
                  </a:cubicBezTo>
                  <a:cubicBezTo>
                    <a:pt x="83026" y="57626"/>
                    <a:pt x="83979" y="81439"/>
                    <a:pt x="83979" y="113824"/>
                  </a:cubicBezTo>
                  <a:cubicBezTo>
                    <a:pt x="83979" y="136684"/>
                    <a:pt x="82074" y="173831"/>
                    <a:pt x="104934" y="173831"/>
                  </a:cubicBezTo>
                  <a:cubicBezTo>
                    <a:pt x="109696" y="173831"/>
                    <a:pt x="116364" y="171926"/>
                    <a:pt x="124936" y="167164"/>
                  </a:cubicBezTo>
                  <a:cubicBezTo>
                    <a:pt x="136366" y="160496"/>
                    <a:pt x="144939" y="135731"/>
                    <a:pt x="156369" y="135731"/>
                  </a:cubicBezTo>
                  <a:cubicBezTo>
                    <a:pt x="161131" y="135731"/>
                    <a:pt x="166846" y="140494"/>
                    <a:pt x="172561" y="151924"/>
                  </a:cubicBezTo>
                  <a:cubicBezTo>
                    <a:pt x="182086" y="169069"/>
                    <a:pt x="167799" y="191929"/>
                    <a:pt x="157321" y="202406"/>
                  </a:cubicBezTo>
                  <a:cubicBezTo>
                    <a:pt x="128746" y="229076"/>
                    <a:pt x="83979" y="207169"/>
                    <a:pt x="71596" y="252889"/>
                  </a:cubicBezTo>
                  <a:cubicBezTo>
                    <a:pt x="67786" y="266224"/>
                    <a:pt x="73501" y="281464"/>
                    <a:pt x="68739" y="294799"/>
                  </a:cubicBezTo>
                  <a:cubicBezTo>
                    <a:pt x="63024" y="310991"/>
                    <a:pt x="31591" y="335756"/>
                    <a:pt x="43021" y="356711"/>
                  </a:cubicBezTo>
                  <a:cubicBezTo>
                    <a:pt x="48736" y="367189"/>
                    <a:pt x="55404" y="370999"/>
                    <a:pt x="62071" y="370999"/>
                  </a:cubicBezTo>
                  <a:cubicBezTo>
                    <a:pt x="86836" y="370999"/>
                    <a:pt x="118269" y="325279"/>
                    <a:pt x="131604" y="313849"/>
                  </a:cubicBezTo>
                  <a:cubicBezTo>
                    <a:pt x="146844" y="300514"/>
                    <a:pt x="158274" y="295751"/>
                    <a:pt x="167799" y="295751"/>
                  </a:cubicBezTo>
                  <a:cubicBezTo>
                    <a:pt x="179229" y="295751"/>
                    <a:pt x="187801" y="301466"/>
                    <a:pt x="199231" y="308134"/>
                  </a:cubicBezTo>
                  <a:cubicBezTo>
                    <a:pt x="209709" y="313849"/>
                    <a:pt x="221139" y="320516"/>
                    <a:pt x="237331" y="320516"/>
                  </a:cubicBezTo>
                  <a:cubicBezTo>
                    <a:pt x="239236" y="320516"/>
                    <a:pt x="240189" y="320516"/>
                    <a:pt x="242094" y="320516"/>
                  </a:cubicBezTo>
                  <a:cubicBezTo>
                    <a:pt x="268764" y="318611"/>
                    <a:pt x="259239" y="310039"/>
                    <a:pt x="270669" y="291941"/>
                  </a:cubicBezTo>
                  <a:cubicBezTo>
                    <a:pt x="277336" y="280511"/>
                    <a:pt x="270669" y="270034"/>
                    <a:pt x="287814" y="270034"/>
                  </a:cubicBezTo>
                  <a:cubicBezTo>
                    <a:pt x="288766" y="270034"/>
                    <a:pt x="289719" y="270034"/>
                    <a:pt x="290671" y="270034"/>
                  </a:cubicBezTo>
                  <a:cubicBezTo>
                    <a:pt x="301149" y="270986"/>
                    <a:pt x="318294" y="294799"/>
                    <a:pt x="321151" y="304324"/>
                  </a:cubicBezTo>
                  <a:cubicBezTo>
                    <a:pt x="327819" y="333851"/>
                    <a:pt x="303054" y="334804"/>
                    <a:pt x="292576" y="355759"/>
                  </a:cubicBezTo>
                  <a:cubicBezTo>
                    <a:pt x="276384" y="391954"/>
                    <a:pt x="313531" y="391001"/>
                    <a:pt x="326866" y="416719"/>
                  </a:cubicBezTo>
                  <a:cubicBezTo>
                    <a:pt x="315436" y="425291"/>
                    <a:pt x="304006" y="428149"/>
                    <a:pt x="291624" y="428149"/>
                  </a:cubicBezTo>
                  <a:cubicBezTo>
                    <a:pt x="272574" y="428149"/>
                    <a:pt x="252571" y="420529"/>
                    <a:pt x="232569" y="418624"/>
                  </a:cubicBezTo>
                  <a:cubicBezTo>
                    <a:pt x="230664" y="418624"/>
                    <a:pt x="227806" y="418624"/>
                    <a:pt x="225901" y="418624"/>
                  </a:cubicBezTo>
                  <a:cubicBezTo>
                    <a:pt x="223044" y="418624"/>
                    <a:pt x="220186" y="418624"/>
                    <a:pt x="217329" y="418624"/>
                  </a:cubicBezTo>
                  <a:cubicBezTo>
                    <a:pt x="214471" y="418624"/>
                    <a:pt x="211614" y="418624"/>
                    <a:pt x="208756" y="418624"/>
                  </a:cubicBezTo>
                  <a:cubicBezTo>
                    <a:pt x="203041" y="418624"/>
                    <a:pt x="197326" y="417671"/>
                    <a:pt x="191611" y="415766"/>
                  </a:cubicBezTo>
                  <a:cubicBezTo>
                    <a:pt x="174466" y="408146"/>
                    <a:pt x="183039" y="392906"/>
                    <a:pt x="156369" y="390049"/>
                  </a:cubicBezTo>
                  <a:cubicBezTo>
                    <a:pt x="154464" y="390049"/>
                    <a:pt x="152559" y="390049"/>
                    <a:pt x="151606" y="390049"/>
                  </a:cubicBezTo>
                  <a:cubicBezTo>
                    <a:pt x="120174" y="390049"/>
                    <a:pt x="96361" y="420529"/>
                    <a:pt x="68739" y="433864"/>
                  </a:cubicBezTo>
                  <a:cubicBezTo>
                    <a:pt x="31591" y="451961"/>
                    <a:pt x="23019" y="463391"/>
                    <a:pt x="18256" y="501491"/>
                  </a:cubicBezTo>
                  <a:cubicBezTo>
                    <a:pt x="11589" y="551974"/>
                    <a:pt x="-10319" y="627221"/>
                    <a:pt x="35401" y="668179"/>
                  </a:cubicBezTo>
                  <a:cubicBezTo>
                    <a:pt x="48736" y="680561"/>
                    <a:pt x="64929" y="683419"/>
                    <a:pt x="82074" y="683419"/>
                  </a:cubicBezTo>
                  <a:cubicBezTo>
                    <a:pt x="98266" y="683419"/>
                    <a:pt x="114459" y="680561"/>
                    <a:pt x="130651" y="678656"/>
                  </a:cubicBezTo>
                  <a:cubicBezTo>
                    <a:pt x="142081" y="677704"/>
                    <a:pt x="152559" y="676751"/>
                    <a:pt x="162084" y="676751"/>
                  </a:cubicBezTo>
                  <a:cubicBezTo>
                    <a:pt x="193516" y="676751"/>
                    <a:pt x="208756" y="687229"/>
                    <a:pt x="207804" y="731044"/>
                  </a:cubicBezTo>
                  <a:cubicBezTo>
                    <a:pt x="207804" y="758666"/>
                    <a:pt x="204946" y="786289"/>
                    <a:pt x="214471" y="812006"/>
                  </a:cubicBezTo>
                  <a:cubicBezTo>
                    <a:pt x="223996" y="840581"/>
                    <a:pt x="236379" y="860584"/>
                    <a:pt x="233521" y="892016"/>
                  </a:cubicBezTo>
                  <a:cubicBezTo>
                    <a:pt x="228759" y="947261"/>
                    <a:pt x="196374" y="987266"/>
                    <a:pt x="202089" y="1046321"/>
                  </a:cubicBezTo>
                  <a:cubicBezTo>
                    <a:pt x="204946" y="1072039"/>
                    <a:pt x="211614" y="1084421"/>
                    <a:pt x="223044" y="1084421"/>
                  </a:cubicBezTo>
                  <a:cubicBezTo>
                    <a:pt x="231616" y="1084421"/>
                    <a:pt x="243046" y="1075849"/>
                    <a:pt x="256381" y="1060609"/>
                  </a:cubicBezTo>
                  <a:cubicBezTo>
                    <a:pt x="281146" y="1031081"/>
                    <a:pt x="309721" y="1006316"/>
                    <a:pt x="335439" y="977741"/>
                  </a:cubicBezTo>
                  <a:cubicBezTo>
                    <a:pt x="367824" y="942499"/>
                    <a:pt x="395446" y="870109"/>
                    <a:pt x="402114" y="823436"/>
                  </a:cubicBezTo>
                  <a:cubicBezTo>
                    <a:pt x="404971" y="797719"/>
                    <a:pt x="399256" y="771049"/>
                    <a:pt x="404971" y="746284"/>
                  </a:cubicBezTo>
                  <a:cubicBezTo>
                    <a:pt x="411639" y="709136"/>
                    <a:pt x="441166" y="680561"/>
                    <a:pt x="446881" y="645319"/>
                  </a:cubicBezTo>
                  <a:cubicBezTo>
                    <a:pt x="451644" y="617696"/>
                    <a:pt x="440214" y="623411"/>
                    <a:pt x="434499" y="600551"/>
                  </a:cubicBezTo>
                  <a:cubicBezTo>
                    <a:pt x="429736" y="583406"/>
                    <a:pt x="437356" y="563404"/>
                    <a:pt x="444024" y="549116"/>
                  </a:cubicBezTo>
                  <a:cubicBezTo>
                    <a:pt x="451644" y="532924"/>
                    <a:pt x="469741" y="519589"/>
                    <a:pt x="466884" y="499586"/>
                  </a:cubicBezTo>
                  <a:cubicBezTo>
                    <a:pt x="464026" y="477679"/>
                    <a:pt x="435451" y="464344"/>
                    <a:pt x="431641" y="443389"/>
                  </a:cubicBezTo>
                  <a:cubicBezTo>
                    <a:pt x="436404" y="441484"/>
                    <a:pt x="442119" y="440531"/>
                    <a:pt x="446881" y="440531"/>
                  </a:cubicBezTo>
                  <a:cubicBezTo>
                    <a:pt x="497364" y="440531"/>
                    <a:pt x="524034" y="557689"/>
                    <a:pt x="528796" y="591979"/>
                  </a:cubicBezTo>
                  <a:cubicBezTo>
                    <a:pt x="532606" y="618649"/>
                    <a:pt x="542131" y="634841"/>
                    <a:pt x="551656" y="634841"/>
                  </a:cubicBezTo>
                  <a:cubicBezTo>
                    <a:pt x="559276" y="634841"/>
                    <a:pt x="565944" y="625316"/>
                    <a:pt x="570706" y="602456"/>
                  </a:cubicBezTo>
                  <a:cubicBezTo>
                    <a:pt x="576421" y="572929"/>
                    <a:pt x="584994" y="546259"/>
                    <a:pt x="592614" y="519589"/>
                  </a:cubicBezTo>
                  <a:cubicBezTo>
                    <a:pt x="611664" y="448151"/>
                    <a:pt x="594519" y="416719"/>
                    <a:pt x="563086" y="356711"/>
                  </a:cubicBezTo>
                  <a:cubicBezTo>
                    <a:pt x="529749" y="293846"/>
                    <a:pt x="494506" y="219551"/>
                    <a:pt x="450691" y="161449"/>
                  </a:cubicBezTo>
                  <a:cubicBezTo>
                    <a:pt x="393541" y="91916"/>
                    <a:pt x="300196" y="51911"/>
                    <a:pt x="227806" y="7144"/>
                  </a:cubicBez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F4D19D0-5A2E-4607-8554-BC7B192680F6}"/>
                </a:ext>
              </a:extLst>
            </p:cNvPr>
            <p:cNvSpPr/>
            <p:nvPr/>
          </p:nvSpPr>
          <p:spPr bwMode="ltGray">
            <a:xfrm>
              <a:off x="3991507" y="4180841"/>
              <a:ext cx="1128733" cy="2206164"/>
            </a:xfrm>
            <a:custGeom>
              <a:avLst/>
              <a:gdLst>
                <a:gd name="connsiteX0" fmla="*/ 192849 w 209550"/>
                <a:gd name="connsiteY0" fmla="*/ 7144 h 409575"/>
                <a:gd name="connsiteX1" fmla="*/ 161417 w 209550"/>
                <a:gd name="connsiteY1" fmla="*/ 45244 h 409575"/>
                <a:gd name="connsiteX2" fmla="*/ 154749 w 209550"/>
                <a:gd name="connsiteY2" fmla="*/ 99536 h 409575"/>
                <a:gd name="connsiteX3" fmla="*/ 120459 w 209550"/>
                <a:gd name="connsiteY3" fmla="*/ 171926 h 409575"/>
                <a:gd name="connsiteX4" fmla="*/ 74739 w 209550"/>
                <a:gd name="connsiteY4" fmla="*/ 258604 h 409575"/>
                <a:gd name="connsiteX5" fmla="*/ 10921 w 209550"/>
                <a:gd name="connsiteY5" fmla="*/ 329089 h 409575"/>
                <a:gd name="connsiteX6" fmla="*/ 9969 w 209550"/>
                <a:gd name="connsiteY6" fmla="*/ 395764 h 409575"/>
                <a:gd name="connsiteX7" fmla="*/ 22351 w 209550"/>
                <a:gd name="connsiteY7" fmla="*/ 407194 h 409575"/>
                <a:gd name="connsiteX8" fmla="*/ 28066 w 209550"/>
                <a:gd name="connsiteY8" fmla="*/ 405289 h 409575"/>
                <a:gd name="connsiteX9" fmla="*/ 42354 w 209550"/>
                <a:gd name="connsiteY9" fmla="*/ 391954 h 409575"/>
                <a:gd name="connsiteX10" fmla="*/ 69976 w 209550"/>
                <a:gd name="connsiteY10" fmla="*/ 351949 h 409575"/>
                <a:gd name="connsiteX11" fmla="*/ 163321 w 209550"/>
                <a:gd name="connsiteY11" fmla="*/ 190024 h 409575"/>
                <a:gd name="connsiteX12" fmla="*/ 199517 w 209550"/>
                <a:gd name="connsiteY12" fmla="*/ 19526 h 409575"/>
                <a:gd name="connsiteX13" fmla="*/ 192849 w 209550"/>
                <a:gd name="connsiteY13" fmla="*/ 714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409575">
                  <a:moveTo>
                    <a:pt x="192849" y="7144"/>
                  </a:moveTo>
                  <a:cubicBezTo>
                    <a:pt x="187134" y="24289"/>
                    <a:pt x="168084" y="30004"/>
                    <a:pt x="161417" y="45244"/>
                  </a:cubicBezTo>
                  <a:cubicBezTo>
                    <a:pt x="156654" y="58579"/>
                    <a:pt x="157606" y="84296"/>
                    <a:pt x="154749" y="99536"/>
                  </a:cubicBezTo>
                  <a:cubicBezTo>
                    <a:pt x="149034" y="131921"/>
                    <a:pt x="137604" y="144304"/>
                    <a:pt x="120459" y="171926"/>
                  </a:cubicBezTo>
                  <a:cubicBezTo>
                    <a:pt x="102361" y="199549"/>
                    <a:pt x="96646" y="233839"/>
                    <a:pt x="74739" y="258604"/>
                  </a:cubicBezTo>
                  <a:cubicBezTo>
                    <a:pt x="53784" y="282416"/>
                    <a:pt x="19494" y="295751"/>
                    <a:pt x="10921" y="329089"/>
                  </a:cubicBezTo>
                  <a:cubicBezTo>
                    <a:pt x="7111" y="341471"/>
                    <a:pt x="5206" y="383381"/>
                    <a:pt x="9969" y="395764"/>
                  </a:cubicBezTo>
                  <a:cubicBezTo>
                    <a:pt x="13779" y="403384"/>
                    <a:pt x="17589" y="407194"/>
                    <a:pt x="22351" y="407194"/>
                  </a:cubicBezTo>
                  <a:cubicBezTo>
                    <a:pt x="24256" y="407194"/>
                    <a:pt x="26161" y="406241"/>
                    <a:pt x="28066" y="405289"/>
                  </a:cubicBezTo>
                  <a:cubicBezTo>
                    <a:pt x="32829" y="401479"/>
                    <a:pt x="37591" y="396716"/>
                    <a:pt x="42354" y="391954"/>
                  </a:cubicBezTo>
                  <a:cubicBezTo>
                    <a:pt x="52831" y="379571"/>
                    <a:pt x="62356" y="362426"/>
                    <a:pt x="69976" y="351949"/>
                  </a:cubicBezTo>
                  <a:cubicBezTo>
                    <a:pt x="106171" y="300514"/>
                    <a:pt x="131889" y="243364"/>
                    <a:pt x="163321" y="190024"/>
                  </a:cubicBezTo>
                  <a:cubicBezTo>
                    <a:pt x="195706" y="135731"/>
                    <a:pt x="218567" y="82391"/>
                    <a:pt x="199517" y="19526"/>
                  </a:cubicBezTo>
                  <a:lnTo>
                    <a:pt x="192849" y="71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7B06B57-87F2-4999-9051-9130D4219140}"/>
                </a:ext>
              </a:extLst>
            </p:cNvPr>
            <p:cNvSpPr/>
            <p:nvPr/>
          </p:nvSpPr>
          <p:spPr bwMode="ltGray">
            <a:xfrm>
              <a:off x="3811259" y="4868343"/>
              <a:ext cx="359144" cy="718287"/>
            </a:xfrm>
            <a:custGeom>
              <a:avLst/>
              <a:gdLst>
                <a:gd name="connsiteX0" fmla="*/ 68197 w 66675"/>
                <a:gd name="connsiteY0" fmla="*/ 7144 h 133350"/>
                <a:gd name="connsiteX1" fmla="*/ 55814 w 66675"/>
                <a:gd name="connsiteY1" fmla="*/ 26194 h 133350"/>
                <a:gd name="connsiteX2" fmla="*/ 8189 w 66675"/>
                <a:gd name="connsiteY2" fmla="*/ 133826 h 133350"/>
                <a:gd name="connsiteX3" fmla="*/ 68197 w 66675"/>
                <a:gd name="connsiteY3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33350">
                  <a:moveTo>
                    <a:pt x="68197" y="7144"/>
                  </a:moveTo>
                  <a:lnTo>
                    <a:pt x="55814" y="26194"/>
                  </a:lnTo>
                  <a:cubicBezTo>
                    <a:pt x="46289" y="54769"/>
                    <a:pt x="-383" y="106204"/>
                    <a:pt x="8189" y="133826"/>
                  </a:cubicBezTo>
                  <a:cubicBezTo>
                    <a:pt x="66292" y="124301"/>
                    <a:pt x="68197" y="53816"/>
                    <a:pt x="68197" y="7144"/>
                  </a:cubicBez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6E1C2E2-BB89-4D6F-9E26-4819552D2F46}"/>
              </a:ext>
            </a:extLst>
          </p:cNvPr>
          <p:cNvGrpSpPr>
            <a:grpSpLocks noChangeAspect="1"/>
          </p:cNvGrpSpPr>
          <p:nvPr/>
        </p:nvGrpSpPr>
        <p:grpSpPr>
          <a:xfrm>
            <a:off x="1075883" y="5227486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1AEA87-C235-450A-AFCD-D7D7402D584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5CE8A05-C7FA-4C3B-8336-544EA5285D5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BA579D5-98DD-4625-9DD5-1FCE1B6ABB39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511275-1C6B-4F4E-8A9B-E40DF8FAEF2B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38331E1-8771-498E-825A-8979204BF67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0F7623-F722-46A3-8DCD-E4C303E014A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92D88A5-EFC5-4878-92A8-90872B618E80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C98FC1-954B-4A65-A246-E2EB71113B59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E73EAB4-BAF9-4B68-B129-BC041994C622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9538EBC-4DC7-4383-9295-D6A8D0233665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A212C6-92C7-4E68-89C9-A94713A119D9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52029A9-C9A8-49B6-B3B4-DDB77AA1AAB4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F85ABB-A50C-40B7-AC49-BB3E72D927C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2DD841B-152A-4831-B1D2-6E495BE1B1B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F594510-C333-4EE6-9A81-F5B5D6794F1E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809C24-BB35-4731-AFC5-357428D0ACB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A77C51A-62BE-45E9-AE30-EEEE66586901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DEFB69-A427-4EE9-9048-F231BA101167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6719ABB-E490-4463-9FFA-AE200A2AD7A1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9D5D20-EE89-4A8B-9699-D9683301D220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D26498-FDBF-440C-8464-BDE4887B98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8BDF441-371D-4336-BFE3-6AB3A6129E34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8BAD5CD-434F-4D77-8BD2-26C750766026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02F9BDB-7819-4E53-AED0-AEFFFB5D36A6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E22129-481A-4C11-B764-0A44426B8CB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6673DCB-4EF6-4931-8C51-40ABA4BC6E4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AE53901-D870-4D3D-ABDA-84C6C826D55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70687E-1688-4C6E-AD4E-6AF6091422E5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C91D8D8-0C05-411F-B7B8-8CA246B7B42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C9E9740-267B-494C-8D33-85F618C926FA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4A535C0-EFC9-4E88-9ED6-FA4561E4358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CA09B03-C6FB-46E6-AB89-1A6C42A51B4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6A51AB-A18D-4440-9151-7933E6130ED3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4BC48AB-7E8A-4959-9518-594EE8ED2EBA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F7B36F4-4E99-4CE6-BA86-BFDECD3FB1EA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BF9BE4F-4C44-4FF7-A214-ED9C63856F18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F22B60-EF17-465C-8727-A1F0ACE58BA8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1B18E76-E2CA-4B40-93A3-5CA062AC31EB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4815080-B3AE-49B7-AE41-2545F748507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F114B3A-7B5E-4A7A-BD2A-B116B303AE1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536130B-73EE-4E3D-9780-9C55A1656313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FD41130-7459-4A04-89E6-B467E7827050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0129EEC-9B42-496F-A2D1-85996ED46E8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457200"/>
            <a:ext cx="5715000" cy="2565401"/>
          </a:xfrm>
        </p:spPr>
        <p:txBody>
          <a:bodyPr anchor="b"/>
          <a:lstStyle>
            <a:lvl1pPr algn="l">
              <a:lnSpc>
                <a:spcPct val="82000"/>
              </a:lnSpc>
              <a:defRPr sz="6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FC3C0E5-30C1-434C-9ECA-434F7A55C49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Subtitle or Presenter Name</a:t>
            </a:r>
          </a:p>
        </p:txBody>
      </p:sp>
    </p:spTree>
    <p:extLst>
      <p:ext uri="{BB962C8B-B14F-4D97-AF65-F5344CB8AC3E}">
        <p14:creationId xmlns:p14="http://schemas.microsoft.com/office/powerpoint/2010/main" val="23575500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Circl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0008707-373C-4868-B058-05072F020C5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459602" y="0"/>
            <a:ext cx="8732399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4663440" tIns="0" r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389120" cy="24765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21333" y="3714750"/>
            <a:ext cx="4389120" cy="78105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3266449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Arrow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DC7C04E-5ED8-4EA9-8321-1C3F398CE0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5548029 w 12192001"/>
              <a:gd name="connsiteY3" fmla="*/ 6858000 h 6858000"/>
              <a:gd name="connsiteX4" fmla="*/ 5558606 w 12192001"/>
              <a:gd name="connsiteY4" fmla="*/ 6829395 h 6858000"/>
              <a:gd name="connsiteX5" fmla="*/ 5573080 w 12192001"/>
              <a:gd name="connsiteY5" fmla="*/ 6566596 h 6858000"/>
              <a:gd name="connsiteX6" fmla="*/ 5573080 w 12192001"/>
              <a:gd name="connsiteY6" fmla="*/ 4920679 h 6858000"/>
              <a:gd name="connsiteX7" fmla="*/ 5573080 w 12192001"/>
              <a:gd name="connsiteY7" fmla="*/ 4200591 h 6858000"/>
              <a:gd name="connsiteX8" fmla="*/ 5555925 w 12192001"/>
              <a:gd name="connsiteY8" fmla="*/ 3171893 h 6858000"/>
              <a:gd name="connsiteX9" fmla="*/ 5487345 w 12192001"/>
              <a:gd name="connsiteY9" fmla="*/ 2863283 h 6858000"/>
              <a:gd name="connsiteX10" fmla="*/ 4835835 w 12192001"/>
              <a:gd name="connsiteY10" fmla="*/ 2091751 h 6858000"/>
              <a:gd name="connsiteX11" fmla="*/ 3035619 w 12192001"/>
              <a:gd name="connsiteY11" fmla="*/ 445834 h 6858000"/>
              <a:gd name="connsiteX12" fmla="*/ 2744145 w 12192001"/>
              <a:gd name="connsiteY12" fmla="*/ 274384 h 6858000"/>
              <a:gd name="connsiteX13" fmla="*/ 1972629 w 12192001"/>
              <a:gd name="connsiteY13" fmla="*/ 720153 h 6858000"/>
              <a:gd name="connsiteX14" fmla="*/ 343844 w 12192001"/>
              <a:gd name="connsiteY14" fmla="*/ 2263200 h 6858000"/>
              <a:gd name="connsiteX15" fmla="*/ 37381 w 12192001"/>
              <a:gd name="connsiteY15" fmla="*/ 2509660 h 6858000"/>
              <a:gd name="connsiteX16" fmla="*/ 0 w 12192001"/>
              <a:gd name="connsiteY16" fmla="*/ 254758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5548029" y="6858000"/>
                </a:lnTo>
                <a:lnTo>
                  <a:pt x="5558606" y="6829395"/>
                </a:lnTo>
                <a:cubicBezTo>
                  <a:pt x="5582718" y="6746615"/>
                  <a:pt x="5573080" y="6656601"/>
                  <a:pt x="5573080" y="6566596"/>
                </a:cubicBezTo>
                <a:cubicBezTo>
                  <a:pt x="5573080" y="5897934"/>
                  <a:pt x="5555925" y="5555034"/>
                  <a:pt x="5573080" y="4920679"/>
                </a:cubicBezTo>
                <a:cubicBezTo>
                  <a:pt x="5573080" y="4714940"/>
                  <a:pt x="5573080" y="4406330"/>
                  <a:pt x="5573080" y="4200591"/>
                </a:cubicBezTo>
                <a:cubicBezTo>
                  <a:pt x="5590215" y="3823402"/>
                  <a:pt x="5607369" y="3531928"/>
                  <a:pt x="5555925" y="3171893"/>
                </a:cubicBezTo>
                <a:cubicBezTo>
                  <a:pt x="5538789" y="3069023"/>
                  <a:pt x="5521636" y="2966153"/>
                  <a:pt x="5487345" y="2863283"/>
                </a:cubicBezTo>
                <a:cubicBezTo>
                  <a:pt x="5384475" y="2623254"/>
                  <a:pt x="5024439" y="2280354"/>
                  <a:pt x="4835835" y="2091751"/>
                </a:cubicBezTo>
                <a:cubicBezTo>
                  <a:pt x="4287195" y="1525976"/>
                  <a:pt x="3841425" y="1080207"/>
                  <a:pt x="3035619" y="445834"/>
                </a:cubicBezTo>
                <a:cubicBezTo>
                  <a:pt x="2967039" y="377254"/>
                  <a:pt x="2847015" y="291538"/>
                  <a:pt x="2744145" y="274384"/>
                </a:cubicBezTo>
                <a:cubicBezTo>
                  <a:pt x="2452689" y="240094"/>
                  <a:pt x="2195505" y="514414"/>
                  <a:pt x="1972629" y="720153"/>
                </a:cubicBezTo>
                <a:cubicBezTo>
                  <a:pt x="1406835" y="1217366"/>
                  <a:pt x="858194" y="1714561"/>
                  <a:pt x="343844" y="2263200"/>
                </a:cubicBezTo>
                <a:cubicBezTo>
                  <a:pt x="249551" y="2348925"/>
                  <a:pt x="138109" y="2417505"/>
                  <a:pt x="37381" y="2509660"/>
                </a:cubicBezTo>
                <a:lnTo>
                  <a:pt x="0" y="254758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2476500"/>
            <a:ext cx="4695825" cy="24638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21332" y="5297713"/>
            <a:ext cx="468409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17979830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Fun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</p:spPr>
        <p:txBody>
          <a:bodyPr/>
          <a:lstStyle>
            <a:lvl1pPr>
              <a:lnSpc>
                <a:spcPct val="82000"/>
              </a:lnSpc>
              <a:defRPr sz="6600" b="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6D84BC-9F4C-46D1-BCFD-02C11A706D43}"/>
              </a:ext>
            </a:extLst>
          </p:cNvPr>
          <p:cNvGrpSpPr>
            <a:grpSpLocks noChangeAspect="1"/>
          </p:cNvGrpSpPr>
          <p:nvPr/>
        </p:nvGrpSpPr>
        <p:grpSpPr>
          <a:xfrm>
            <a:off x="7025923" y="5543531"/>
            <a:ext cx="2286000" cy="880288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72DA5A-B0A1-4433-AF19-58D29499701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0AB75D-54FA-4127-838D-A2CDC911B64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3C4E44-0B9D-4D7D-A72A-E10AA3E25788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17AEE1-933D-430A-938B-044F9EEF7E0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198EB9-1147-497F-9629-D2024154822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89DA5D-3FDF-41B6-8FEC-3BAA766E6DD2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7AA4C2C-CCD9-4698-B061-F47DE3A46C8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99E50A-6EE7-43FA-8BC5-A3FC97DE7DC4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B6D96F-3061-42BC-92D0-1BF63F8246F4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E90DD0-D326-4354-B19D-6B25CA8E122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C8EBEE1-EF8C-4C52-8690-44C2ACEA5D7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0406D85-B240-4DDD-A872-237D9A7B604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4692158-F77E-4CC1-B129-4C7D59571AE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135833-3309-460C-8E4A-15D74B05AF6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215576-30F2-4AAD-8485-216D0761A724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7F4014-0506-40C3-9D6E-9D29B34F6404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ECD138-51CC-425A-86A7-D780954B759C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72872F-0F50-4B3B-9CEE-35C229AA0CF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A581DD-06BD-44EA-9E2D-8FB253851F92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E29341-2391-4754-93F4-DE7EF2D3370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B7127F-7A53-40C2-B41D-3D96503E3CC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4B5140-BD02-4841-AF70-6D377E4DF2E9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C21D7B-C520-4401-BFFD-43EA75B9B3F0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9B60B4-35FC-49B0-906A-7C704B6B94BA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0272F-F181-4670-9AB4-62C5CF01BC3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128CAF-7E33-41B3-941E-1DA081A62D0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35D844-DD99-4858-9C8F-7E64319ECEC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B50CFE-2A9A-43B6-BAED-D4D319AF496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3220ED-525E-42D0-945D-DABC984A9613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F9C0273-E1F4-49D7-992B-B560253BF39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3ECA97-B97C-4583-903C-CA4913633E3F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E45CBE-6678-447C-B516-5E394D02935C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91440AF-BE0A-4FCF-8580-12C0D6978EDB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24A636-A433-4E44-BCE1-4D747AEE8B2B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039864-996D-45FB-8953-B06D02EC1B41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252413E-95D4-436B-9CDD-1C43CDFDF645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88C5136-65D1-40F1-A383-12AEB2FDD611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24F851-AB55-47D5-B0E8-62214C52C678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00ABB2F-82B3-4313-9667-9D4CAE736D8E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F1535FC-5A93-427B-B4B5-A62EC2FC69C2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8832EF-632C-43A0-AFE1-06D043A20CAF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2BE12F-3FBC-4635-99C7-4788DC937AE2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4" name="Graphic 53">
            <a:extLst>
              <a:ext uri="{FF2B5EF4-FFF2-40B4-BE49-F238E27FC236}">
                <a16:creationId xmlns:a16="http://schemas.microsoft.com/office/drawing/2014/main" id="{7044E344-4143-45A0-BB19-DE4ABD7362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716080" y="5240354"/>
            <a:ext cx="45719" cy="1348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017605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Section Header Hexagon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C95E134-4758-4A15-97D4-E85BCD1919D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4639238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  <a:gd name="connsiteX4" fmla="*/ 0 w 12192001"/>
              <a:gd name="connsiteY4" fmla="*/ 5620135 h 6858000"/>
              <a:gd name="connsiteX5" fmla="*/ 58904 w 12192001"/>
              <a:gd name="connsiteY5" fmla="*/ 5687075 h 6858000"/>
              <a:gd name="connsiteX6" fmla="*/ 459244 w 12192001"/>
              <a:gd name="connsiteY6" fmla="*/ 5967416 h 6858000"/>
              <a:gd name="connsiteX7" fmla="*/ 1171855 w 12192001"/>
              <a:gd name="connsiteY7" fmla="*/ 6081434 h 6858000"/>
              <a:gd name="connsiteX8" fmla="*/ 3780019 w 12192001"/>
              <a:gd name="connsiteY8" fmla="*/ 6095679 h 6858000"/>
              <a:gd name="connsiteX9" fmla="*/ 4250335 w 12192001"/>
              <a:gd name="connsiteY9" fmla="*/ 5981661 h 6858000"/>
              <a:gd name="connsiteX10" fmla="*/ 4449866 w 12192001"/>
              <a:gd name="connsiteY10" fmla="*/ 5696617 h 6858000"/>
              <a:gd name="connsiteX11" fmla="*/ 5775330 w 12192001"/>
              <a:gd name="connsiteY11" fmla="*/ 3131218 h 6858000"/>
              <a:gd name="connsiteX12" fmla="*/ 6003366 w 12192001"/>
              <a:gd name="connsiteY12" fmla="*/ 2432867 h 6858000"/>
              <a:gd name="connsiteX13" fmla="*/ 5718321 w 12192001"/>
              <a:gd name="connsiteY13" fmla="*/ 1734501 h 6858000"/>
              <a:gd name="connsiteX14" fmla="*/ 4663657 w 12192001"/>
              <a:gd name="connsiteY14" fmla="*/ 384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1" h="6858000">
                <a:moveTo>
                  <a:pt x="4639238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lnTo>
                  <a:pt x="0" y="5620135"/>
                </a:lnTo>
                <a:lnTo>
                  <a:pt x="58904" y="5687075"/>
                </a:lnTo>
                <a:cubicBezTo>
                  <a:pt x="173312" y="5805074"/>
                  <a:pt x="304254" y="5903281"/>
                  <a:pt x="459244" y="5967416"/>
                </a:cubicBezTo>
                <a:cubicBezTo>
                  <a:pt x="687279" y="6067174"/>
                  <a:pt x="929574" y="6067174"/>
                  <a:pt x="1171855" y="6081434"/>
                </a:cubicBezTo>
                <a:cubicBezTo>
                  <a:pt x="2041248" y="6109938"/>
                  <a:pt x="2910626" y="6109938"/>
                  <a:pt x="3780019" y="6095679"/>
                </a:cubicBezTo>
                <a:cubicBezTo>
                  <a:pt x="3951046" y="6095679"/>
                  <a:pt x="4122072" y="6081434"/>
                  <a:pt x="4250335" y="5981661"/>
                </a:cubicBezTo>
                <a:cubicBezTo>
                  <a:pt x="4335848" y="5910407"/>
                  <a:pt x="4392857" y="5810634"/>
                  <a:pt x="4449866" y="5696617"/>
                </a:cubicBezTo>
                <a:cubicBezTo>
                  <a:pt x="4891692" y="4841484"/>
                  <a:pt x="5333504" y="3986351"/>
                  <a:pt x="5775330" y="3131218"/>
                </a:cubicBezTo>
                <a:cubicBezTo>
                  <a:pt x="5889348" y="2917442"/>
                  <a:pt x="6003366" y="2675147"/>
                  <a:pt x="6003366" y="2432867"/>
                </a:cubicBezTo>
                <a:cubicBezTo>
                  <a:pt x="5989106" y="2176327"/>
                  <a:pt x="5860843" y="1948291"/>
                  <a:pt x="5718321" y="1734501"/>
                </a:cubicBezTo>
                <a:cubicBezTo>
                  <a:pt x="5362008" y="1164412"/>
                  <a:pt x="5019956" y="608583"/>
                  <a:pt x="4663657" y="3849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670401" cy="24003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19672" y="3659413"/>
            <a:ext cx="4365357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1380878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Section Header Hexagon">
    <p:bg>
      <p:bgPr>
        <a:solidFill>
          <a:srgbClr val="E6AF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C95E134-4758-4A15-97D4-E85BCD1919D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4639238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  <a:gd name="connsiteX4" fmla="*/ 0 w 12192001"/>
              <a:gd name="connsiteY4" fmla="*/ 5620135 h 6858000"/>
              <a:gd name="connsiteX5" fmla="*/ 58904 w 12192001"/>
              <a:gd name="connsiteY5" fmla="*/ 5687075 h 6858000"/>
              <a:gd name="connsiteX6" fmla="*/ 459244 w 12192001"/>
              <a:gd name="connsiteY6" fmla="*/ 5967416 h 6858000"/>
              <a:gd name="connsiteX7" fmla="*/ 1171855 w 12192001"/>
              <a:gd name="connsiteY7" fmla="*/ 6081434 h 6858000"/>
              <a:gd name="connsiteX8" fmla="*/ 3780019 w 12192001"/>
              <a:gd name="connsiteY8" fmla="*/ 6095679 h 6858000"/>
              <a:gd name="connsiteX9" fmla="*/ 4250335 w 12192001"/>
              <a:gd name="connsiteY9" fmla="*/ 5981661 h 6858000"/>
              <a:gd name="connsiteX10" fmla="*/ 4449866 w 12192001"/>
              <a:gd name="connsiteY10" fmla="*/ 5696617 h 6858000"/>
              <a:gd name="connsiteX11" fmla="*/ 5775330 w 12192001"/>
              <a:gd name="connsiteY11" fmla="*/ 3131218 h 6858000"/>
              <a:gd name="connsiteX12" fmla="*/ 6003366 w 12192001"/>
              <a:gd name="connsiteY12" fmla="*/ 2432867 h 6858000"/>
              <a:gd name="connsiteX13" fmla="*/ 5718321 w 12192001"/>
              <a:gd name="connsiteY13" fmla="*/ 1734501 h 6858000"/>
              <a:gd name="connsiteX14" fmla="*/ 4663657 w 12192001"/>
              <a:gd name="connsiteY14" fmla="*/ 384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1" h="6858000">
                <a:moveTo>
                  <a:pt x="4639238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lnTo>
                  <a:pt x="0" y="5620135"/>
                </a:lnTo>
                <a:lnTo>
                  <a:pt x="58904" y="5687075"/>
                </a:lnTo>
                <a:cubicBezTo>
                  <a:pt x="173312" y="5805074"/>
                  <a:pt x="304254" y="5903281"/>
                  <a:pt x="459244" y="5967416"/>
                </a:cubicBezTo>
                <a:cubicBezTo>
                  <a:pt x="687279" y="6067174"/>
                  <a:pt x="929574" y="6067174"/>
                  <a:pt x="1171855" y="6081434"/>
                </a:cubicBezTo>
                <a:cubicBezTo>
                  <a:pt x="2041248" y="6109938"/>
                  <a:pt x="2910626" y="6109938"/>
                  <a:pt x="3780019" y="6095679"/>
                </a:cubicBezTo>
                <a:cubicBezTo>
                  <a:pt x="3951046" y="6095679"/>
                  <a:pt x="4122072" y="6081434"/>
                  <a:pt x="4250335" y="5981661"/>
                </a:cubicBezTo>
                <a:cubicBezTo>
                  <a:pt x="4335848" y="5910407"/>
                  <a:pt x="4392857" y="5810634"/>
                  <a:pt x="4449866" y="5696617"/>
                </a:cubicBezTo>
                <a:cubicBezTo>
                  <a:pt x="4891692" y="4841484"/>
                  <a:pt x="5333504" y="3986351"/>
                  <a:pt x="5775330" y="3131218"/>
                </a:cubicBezTo>
                <a:cubicBezTo>
                  <a:pt x="5889348" y="2917442"/>
                  <a:pt x="6003366" y="2675147"/>
                  <a:pt x="6003366" y="2432867"/>
                </a:cubicBezTo>
                <a:cubicBezTo>
                  <a:pt x="5989106" y="2176327"/>
                  <a:pt x="5860843" y="1948291"/>
                  <a:pt x="5718321" y="1734501"/>
                </a:cubicBezTo>
                <a:cubicBezTo>
                  <a:pt x="5362008" y="1164412"/>
                  <a:pt x="5019956" y="608583"/>
                  <a:pt x="4663657" y="3849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670401" cy="24003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19672" y="3659413"/>
            <a:ext cx="4365357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109334716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Section Header Hexago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C95E134-4758-4A15-97D4-E85BCD1919D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4639238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  <a:gd name="connsiteX4" fmla="*/ 0 w 12192001"/>
              <a:gd name="connsiteY4" fmla="*/ 5620135 h 6858000"/>
              <a:gd name="connsiteX5" fmla="*/ 58904 w 12192001"/>
              <a:gd name="connsiteY5" fmla="*/ 5687075 h 6858000"/>
              <a:gd name="connsiteX6" fmla="*/ 459244 w 12192001"/>
              <a:gd name="connsiteY6" fmla="*/ 5967416 h 6858000"/>
              <a:gd name="connsiteX7" fmla="*/ 1171855 w 12192001"/>
              <a:gd name="connsiteY7" fmla="*/ 6081434 h 6858000"/>
              <a:gd name="connsiteX8" fmla="*/ 3780019 w 12192001"/>
              <a:gd name="connsiteY8" fmla="*/ 6095679 h 6858000"/>
              <a:gd name="connsiteX9" fmla="*/ 4250335 w 12192001"/>
              <a:gd name="connsiteY9" fmla="*/ 5981661 h 6858000"/>
              <a:gd name="connsiteX10" fmla="*/ 4449866 w 12192001"/>
              <a:gd name="connsiteY10" fmla="*/ 5696617 h 6858000"/>
              <a:gd name="connsiteX11" fmla="*/ 5775330 w 12192001"/>
              <a:gd name="connsiteY11" fmla="*/ 3131218 h 6858000"/>
              <a:gd name="connsiteX12" fmla="*/ 6003366 w 12192001"/>
              <a:gd name="connsiteY12" fmla="*/ 2432867 h 6858000"/>
              <a:gd name="connsiteX13" fmla="*/ 5718321 w 12192001"/>
              <a:gd name="connsiteY13" fmla="*/ 1734501 h 6858000"/>
              <a:gd name="connsiteX14" fmla="*/ 4663657 w 12192001"/>
              <a:gd name="connsiteY14" fmla="*/ 384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1" h="6858000">
                <a:moveTo>
                  <a:pt x="4639238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lnTo>
                  <a:pt x="0" y="5620135"/>
                </a:lnTo>
                <a:lnTo>
                  <a:pt x="58904" y="5687075"/>
                </a:lnTo>
                <a:cubicBezTo>
                  <a:pt x="173312" y="5805074"/>
                  <a:pt x="304254" y="5903281"/>
                  <a:pt x="459244" y="5967416"/>
                </a:cubicBezTo>
                <a:cubicBezTo>
                  <a:pt x="687279" y="6067174"/>
                  <a:pt x="929574" y="6067174"/>
                  <a:pt x="1171855" y="6081434"/>
                </a:cubicBezTo>
                <a:cubicBezTo>
                  <a:pt x="2041248" y="6109938"/>
                  <a:pt x="2910626" y="6109938"/>
                  <a:pt x="3780019" y="6095679"/>
                </a:cubicBezTo>
                <a:cubicBezTo>
                  <a:pt x="3951046" y="6095679"/>
                  <a:pt x="4122072" y="6081434"/>
                  <a:pt x="4250335" y="5981661"/>
                </a:cubicBezTo>
                <a:cubicBezTo>
                  <a:pt x="4335848" y="5910407"/>
                  <a:pt x="4392857" y="5810634"/>
                  <a:pt x="4449866" y="5696617"/>
                </a:cubicBezTo>
                <a:cubicBezTo>
                  <a:pt x="4891692" y="4841484"/>
                  <a:pt x="5333504" y="3986351"/>
                  <a:pt x="5775330" y="3131218"/>
                </a:cubicBezTo>
                <a:cubicBezTo>
                  <a:pt x="5889348" y="2917442"/>
                  <a:pt x="6003366" y="2675147"/>
                  <a:pt x="6003366" y="2432867"/>
                </a:cubicBezTo>
                <a:cubicBezTo>
                  <a:pt x="5989106" y="2176327"/>
                  <a:pt x="5860843" y="1948291"/>
                  <a:pt x="5718321" y="1734501"/>
                </a:cubicBezTo>
                <a:cubicBezTo>
                  <a:pt x="5362008" y="1164412"/>
                  <a:pt x="5019956" y="608583"/>
                  <a:pt x="4663657" y="3849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670401" cy="24003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19672" y="3659413"/>
            <a:ext cx="4365357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372490930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Hexago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C95E134-4758-4A15-97D4-E85BCD1919D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4639238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  <a:gd name="connsiteX4" fmla="*/ 0 w 12192001"/>
              <a:gd name="connsiteY4" fmla="*/ 5620135 h 6858000"/>
              <a:gd name="connsiteX5" fmla="*/ 58904 w 12192001"/>
              <a:gd name="connsiteY5" fmla="*/ 5687075 h 6858000"/>
              <a:gd name="connsiteX6" fmla="*/ 459244 w 12192001"/>
              <a:gd name="connsiteY6" fmla="*/ 5967416 h 6858000"/>
              <a:gd name="connsiteX7" fmla="*/ 1171855 w 12192001"/>
              <a:gd name="connsiteY7" fmla="*/ 6081434 h 6858000"/>
              <a:gd name="connsiteX8" fmla="*/ 3780019 w 12192001"/>
              <a:gd name="connsiteY8" fmla="*/ 6095679 h 6858000"/>
              <a:gd name="connsiteX9" fmla="*/ 4250335 w 12192001"/>
              <a:gd name="connsiteY9" fmla="*/ 5981661 h 6858000"/>
              <a:gd name="connsiteX10" fmla="*/ 4449866 w 12192001"/>
              <a:gd name="connsiteY10" fmla="*/ 5696617 h 6858000"/>
              <a:gd name="connsiteX11" fmla="*/ 5775330 w 12192001"/>
              <a:gd name="connsiteY11" fmla="*/ 3131218 h 6858000"/>
              <a:gd name="connsiteX12" fmla="*/ 6003366 w 12192001"/>
              <a:gd name="connsiteY12" fmla="*/ 2432867 h 6858000"/>
              <a:gd name="connsiteX13" fmla="*/ 5718321 w 12192001"/>
              <a:gd name="connsiteY13" fmla="*/ 1734501 h 6858000"/>
              <a:gd name="connsiteX14" fmla="*/ 4663657 w 12192001"/>
              <a:gd name="connsiteY14" fmla="*/ 384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1" h="6858000">
                <a:moveTo>
                  <a:pt x="4639238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lnTo>
                  <a:pt x="0" y="5620135"/>
                </a:lnTo>
                <a:lnTo>
                  <a:pt x="58904" y="5687075"/>
                </a:lnTo>
                <a:cubicBezTo>
                  <a:pt x="173312" y="5805074"/>
                  <a:pt x="304254" y="5903281"/>
                  <a:pt x="459244" y="5967416"/>
                </a:cubicBezTo>
                <a:cubicBezTo>
                  <a:pt x="687279" y="6067174"/>
                  <a:pt x="929574" y="6067174"/>
                  <a:pt x="1171855" y="6081434"/>
                </a:cubicBezTo>
                <a:cubicBezTo>
                  <a:pt x="2041248" y="6109938"/>
                  <a:pt x="2910626" y="6109938"/>
                  <a:pt x="3780019" y="6095679"/>
                </a:cubicBezTo>
                <a:cubicBezTo>
                  <a:pt x="3951046" y="6095679"/>
                  <a:pt x="4122072" y="6081434"/>
                  <a:pt x="4250335" y="5981661"/>
                </a:cubicBezTo>
                <a:cubicBezTo>
                  <a:pt x="4335848" y="5910407"/>
                  <a:pt x="4392857" y="5810634"/>
                  <a:pt x="4449866" y="5696617"/>
                </a:cubicBezTo>
                <a:cubicBezTo>
                  <a:pt x="4891692" y="4841484"/>
                  <a:pt x="5333504" y="3986351"/>
                  <a:pt x="5775330" y="3131218"/>
                </a:cubicBezTo>
                <a:cubicBezTo>
                  <a:pt x="5889348" y="2917442"/>
                  <a:pt x="6003366" y="2675147"/>
                  <a:pt x="6003366" y="2432867"/>
                </a:cubicBezTo>
                <a:cubicBezTo>
                  <a:pt x="5989106" y="2176327"/>
                  <a:pt x="5860843" y="1948291"/>
                  <a:pt x="5718321" y="1734501"/>
                </a:cubicBezTo>
                <a:cubicBezTo>
                  <a:pt x="5362008" y="1164412"/>
                  <a:pt x="5019956" y="608583"/>
                  <a:pt x="4663657" y="3849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670401" cy="24003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19672" y="3659413"/>
            <a:ext cx="4365357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26468369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AA6159-B06A-4786-B440-2BBF2AD8CE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7353300" cy="3467100"/>
          </a:xfrm>
        </p:spPr>
        <p:txBody>
          <a:bodyPr anchor="b"/>
          <a:lstStyle>
            <a:lvl1pPr>
              <a:lnSpc>
                <a:spcPct val="82000"/>
              </a:lnSpc>
              <a:defRPr sz="6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1094D5-7DA6-4745-8DC9-C1C7B6A3584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09601" y="4726213"/>
            <a:ext cx="735330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57172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2_Section Header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AA6159-B06A-4786-B440-2BBF2AD8CE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7353300" cy="3467100"/>
          </a:xfrm>
        </p:spPr>
        <p:txBody>
          <a:bodyPr anchor="b"/>
          <a:lstStyle>
            <a:lvl1pPr>
              <a:lnSpc>
                <a:spcPct val="82000"/>
              </a:lnSpc>
              <a:defRPr sz="6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1094D5-7DA6-4745-8DC9-C1C7B6A3584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09601" y="4726213"/>
            <a:ext cx="735330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15852305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1_Section Hea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AA6159-B06A-4786-B440-2BBF2AD8CE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7353300" cy="3467100"/>
          </a:xfrm>
        </p:spPr>
        <p:txBody>
          <a:bodyPr anchor="b"/>
          <a:lstStyle>
            <a:lvl1pPr>
              <a:lnSpc>
                <a:spcPct val="82000"/>
              </a:lnSpc>
              <a:defRPr sz="6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1094D5-7DA6-4745-8DC9-C1C7B6A3584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09601" y="4726213"/>
            <a:ext cx="735330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1F67FCB-F277-B24A-9747-72EBEB1A9718}"/>
              </a:ext>
            </a:extLst>
          </p:cNvPr>
          <p:cNvSpPr txBox="1"/>
          <p:nvPr userDrawn="1"/>
        </p:nvSpPr>
        <p:spPr>
          <a:xfrm>
            <a:off x="4681182" y="218364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7970CBD-ACDC-864E-A584-9B4ACE34909A}"/>
              </a:ext>
            </a:extLst>
          </p:cNvPr>
          <p:cNvSpPr txBox="1"/>
          <p:nvPr userDrawn="1"/>
        </p:nvSpPr>
        <p:spPr>
          <a:xfrm>
            <a:off x="5349922" y="27296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72176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3_Section Header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AA6159-B06A-4786-B440-2BBF2AD8CE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7353300" cy="3467100"/>
          </a:xfrm>
        </p:spPr>
        <p:txBody>
          <a:bodyPr anchor="b"/>
          <a:lstStyle>
            <a:lvl1pPr>
              <a:lnSpc>
                <a:spcPct val="82000"/>
              </a:lnSpc>
              <a:defRPr sz="6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1094D5-7DA6-4745-8DC9-C1C7B6A3584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09601" y="4726213"/>
            <a:ext cx="735330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1F67FCB-F277-B24A-9747-72EBEB1A9718}"/>
              </a:ext>
            </a:extLst>
          </p:cNvPr>
          <p:cNvSpPr txBox="1"/>
          <p:nvPr userDrawn="1"/>
        </p:nvSpPr>
        <p:spPr>
          <a:xfrm>
            <a:off x="4681182" y="218364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7970CBD-ACDC-864E-A584-9B4ACE34909A}"/>
              </a:ext>
            </a:extLst>
          </p:cNvPr>
          <p:cNvSpPr txBox="1"/>
          <p:nvPr userDrawn="1"/>
        </p:nvSpPr>
        <p:spPr>
          <a:xfrm>
            <a:off x="5349922" y="27296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1205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ircle Number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429212D-B00C-4BBB-BB9D-1666236C692B}"/>
              </a:ext>
            </a:extLst>
          </p:cNvPr>
          <p:cNvSpPr/>
          <p:nvPr/>
        </p:nvSpPr>
        <p:spPr bwMode="ltGray">
          <a:xfrm flipH="1"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5990842 h 6858000"/>
              <a:gd name="connsiteX5" fmla="*/ 150975 w 12192000"/>
              <a:gd name="connsiteY5" fmla="*/ 5998474 h 6858000"/>
              <a:gd name="connsiteX6" fmla="*/ 5193108 w 12192000"/>
              <a:gd name="connsiteY6" fmla="*/ 6001978 h 6858000"/>
              <a:gd name="connsiteX7" fmla="*/ 8558788 w 12192000"/>
              <a:gd name="connsiteY7" fmla="*/ 6014203 h 6858000"/>
              <a:gd name="connsiteX8" fmla="*/ 11288459 w 12192000"/>
              <a:gd name="connsiteY8" fmla="*/ 6050854 h 6858000"/>
              <a:gd name="connsiteX9" fmla="*/ 11871493 w 12192000"/>
              <a:gd name="connsiteY9" fmla="*/ 5281048 h 6858000"/>
              <a:gd name="connsiteX10" fmla="*/ 11897981 w 12192000"/>
              <a:gd name="connsiteY10" fmla="*/ 3643667 h 6858000"/>
              <a:gd name="connsiteX11" fmla="*/ 11924496 w 12192000"/>
              <a:gd name="connsiteY11" fmla="*/ 2409516 h 6858000"/>
              <a:gd name="connsiteX12" fmla="*/ 11924496 w 12192000"/>
              <a:gd name="connsiteY12" fmla="*/ 1554168 h 6858000"/>
              <a:gd name="connsiteX13" fmla="*/ 11844978 w 12192000"/>
              <a:gd name="connsiteY13" fmla="*/ 491099 h 6858000"/>
              <a:gd name="connsiteX14" fmla="*/ 10943926 w 12192000"/>
              <a:gd name="connsiteY14" fmla="*/ 295591 h 6858000"/>
              <a:gd name="connsiteX15" fmla="*/ 10016386 w 12192000"/>
              <a:gd name="connsiteY15" fmla="*/ 283365 h 6858000"/>
              <a:gd name="connsiteX16" fmla="*/ 9062331 w 12192000"/>
              <a:gd name="connsiteY16" fmla="*/ 222275 h 6858000"/>
              <a:gd name="connsiteX17" fmla="*/ 1906918 w 12192000"/>
              <a:gd name="connsiteY17" fmla="*/ 271152 h 6858000"/>
              <a:gd name="connsiteX18" fmla="*/ 581842 w 12192000"/>
              <a:gd name="connsiteY18" fmla="*/ 332242 h 6858000"/>
              <a:gd name="connsiteX19" fmla="*/ 39127 w 12192000"/>
              <a:gd name="connsiteY19" fmla="*/ 367898 h 6858000"/>
              <a:gd name="connsiteX20" fmla="*/ 0 w 12192000"/>
              <a:gd name="connsiteY20" fmla="*/ 37256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990842"/>
                </a:lnTo>
                <a:lnTo>
                  <a:pt x="150975" y="5998474"/>
                </a:lnTo>
                <a:cubicBezTo>
                  <a:pt x="1703185" y="6058110"/>
                  <a:pt x="3407556" y="6001978"/>
                  <a:pt x="5193108" y="6001978"/>
                </a:cubicBezTo>
                <a:cubicBezTo>
                  <a:pt x="6226654" y="6001978"/>
                  <a:pt x="7551730" y="6026417"/>
                  <a:pt x="8558788" y="6014203"/>
                </a:cubicBezTo>
                <a:cubicBezTo>
                  <a:pt x="8876806" y="6001978"/>
                  <a:pt x="10970441" y="6050854"/>
                  <a:pt x="11288459" y="6050854"/>
                </a:cubicBezTo>
                <a:cubicBezTo>
                  <a:pt x="11977499" y="6050854"/>
                  <a:pt x="11871493" y="5659839"/>
                  <a:pt x="11871493" y="5281048"/>
                </a:cubicBezTo>
                <a:cubicBezTo>
                  <a:pt x="11844978" y="4731174"/>
                  <a:pt x="11950984" y="4193527"/>
                  <a:pt x="11897981" y="3643667"/>
                </a:cubicBezTo>
                <a:cubicBezTo>
                  <a:pt x="11871493" y="3240426"/>
                  <a:pt x="11950984" y="2812758"/>
                  <a:pt x="11924496" y="2409516"/>
                </a:cubicBezTo>
                <a:cubicBezTo>
                  <a:pt x="11897981" y="2128479"/>
                  <a:pt x="11950984" y="1835217"/>
                  <a:pt x="11924496" y="1554168"/>
                </a:cubicBezTo>
                <a:cubicBezTo>
                  <a:pt x="11897981" y="1273131"/>
                  <a:pt x="11950984" y="857677"/>
                  <a:pt x="11844978" y="491099"/>
                </a:cubicBezTo>
                <a:cubicBezTo>
                  <a:pt x="11791974" y="344467"/>
                  <a:pt x="11314947" y="320030"/>
                  <a:pt x="10943926" y="295591"/>
                </a:cubicBezTo>
                <a:cubicBezTo>
                  <a:pt x="10731913" y="283365"/>
                  <a:pt x="10334404" y="307804"/>
                  <a:pt x="10016386" y="283365"/>
                </a:cubicBezTo>
                <a:cubicBezTo>
                  <a:pt x="9777858" y="258927"/>
                  <a:pt x="9327346" y="222275"/>
                  <a:pt x="9062331" y="222275"/>
                </a:cubicBezTo>
                <a:cubicBezTo>
                  <a:pt x="6359175" y="185611"/>
                  <a:pt x="5034099" y="258927"/>
                  <a:pt x="1906918" y="271152"/>
                </a:cubicBezTo>
                <a:cubicBezTo>
                  <a:pt x="1615388" y="271152"/>
                  <a:pt x="1217879" y="271152"/>
                  <a:pt x="581842" y="332242"/>
                </a:cubicBezTo>
                <a:cubicBezTo>
                  <a:pt x="363204" y="350571"/>
                  <a:pt x="185559" y="355153"/>
                  <a:pt x="39127" y="367898"/>
                </a:cubicBezTo>
                <a:lnTo>
                  <a:pt x="0" y="3725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4F0FFF-5D36-4549-8268-45CFD8189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2" y="429065"/>
            <a:ext cx="11294180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74DF74-F5E9-4644-AFC4-45DD819ED1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565A54F4-DB31-4FC5-B748-3F06867349C3}" type="slidenum">
              <a:rPr lang="en-US"/>
              <a:pPr/>
              <a:t>‹#›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FD305FA-3E8C-4125-9A77-5EC36A2132EA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155931C-326F-4267-9BC5-89EB4D2E96F6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72C407B-D3EF-4996-A77D-4376FAEF30F9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75D4722-DDE2-4E36-ADA4-6B4FF78954B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BE1D7AF-956D-4A32-B45C-0B84DA0E4E1A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E905069-5A9F-4256-9865-26C748322AAC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1AE7A8-58AC-45E5-8868-AE57A64019A6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4DFD2FB-510C-4156-98D8-02939396C287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A471C0-6209-4B7B-901C-48CCE2BC7D52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31BB416-75D8-47BF-9E4E-9027F57E85DD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B78440-7F62-4D79-9483-861B628F32D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C9D7D0A-4F73-4194-9757-8A00A890A672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5246292-11FA-4726-9072-DDDA78218BFC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ACEC316-BA5C-440C-89BF-6FE143520B34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5751A7-0636-4A94-82A5-061081DF9E1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B40D30E-3FD1-4BB4-B9AC-09DA2F2D5CE1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B44342E-62F3-4A6E-9AEC-F34D3436B67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9857CCB-8FF9-4139-8A9B-3C59A36A0348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FC1A0A4-BD0A-43E3-AA8C-35E9A0DA95E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DC71C56-C4F6-45F5-9717-6FFB05DFB38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669EF73-3FE0-4CA9-8956-AE8D9E8EF522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566FE17-6DFB-4B41-9F21-2F7F40BFEFC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2296D45-E00F-46CB-8C2E-441F3F4EEBB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D99CC68-D3E2-4B92-ADB7-0C09AF4A4A84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D9F3B7D-3D0E-46E7-8821-91592A37E87D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6789F94-77D1-419E-9CB0-17B67011192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E33C35F-2A47-43BD-A69C-C7EEB1924394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2F4E1C-4B0E-4041-AFAD-37EBA7110ECE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BD4128C-C42F-4336-BDBD-E914A28EFC6F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6CA1296-E56E-4964-A66F-3EB3E89A123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92FBFDE-3137-468A-8F8D-05A481D5D8C8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C916629-4CAD-4AF4-9647-09F37B1F9C1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634B62B-26FD-4099-9C72-DED3E7F20DC3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5DE5C31-EDDF-4BF1-8681-14E1D78A16D0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A123048-4C12-46AC-9243-BF2263C43BE6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D2174A2-CA7D-446C-AD8A-8C4DE990DD26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A074F1E-F61E-4BB1-A6F8-4B878375C02B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7E978CE-B7FC-4134-A0E0-BB1C5A9FD98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2DE57F-1699-43AB-8646-668F794713B2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8E0DB68-7257-4198-9DF3-32DE34D75DC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7C41A0D-C2E3-4D53-84BE-98D0A1FDB83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0CBCB5D-8273-445A-953A-CC3C6A32C12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3B3252F-B372-453C-853F-96C6D6241684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</p:grpSp>
      <p:sp>
        <p:nvSpPr>
          <p:cNvPr id="81" name="Text Placeholder 2">
            <a:extLst>
              <a:ext uri="{FF2B5EF4-FFF2-40B4-BE49-F238E27FC236}">
                <a16:creationId xmlns:a16="http://schemas.microsoft.com/office/drawing/2014/main" id="{88ED95D7-C81B-DE41-B31B-72DB50A6BB4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71551" y="1886689"/>
            <a:ext cx="4953908" cy="369332"/>
          </a:xfrm>
        </p:spPr>
        <p:txBody>
          <a:bodyPr/>
          <a:lstStyle>
            <a:lvl1pPr marL="0" indent="0">
              <a:buNone/>
              <a:defRPr sz="1600" b="0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82" name="Graphic 82">
            <a:extLst>
              <a:ext uri="{FF2B5EF4-FFF2-40B4-BE49-F238E27FC236}">
                <a16:creationId xmlns:a16="http://schemas.microsoft.com/office/drawing/2014/main" id="{61D400AA-D965-FF4E-A5B9-CFA8D5FA44D7}"/>
              </a:ext>
            </a:extLst>
          </p:cNvPr>
          <p:cNvSpPr>
            <a:spLocks noChangeAspect="1"/>
          </p:cNvSpPr>
          <p:nvPr userDrawn="1"/>
        </p:nvSpPr>
        <p:spPr>
          <a:xfrm>
            <a:off x="489738" y="1401202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4" name="Graphic 82">
            <a:extLst>
              <a:ext uri="{FF2B5EF4-FFF2-40B4-BE49-F238E27FC236}">
                <a16:creationId xmlns:a16="http://schemas.microsoft.com/office/drawing/2014/main" id="{A594946D-4DA2-5D4F-9616-AC53E26233D1}"/>
              </a:ext>
            </a:extLst>
          </p:cNvPr>
          <p:cNvSpPr>
            <a:spLocks noChangeAspect="1"/>
          </p:cNvSpPr>
          <p:nvPr userDrawn="1"/>
        </p:nvSpPr>
        <p:spPr>
          <a:xfrm>
            <a:off x="489738" y="1849108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6" name="Graphic 82">
            <a:extLst>
              <a:ext uri="{FF2B5EF4-FFF2-40B4-BE49-F238E27FC236}">
                <a16:creationId xmlns:a16="http://schemas.microsoft.com/office/drawing/2014/main" id="{4D019479-988B-0C4F-A0FC-B4256CF81FDC}"/>
              </a:ext>
            </a:extLst>
          </p:cNvPr>
          <p:cNvSpPr>
            <a:spLocks noChangeAspect="1"/>
          </p:cNvSpPr>
          <p:nvPr userDrawn="1"/>
        </p:nvSpPr>
        <p:spPr>
          <a:xfrm>
            <a:off x="489738" y="2297014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8" name="Graphic 82">
            <a:extLst>
              <a:ext uri="{FF2B5EF4-FFF2-40B4-BE49-F238E27FC236}">
                <a16:creationId xmlns:a16="http://schemas.microsoft.com/office/drawing/2014/main" id="{93A901EC-C119-AE40-929F-77EB3EB0FF08}"/>
              </a:ext>
            </a:extLst>
          </p:cNvPr>
          <p:cNvSpPr>
            <a:spLocks noChangeAspect="1"/>
          </p:cNvSpPr>
          <p:nvPr userDrawn="1"/>
        </p:nvSpPr>
        <p:spPr>
          <a:xfrm>
            <a:off x="489738" y="2744920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0" name="Graphic 82">
            <a:extLst>
              <a:ext uri="{FF2B5EF4-FFF2-40B4-BE49-F238E27FC236}">
                <a16:creationId xmlns:a16="http://schemas.microsoft.com/office/drawing/2014/main" id="{0384CB94-248A-704F-8B73-94E9B44515F5}"/>
              </a:ext>
            </a:extLst>
          </p:cNvPr>
          <p:cNvSpPr>
            <a:spLocks noChangeAspect="1"/>
          </p:cNvSpPr>
          <p:nvPr userDrawn="1"/>
        </p:nvSpPr>
        <p:spPr>
          <a:xfrm>
            <a:off x="489738" y="3192826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2" name="Graphic 82">
            <a:extLst>
              <a:ext uri="{FF2B5EF4-FFF2-40B4-BE49-F238E27FC236}">
                <a16:creationId xmlns:a16="http://schemas.microsoft.com/office/drawing/2014/main" id="{313CC482-6D28-964F-A37F-00C15FD82352}"/>
              </a:ext>
            </a:extLst>
          </p:cNvPr>
          <p:cNvSpPr>
            <a:spLocks noChangeAspect="1"/>
          </p:cNvSpPr>
          <p:nvPr userDrawn="1"/>
        </p:nvSpPr>
        <p:spPr>
          <a:xfrm>
            <a:off x="489738" y="3640732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4" name="Graphic 82">
            <a:extLst>
              <a:ext uri="{FF2B5EF4-FFF2-40B4-BE49-F238E27FC236}">
                <a16:creationId xmlns:a16="http://schemas.microsoft.com/office/drawing/2014/main" id="{54B6B004-4690-4245-B25D-3378E0224F01}"/>
              </a:ext>
            </a:extLst>
          </p:cNvPr>
          <p:cNvSpPr>
            <a:spLocks noChangeAspect="1"/>
          </p:cNvSpPr>
          <p:nvPr userDrawn="1"/>
        </p:nvSpPr>
        <p:spPr>
          <a:xfrm>
            <a:off x="489738" y="4088638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6" name="Graphic 82">
            <a:extLst>
              <a:ext uri="{FF2B5EF4-FFF2-40B4-BE49-F238E27FC236}">
                <a16:creationId xmlns:a16="http://schemas.microsoft.com/office/drawing/2014/main" id="{53BE88CE-B22E-7D43-98C8-30A9501FCB37}"/>
              </a:ext>
            </a:extLst>
          </p:cNvPr>
          <p:cNvSpPr>
            <a:spLocks noChangeAspect="1"/>
          </p:cNvSpPr>
          <p:nvPr userDrawn="1"/>
        </p:nvSpPr>
        <p:spPr>
          <a:xfrm>
            <a:off x="489738" y="4536544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8" name="Graphic 82">
            <a:extLst>
              <a:ext uri="{FF2B5EF4-FFF2-40B4-BE49-F238E27FC236}">
                <a16:creationId xmlns:a16="http://schemas.microsoft.com/office/drawing/2014/main" id="{2F473110-7905-B64A-BA76-C99CD5019780}"/>
              </a:ext>
            </a:extLst>
          </p:cNvPr>
          <p:cNvSpPr>
            <a:spLocks noChangeAspect="1"/>
          </p:cNvSpPr>
          <p:nvPr userDrawn="1"/>
        </p:nvSpPr>
        <p:spPr>
          <a:xfrm>
            <a:off x="489738" y="4984450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0" name="Graphic 82">
            <a:extLst>
              <a:ext uri="{FF2B5EF4-FFF2-40B4-BE49-F238E27FC236}">
                <a16:creationId xmlns:a16="http://schemas.microsoft.com/office/drawing/2014/main" id="{12BC13BB-0087-5641-8787-5C65BBFC0BF0}"/>
              </a:ext>
            </a:extLst>
          </p:cNvPr>
          <p:cNvSpPr>
            <a:spLocks noChangeAspect="1"/>
          </p:cNvSpPr>
          <p:nvPr userDrawn="1"/>
        </p:nvSpPr>
        <p:spPr>
          <a:xfrm>
            <a:off x="489738" y="5432357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1" name="Text Placeholder 2">
            <a:extLst>
              <a:ext uri="{FF2B5EF4-FFF2-40B4-BE49-F238E27FC236}">
                <a16:creationId xmlns:a16="http://schemas.microsoft.com/office/drawing/2014/main" id="{64FC1052-21E5-5544-9245-8A6A182B88F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71551" y="2336736"/>
            <a:ext cx="4953908" cy="369332"/>
          </a:xfrm>
        </p:spPr>
        <p:txBody>
          <a:bodyPr/>
          <a:lstStyle>
            <a:lvl1pPr marL="0" indent="0">
              <a:buNone/>
              <a:defRPr sz="1600" b="0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02" name="Text Placeholder 2">
            <a:extLst>
              <a:ext uri="{FF2B5EF4-FFF2-40B4-BE49-F238E27FC236}">
                <a16:creationId xmlns:a16="http://schemas.microsoft.com/office/drawing/2014/main" id="{713D450C-7AFC-F945-86AF-FFB2F73CD12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71551" y="3236830"/>
            <a:ext cx="4953908" cy="369332"/>
          </a:xfrm>
        </p:spPr>
        <p:txBody>
          <a:bodyPr/>
          <a:lstStyle>
            <a:lvl1pPr marL="0" indent="0">
              <a:buNone/>
              <a:defRPr sz="1600" b="0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03" name="Text Placeholder 2">
            <a:extLst>
              <a:ext uri="{FF2B5EF4-FFF2-40B4-BE49-F238E27FC236}">
                <a16:creationId xmlns:a16="http://schemas.microsoft.com/office/drawing/2014/main" id="{252D39EF-3D95-7B42-8977-76ED86A1149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971551" y="3686877"/>
            <a:ext cx="4953908" cy="369332"/>
          </a:xfrm>
        </p:spPr>
        <p:txBody>
          <a:bodyPr/>
          <a:lstStyle>
            <a:lvl1pPr marL="0" indent="0">
              <a:buNone/>
              <a:defRPr sz="1600" b="0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04" name="Text Placeholder 2">
            <a:extLst>
              <a:ext uri="{FF2B5EF4-FFF2-40B4-BE49-F238E27FC236}">
                <a16:creationId xmlns:a16="http://schemas.microsoft.com/office/drawing/2014/main" id="{8FCAAE3A-64A9-514A-B8F5-91D2D44CEB1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71551" y="4136924"/>
            <a:ext cx="4953908" cy="369332"/>
          </a:xfrm>
        </p:spPr>
        <p:txBody>
          <a:bodyPr/>
          <a:lstStyle>
            <a:lvl1pPr marL="0" indent="0">
              <a:buNone/>
              <a:defRPr sz="1600" b="0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05" name="Text Placeholder 2">
            <a:extLst>
              <a:ext uri="{FF2B5EF4-FFF2-40B4-BE49-F238E27FC236}">
                <a16:creationId xmlns:a16="http://schemas.microsoft.com/office/drawing/2014/main" id="{B6C6FE0B-B417-554B-AC9E-E93A66E71C2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71551" y="4586971"/>
            <a:ext cx="4953908" cy="369332"/>
          </a:xfrm>
        </p:spPr>
        <p:txBody>
          <a:bodyPr/>
          <a:lstStyle>
            <a:lvl1pPr marL="0" indent="0">
              <a:buNone/>
              <a:defRPr sz="1600" b="0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06" name="Text Placeholder 2">
            <a:extLst>
              <a:ext uri="{FF2B5EF4-FFF2-40B4-BE49-F238E27FC236}">
                <a16:creationId xmlns:a16="http://schemas.microsoft.com/office/drawing/2014/main" id="{44964B71-5801-6C40-80CC-EDD2B3AB6FE4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71551" y="5037018"/>
            <a:ext cx="4953908" cy="369332"/>
          </a:xfrm>
        </p:spPr>
        <p:txBody>
          <a:bodyPr/>
          <a:lstStyle>
            <a:lvl1pPr marL="0" indent="0">
              <a:buNone/>
              <a:defRPr sz="1600" b="0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07" name="Text Placeholder 2">
            <a:extLst>
              <a:ext uri="{FF2B5EF4-FFF2-40B4-BE49-F238E27FC236}">
                <a16:creationId xmlns:a16="http://schemas.microsoft.com/office/drawing/2014/main" id="{C6ACAC3C-7D5C-0145-9FF2-4719A250399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971551" y="5487061"/>
            <a:ext cx="4953908" cy="369332"/>
          </a:xfrm>
        </p:spPr>
        <p:txBody>
          <a:bodyPr/>
          <a:lstStyle>
            <a:lvl1pPr marL="0" indent="0">
              <a:buNone/>
              <a:defRPr sz="1600" b="0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10" name="Text Placeholder 2">
            <a:extLst>
              <a:ext uri="{FF2B5EF4-FFF2-40B4-BE49-F238E27FC236}">
                <a16:creationId xmlns:a16="http://schemas.microsoft.com/office/drawing/2014/main" id="{6102FE4C-AB6B-1445-B952-842C5E8FF40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71551" y="2786783"/>
            <a:ext cx="4953908" cy="369332"/>
          </a:xfrm>
        </p:spPr>
        <p:txBody>
          <a:bodyPr/>
          <a:lstStyle>
            <a:lvl1pPr marL="0" indent="0">
              <a:buNone/>
              <a:defRPr sz="1600" b="0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11" name="Text Placeholder 2">
            <a:extLst>
              <a:ext uri="{FF2B5EF4-FFF2-40B4-BE49-F238E27FC236}">
                <a16:creationId xmlns:a16="http://schemas.microsoft.com/office/drawing/2014/main" id="{E68ABBA9-A3D2-394D-8155-19A9494A00D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71551" y="1436642"/>
            <a:ext cx="4953908" cy="369332"/>
          </a:xfrm>
        </p:spPr>
        <p:txBody>
          <a:bodyPr/>
          <a:lstStyle>
            <a:lvl1pPr marL="0" indent="0">
              <a:buNone/>
              <a:defRPr sz="1600" b="0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12" name="Text Placeholder 2">
            <a:extLst>
              <a:ext uri="{FF2B5EF4-FFF2-40B4-BE49-F238E27FC236}">
                <a16:creationId xmlns:a16="http://schemas.microsoft.com/office/drawing/2014/main" id="{9C2FC494-D776-D542-AC93-900A9B3BD0B2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577813" y="1886689"/>
            <a:ext cx="4953908" cy="369332"/>
          </a:xfrm>
        </p:spPr>
        <p:txBody>
          <a:bodyPr/>
          <a:lstStyle>
            <a:lvl1pPr marL="0" indent="0">
              <a:buNone/>
              <a:defRPr sz="1600" b="0"/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13" name="Graphic 82">
            <a:extLst>
              <a:ext uri="{FF2B5EF4-FFF2-40B4-BE49-F238E27FC236}">
                <a16:creationId xmlns:a16="http://schemas.microsoft.com/office/drawing/2014/main" id="{85D0432A-C3B8-9048-AC92-4818E16E66EA}"/>
              </a:ext>
            </a:extLst>
          </p:cNvPr>
          <p:cNvSpPr>
            <a:spLocks noChangeAspect="1"/>
          </p:cNvSpPr>
          <p:nvPr userDrawn="1"/>
        </p:nvSpPr>
        <p:spPr>
          <a:xfrm>
            <a:off x="6096000" y="1401202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prstClr val="white"/>
              </a:solidFill>
            </a:endParaRPr>
          </a:p>
        </p:txBody>
      </p:sp>
      <p:sp>
        <p:nvSpPr>
          <p:cNvPr id="114" name="Graphic 82">
            <a:extLst>
              <a:ext uri="{FF2B5EF4-FFF2-40B4-BE49-F238E27FC236}">
                <a16:creationId xmlns:a16="http://schemas.microsoft.com/office/drawing/2014/main" id="{3FF5CDC9-83D7-8746-9425-F6CF0B59EFB8}"/>
              </a:ext>
            </a:extLst>
          </p:cNvPr>
          <p:cNvSpPr>
            <a:spLocks noChangeAspect="1"/>
          </p:cNvSpPr>
          <p:nvPr userDrawn="1"/>
        </p:nvSpPr>
        <p:spPr>
          <a:xfrm>
            <a:off x="6096000" y="1849108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prstClr val="white"/>
              </a:solidFill>
            </a:endParaRPr>
          </a:p>
        </p:txBody>
      </p:sp>
      <p:sp>
        <p:nvSpPr>
          <p:cNvPr id="115" name="Graphic 82">
            <a:extLst>
              <a:ext uri="{FF2B5EF4-FFF2-40B4-BE49-F238E27FC236}">
                <a16:creationId xmlns:a16="http://schemas.microsoft.com/office/drawing/2014/main" id="{DD94BF81-F1E2-914E-AB25-0429E0B423C1}"/>
              </a:ext>
            </a:extLst>
          </p:cNvPr>
          <p:cNvSpPr>
            <a:spLocks noChangeAspect="1"/>
          </p:cNvSpPr>
          <p:nvPr userDrawn="1"/>
        </p:nvSpPr>
        <p:spPr>
          <a:xfrm>
            <a:off x="6096000" y="2297014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prstClr val="white"/>
              </a:solidFill>
            </a:endParaRPr>
          </a:p>
        </p:txBody>
      </p:sp>
      <p:sp>
        <p:nvSpPr>
          <p:cNvPr id="116" name="Graphic 82">
            <a:extLst>
              <a:ext uri="{FF2B5EF4-FFF2-40B4-BE49-F238E27FC236}">
                <a16:creationId xmlns:a16="http://schemas.microsoft.com/office/drawing/2014/main" id="{CB689C79-EFB0-EF47-86F3-DB03C486F803}"/>
              </a:ext>
            </a:extLst>
          </p:cNvPr>
          <p:cNvSpPr>
            <a:spLocks noChangeAspect="1"/>
          </p:cNvSpPr>
          <p:nvPr userDrawn="1"/>
        </p:nvSpPr>
        <p:spPr>
          <a:xfrm>
            <a:off x="6096000" y="2744920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prstClr val="white"/>
              </a:solidFill>
            </a:endParaRPr>
          </a:p>
        </p:txBody>
      </p:sp>
      <p:sp>
        <p:nvSpPr>
          <p:cNvPr id="117" name="Graphic 82">
            <a:extLst>
              <a:ext uri="{FF2B5EF4-FFF2-40B4-BE49-F238E27FC236}">
                <a16:creationId xmlns:a16="http://schemas.microsoft.com/office/drawing/2014/main" id="{146047E1-0DB5-0D44-AAB6-D0307B53991B}"/>
              </a:ext>
            </a:extLst>
          </p:cNvPr>
          <p:cNvSpPr>
            <a:spLocks noChangeAspect="1"/>
          </p:cNvSpPr>
          <p:nvPr userDrawn="1"/>
        </p:nvSpPr>
        <p:spPr>
          <a:xfrm>
            <a:off x="6096000" y="3192826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prstClr val="white"/>
              </a:solidFill>
            </a:endParaRPr>
          </a:p>
        </p:txBody>
      </p:sp>
      <p:sp>
        <p:nvSpPr>
          <p:cNvPr id="118" name="Graphic 82">
            <a:extLst>
              <a:ext uri="{FF2B5EF4-FFF2-40B4-BE49-F238E27FC236}">
                <a16:creationId xmlns:a16="http://schemas.microsoft.com/office/drawing/2014/main" id="{9C183537-4E85-C64E-8280-B0B4BF1835A8}"/>
              </a:ext>
            </a:extLst>
          </p:cNvPr>
          <p:cNvSpPr>
            <a:spLocks noChangeAspect="1"/>
          </p:cNvSpPr>
          <p:nvPr userDrawn="1"/>
        </p:nvSpPr>
        <p:spPr>
          <a:xfrm>
            <a:off x="6096000" y="3640732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prstClr val="white"/>
              </a:solidFill>
            </a:endParaRPr>
          </a:p>
        </p:txBody>
      </p:sp>
      <p:sp>
        <p:nvSpPr>
          <p:cNvPr id="119" name="Graphic 82">
            <a:extLst>
              <a:ext uri="{FF2B5EF4-FFF2-40B4-BE49-F238E27FC236}">
                <a16:creationId xmlns:a16="http://schemas.microsoft.com/office/drawing/2014/main" id="{8D09A264-EA2D-6444-85F8-9ACEC23BDA46}"/>
              </a:ext>
            </a:extLst>
          </p:cNvPr>
          <p:cNvSpPr>
            <a:spLocks noChangeAspect="1"/>
          </p:cNvSpPr>
          <p:nvPr userDrawn="1"/>
        </p:nvSpPr>
        <p:spPr>
          <a:xfrm>
            <a:off x="6096000" y="4088638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prstClr val="white"/>
              </a:solidFill>
            </a:endParaRPr>
          </a:p>
        </p:txBody>
      </p:sp>
      <p:sp>
        <p:nvSpPr>
          <p:cNvPr id="120" name="Graphic 82">
            <a:extLst>
              <a:ext uri="{FF2B5EF4-FFF2-40B4-BE49-F238E27FC236}">
                <a16:creationId xmlns:a16="http://schemas.microsoft.com/office/drawing/2014/main" id="{9C72743B-764F-A84F-8E09-5F7953C51FC7}"/>
              </a:ext>
            </a:extLst>
          </p:cNvPr>
          <p:cNvSpPr>
            <a:spLocks noChangeAspect="1"/>
          </p:cNvSpPr>
          <p:nvPr userDrawn="1"/>
        </p:nvSpPr>
        <p:spPr>
          <a:xfrm>
            <a:off x="6096000" y="4536544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prstClr val="white"/>
              </a:solidFill>
            </a:endParaRPr>
          </a:p>
        </p:txBody>
      </p:sp>
      <p:sp>
        <p:nvSpPr>
          <p:cNvPr id="121" name="Graphic 82">
            <a:extLst>
              <a:ext uri="{FF2B5EF4-FFF2-40B4-BE49-F238E27FC236}">
                <a16:creationId xmlns:a16="http://schemas.microsoft.com/office/drawing/2014/main" id="{559D2E31-1EDD-9346-9D0B-924BB51D84B9}"/>
              </a:ext>
            </a:extLst>
          </p:cNvPr>
          <p:cNvSpPr>
            <a:spLocks noChangeAspect="1"/>
          </p:cNvSpPr>
          <p:nvPr userDrawn="1"/>
        </p:nvSpPr>
        <p:spPr>
          <a:xfrm>
            <a:off x="6096000" y="4984450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prstClr val="white"/>
              </a:solidFill>
            </a:endParaRPr>
          </a:p>
        </p:txBody>
      </p:sp>
      <p:sp>
        <p:nvSpPr>
          <p:cNvPr id="122" name="Graphic 82">
            <a:extLst>
              <a:ext uri="{FF2B5EF4-FFF2-40B4-BE49-F238E27FC236}">
                <a16:creationId xmlns:a16="http://schemas.microsoft.com/office/drawing/2014/main" id="{B2017BFC-3CDD-CB44-9EA4-F3775B6BC6C9}"/>
              </a:ext>
            </a:extLst>
          </p:cNvPr>
          <p:cNvSpPr>
            <a:spLocks noChangeAspect="1"/>
          </p:cNvSpPr>
          <p:nvPr userDrawn="1"/>
        </p:nvSpPr>
        <p:spPr>
          <a:xfrm>
            <a:off x="6096000" y="5432357"/>
            <a:ext cx="345804" cy="345803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>
              <a:lnSpc>
                <a:spcPct val="90000"/>
              </a:lnSpc>
            </a:pPr>
            <a:endParaRPr lang="en-US" sz="1600" dirty="0">
              <a:solidFill>
                <a:prstClr val="white"/>
              </a:solidFill>
            </a:endParaRPr>
          </a:p>
        </p:txBody>
      </p:sp>
      <p:sp>
        <p:nvSpPr>
          <p:cNvPr id="123" name="Text Placeholder 2">
            <a:extLst>
              <a:ext uri="{FF2B5EF4-FFF2-40B4-BE49-F238E27FC236}">
                <a16:creationId xmlns:a16="http://schemas.microsoft.com/office/drawing/2014/main" id="{A9E0A43B-E229-0849-A332-C80BAC4080C5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577813" y="2336736"/>
            <a:ext cx="4953908" cy="369332"/>
          </a:xfrm>
        </p:spPr>
        <p:txBody>
          <a:bodyPr/>
          <a:lstStyle>
            <a:lvl1pPr marL="0" indent="0">
              <a:buNone/>
              <a:defRPr sz="1600" b="0"/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24" name="Text Placeholder 2">
            <a:extLst>
              <a:ext uri="{FF2B5EF4-FFF2-40B4-BE49-F238E27FC236}">
                <a16:creationId xmlns:a16="http://schemas.microsoft.com/office/drawing/2014/main" id="{966D8D37-4974-8A46-97F1-ACF5B918EB2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77813" y="3236830"/>
            <a:ext cx="4953908" cy="369332"/>
          </a:xfrm>
        </p:spPr>
        <p:txBody>
          <a:bodyPr/>
          <a:lstStyle>
            <a:lvl1pPr marL="0" indent="0">
              <a:buNone/>
              <a:defRPr sz="1600" b="0"/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25" name="Text Placeholder 2">
            <a:extLst>
              <a:ext uri="{FF2B5EF4-FFF2-40B4-BE49-F238E27FC236}">
                <a16:creationId xmlns:a16="http://schemas.microsoft.com/office/drawing/2014/main" id="{EA0D4BE5-75D5-1B40-80C7-1F72D4725B2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577813" y="3686877"/>
            <a:ext cx="4953908" cy="369332"/>
          </a:xfrm>
        </p:spPr>
        <p:txBody>
          <a:bodyPr/>
          <a:lstStyle>
            <a:lvl1pPr marL="0" indent="0">
              <a:buNone/>
              <a:defRPr sz="1600" b="0"/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26" name="Text Placeholder 2">
            <a:extLst>
              <a:ext uri="{FF2B5EF4-FFF2-40B4-BE49-F238E27FC236}">
                <a16:creationId xmlns:a16="http://schemas.microsoft.com/office/drawing/2014/main" id="{9E44F3F0-F464-6848-93F6-30EBE4FE66B8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6577813" y="4136924"/>
            <a:ext cx="4953908" cy="369332"/>
          </a:xfrm>
        </p:spPr>
        <p:txBody>
          <a:bodyPr/>
          <a:lstStyle>
            <a:lvl1pPr marL="0" indent="0">
              <a:buNone/>
              <a:defRPr sz="1600" b="0"/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27" name="Text Placeholder 2">
            <a:extLst>
              <a:ext uri="{FF2B5EF4-FFF2-40B4-BE49-F238E27FC236}">
                <a16:creationId xmlns:a16="http://schemas.microsoft.com/office/drawing/2014/main" id="{21C7551B-24AC-3044-81E5-4A5B24CB5C83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577813" y="4586971"/>
            <a:ext cx="4953908" cy="369332"/>
          </a:xfrm>
        </p:spPr>
        <p:txBody>
          <a:bodyPr/>
          <a:lstStyle>
            <a:lvl1pPr marL="0" indent="0">
              <a:buNone/>
              <a:defRPr sz="1600" b="0"/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28" name="Text Placeholder 2">
            <a:extLst>
              <a:ext uri="{FF2B5EF4-FFF2-40B4-BE49-F238E27FC236}">
                <a16:creationId xmlns:a16="http://schemas.microsoft.com/office/drawing/2014/main" id="{B5CFE9C2-E822-E24E-A462-1504B360AD99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6577813" y="5037018"/>
            <a:ext cx="4953908" cy="369332"/>
          </a:xfrm>
        </p:spPr>
        <p:txBody>
          <a:bodyPr/>
          <a:lstStyle>
            <a:lvl1pPr marL="0" indent="0">
              <a:buNone/>
              <a:defRPr sz="1600" b="0"/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29" name="Text Placeholder 2">
            <a:extLst>
              <a:ext uri="{FF2B5EF4-FFF2-40B4-BE49-F238E27FC236}">
                <a16:creationId xmlns:a16="http://schemas.microsoft.com/office/drawing/2014/main" id="{7463C44D-E174-0549-A6F7-F902FBF275AA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577813" y="5487061"/>
            <a:ext cx="4953908" cy="369332"/>
          </a:xfrm>
        </p:spPr>
        <p:txBody>
          <a:bodyPr/>
          <a:lstStyle>
            <a:lvl1pPr marL="0" indent="0">
              <a:buNone/>
              <a:defRPr sz="1600" b="0"/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30" name="Text Placeholder 2">
            <a:extLst>
              <a:ext uri="{FF2B5EF4-FFF2-40B4-BE49-F238E27FC236}">
                <a16:creationId xmlns:a16="http://schemas.microsoft.com/office/drawing/2014/main" id="{1D67B153-4241-FF43-A47B-82532FDEDA0B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6577813" y="2786783"/>
            <a:ext cx="4953908" cy="369332"/>
          </a:xfrm>
        </p:spPr>
        <p:txBody>
          <a:bodyPr/>
          <a:lstStyle>
            <a:lvl1pPr marL="0" indent="0">
              <a:buNone/>
              <a:defRPr sz="1600" b="0"/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  <p:sp>
        <p:nvSpPr>
          <p:cNvPr id="131" name="Text Placeholder 2">
            <a:extLst>
              <a:ext uri="{FF2B5EF4-FFF2-40B4-BE49-F238E27FC236}">
                <a16:creationId xmlns:a16="http://schemas.microsoft.com/office/drawing/2014/main" id="{A2D2F98D-231B-8B47-AFB6-5AC3C1B32130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6577813" y="1436642"/>
            <a:ext cx="4953908" cy="369332"/>
          </a:xfrm>
        </p:spPr>
        <p:txBody>
          <a:bodyPr/>
          <a:lstStyle>
            <a:lvl1pPr marL="0" indent="0">
              <a:buNone/>
              <a:defRPr sz="1600" b="0"/>
            </a:lvl1pPr>
          </a:lstStyle>
          <a:p>
            <a:endParaRPr lang="en-US" sz="1800" b="1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82123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Circle Number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429212D-B00C-4BBB-BB9D-1666236C692B}"/>
              </a:ext>
            </a:extLst>
          </p:cNvPr>
          <p:cNvSpPr/>
          <p:nvPr/>
        </p:nvSpPr>
        <p:spPr bwMode="ltGray">
          <a:xfrm rot="10800000" flipV="1"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5990842 h 6858000"/>
              <a:gd name="connsiteX5" fmla="*/ 150975 w 12192000"/>
              <a:gd name="connsiteY5" fmla="*/ 5998474 h 6858000"/>
              <a:gd name="connsiteX6" fmla="*/ 5193108 w 12192000"/>
              <a:gd name="connsiteY6" fmla="*/ 6001978 h 6858000"/>
              <a:gd name="connsiteX7" fmla="*/ 8558788 w 12192000"/>
              <a:gd name="connsiteY7" fmla="*/ 6014203 h 6858000"/>
              <a:gd name="connsiteX8" fmla="*/ 11288459 w 12192000"/>
              <a:gd name="connsiteY8" fmla="*/ 6050854 h 6858000"/>
              <a:gd name="connsiteX9" fmla="*/ 11871493 w 12192000"/>
              <a:gd name="connsiteY9" fmla="*/ 5281048 h 6858000"/>
              <a:gd name="connsiteX10" fmla="*/ 11897981 w 12192000"/>
              <a:gd name="connsiteY10" fmla="*/ 3643667 h 6858000"/>
              <a:gd name="connsiteX11" fmla="*/ 11924496 w 12192000"/>
              <a:gd name="connsiteY11" fmla="*/ 2409516 h 6858000"/>
              <a:gd name="connsiteX12" fmla="*/ 11924496 w 12192000"/>
              <a:gd name="connsiteY12" fmla="*/ 1554168 h 6858000"/>
              <a:gd name="connsiteX13" fmla="*/ 11844978 w 12192000"/>
              <a:gd name="connsiteY13" fmla="*/ 491099 h 6858000"/>
              <a:gd name="connsiteX14" fmla="*/ 10943926 w 12192000"/>
              <a:gd name="connsiteY14" fmla="*/ 295591 h 6858000"/>
              <a:gd name="connsiteX15" fmla="*/ 10016386 w 12192000"/>
              <a:gd name="connsiteY15" fmla="*/ 283365 h 6858000"/>
              <a:gd name="connsiteX16" fmla="*/ 9062331 w 12192000"/>
              <a:gd name="connsiteY16" fmla="*/ 222275 h 6858000"/>
              <a:gd name="connsiteX17" fmla="*/ 1906918 w 12192000"/>
              <a:gd name="connsiteY17" fmla="*/ 271152 h 6858000"/>
              <a:gd name="connsiteX18" fmla="*/ 581842 w 12192000"/>
              <a:gd name="connsiteY18" fmla="*/ 332242 h 6858000"/>
              <a:gd name="connsiteX19" fmla="*/ 39127 w 12192000"/>
              <a:gd name="connsiteY19" fmla="*/ 367898 h 6858000"/>
              <a:gd name="connsiteX20" fmla="*/ 0 w 12192000"/>
              <a:gd name="connsiteY20" fmla="*/ 37256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990842"/>
                </a:lnTo>
                <a:lnTo>
                  <a:pt x="150975" y="5998474"/>
                </a:lnTo>
                <a:cubicBezTo>
                  <a:pt x="1703185" y="6058110"/>
                  <a:pt x="3407556" y="6001978"/>
                  <a:pt x="5193108" y="6001978"/>
                </a:cubicBezTo>
                <a:cubicBezTo>
                  <a:pt x="6226654" y="6001978"/>
                  <a:pt x="7551730" y="6026417"/>
                  <a:pt x="8558788" y="6014203"/>
                </a:cubicBezTo>
                <a:cubicBezTo>
                  <a:pt x="8876806" y="6001978"/>
                  <a:pt x="10970441" y="6050854"/>
                  <a:pt x="11288459" y="6050854"/>
                </a:cubicBezTo>
                <a:cubicBezTo>
                  <a:pt x="11977499" y="6050854"/>
                  <a:pt x="11871493" y="5659839"/>
                  <a:pt x="11871493" y="5281048"/>
                </a:cubicBezTo>
                <a:cubicBezTo>
                  <a:pt x="11844978" y="4731174"/>
                  <a:pt x="11950984" y="4193527"/>
                  <a:pt x="11897981" y="3643667"/>
                </a:cubicBezTo>
                <a:cubicBezTo>
                  <a:pt x="11871493" y="3240426"/>
                  <a:pt x="11950984" y="2812758"/>
                  <a:pt x="11924496" y="2409516"/>
                </a:cubicBezTo>
                <a:cubicBezTo>
                  <a:pt x="11897981" y="2128479"/>
                  <a:pt x="11950984" y="1835217"/>
                  <a:pt x="11924496" y="1554168"/>
                </a:cubicBezTo>
                <a:cubicBezTo>
                  <a:pt x="11897981" y="1273131"/>
                  <a:pt x="11950984" y="857677"/>
                  <a:pt x="11844978" y="491099"/>
                </a:cubicBezTo>
                <a:cubicBezTo>
                  <a:pt x="11791974" y="344467"/>
                  <a:pt x="11314947" y="320030"/>
                  <a:pt x="10943926" y="295591"/>
                </a:cubicBezTo>
                <a:cubicBezTo>
                  <a:pt x="10731913" y="283365"/>
                  <a:pt x="10334404" y="307804"/>
                  <a:pt x="10016386" y="283365"/>
                </a:cubicBezTo>
                <a:cubicBezTo>
                  <a:pt x="9777858" y="258927"/>
                  <a:pt x="9327346" y="222275"/>
                  <a:pt x="9062331" y="222275"/>
                </a:cubicBezTo>
                <a:cubicBezTo>
                  <a:pt x="6359175" y="185611"/>
                  <a:pt x="5034099" y="258927"/>
                  <a:pt x="1906918" y="271152"/>
                </a:cubicBezTo>
                <a:cubicBezTo>
                  <a:pt x="1615388" y="271152"/>
                  <a:pt x="1217879" y="271152"/>
                  <a:pt x="581842" y="332242"/>
                </a:cubicBezTo>
                <a:cubicBezTo>
                  <a:pt x="363204" y="350571"/>
                  <a:pt x="185559" y="355153"/>
                  <a:pt x="39127" y="367898"/>
                </a:cubicBezTo>
                <a:lnTo>
                  <a:pt x="0" y="3725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4F0FFF-5D36-4549-8268-45CFD8189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2" y="429065"/>
            <a:ext cx="11294180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72CAF28-BA8C-48BC-AC7B-67ED87054B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DD4960-69A7-4E3C-9AD4-21496392E0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74DF74-F5E9-4644-AFC4-45DD819ED1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565A54F4-DB31-4FC5-B748-3F06867349C3}" type="slidenum">
              <a:rPr lang="en-US"/>
              <a:pPr/>
              <a:t>‹#›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FD305FA-3E8C-4125-9A77-5EC36A2132EA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155931C-326F-4267-9BC5-89EB4D2E96F6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72C407B-D3EF-4996-A77D-4376FAEF30F9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75D4722-DDE2-4E36-ADA4-6B4FF78954B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BE1D7AF-956D-4A32-B45C-0B84DA0E4E1A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E905069-5A9F-4256-9865-26C748322AAC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1AE7A8-58AC-45E5-8868-AE57A64019A6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4DFD2FB-510C-4156-98D8-02939396C287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A471C0-6209-4B7B-901C-48CCE2BC7D52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31BB416-75D8-47BF-9E4E-9027F57E85DD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B78440-7F62-4D79-9483-861B628F32D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C9D7D0A-4F73-4194-9757-8A00A890A672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5246292-11FA-4726-9072-DDDA78218BFC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ACEC316-BA5C-440C-89BF-6FE143520B34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5751A7-0636-4A94-82A5-061081DF9E1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B40D30E-3FD1-4BB4-B9AC-09DA2F2D5CE1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B44342E-62F3-4A6E-9AEC-F34D3436B67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9857CCB-8FF9-4139-8A9B-3C59A36A0348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FC1A0A4-BD0A-43E3-AA8C-35E9A0DA95E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DC71C56-C4F6-45F5-9717-6FFB05DFB38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669EF73-3FE0-4CA9-8956-AE8D9E8EF522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566FE17-6DFB-4B41-9F21-2F7F40BFEFC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2296D45-E00F-46CB-8C2E-441F3F4EEBB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D99CC68-D3E2-4B92-ADB7-0C09AF4A4A84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D9F3B7D-3D0E-46E7-8821-91592A37E87D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6789F94-77D1-419E-9CB0-17B67011192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E33C35F-2A47-43BD-A69C-C7EEB1924394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2F4E1C-4B0E-4041-AFAD-37EBA7110ECE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BD4128C-C42F-4336-BDBD-E914A28EFC6F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6CA1296-E56E-4964-A66F-3EB3E89A123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92FBFDE-3137-468A-8F8D-05A481D5D8C8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C916629-4CAD-4AF4-9647-09F37B1F9C1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634B62B-26FD-4099-9C72-DED3E7F20DC3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5DE5C31-EDDF-4BF1-8681-14E1D78A16D0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A123048-4C12-46AC-9243-BF2263C43BE6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D2174A2-CA7D-446C-AD8A-8C4DE990DD26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A074F1E-F61E-4BB1-A6F8-4B878375C02B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7E978CE-B7FC-4134-A0E0-BB1C5A9FD98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2DE57F-1699-43AB-8646-668F794713B2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8E0DB68-7257-4198-9DF3-32DE34D75DC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7C41A0D-C2E3-4D53-84BE-98D0A1FDB83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0CBCB5D-8273-445A-953A-CC3C6A32C12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3B3252F-B372-453C-853F-96C6D6241684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</p:grpSp>
      <p:sp>
        <p:nvSpPr>
          <p:cNvPr id="53" name="Text Placeholder 53">
            <a:extLst>
              <a:ext uri="{FF2B5EF4-FFF2-40B4-BE49-F238E27FC236}">
                <a16:creationId xmlns:a16="http://schemas.microsoft.com/office/drawing/2014/main" id="{A06BB12E-B6C0-430E-92B2-14BF001693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71551" y="144471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first item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669D2195-8E5A-403C-9846-2544DFFAF2B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1" y="141837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59" name="Text Placeholder 53">
            <a:extLst>
              <a:ext uri="{FF2B5EF4-FFF2-40B4-BE49-F238E27FC236}">
                <a16:creationId xmlns:a16="http://schemas.microsoft.com/office/drawing/2014/main" id="{A7B5E7A9-B9DF-45F8-A739-FC8A9096C72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71551" y="21071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0" name="Text Placeholder 59">
            <a:extLst>
              <a:ext uri="{FF2B5EF4-FFF2-40B4-BE49-F238E27FC236}">
                <a16:creationId xmlns:a16="http://schemas.microsoft.com/office/drawing/2014/main" id="{A21D3DEF-A031-45FE-89E2-41EF0AF9C96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81001" y="20808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1" name="Text Placeholder 53">
            <a:extLst>
              <a:ext uri="{FF2B5EF4-FFF2-40B4-BE49-F238E27FC236}">
                <a16:creationId xmlns:a16="http://schemas.microsoft.com/office/drawing/2014/main" id="{843991E2-821D-4ADE-B4B2-D73D36D98AD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71551" y="27749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2" name="Text Placeholder 61">
            <a:extLst>
              <a:ext uri="{FF2B5EF4-FFF2-40B4-BE49-F238E27FC236}">
                <a16:creationId xmlns:a16="http://schemas.microsoft.com/office/drawing/2014/main" id="{CCF9AAF0-8A4F-48C4-AC54-27C04E20141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81001" y="27486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3" name="Text Placeholder 53">
            <a:extLst>
              <a:ext uri="{FF2B5EF4-FFF2-40B4-BE49-F238E27FC236}">
                <a16:creationId xmlns:a16="http://schemas.microsoft.com/office/drawing/2014/main" id="{5235ED59-3C41-47EE-B906-51D1E578E39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71551" y="34691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4" name="Text Placeholder 63">
            <a:extLst>
              <a:ext uri="{FF2B5EF4-FFF2-40B4-BE49-F238E27FC236}">
                <a16:creationId xmlns:a16="http://schemas.microsoft.com/office/drawing/2014/main" id="{4280E422-A0A9-40DF-9122-00AD1444FB5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81001" y="34428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5" name="Text Placeholder 53">
            <a:extLst>
              <a:ext uri="{FF2B5EF4-FFF2-40B4-BE49-F238E27FC236}">
                <a16:creationId xmlns:a16="http://schemas.microsoft.com/office/drawing/2014/main" id="{AECA80CA-9F74-4096-9C45-C057913B588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71551" y="41264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6" name="Text Placeholder 65">
            <a:extLst>
              <a:ext uri="{FF2B5EF4-FFF2-40B4-BE49-F238E27FC236}">
                <a16:creationId xmlns:a16="http://schemas.microsoft.com/office/drawing/2014/main" id="{B6CAD1F9-5950-4D84-A97B-25108B1277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81001" y="41001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7" name="Text Placeholder 53">
            <a:extLst>
              <a:ext uri="{FF2B5EF4-FFF2-40B4-BE49-F238E27FC236}">
                <a16:creationId xmlns:a16="http://schemas.microsoft.com/office/drawing/2014/main" id="{A4C226B7-27E7-48B6-9ACD-14E208CD447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1551" y="479226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Type next item</a:t>
            </a:r>
          </a:p>
        </p:txBody>
      </p:sp>
      <p:sp>
        <p:nvSpPr>
          <p:cNvPr id="68" name="Text Placeholder 67">
            <a:extLst>
              <a:ext uri="{FF2B5EF4-FFF2-40B4-BE49-F238E27FC236}">
                <a16:creationId xmlns:a16="http://schemas.microsoft.com/office/drawing/2014/main" id="{D0EA1119-3409-4D86-8187-1CFFEF0DF14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81001" y="476592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69" name="Text Placeholder 53">
            <a:extLst>
              <a:ext uri="{FF2B5EF4-FFF2-40B4-BE49-F238E27FC236}">
                <a16:creationId xmlns:a16="http://schemas.microsoft.com/office/drawing/2014/main" id="{DF220140-A17A-47FD-96A9-6344162284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845301" y="144471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0" name="Text Placeholder 69">
            <a:extLst>
              <a:ext uri="{FF2B5EF4-FFF2-40B4-BE49-F238E27FC236}">
                <a16:creationId xmlns:a16="http://schemas.microsoft.com/office/drawing/2014/main" id="{D5C5A157-E82E-413B-BB5A-5BB8F6F13C7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54751" y="141837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1" name="Text Placeholder 53">
            <a:extLst>
              <a:ext uri="{FF2B5EF4-FFF2-40B4-BE49-F238E27FC236}">
                <a16:creationId xmlns:a16="http://schemas.microsoft.com/office/drawing/2014/main" id="{BD21E496-D37E-4761-8172-822F85DCF01A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845301" y="21071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2" name="Text Placeholder 71">
            <a:extLst>
              <a:ext uri="{FF2B5EF4-FFF2-40B4-BE49-F238E27FC236}">
                <a16:creationId xmlns:a16="http://schemas.microsoft.com/office/drawing/2014/main" id="{E0EF41A7-D380-4CC9-9EC8-D362F1F0B13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254751" y="20808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3" name="Text Placeholder 53">
            <a:extLst>
              <a:ext uri="{FF2B5EF4-FFF2-40B4-BE49-F238E27FC236}">
                <a16:creationId xmlns:a16="http://schemas.microsoft.com/office/drawing/2014/main" id="{4F469721-F9C8-4264-985A-69119F52CAC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845301" y="27749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Circle fill color can be changed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FECC6C45-1A8B-4F2F-B1E3-9FE603D3F2B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54751" y="27486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5" name="Text Placeholder 53">
            <a:extLst>
              <a:ext uri="{FF2B5EF4-FFF2-40B4-BE49-F238E27FC236}">
                <a16:creationId xmlns:a16="http://schemas.microsoft.com/office/drawing/2014/main" id="{9C294EA6-0710-4E2B-9FE5-E2AA43EB74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845301" y="3469143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76" name="Text Placeholder 75">
            <a:extLst>
              <a:ext uri="{FF2B5EF4-FFF2-40B4-BE49-F238E27FC236}">
                <a16:creationId xmlns:a16="http://schemas.microsoft.com/office/drawing/2014/main" id="{C167E3BD-01BA-46B0-8C56-C2139417F9B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54751" y="3442807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7" name="Text Placeholder 53">
            <a:extLst>
              <a:ext uri="{FF2B5EF4-FFF2-40B4-BE49-F238E27FC236}">
                <a16:creationId xmlns:a16="http://schemas.microsoft.com/office/drawing/2014/main" id="{CC08D11D-1C9F-4E62-B3A8-39C8892D767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845301" y="4126468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78" name="Text Placeholder 77">
            <a:extLst>
              <a:ext uri="{FF2B5EF4-FFF2-40B4-BE49-F238E27FC236}">
                <a16:creationId xmlns:a16="http://schemas.microsoft.com/office/drawing/2014/main" id="{E99AB11B-9D32-4DF8-80A4-930B735446CA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254751" y="4100132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  <p:sp>
        <p:nvSpPr>
          <p:cNvPr id="79" name="Text Placeholder 53">
            <a:extLst>
              <a:ext uri="{FF2B5EF4-FFF2-40B4-BE49-F238E27FC236}">
                <a16:creationId xmlns:a16="http://schemas.microsoft.com/office/drawing/2014/main" id="{F8CCC2D7-D1BC-4EB8-BB66-1CCA97A45B63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845301" y="4792261"/>
            <a:ext cx="4953908" cy="36933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Delete all unused placeholders</a:t>
            </a:r>
          </a:p>
        </p:txBody>
      </p:sp>
      <p:sp>
        <p:nvSpPr>
          <p:cNvPr id="80" name="Text Placeholder 79">
            <a:extLst>
              <a:ext uri="{FF2B5EF4-FFF2-40B4-BE49-F238E27FC236}">
                <a16:creationId xmlns:a16="http://schemas.microsoft.com/office/drawing/2014/main" id="{8C487161-30FF-4175-B33D-D4EFB0DD4EA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6254751" y="4765925"/>
            <a:ext cx="400736" cy="395668"/>
          </a:xfrm>
          <a:custGeom>
            <a:avLst/>
            <a:gdLst>
              <a:gd name="connsiteX0" fmla="*/ 211632 w 400736"/>
              <a:gd name="connsiteY0" fmla="*/ 4 h 395668"/>
              <a:gd name="connsiteX1" fmla="*/ 251329 w 400736"/>
              <a:gd name="connsiteY1" fmla="*/ 4637 h 395668"/>
              <a:gd name="connsiteX2" fmla="*/ 399960 w 400736"/>
              <a:gd name="connsiteY2" fmla="*/ 224995 h 395668"/>
              <a:gd name="connsiteX3" fmla="*/ 143368 w 400736"/>
              <a:gd name="connsiteY3" fmla="*/ 390633 h 395668"/>
              <a:gd name="connsiteX4" fmla="*/ 5089 w 400736"/>
              <a:gd name="connsiteY4" fmla="*/ 163621 h 395668"/>
              <a:gd name="connsiteX5" fmla="*/ 211632 w 400736"/>
              <a:gd name="connsiteY5" fmla="*/ 4 h 39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736" h="395668">
                <a:moveTo>
                  <a:pt x="211632" y="4"/>
                </a:moveTo>
                <a:cubicBezTo>
                  <a:pt x="224986" y="85"/>
                  <a:pt x="238296" y="1587"/>
                  <a:pt x="251329" y="4637"/>
                </a:cubicBezTo>
                <a:cubicBezTo>
                  <a:pt x="351896" y="28300"/>
                  <a:pt x="408094" y="126648"/>
                  <a:pt x="399960" y="224995"/>
                </a:cubicBezTo>
                <a:cubicBezTo>
                  <a:pt x="387390" y="388415"/>
                  <a:pt x="196609" y="407641"/>
                  <a:pt x="143368" y="390633"/>
                </a:cubicBezTo>
                <a:cubicBezTo>
                  <a:pt x="-8221" y="341829"/>
                  <a:pt x="-7481" y="233868"/>
                  <a:pt x="5089" y="163621"/>
                </a:cubicBezTo>
                <a:cubicBezTo>
                  <a:pt x="22559" y="68508"/>
                  <a:pt x="118157" y="-561"/>
                  <a:pt x="211632" y="4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none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1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14289627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 Wor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CA58538C-6DCE-48AB-8A34-6553092FE476}"/>
              </a:ext>
            </a:extLst>
          </p:cNvPr>
          <p:cNvGrpSpPr/>
          <p:nvPr/>
        </p:nvGrpSpPr>
        <p:grpSpPr bwMode="ltGray">
          <a:xfrm>
            <a:off x="0" y="1"/>
            <a:ext cx="5266036" cy="6858000"/>
            <a:chOff x="0" y="1"/>
            <a:chExt cx="5266036" cy="685800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84F7992-9D3F-4C17-B64D-6183DCA4456E}"/>
                </a:ext>
              </a:extLst>
            </p:cNvPr>
            <p:cNvSpPr/>
            <p:nvPr/>
          </p:nvSpPr>
          <p:spPr bwMode="ltGray">
            <a:xfrm>
              <a:off x="0" y="1"/>
              <a:ext cx="5266036" cy="6858000"/>
            </a:xfrm>
            <a:custGeom>
              <a:avLst/>
              <a:gdLst>
                <a:gd name="connsiteX0" fmla="*/ 0 w 5266036"/>
                <a:gd name="connsiteY0" fmla="*/ 0 h 6858000"/>
                <a:gd name="connsiteX1" fmla="*/ 3014696 w 5266036"/>
                <a:gd name="connsiteY1" fmla="*/ 0 h 6858000"/>
                <a:gd name="connsiteX2" fmla="*/ 3040982 w 5266036"/>
                <a:gd name="connsiteY2" fmla="*/ 11408 h 6858000"/>
                <a:gd name="connsiteX3" fmla="*/ 5250901 w 5266036"/>
                <a:gd name="connsiteY3" fmla="*/ 4085922 h 6858000"/>
                <a:gd name="connsiteX4" fmla="*/ 3435696 w 5266036"/>
                <a:gd name="connsiteY4" fmla="*/ 6839477 h 6858000"/>
                <a:gd name="connsiteX5" fmla="*/ 3398836 w 5266036"/>
                <a:gd name="connsiteY5" fmla="*/ 6858000 h 6858000"/>
                <a:gd name="connsiteX6" fmla="*/ 0 w 5266036"/>
                <a:gd name="connsiteY6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6036" h="6858000">
                  <a:moveTo>
                    <a:pt x="0" y="0"/>
                  </a:moveTo>
                  <a:lnTo>
                    <a:pt x="3014696" y="0"/>
                  </a:lnTo>
                  <a:lnTo>
                    <a:pt x="3040982" y="11408"/>
                  </a:lnTo>
                  <a:cubicBezTo>
                    <a:pt x="4562919" y="717837"/>
                    <a:pt x="5390071" y="2397951"/>
                    <a:pt x="5250901" y="4085922"/>
                  </a:cubicBezTo>
                  <a:cubicBezTo>
                    <a:pt x="5138669" y="5484335"/>
                    <a:pt x="4361602" y="6343612"/>
                    <a:pt x="3435696" y="6839477"/>
                  </a:cubicBezTo>
                  <a:lnTo>
                    <a:pt x="3398836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4F217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68B0534-2EEE-4824-8F44-ACC22A3132AF}"/>
                </a:ext>
              </a:extLst>
            </p:cNvPr>
            <p:cNvSpPr/>
            <p:nvPr/>
          </p:nvSpPr>
          <p:spPr bwMode="ltGray">
            <a:xfrm>
              <a:off x="1" y="99439"/>
              <a:ext cx="287275" cy="1443098"/>
            </a:xfrm>
            <a:custGeom>
              <a:avLst/>
              <a:gdLst>
                <a:gd name="connsiteX0" fmla="*/ 94635 w 287275"/>
                <a:gd name="connsiteY0" fmla="*/ 646457 h 1443098"/>
                <a:gd name="connsiteX1" fmla="*/ 110030 w 287275"/>
                <a:gd name="connsiteY1" fmla="*/ 646457 h 1443098"/>
                <a:gd name="connsiteX2" fmla="*/ 176725 w 287275"/>
                <a:gd name="connsiteY2" fmla="*/ 1205691 h 1443098"/>
                <a:gd name="connsiteX3" fmla="*/ 17148 w 287275"/>
                <a:gd name="connsiteY3" fmla="*/ 1435626 h 1443098"/>
                <a:gd name="connsiteX4" fmla="*/ 0 w 287275"/>
                <a:gd name="connsiteY4" fmla="*/ 1443098 h 1443098"/>
                <a:gd name="connsiteX5" fmla="*/ 0 w 287275"/>
                <a:gd name="connsiteY5" fmla="*/ 675806 h 1443098"/>
                <a:gd name="connsiteX6" fmla="*/ 79246 w 287275"/>
                <a:gd name="connsiteY6" fmla="*/ 0 h 1443098"/>
                <a:gd name="connsiteX7" fmla="*/ 161336 w 287275"/>
                <a:gd name="connsiteY7" fmla="*/ 10261 h 1443098"/>
                <a:gd name="connsiteX8" fmla="*/ 145941 w 287275"/>
                <a:gd name="connsiteY8" fmla="*/ 287314 h 1443098"/>
                <a:gd name="connsiteX9" fmla="*/ 62169 w 287275"/>
                <a:gd name="connsiteY9" fmla="*/ 305030 h 1443098"/>
                <a:gd name="connsiteX10" fmla="*/ 0 w 287275"/>
                <a:gd name="connsiteY10" fmla="*/ 311825 h 1443098"/>
                <a:gd name="connsiteX11" fmla="*/ 0 w 287275"/>
                <a:gd name="connsiteY11" fmla="*/ 20391 h 14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275" h="1443098">
                  <a:moveTo>
                    <a:pt x="94635" y="646457"/>
                  </a:moveTo>
                  <a:cubicBezTo>
                    <a:pt x="99769" y="646457"/>
                    <a:pt x="104897" y="646457"/>
                    <a:pt x="110030" y="646457"/>
                  </a:cubicBezTo>
                  <a:cubicBezTo>
                    <a:pt x="438389" y="692630"/>
                    <a:pt x="217770" y="1000466"/>
                    <a:pt x="176725" y="1205691"/>
                  </a:cubicBezTo>
                  <a:cubicBezTo>
                    <a:pt x="145302" y="1376283"/>
                    <a:pt x="141374" y="1381895"/>
                    <a:pt x="17148" y="1435626"/>
                  </a:cubicBezTo>
                  <a:lnTo>
                    <a:pt x="0" y="1443098"/>
                  </a:lnTo>
                  <a:lnTo>
                    <a:pt x="0" y="675806"/>
                  </a:lnTo>
                  <a:close/>
                  <a:moveTo>
                    <a:pt x="79246" y="0"/>
                  </a:moveTo>
                  <a:cubicBezTo>
                    <a:pt x="99769" y="0"/>
                    <a:pt x="120291" y="5128"/>
                    <a:pt x="161336" y="10261"/>
                  </a:cubicBezTo>
                  <a:cubicBezTo>
                    <a:pt x="325515" y="92351"/>
                    <a:pt x="274209" y="246269"/>
                    <a:pt x="145941" y="287314"/>
                  </a:cubicBezTo>
                  <a:cubicBezTo>
                    <a:pt x="116441" y="296292"/>
                    <a:pt x="88864" y="301422"/>
                    <a:pt x="62169" y="305030"/>
                  </a:cubicBezTo>
                  <a:lnTo>
                    <a:pt x="0" y="311825"/>
                  </a:lnTo>
                  <a:lnTo>
                    <a:pt x="0" y="20391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9E5AB32-14B9-4441-BD18-CA3B7FA72F4A}"/>
                </a:ext>
              </a:extLst>
            </p:cNvPr>
            <p:cNvSpPr/>
            <p:nvPr/>
          </p:nvSpPr>
          <p:spPr bwMode="ltGray">
            <a:xfrm>
              <a:off x="0" y="3622695"/>
              <a:ext cx="911379" cy="2599608"/>
            </a:xfrm>
            <a:custGeom>
              <a:avLst/>
              <a:gdLst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309186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000131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16" fmla="*/ 0 w 911379"/>
                <a:gd name="connsiteY16" fmla="*/ 0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0 w 911379"/>
                <a:gd name="connsiteY3" fmla="*/ 3000131 h 3315846"/>
                <a:gd name="connsiteX4" fmla="*/ 0 w 911379"/>
                <a:gd name="connsiteY4" fmla="*/ 0 h 3315846"/>
                <a:gd name="connsiteX5" fmla="*/ 63852 w 911379"/>
                <a:gd name="connsiteY5" fmla="*/ 32258 h 3315846"/>
                <a:gd name="connsiteX6" fmla="*/ 253681 w 911379"/>
                <a:gd name="connsiteY6" fmla="*/ 140003 h 3315846"/>
                <a:gd name="connsiteX7" fmla="*/ 376816 w 911379"/>
                <a:gd name="connsiteY7" fmla="*/ 432445 h 3315846"/>
                <a:gd name="connsiteX8" fmla="*/ 587173 w 911379"/>
                <a:gd name="connsiteY8" fmla="*/ 545318 h 3315846"/>
                <a:gd name="connsiteX9" fmla="*/ 900137 w 911379"/>
                <a:gd name="connsiteY9" fmla="*/ 919855 h 3315846"/>
                <a:gd name="connsiteX10" fmla="*/ 664129 w 911379"/>
                <a:gd name="connsiteY10" fmla="*/ 1284126 h 3315846"/>
                <a:gd name="connsiteX11" fmla="*/ 566651 w 911379"/>
                <a:gd name="connsiteY11" fmla="*/ 1684313 h 3315846"/>
                <a:gd name="connsiteX12" fmla="*/ 304987 w 911379"/>
                <a:gd name="connsiteY12" fmla="*/ 2002411 h 3315846"/>
                <a:gd name="connsiteX13" fmla="*/ 63852 w 911379"/>
                <a:gd name="connsiteY13" fmla="*/ 2489821 h 3315846"/>
                <a:gd name="connsiteX14" fmla="*/ 0 w 911379"/>
                <a:gd name="connsiteY14" fmla="*/ 2599608 h 3315846"/>
                <a:gd name="connsiteX15" fmla="*/ 0 w 911379"/>
                <a:gd name="connsiteY15" fmla="*/ 0 h 3315846"/>
                <a:gd name="connsiteX0" fmla="*/ 0 w 911379"/>
                <a:gd name="connsiteY0" fmla="*/ 3000131 h 3027252"/>
                <a:gd name="connsiteX1" fmla="*/ 9176 w 911379"/>
                <a:gd name="connsiteY1" fmla="*/ 3027252 h 3027252"/>
                <a:gd name="connsiteX2" fmla="*/ 0 w 911379"/>
                <a:gd name="connsiteY2" fmla="*/ 3000131 h 3027252"/>
                <a:gd name="connsiteX3" fmla="*/ 0 w 911379"/>
                <a:gd name="connsiteY3" fmla="*/ 0 h 3027252"/>
                <a:gd name="connsiteX4" fmla="*/ 63852 w 911379"/>
                <a:gd name="connsiteY4" fmla="*/ 32258 h 3027252"/>
                <a:gd name="connsiteX5" fmla="*/ 253681 w 911379"/>
                <a:gd name="connsiteY5" fmla="*/ 140003 h 3027252"/>
                <a:gd name="connsiteX6" fmla="*/ 376816 w 911379"/>
                <a:gd name="connsiteY6" fmla="*/ 432445 h 3027252"/>
                <a:gd name="connsiteX7" fmla="*/ 587173 w 911379"/>
                <a:gd name="connsiteY7" fmla="*/ 545318 h 3027252"/>
                <a:gd name="connsiteX8" fmla="*/ 900137 w 911379"/>
                <a:gd name="connsiteY8" fmla="*/ 919855 h 3027252"/>
                <a:gd name="connsiteX9" fmla="*/ 664129 w 911379"/>
                <a:gd name="connsiteY9" fmla="*/ 1284126 h 3027252"/>
                <a:gd name="connsiteX10" fmla="*/ 566651 w 911379"/>
                <a:gd name="connsiteY10" fmla="*/ 1684313 h 3027252"/>
                <a:gd name="connsiteX11" fmla="*/ 304987 w 911379"/>
                <a:gd name="connsiteY11" fmla="*/ 2002411 h 3027252"/>
                <a:gd name="connsiteX12" fmla="*/ 63852 w 911379"/>
                <a:gd name="connsiteY12" fmla="*/ 2489821 h 3027252"/>
                <a:gd name="connsiteX13" fmla="*/ 0 w 911379"/>
                <a:gd name="connsiteY13" fmla="*/ 2599608 h 3027252"/>
                <a:gd name="connsiteX14" fmla="*/ 0 w 911379"/>
                <a:gd name="connsiteY14" fmla="*/ 0 h 3027252"/>
                <a:gd name="connsiteX0" fmla="*/ 0 w 911379"/>
                <a:gd name="connsiteY0" fmla="*/ 0 h 2599608"/>
                <a:gd name="connsiteX1" fmla="*/ 63852 w 911379"/>
                <a:gd name="connsiteY1" fmla="*/ 32258 h 2599608"/>
                <a:gd name="connsiteX2" fmla="*/ 253681 w 911379"/>
                <a:gd name="connsiteY2" fmla="*/ 140003 h 2599608"/>
                <a:gd name="connsiteX3" fmla="*/ 376816 w 911379"/>
                <a:gd name="connsiteY3" fmla="*/ 432445 h 2599608"/>
                <a:gd name="connsiteX4" fmla="*/ 587173 w 911379"/>
                <a:gd name="connsiteY4" fmla="*/ 545318 h 2599608"/>
                <a:gd name="connsiteX5" fmla="*/ 900137 w 911379"/>
                <a:gd name="connsiteY5" fmla="*/ 919855 h 2599608"/>
                <a:gd name="connsiteX6" fmla="*/ 664129 w 911379"/>
                <a:gd name="connsiteY6" fmla="*/ 1284126 h 2599608"/>
                <a:gd name="connsiteX7" fmla="*/ 566651 w 911379"/>
                <a:gd name="connsiteY7" fmla="*/ 1684313 h 2599608"/>
                <a:gd name="connsiteX8" fmla="*/ 304987 w 911379"/>
                <a:gd name="connsiteY8" fmla="*/ 2002411 h 2599608"/>
                <a:gd name="connsiteX9" fmla="*/ 63852 w 911379"/>
                <a:gd name="connsiteY9" fmla="*/ 2489821 h 2599608"/>
                <a:gd name="connsiteX10" fmla="*/ 0 w 911379"/>
                <a:gd name="connsiteY10" fmla="*/ 2599608 h 2599608"/>
                <a:gd name="connsiteX11" fmla="*/ 0 w 911379"/>
                <a:gd name="connsiteY11" fmla="*/ 0 h 259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379" h="2599608">
                  <a:moveTo>
                    <a:pt x="0" y="0"/>
                  </a:moveTo>
                  <a:lnTo>
                    <a:pt x="63852" y="32258"/>
                  </a:lnTo>
                  <a:cubicBezTo>
                    <a:pt x="140808" y="68175"/>
                    <a:pt x="192114" y="57913"/>
                    <a:pt x="253681" y="140003"/>
                  </a:cubicBezTo>
                  <a:cubicBezTo>
                    <a:pt x="320382" y="232354"/>
                    <a:pt x="289598" y="340094"/>
                    <a:pt x="376816" y="432445"/>
                  </a:cubicBezTo>
                  <a:cubicBezTo>
                    <a:pt x="433255" y="494012"/>
                    <a:pt x="520473" y="504273"/>
                    <a:pt x="587173" y="545318"/>
                  </a:cubicBezTo>
                  <a:cubicBezTo>
                    <a:pt x="720569" y="627408"/>
                    <a:pt x="966838" y="724892"/>
                    <a:pt x="900137" y="919855"/>
                  </a:cubicBezTo>
                  <a:cubicBezTo>
                    <a:pt x="843703" y="1089163"/>
                    <a:pt x="623085" y="1058379"/>
                    <a:pt x="664129" y="1284126"/>
                  </a:cubicBezTo>
                  <a:cubicBezTo>
                    <a:pt x="700046" y="1509872"/>
                    <a:pt x="828309" y="1550917"/>
                    <a:pt x="566651" y="1684313"/>
                  </a:cubicBezTo>
                  <a:cubicBezTo>
                    <a:pt x="366555" y="1786925"/>
                    <a:pt x="366555" y="1812581"/>
                    <a:pt x="304987" y="2002411"/>
                  </a:cubicBezTo>
                  <a:cubicBezTo>
                    <a:pt x="253681" y="2166590"/>
                    <a:pt x="156202" y="2341031"/>
                    <a:pt x="63852" y="2489821"/>
                  </a:cubicBezTo>
                  <a:lnTo>
                    <a:pt x="0" y="25996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D488622-94FE-4C3B-93ED-066BAA75BF59}"/>
                </a:ext>
              </a:extLst>
            </p:cNvPr>
            <p:cNvSpPr/>
            <p:nvPr/>
          </p:nvSpPr>
          <p:spPr bwMode="ltGray">
            <a:xfrm>
              <a:off x="266515" y="81480"/>
              <a:ext cx="1128733" cy="1128733"/>
            </a:xfrm>
            <a:custGeom>
              <a:avLst/>
              <a:gdLst>
                <a:gd name="connsiteX0" fmla="*/ 92869 w 209550"/>
                <a:gd name="connsiteY0" fmla="*/ 7144 h 209550"/>
                <a:gd name="connsiteX1" fmla="*/ 92869 w 209550"/>
                <a:gd name="connsiteY1" fmla="*/ 7144 h 209550"/>
                <a:gd name="connsiteX2" fmla="*/ 7144 w 209550"/>
                <a:gd name="connsiteY2" fmla="*/ 29051 h 209550"/>
                <a:gd name="connsiteX3" fmla="*/ 7144 w 209550"/>
                <a:gd name="connsiteY3" fmla="*/ 30004 h 209550"/>
                <a:gd name="connsiteX4" fmla="*/ 16669 w 209550"/>
                <a:gd name="connsiteY4" fmla="*/ 42386 h 209550"/>
                <a:gd name="connsiteX5" fmla="*/ 25241 w 209550"/>
                <a:gd name="connsiteY5" fmla="*/ 41434 h 209550"/>
                <a:gd name="connsiteX6" fmla="*/ 63341 w 209550"/>
                <a:gd name="connsiteY6" fmla="*/ 165259 h 209550"/>
                <a:gd name="connsiteX7" fmla="*/ 88106 w 209550"/>
                <a:gd name="connsiteY7" fmla="*/ 202406 h 209550"/>
                <a:gd name="connsiteX8" fmla="*/ 105251 w 209550"/>
                <a:gd name="connsiteY8" fmla="*/ 193834 h 209550"/>
                <a:gd name="connsiteX9" fmla="*/ 128111 w 209550"/>
                <a:gd name="connsiteY9" fmla="*/ 149066 h 209550"/>
                <a:gd name="connsiteX10" fmla="*/ 165259 w 209550"/>
                <a:gd name="connsiteY10" fmla="*/ 120491 h 209550"/>
                <a:gd name="connsiteX11" fmla="*/ 92869 w 209550"/>
                <a:gd name="connsiteY11" fmla="*/ 7144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50" h="209550">
                  <a:moveTo>
                    <a:pt x="92869" y="7144"/>
                  </a:moveTo>
                  <a:cubicBezTo>
                    <a:pt x="91916" y="7144"/>
                    <a:pt x="91916" y="7144"/>
                    <a:pt x="92869" y="7144"/>
                  </a:cubicBezTo>
                  <a:cubicBezTo>
                    <a:pt x="63341" y="12859"/>
                    <a:pt x="34766" y="20479"/>
                    <a:pt x="7144" y="29051"/>
                  </a:cubicBezTo>
                  <a:cubicBezTo>
                    <a:pt x="7144" y="29051"/>
                    <a:pt x="7144" y="30004"/>
                    <a:pt x="7144" y="30004"/>
                  </a:cubicBezTo>
                  <a:lnTo>
                    <a:pt x="16669" y="42386"/>
                  </a:lnTo>
                  <a:cubicBezTo>
                    <a:pt x="19526" y="41434"/>
                    <a:pt x="22384" y="41434"/>
                    <a:pt x="25241" y="41434"/>
                  </a:cubicBezTo>
                  <a:cubicBezTo>
                    <a:pt x="74771" y="41434"/>
                    <a:pt x="57626" y="134779"/>
                    <a:pt x="63341" y="165259"/>
                  </a:cubicBezTo>
                  <a:cubicBezTo>
                    <a:pt x="67151" y="183356"/>
                    <a:pt x="74771" y="202406"/>
                    <a:pt x="88106" y="202406"/>
                  </a:cubicBezTo>
                  <a:cubicBezTo>
                    <a:pt x="92869" y="202406"/>
                    <a:pt x="98584" y="199549"/>
                    <a:pt x="105251" y="193834"/>
                  </a:cubicBezTo>
                  <a:cubicBezTo>
                    <a:pt x="115729" y="183356"/>
                    <a:pt x="116681" y="162401"/>
                    <a:pt x="128111" y="149066"/>
                  </a:cubicBezTo>
                  <a:cubicBezTo>
                    <a:pt x="138589" y="136684"/>
                    <a:pt x="152876" y="130969"/>
                    <a:pt x="165259" y="120491"/>
                  </a:cubicBezTo>
                  <a:cubicBezTo>
                    <a:pt x="265271" y="38576"/>
                    <a:pt x="172879" y="7144"/>
                    <a:pt x="92869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C0FA815-C9EC-4D30-BDA4-05095D08506E}"/>
                </a:ext>
              </a:extLst>
            </p:cNvPr>
            <p:cNvSpPr/>
            <p:nvPr/>
          </p:nvSpPr>
          <p:spPr bwMode="ltGray">
            <a:xfrm>
              <a:off x="1807406" y="19914"/>
              <a:ext cx="3232281" cy="5848895"/>
            </a:xfrm>
            <a:custGeom>
              <a:avLst/>
              <a:gdLst>
                <a:gd name="connsiteX0" fmla="*/ 227806 w 600075"/>
                <a:gd name="connsiteY0" fmla="*/ 7144 h 1085850"/>
                <a:gd name="connsiteX1" fmla="*/ 219234 w 600075"/>
                <a:gd name="connsiteY1" fmla="*/ 18574 h 1085850"/>
                <a:gd name="connsiteX2" fmla="*/ 183039 w 600075"/>
                <a:gd name="connsiteY2" fmla="*/ 66199 h 1085850"/>
                <a:gd name="connsiteX3" fmla="*/ 161131 w 600075"/>
                <a:gd name="connsiteY3" fmla="*/ 73819 h 1085850"/>
                <a:gd name="connsiteX4" fmla="*/ 130651 w 600075"/>
                <a:gd name="connsiteY4" fmla="*/ 63341 h 1085850"/>
                <a:gd name="connsiteX5" fmla="*/ 105886 w 600075"/>
                <a:gd name="connsiteY5" fmla="*/ 57626 h 1085850"/>
                <a:gd name="connsiteX6" fmla="*/ 83979 w 600075"/>
                <a:gd name="connsiteY6" fmla="*/ 113824 h 1085850"/>
                <a:gd name="connsiteX7" fmla="*/ 104934 w 600075"/>
                <a:gd name="connsiteY7" fmla="*/ 173831 h 1085850"/>
                <a:gd name="connsiteX8" fmla="*/ 124936 w 600075"/>
                <a:gd name="connsiteY8" fmla="*/ 167164 h 1085850"/>
                <a:gd name="connsiteX9" fmla="*/ 156369 w 600075"/>
                <a:gd name="connsiteY9" fmla="*/ 135731 h 1085850"/>
                <a:gd name="connsiteX10" fmla="*/ 172561 w 600075"/>
                <a:gd name="connsiteY10" fmla="*/ 151924 h 1085850"/>
                <a:gd name="connsiteX11" fmla="*/ 157321 w 600075"/>
                <a:gd name="connsiteY11" fmla="*/ 202406 h 1085850"/>
                <a:gd name="connsiteX12" fmla="*/ 71596 w 600075"/>
                <a:gd name="connsiteY12" fmla="*/ 252889 h 1085850"/>
                <a:gd name="connsiteX13" fmla="*/ 68739 w 600075"/>
                <a:gd name="connsiteY13" fmla="*/ 294799 h 1085850"/>
                <a:gd name="connsiteX14" fmla="*/ 43021 w 600075"/>
                <a:gd name="connsiteY14" fmla="*/ 356711 h 1085850"/>
                <a:gd name="connsiteX15" fmla="*/ 62071 w 600075"/>
                <a:gd name="connsiteY15" fmla="*/ 370999 h 1085850"/>
                <a:gd name="connsiteX16" fmla="*/ 131604 w 600075"/>
                <a:gd name="connsiteY16" fmla="*/ 313849 h 1085850"/>
                <a:gd name="connsiteX17" fmla="*/ 167799 w 600075"/>
                <a:gd name="connsiteY17" fmla="*/ 295751 h 1085850"/>
                <a:gd name="connsiteX18" fmla="*/ 199231 w 600075"/>
                <a:gd name="connsiteY18" fmla="*/ 308134 h 1085850"/>
                <a:gd name="connsiteX19" fmla="*/ 237331 w 600075"/>
                <a:gd name="connsiteY19" fmla="*/ 320516 h 1085850"/>
                <a:gd name="connsiteX20" fmla="*/ 242094 w 600075"/>
                <a:gd name="connsiteY20" fmla="*/ 320516 h 1085850"/>
                <a:gd name="connsiteX21" fmla="*/ 270669 w 600075"/>
                <a:gd name="connsiteY21" fmla="*/ 291941 h 1085850"/>
                <a:gd name="connsiteX22" fmla="*/ 287814 w 600075"/>
                <a:gd name="connsiteY22" fmla="*/ 270034 h 1085850"/>
                <a:gd name="connsiteX23" fmla="*/ 290671 w 600075"/>
                <a:gd name="connsiteY23" fmla="*/ 270034 h 1085850"/>
                <a:gd name="connsiteX24" fmla="*/ 321151 w 600075"/>
                <a:gd name="connsiteY24" fmla="*/ 304324 h 1085850"/>
                <a:gd name="connsiteX25" fmla="*/ 292576 w 600075"/>
                <a:gd name="connsiteY25" fmla="*/ 355759 h 1085850"/>
                <a:gd name="connsiteX26" fmla="*/ 326866 w 600075"/>
                <a:gd name="connsiteY26" fmla="*/ 416719 h 1085850"/>
                <a:gd name="connsiteX27" fmla="*/ 291624 w 600075"/>
                <a:gd name="connsiteY27" fmla="*/ 428149 h 1085850"/>
                <a:gd name="connsiteX28" fmla="*/ 232569 w 600075"/>
                <a:gd name="connsiteY28" fmla="*/ 418624 h 1085850"/>
                <a:gd name="connsiteX29" fmla="*/ 225901 w 600075"/>
                <a:gd name="connsiteY29" fmla="*/ 418624 h 1085850"/>
                <a:gd name="connsiteX30" fmla="*/ 217329 w 600075"/>
                <a:gd name="connsiteY30" fmla="*/ 418624 h 1085850"/>
                <a:gd name="connsiteX31" fmla="*/ 208756 w 600075"/>
                <a:gd name="connsiteY31" fmla="*/ 418624 h 1085850"/>
                <a:gd name="connsiteX32" fmla="*/ 191611 w 600075"/>
                <a:gd name="connsiteY32" fmla="*/ 415766 h 1085850"/>
                <a:gd name="connsiteX33" fmla="*/ 156369 w 600075"/>
                <a:gd name="connsiteY33" fmla="*/ 390049 h 1085850"/>
                <a:gd name="connsiteX34" fmla="*/ 151606 w 600075"/>
                <a:gd name="connsiteY34" fmla="*/ 390049 h 1085850"/>
                <a:gd name="connsiteX35" fmla="*/ 68739 w 600075"/>
                <a:gd name="connsiteY35" fmla="*/ 433864 h 1085850"/>
                <a:gd name="connsiteX36" fmla="*/ 18256 w 600075"/>
                <a:gd name="connsiteY36" fmla="*/ 501491 h 1085850"/>
                <a:gd name="connsiteX37" fmla="*/ 35401 w 600075"/>
                <a:gd name="connsiteY37" fmla="*/ 668179 h 1085850"/>
                <a:gd name="connsiteX38" fmla="*/ 82074 w 600075"/>
                <a:gd name="connsiteY38" fmla="*/ 683419 h 1085850"/>
                <a:gd name="connsiteX39" fmla="*/ 130651 w 600075"/>
                <a:gd name="connsiteY39" fmla="*/ 678656 h 1085850"/>
                <a:gd name="connsiteX40" fmla="*/ 162084 w 600075"/>
                <a:gd name="connsiteY40" fmla="*/ 676751 h 1085850"/>
                <a:gd name="connsiteX41" fmla="*/ 207804 w 600075"/>
                <a:gd name="connsiteY41" fmla="*/ 731044 h 1085850"/>
                <a:gd name="connsiteX42" fmla="*/ 214471 w 600075"/>
                <a:gd name="connsiteY42" fmla="*/ 812006 h 1085850"/>
                <a:gd name="connsiteX43" fmla="*/ 233521 w 600075"/>
                <a:gd name="connsiteY43" fmla="*/ 892016 h 1085850"/>
                <a:gd name="connsiteX44" fmla="*/ 202089 w 600075"/>
                <a:gd name="connsiteY44" fmla="*/ 1046321 h 1085850"/>
                <a:gd name="connsiteX45" fmla="*/ 223044 w 600075"/>
                <a:gd name="connsiteY45" fmla="*/ 1084421 h 1085850"/>
                <a:gd name="connsiteX46" fmla="*/ 256381 w 600075"/>
                <a:gd name="connsiteY46" fmla="*/ 1060609 h 1085850"/>
                <a:gd name="connsiteX47" fmla="*/ 335439 w 600075"/>
                <a:gd name="connsiteY47" fmla="*/ 977741 h 1085850"/>
                <a:gd name="connsiteX48" fmla="*/ 402114 w 600075"/>
                <a:gd name="connsiteY48" fmla="*/ 823436 h 1085850"/>
                <a:gd name="connsiteX49" fmla="*/ 404971 w 600075"/>
                <a:gd name="connsiteY49" fmla="*/ 746284 h 1085850"/>
                <a:gd name="connsiteX50" fmla="*/ 446881 w 600075"/>
                <a:gd name="connsiteY50" fmla="*/ 645319 h 1085850"/>
                <a:gd name="connsiteX51" fmla="*/ 434499 w 600075"/>
                <a:gd name="connsiteY51" fmla="*/ 600551 h 1085850"/>
                <a:gd name="connsiteX52" fmla="*/ 444024 w 600075"/>
                <a:gd name="connsiteY52" fmla="*/ 549116 h 1085850"/>
                <a:gd name="connsiteX53" fmla="*/ 466884 w 600075"/>
                <a:gd name="connsiteY53" fmla="*/ 499586 h 1085850"/>
                <a:gd name="connsiteX54" fmla="*/ 431641 w 600075"/>
                <a:gd name="connsiteY54" fmla="*/ 443389 h 1085850"/>
                <a:gd name="connsiteX55" fmla="*/ 446881 w 600075"/>
                <a:gd name="connsiteY55" fmla="*/ 440531 h 1085850"/>
                <a:gd name="connsiteX56" fmla="*/ 528796 w 600075"/>
                <a:gd name="connsiteY56" fmla="*/ 591979 h 1085850"/>
                <a:gd name="connsiteX57" fmla="*/ 551656 w 600075"/>
                <a:gd name="connsiteY57" fmla="*/ 634841 h 1085850"/>
                <a:gd name="connsiteX58" fmla="*/ 570706 w 600075"/>
                <a:gd name="connsiteY58" fmla="*/ 602456 h 1085850"/>
                <a:gd name="connsiteX59" fmla="*/ 592614 w 600075"/>
                <a:gd name="connsiteY59" fmla="*/ 519589 h 1085850"/>
                <a:gd name="connsiteX60" fmla="*/ 563086 w 600075"/>
                <a:gd name="connsiteY60" fmla="*/ 356711 h 1085850"/>
                <a:gd name="connsiteX61" fmla="*/ 450691 w 600075"/>
                <a:gd name="connsiteY61" fmla="*/ 161449 h 1085850"/>
                <a:gd name="connsiteX62" fmla="*/ 227806 w 600075"/>
                <a:gd name="connsiteY62" fmla="*/ 7144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00075" h="1085850">
                  <a:moveTo>
                    <a:pt x="227806" y="7144"/>
                  </a:moveTo>
                  <a:lnTo>
                    <a:pt x="219234" y="18574"/>
                  </a:lnTo>
                  <a:cubicBezTo>
                    <a:pt x="223044" y="42386"/>
                    <a:pt x="201136" y="56674"/>
                    <a:pt x="183039" y="66199"/>
                  </a:cubicBezTo>
                  <a:cubicBezTo>
                    <a:pt x="172561" y="70961"/>
                    <a:pt x="165894" y="73819"/>
                    <a:pt x="161131" y="73819"/>
                  </a:cubicBezTo>
                  <a:cubicBezTo>
                    <a:pt x="153511" y="73819"/>
                    <a:pt x="147796" y="69056"/>
                    <a:pt x="130651" y="63341"/>
                  </a:cubicBezTo>
                  <a:cubicBezTo>
                    <a:pt x="120174" y="59531"/>
                    <a:pt x="111601" y="57626"/>
                    <a:pt x="105886" y="57626"/>
                  </a:cubicBezTo>
                  <a:cubicBezTo>
                    <a:pt x="83026" y="57626"/>
                    <a:pt x="83979" y="81439"/>
                    <a:pt x="83979" y="113824"/>
                  </a:cubicBezTo>
                  <a:cubicBezTo>
                    <a:pt x="83979" y="136684"/>
                    <a:pt x="82074" y="173831"/>
                    <a:pt x="104934" y="173831"/>
                  </a:cubicBezTo>
                  <a:cubicBezTo>
                    <a:pt x="109696" y="173831"/>
                    <a:pt x="116364" y="171926"/>
                    <a:pt x="124936" y="167164"/>
                  </a:cubicBezTo>
                  <a:cubicBezTo>
                    <a:pt x="136366" y="160496"/>
                    <a:pt x="144939" y="135731"/>
                    <a:pt x="156369" y="135731"/>
                  </a:cubicBezTo>
                  <a:cubicBezTo>
                    <a:pt x="161131" y="135731"/>
                    <a:pt x="166846" y="140494"/>
                    <a:pt x="172561" y="151924"/>
                  </a:cubicBezTo>
                  <a:cubicBezTo>
                    <a:pt x="182086" y="169069"/>
                    <a:pt x="167799" y="191929"/>
                    <a:pt x="157321" y="202406"/>
                  </a:cubicBezTo>
                  <a:cubicBezTo>
                    <a:pt x="128746" y="229076"/>
                    <a:pt x="83979" y="207169"/>
                    <a:pt x="71596" y="252889"/>
                  </a:cubicBezTo>
                  <a:cubicBezTo>
                    <a:pt x="67786" y="266224"/>
                    <a:pt x="73501" y="281464"/>
                    <a:pt x="68739" y="294799"/>
                  </a:cubicBezTo>
                  <a:cubicBezTo>
                    <a:pt x="63024" y="310991"/>
                    <a:pt x="31591" y="335756"/>
                    <a:pt x="43021" y="356711"/>
                  </a:cubicBezTo>
                  <a:cubicBezTo>
                    <a:pt x="48736" y="367189"/>
                    <a:pt x="55404" y="370999"/>
                    <a:pt x="62071" y="370999"/>
                  </a:cubicBezTo>
                  <a:cubicBezTo>
                    <a:pt x="86836" y="370999"/>
                    <a:pt x="118269" y="325279"/>
                    <a:pt x="131604" y="313849"/>
                  </a:cubicBezTo>
                  <a:cubicBezTo>
                    <a:pt x="146844" y="300514"/>
                    <a:pt x="158274" y="295751"/>
                    <a:pt x="167799" y="295751"/>
                  </a:cubicBezTo>
                  <a:cubicBezTo>
                    <a:pt x="179229" y="295751"/>
                    <a:pt x="187801" y="301466"/>
                    <a:pt x="199231" y="308134"/>
                  </a:cubicBezTo>
                  <a:cubicBezTo>
                    <a:pt x="209709" y="313849"/>
                    <a:pt x="221139" y="320516"/>
                    <a:pt x="237331" y="320516"/>
                  </a:cubicBezTo>
                  <a:cubicBezTo>
                    <a:pt x="239236" y="320516"/>
                    <a:pt x="240189" y="320516"/>
                    <a:pt x="242094" y="320516"/>
                  </a:cubicBezTo>
                  <a:cubicBezTo>
                    <a:pt x="268764" y="318611"/>
                    <a:pt x="259239" y="310039"/>
                    <a:pt x="270669" y="291941"/>
                  </a:cubicBezTo>
                  <a:cubicBezTo>
                    <a:pt x="277336" y="280511"/>
                    <a:pt x="270669" y="270034"/>
                    <a:pt x="287814" y="270034"/>
                  </a:cubicBezTo>
                  <a:cubicBezTo>
                    <a:pt x="288766" y="270034"/>
                    <a:pt x="289719" y="270034"/>
                    <a:pt x="290671" y="270034"/>
                  </a:cubicBezTo>
                  <a:cubicBezTo>
                    <a:pt x="301149" y="270986"/>
                    <a:pt x="318294" y="294799"/>
                    <a:pt x="321151" y="304324"/>
                  </a:cubicBezTo>
                  <a:cubicBezTo>
                    <a:pt x="327819" y="333851"/>
                    <a:pt x="303054" y="334804"/>
                    <a:pt x="292576" y="355759"/>
                  </a:cubicBezTo>
                  <a:cubicBezTo>
                    <a:pt x="276384" y="391954"/>
                    <a:pt x="313531" y="391001"/>
                    <a:pt x="326866" y="416719"/>
                  </a:cubicBezTo>
                  <a:cubicBezTo>
                    <a:pt x="315436" y="425291"/>
                    <a:pt x="304006" y="428149"/>
                    <a:pt x="291624" y="428149"/>
                  </a:cubicBezTo>
                  <a:cubicBezTo>
                    <a:pt x="272574" y="428149"/>
                    <a:pt x="252571" y="420529"/>
                    <a:pt x="232569" y="418624"/>
                  </a:cubicBezTo>
                  <a:cubicBezTo>
                    <a:pt x="230664" y="418624"/>
                    <a:pt x="227806" y="418624"/>
                    <a:pt x="225901" y="418624"/>
                  </a:cubicBezTo>
                  <a:cubicBezTo>
                    <a:pt x="223044" y="418624"/>
                    <a:pt x="220186" y="418624"/>
                    <a:pt x="217329" y="418624"/>
                  </a:cubicBezTo>
                  <a:cubicBezTo>
                    <a:pt x="214471" y="418624"/>
                    <a:pt x="211614" y="418624"/>
                    <a:pt x="208756" y="418624"/>
                  </a:cubicBezTo>
                  <a:cubicBezTo>
                    <a:pt x="203041" y="418624"/>
                    <a:pt x="197326" y="417671"/>
                    <a:pt x="191611" y="415766"/>
                  </a:cubicBezTo>
                  <a:cubicBezTo>
                    <a:pt x="174466" y="408146"/>
                    <a:pt x="183039" y="392906"/>
                    <a:pt x="156369" y="390049"/>
                  </a:cubicBezTo>
                  <a:cubicBezTo>
                    <a:pt x="154464" y="390049"/>
                    <a:pt x="152559" y="390049"/>
                    <a:pt x="151606" y="390049"/>
                  </a:cubicBezTo>
                  <a:cubicBezTo>
                    <a:pt x="120174" y="390049"/>
                    <a:pt x="96361" y="420529"/>
                    <a:pt x="68739" y="433864"/>
                  </a:cubicBezTo>
                  <a:cubicBezTo>
                    <a:pt x="31591" y="451961"/>
                    <a:pt x="23019" y="463391"/>
                    <a:pt x="18256" y="501491"/>
                  </a:cubicBezTo>
                  <a:cubicBezTo>
                    <a:pt x="11589" y="551974"/>
                    <a:pt x="-10319" y="627221"/>
                    <a:pt x="35401" y="668179"/>
                  </a:cubicBezTo>
                  <a:cubicBezTo>
                    <a:pt x="48736" y="680561"/>
                    <a:pt x="64929" y="683419"/>
                    <a:pt x="82074" y="683419"/>
                  </a:cubicBezTo>
                  <a:cubicBezTo>
                    <a:pt x="98266" y="683419"/>
                    <a:pt x="114459" y="680561"/>
                    <a:pt x="130651" y="678656"/>
                  </a:cubicBezTo>
                  <a:cubicBezTo>
                    <a:pt x="142081" y="677704"/>
                    <a:pt x="152559" y="676751"/>
                    <a:pt x="162084" y="676751"/>
                  </a:cubicBezTo>
                  <a:cubicBezTo>
                    <a:pt x="193516" y="676751"/>
                    <a:pt x="208756" y="687229"/>
                    <a:pt x="207804" y="731044"/>
                  </a:cubicBezTo>
                  <a:cubicBezTo>
                    <a:pt x="207804" y="758666"/>
                    <a:pt x="204946" y="786289"/>
                    <a:pt x="214471" y="812006"/>
                  </a:cubicBezTo>
                  <a:cubicBezTo>
                    <a:pt x="223996" y="840581"/>
                    <a:pt x="236379" y="860584"/>
                    <a:pt x="233521" y="892016"/>
                  </a:cubicBezTo>
                  <a:cubicBezTo>
                    <a:pt x="228759" y="947261"/>
                    <a:pt x="196374" y="987266"/>
                    <a:pt x="202089" y="1046321"/>
                  </a:cubicBezTo>
                  <a:cubicBezTo>
                    <a:pt x="204946" y="1072039"/>
                    <a:pt x="211614" y="1084421"/>
                    <a:pt x="223044" y="1084421"/>
                  </a:cubicBezTo>
                  <a:cubicBezTo>
                    <a:pt x="231616" y="1084421"/>
                    <a:pt x="243046" y="1075849"/>
                    <a:pt x="256381" y="1060609"/>
                  </a:cubicBezTo>
                  <a:cubicBezTo>
                    <a:pt x="281146" y="1031081"/>
                    <a:pt x="309721" y="1006316"/>
                    <a:pt x="335439" y="977741"/>
                  </a:cubicBezTo>
                  <a:cubicBezTo>
                    <a:pt x="367824" y="942499"/>
                    <a:pt x="395446" y="870109"/>
                    <a:pt x="402114" y="823436"/>
                  </a:cubicBezTo>
                  <a:cubicBezTo>
                    <a:pt x="404971" y="797719"/>
                    <a:pt x="399256" y="771049"/>
                    <a:pt x="404971" y="746284"/>
                  </a:cubicBezTo>
                  <a:cubicBezTo>
                    <a:pt x="411639" y="709136"/>
                    <a:pt x="441166" y="680561"/>
                    <a:pt x="446881" y="645319"/>
                  </a:cubicBezTo>
                  <a:cubicBezTo>
                    <a:pt x="451644" y="617696"/>
                    <a:pt x="440214" y="623411"/>
                    <a:pt x="434499" y="600551"/>
                  </a:cubicBezTo>
                  <a:cubicBezTo>
                    <a:pt x="429736" y="583406"/>
                    <a:pt x="437356" y="563404"/>
                    <a:pt x="444024" y="549116"/>
                  </a:cubicBezTo>
                  <a:cubicBezTo>
                    <a:pt x="451644" y="532924"/>
                    <a:pt x="469741" y="519589"/>
                    <a:pt x="466884" y="499586"/>
                  </a:cubicBezTo>
                  <a:cubicBezTo>
                    <a:pt x="464026" y="477679"/>
                    <a:pt x="435451" y="464344"/>
                    <a:pt x="431641" y="443389"/>
                  </a:cubicBezTo>
                  <a:cubicBezTo>
                    <a:pt x="436404" y="441484"/>
                    <a:pt x="442119" y="440531"/>
                    <a:pt x="446881" y="440531"/>
                  </a:cubicBezTo>
                  <a:cubicBezTo>
                    <a:pt x="497364" y="440531"/>
                    <a:pt x="524034" y="557689"/>
                    <a:pt x="528796" y="591979"/>
                  </a:cubicBezTo>
                  <a:cubicBezTo>
                    <a:pt x="532606" y="618649"/>
                    <a:pt x="542131" y="634841"/>
                    <a:pt x="551656" y="634841"/>
                  </a:cubicBezTo>
                  <a:cubicBezTo>
                    <a:pt x="559276" y="634841"/>
                    <a:pt x="565944" y="625316"/>
                    <a:pt x="570706" y="602456"/>
                  </a:cubicBezTo>
                  <a:cubicBezTo>
                    <a:pt x="576421" y="572929"/>
                    <a:pt x="584994" y="546259"/>
                    <a:pt x="592614" y="519589"/>
                  </a:cubicBezTo>
                  <a:cubicBezTo>
                    <a:pt x="611664" y="448151"/>
                    <a:pt x="594519" y="416719"/>
                    <a:pt x="563086" y="356711"/>
                  </a:cubicBezTo>
                  <a:cubicBezTo>
                    <a:pt x="529749" y="293846"/>
                    <a:pt x="494506" y="219551"/>
                    <a:pt x="450691" y="161449"/>
                  </a:cubicBezTo>
                  <a:cubicBezTo>
                    <a:pt x="393541" y="91916"/>
                    <a:pt x="300196" y="51911"/>
                    <a:pt x="227806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F4D19D0-5A2E-4607-8554-BC7B192680F6}"/>
                </a:ext>
              </a:extLst>
            </p:cNvPr>
            <p:cNvSpPr/>
            <p:nvPr/>
          </p:nvSpPr>
          <p:spPr bwMode="ltGray">
            <a:xfrm>
              <a:off x="3991507" y="4180841"/>
              <a:ext cx="1128733" cy="2206164"/>
            </a:xfrm>
            <a:custGeom>
              <a:avLst/>
              <a:gdLst>
                <a:gd name="connsiteX0" fmla="*/ 192849 w 209550"/>
                <a:gd name="connsiteY0" fmla="*/ 7144 h 409575"/>
                <a:gd name="connsiteX1" fmla="*/ 161417 w 209550"/>
                <a:gd name="connsiteY1" fmla="*/ 45244 h 409575"/>
                <a:gd name="connsiteX2" fmla="*/ 154749 w 209550"/>
                <a:gd name="connsiteY2" fmla="*/ 99536 h 409575"/>
                <a:gd name="connsiteX3" fmla="*/ 120459 w 209550"/>
                <a:gd name="connsiteY3" fmla="*/ 171926 h 409575"/>
                <a:gd name="connsiteX4" fmla="*/ 74739 w 209550"/>
                <a:gd name="connsiteY4" fmla="*/ 258604 h 409575"/>
                <a:gd name="connsiteX5" fmla="*/ 10921 w 209550"/>
                <a:gd name="connsiteY5" fmla="*/ 329089 h 409575"/>
                <a:gd name="connsiteX6" fmla="*/ 9969 w 209550"/>
                <a:gd name="connsiteY6" fmla="*/ 395764 h 409575"/>
                <a:gd name="connsiteX7" fmla="*/ 22351 w 209550"/>
                <a:gd name="connsiteY7" fmla="*/ 407194 h 409575"/>
                <a:gd name="connsiteX8" fmla="*/ 28066 w 209550"/>
                <a:gd name="connsiteY8" fmla="*/ 405289 h 409575"/>
                <a:gd name="connsiteX9" fmla="*/ 42354 w 209550"/>
                <a:gd name="connsiteY9" fmla="*/ 391954 h 409575"/>
                <a:gd name="connsiteX10" fmla="*/ 69976 w 209550"/>
                <a:gd name="connsiteY10" fmla="*/ 351949 h 409575"/>
                <a:gd name="connsiteX11" fmla="*/ 163321 w 209550"/>
                <a:gd name="connsiteY11" fmla="*/ 190024 h 409575"/>
                <a:gd name="connsiteX12" fmla="*/ 199517 w 209550"/>
                <a:gd name="connsiteY12" fmla="*/ 19526 h 409575"/>
                <a:gd name="connsiteX13" fmla="*/ 192849 w 209550"/>
                <a:gd name="connsiteY13" fmla="*/ 714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409575">
                  <a:moveTo>
                    <a:pt x="192849" y="7144"/>
                  </a:moveTo>
                  <a:cubicBezTo>
                    <a:pt x="187134" y="24289"/>
                    <a:pt x="168084" y="30004"/>
                    <a:pt x="161417" y="45244"/>
                  </a:cubicBezTo>
                  <a:cubicBezTo>
                    <a:pt x="156654" y="58579"/>
                    <a:pt x="157606" y="84296"/>
                    <a:pt x="154749" y="99536"/>
                  </a:cubicBezTo>
                  <a:cubicBezTo>
                    <a:pt x="149034" y="131921"/>
                    <a:pt x="137604" y="144304"/>
                    <a:pt x="120459" y="171926"/>
                  </a:cubicBezTo>
                  <a:cubicBezTo>
                    <a:pt x="102361" y="199549"/>
                    <a:pt x="96646" y="233839"/>
                    <a:pt x="74739" y="258604"/>
                  </a:cubicBezTo>
                  <a:cubicBezTo>
                    <a:pt x="53784" y="282416"/>
                    <a:pt x="19494" y="295751"/>
                    <a:pt x="10921" y="329089"/>
                  </a:cubicBezTo>
                  <a:cubicBezTo>
                    <a:pt x="7111" y="341471"/>
                    <a:pt x="5206" y="383381"/>
                    <a:pt x="9969" y="395764"/>
                  </a:cubicBezTo>
                  <a:cubicBezTo>
                    <a:pt x="13779" y="403384"/>
                    <a:pt x="17589" y="407194"/>
                    <a:pt x="22351" y="407194"/>
                  </a:cubicBezTo>
                  <a:cubicBezTo>
                    <a:pt x="24256" y="407194"/>
                    <a:pt x="26161" y="406241"/>
                    <a:pt x="28066" y="405289"/>
                  </a:cubicBezTo>
                  <a:cubicBezTo>
                    <a:pt x="32829" y="401479"/>
                    <a:pt x="37591" y="396716"/>
                    <a:pt x="42354" y="391954"/>
                  </a:cubicBezTo>
                  <a:cubicBezTo>
                    <a:pt x="52831" y="379571"/>
                    <a:pt x="62356" y="362426"/>
                    <a:pt x="69976" y="351949"/>
                  </a:cubicBezTo>
                  <a:cubicBezTo>
                    <a:pt x="106171" y="300514"/>
                    <a:pt x="131889" y="243364"/>
                    <a:pt x="163321" y="190024"/>
                  </a:cubicBezTo>
                  <a:cubicBezTo>
                    <a:pt x="195706" y="135731"/>
                    <a:pt x="218567" y="82391"/>
                    <a:pt x="199517" y="19526"/>
                  </a:cubicBezTo>
                  <a:lnTo>
                    <a:pt x="192849" y="7144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7B06B57-87F2-4999-9051-9130D4219140}"/>
                </a:ext>
              </a:extLst>
            </p:cNvPr>
            <p:cNvSpPr/>
            <p:nvPr/>
          </p:nvSpPr>
          <p:spPr bwMode="ltGray">
            <a:xfrm>
              <a:off x="3811259" y="4868343"/>
              <a:ext cx="359144" cy="718287"/>
            </a:xfrm>
            <a:custGeom>
              <a:avLst/>
              <a:gdLst>
                <a:gd name="connsiteX0" fmla="*/ 68197 w 66675"/>
                <a:gd name="connsiteY0" fmla="*/ 7144 h 133350"/>
                <a:gd name="connsiteX1" fmla="*/ 55814 w 66675"/>
                <a:gd name="connsiteY1" fmla="*/ 26194 h 133350"/>
                <a:gd name="connsiteX2" fmla="*/ 8189 w 66675"/>
                <a:gd name="connsiteY2" fmla="*/ 133826 h 133350"/>
                <a:gd name="connsiteX3" fmla="*/ 68197 w 66675"/>
                <a:gd name="connsiteY3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33350">
                  <a:moveTo>
                    <a:pt x="68197" y="7144"/>
                  </a:moveTo>
                  <a:lnTo>
                    <a:pt x="55814" y="26194"/>
                  </a:lnTo>
                  <a:cubicBezTo>
                    <a:pt x="46289" y="54769"/>
                    <a:pt x="-383" y="106204"/>
                    <a:pt x="8189" y="133826"/>
                  </a:cubicBezTo>
                  <a:cubicBezTo>
                    <a:pt x="66292" y="124301"/>
                    <a:pt x="68197" y="53816"/>
                    <a:pt x="68197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6E1C2E2-BB89-4D6F-9E26-4819552D2F46}"/>
              </a:ext>
            </a:extLst>
          </p:cNvPr>
          <p:cNvGrpSpPr>
            <a:grpSpLocks noChangeAspect="1"/>
          </p:cNvGrpSpPr>
          <p:nvPr/>
        </p:nvGrpSpPr>
        <p:grpSpPr>
          <a:xfrm>
            <a:off x="1075883" y="5227486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1AEA87-C235-450A-AFCD-D7D7402D584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5CE8A05-C7FA-4C3B-8336-544EA5285D5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BA579D5-98DD-4625-9DD5-1FCE1B6ABB39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511275-1C6B-4F4E-8A9B-E40DF8FAEF2B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38331E1-8771-498E-825A-8979204BF67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0F7623-F722-46A3-8DCD-E4C303E014A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92D88A5-EFC5-4878-92A8-90872B618E80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C98FC1-954B-4A65-A246-E2EB71113B59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E73EAB4-BAF9-4B68-B129-BC041994C622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9538EBC-4DC7-4383-9295-D6A8D0233665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A212C6-92C7-4E68-89C9-A94713A119D9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52029A9-C9A8-49B6-B3B4-DDB77AA1AAB4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F85ABB-A50C-40B7-AC49-BB3E72D927C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2DD841B-152A-4831-B1D2-6E495BE1B1B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F594510-C333-4EE6-9A81-F5B5D6794F1E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809C24-BB35-4731-AFC5-357428D0ACB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A77C51A-62BE-45E9-AE30-EEEE66586901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DEFB69-A427-4EE9-9048-F231BA101167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6719ABB-E490-4463-9FFA-AE200A2AD7A1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9D5D20-EE89-4A8B-9699-D9683301D220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D26498-FDBF-440C-8464-BDE4887B98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8BDF441-371D-4336-BFE3-6AB3A6129E34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8BAD5CD-434F-4D77-8BD2-26C750766026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02F9BDB-7819-4E53-AED0-AEFFFB5D36A6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E22129-481A-4C11-B764-0A44426B8CB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6673DCB-4EF6-4931-8C51-40ABA4BC6E4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AE53901-D870-4D3D-ABDA-84C6C826D55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70687E-1688-4C6E-AD4E-6AF6091422E5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C91D8D8-0C05-411F-B7B8-8CA246B7B42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C9E9740-267B-494C-8D33-85F618C926FA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4A535C0-EFC9-4E88-9ED6-FA4561E4358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CA09B03-C6FB-46E6-AB89-1A6C42A51B4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6A51AB-A18D-4440-9151-7933E6130ED3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4BC48AB-7E8A-4959-9518-594EE8ED2EBA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F7B36F4-4E99-4CE6-BA86-BFDECD3FB1EA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BF9BE4F-4C44-4FF7-A214-ED9C63856F18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F22B60-EF17-465C-8727-A1F0ACE58BA8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1B18E76-E2CA-4B40-93A3-5CA062AC31EB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4815080-B3AE-49B7-AE41-2545F748507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F114B3A-7B5E-4A7A-BD2A-B116B303AE1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536130B-73EE-4E3D-9780-9C55A1656313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FD41130-7459-4A04-89E6-B467E7827050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0129EEC-9B42-496F-A2D1-85996ED46E8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457200"/>
            <a:ext cx="5715000" cy="2565401"/>
          </a:xfrm>
        </p:spPr>
        <p:txBody>
          <a:bodyPr anchor="b"/>
          <a:lstStyle>
            <a:lvl1pPr algn="l">
              <a:lnSpc>
                <a:spcPct val="82000"/>
              </a:lnSpc>
              <a:defRPr sz="6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FC3C0E5-30C1-434C-9ECA-434F7A55C49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096000" y="3306349"/>
            <a:ext cx="5715000" cy="73152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Subtitle or Presenter Name</a:t>
            </a:r>
          </a:p>
        </p:txBody>
      </p:sp>
    </p:spTree>
    <p:extLst>
      <p:ext uri="{BB962C8B-B14F-4D97-AF65-F5344CB8AC3E}">
        <p14:creationId xmlns:p14="http://schemas.microsoft.com/office/powerpoint/2010/main" val="62682201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ircle Number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A3EEF0F7-F4F8-3046-9FD1-64CD67A46516}"/>
              </a:ext>
            </a:extLst>
          </p:cNvPr>
          <p:cNvGrpSpPr/>
          <p:nvPr userDrawn="1"/>
        </p:nvGrpSpPr>
        <p:grpSpPr>
          <a:xfrm>
            <a:off x="11048265" y="301337"/>
            <a:ext cx="944441" cy="5733773"/>
            <a:chOff x="11233268" y="136633"/>
            <a:chExt cx="1091862" cy="6628771"/>
          </a:xfrm>
        </p:grpSpPr>
        <p:sp>
          <p:nvSpPr>
            <p:cNvPr id="53" name="Graphic 89">
              <a:extLst>
                <a:ext uri="{FF2B5EF4-FFF2-40B4-BE49-F238E27FC236}">
                  <a16:creationId xmlns:a16="http://schemas.microsoft.com/office/drawing/2014/main" id="{EFC78DBA-6F6D-2044-A95C-C5E8C6E22523}"/>
                </a:ext>
              </a:extLst>
            </p:cNvPr>
            <p:cNvSpPr>
              <a:spLocks noChangeAspect="1"/>
            </p:cNvSpPr>
            <p:nvPr/>
          </p:nvSpPr>
          <p:spPr>
            <a:xfrm rot="16200000">
              <a:off x="10928511" y="448771"/>
              <a:ext cx="1635003" cy="1010728"/>
            </a:xfrm>
            <a:custGeom>
              <a:avLst/>
              <a:gdLst>
                <a:gd name="connsiteX0" fmla="*/ 520573 w 523875"/>
                <a:gd name="connsiteY0" fmla="*/ 320147 h 323850"/>
                <a:gd name="connsiteX1" fmla="*/ 522478 w 523875"/>
                <a:gd name="connsiteY1" fmla="*/ 297287 h 323850"/>
                <a:gd name="connsiteX2" fmla="*/ 331026 w 523875"/>
                <a:gd name="connsiteY2" fmla="*/ 13442 h 323850"/>
                <a:gd name="connsiteX3" fmla="*/ 13843 w 523875"/>
                <a:gd name="connsiteY3" fmla="*/ 217277 h 323850"/>
                <a:gd name="connsiteX4" fmla="*/ 8128 w 523875"/>
                <a:gd name="connsiteY4" fmla="*/ 308717 h 323850"/>
                <a:gd name="connsiteX5" fmla="*/ 203391 w 523875"/>
                <a:gd name="connsiteY5" fmla="*/ 315384 h 323850"/>
                <a:gd name="connsiteX6" fmla="*/ 428181 w 523875"/>
                <a:gd name="connsiteY6" fmla="*/ 323004 h 323850"/>
                <a:gd name="connsiteX7" fmla="*/ 520573 w 523875"/>
                <a:gd name="connsiteY7" fmla="*/ 32014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23850">
                  <a:moveTo>
                    <a:pt x="520573" y="320147"/>
                  </a:moveTo>
                  <a:cubicBezTo>
                    <a:pt x="521526" y="316337"/>
                    <a:pt x="522478" y="301097"/>
                    <a:pt x="522478" y="297287"/>
                  </a:cubicBezTo>
                  <a:cubicBezTo>
                    <a:pt x="532956" y="170604"/>
                    <a:pt x="460566" y="43922"/>
                    <a:pt x="331026" y="13442"/>
                  </a:cubicBezTo>
                  <a:cubicBezTo>
                    <a:pt x="196723" y="-18943"/>
                    <a:pt x="38608" y="77259"/>
                    <a:pt x="13843" y="217277"/>
                  </a:cubicBezTo>
                  <a:cubicBezTo>
                    <a:pt x="9081" y="244899"/>
                    <a:pt x="5271" y="276332"/>
                    <a:pt x="8128" y="308717"/>
                  </a:cubicBezTo>
                  <a:cubicBezTo>
                    <a:pt x="8128" y="308717"/>
                    <a:pt x="153861" y="313479"/>
                    <a:pt x="203391" y="315384"/>
                  </a:cubicBezTo>
                  <a:cubicBezTo>
                    <a:pt x="258636" y="318242"/>
                    <a:pt x="372936" y="323004"/>
                    <a:pt x="428181" y="323004"/>
                  </a:cubicBezTo>
                  <a:cubicBezTo>
                    <a:pt x="451041" y="323957"/>
                    <a:pt x="520573" y="320147"/>
                    <a:pt x="520573" y="320147"/>
                  </a:cubicBezTo>
                </a:path>
              </a:pathLst>
            </a:custGeom>
            <a:solidFill>
              <a:srgbClr val="ABC5D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tIns="288000" rtlCol="0" anchor="ctr"/>
            <a:lstStyle/>
            <a:p>
              <a:pPr algn="ctr">
                <a:lnSpc>
                  <a:spcPct val="90000"/>
                </a:lnSpc>
                <a:defRPr/>
              </a:pPr>
              <a:r>
                <a:rPr lang="en-US" sz="1500" dirty="0">
                  <a:solidFill>
                    <a:prstClr val="white"/>
                  </a:solidFill>
                  <a:latin typeface="MDLZ BITE TYPE" pitchFamily="2" charset="77"/>
                </a:rPr>
                <a:t>TEMPLATES</a:t>
              </a:r>
            </a:p>
          </p:txBody>
        </p:sp>
        <p:sp>
          <p:nvSpPr>
            <p:cNvPr id="54" name="Graphic 89">
              <a:extLst>
                <a:ext uri="{FF2B5EF4-FFF2-40B4-BE49-F238E27FC236}">
                  <a16:creationId xmlns:a16="http://schemas.microsoft.com/office/drawing/2014/main" id="{FA6CF732-5E24-EF41-A128-C36C7050519B}"/>
                </a:ext>
              </a:extLst>
            </p:cNvPr>
            <p:cNvSpPr>
              <a:spLocks noChangeAspect="1"/>
            </p:cNvSpPr>
            <p:nvPr/>
          </p:nvSpPr>
          <p:spPr>
            <a:xfrm rot="16200000">
              <a:off x="10967233" y="2073107"/>
              <a:ext cx="1635004" cy="1080791"/>
            </a:xfrm>
            <a:custGeom>
              <a:avLst/>
              <a:gdLst>
                <a:gd name="connsiteX0" fmla="*/ 520573 w 523875"/>
                <a:gd name="connsiteY0" fmla="*/ 320147 h 323850"/>
                <a:gd name="connsiteX1" fmla="*/ 522478 w 523875"/>
                <a:gd name="connsiteY1" fmla="*/ 297287 h 323850"/>
                <a:gd name="connsiteX2" fmla="*/ 331026 w 523875"/>
                <a:gd name="connsiteY2" fmla="*/ 13442 h 323850"/>
                <a:gd name="connsiteX3" fmla="*/ 13843 w 523875"/>
                <a:gd name="connsiteY3" fmla="*/ 217277 h 323850"/>
                <a:gd name="connsiteX4" fmla="*/ 8128 w 523875"/>
                <a:gd name="connsiteY4" fmla="*/ 308717 h 323850"/>
                <a:gd name="connsiteX5" fmla="*/ 203391 w 523875"/>
                <a:gd name="connsiteY5" fmla="*/ 315384 h 323850"/>
                <a:gd name="connsiteX6" fmla="*/ 428181 w 523875"/>
                <a:gd name="connsiteY6" fmla="*/ 323004 h 323850"/>
                <a:gd name="connsiteX7" fmla="*/ 520573 w 523875"/>
                <a:gd name="connsiteY7" fmla="*/ 32014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23850">
                  <a:moveTo>
                    <a:pt x="520573" y="320147"/>
                  </a:moveTo>
                  <a:cubicBezTo>
                    <a:pt x="521526" y="316337"/>
                    <a:pt x="522478" y="301097"/>
                    <a:pt x="522478" y="297287"/>
                  </a:cubicBezTo>
                  <a:cubicBezTo>
                    <a:pt x="532956" y="170604"/>
                    <a:pt x="460566" y="43922"/>
                    <a:pt x="331026" y="13442"/>
                  </a:cubicBezTo>
                  <a:cubicBezTo>
                    <a:pt x="196723" y="-18943"/>
                    <a:pt x="38608" y="77259"/>
                    <a:pt x="13843" y="217277"/>
                  </a:cubicBezTo>
                  <a:cubicBezTo>
                    <a:pt x="9081" y="244899"/>
                    <a:pt x="5271" y="276332"/>
                    <a:pt x="8128" y="308717"/>
                  </a:cubicBezTo>
                  <a:cubicBezTo>
                    <a:pt x="8128" y="308717"/>
                    <a:pt x="153861" y="313479"/>
                    <a:pt x="203391" y="315384"/>
                  </a:cubicBezTo>
                  <a:cubicBezTo>
                    <a:pt x="258636" y="318242"/>
                    <a:pt x="372936" y="323004"/>
                    <a:pt x="428181" y="323004"/>
                  </a:cubicBezTo>
                  <a:cubicBezTo>
                    <a:pt x="451041" y="323957"/>
                    <a:pt x="520573" y="320147"/>
                    <a:pt x="520573" y="320147"/>
                  </a:cubicBezTo>
                </a:path>
              </a:pathLst>
            </a:custGeom>
            <a:solidFill>
              <a:srgbClr val="F3CFA3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tIns="288000" rtlCol="0" anchor="ctr"/>
            <a:lstStyle/>
            <a:p>
              <a:pPr algn="ctr">
                <a:lnSpc>
                  <a:spcPct val="80000"/>
                </a:lnSpc>
              </a:pPr>
              <a:r>
                <a:rPr lang="en-US" sz="1500" dirty="0">
                  <a:solidFill>
                    <a:prstClr val="white"/>
                  </a:solidFill>
                  <a:latin typeface="MDLZ BITE TYPE" pitchFamily="2" charset="77"/>
                </a:rPr>
                <a:t>Performance Management </a:t>
              </a:r>
            </a:p>
          </p:txBody>
        </p:sp>
        <p:sp>
          <p:nvSpPr>
            <p:cNvPr id="55" name="Graphic 89">
              <a:extLst>
                <a:ext uri="{FF2B5EF4-FFF2-40B4-BE49-F238E27FC236}">
                  <a16:creationId xmlns:a16="http://schemas.microsoft.com/office/drawing/2014/main" id="{E9B8FBB3-1014-824E-AB9D-C410FE9058D1}"/>
                </a:ext>
              </a:extLst>
            </p:cNvPr>
            <p:cNvSpPr>
              <a:spLocks noChangeAspect="1"/>
            </p:cNvSpPr>
            <p:nvPr/>
          </p:nvSpPr>
          <p:spPr>
            <a:xfrm rot="16200000">
              <a:off x="10948146" y="3758316"/>
              <a:ext cx="1635004" cy="1064760"/>
            </a:xfrm>
            <a:custGeom>
              <a:avLst/>
              <a:gdLst>
                <a:gd name="connsiteX0" fmla="*/ 520573 w 523875"/>
                <a:gd name="connsiteY0" fmla="*/ 320147 h 323850"/>
                <a:gd name="connsiteX1" fmla="*/ 522478 w 523875"/>
                <a:gd name="connsiteY1" fmla="*/ 297287 h 323850"/>
                <a:gd name="connsiteX2" fmla="*/ 331026 w 523875"/>
                <a:gd name="connsiteY2" fmla="*/ 13442 h 323850"/>
                <a:gd name="connsiteX3" fmla="*/ 13843 w 523875"/>
                <a:gd name="connsiteY3" fmla="*/ 217277 h 323850"/>
                <a:gd name="connsiteX4" fmla="*/ 8128 w 523875"/>
                <a:gd name="connsiteY4" fmla="*/ 308717 h 323850"/>
                <a:gd name="connsiteX5" fmla="*/ 203391 w 523875"/>
                <a:gd name="connsiteY5" fmla="*/ 315384 h 323850"/>
                <a:gd name="connsiteX6" fmla="*/ 428181 w 523875"/>
                <a:gd name="connsiteY6" fmla="*/ 323004 h 323850"/>
                <a:gd name="connsiteX7" fmla="*/ 520573 w 523875"/>
                <a:gd name="connsiteY7" fmla="*/ 32014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23850">
                  <a:moveTo>
                    <a:pt x="520573" y="320147"/>
                  </a:moveTo>
                  <a:cubicBezTo>
                    <a:pt x="521526" y="316337"/>
                    <a:pt x="522478" y="301097"/>
                    <a:pt x="522478" y="297287"/>
                  </a:cubicBezTo>
                  <a:cubicBezTo>
                    <a:pt x="532956" y="170604"/>
                    <a:pt x="460566" y="43922"/>
                    <a:pt x="331026" y="13442"/>
                  </a:cubicBezTo>
                  <a:cubicBezTo>
                    <a:pt x="196723" y="-18943"/>
                    <a:pt x="38608" y="77259"/>
                    <a:pt x="13843" y="217277"/>
                  </a:cubicBezTo>
                  <a:cubicBezTo>
                    <a:pt x="9081" y="244899"/>
                    <a:pt x="5271" y="276332"/>
                    <a:pt x="8128" y="308717"/>
                  </a:cubicBezTo>
                  <a:cubicBezTo>
                    <a:pt x="8128" y="308717"/>
                    <a:pt x="153861" y="313479"/>
                    <a:pt x="203391" y="315384"/>
                  </a:cubicBezTo>
                  <a:cubicBezTo>
                    <a:pt x="258636" y="318242"/>
                    <a:pt x="372936" y="323004"/>
                    <a:pt x="428181" y="323004"/>
                  </a:cubicBezTo>
                  <a:cubicBezTo>
                    <a:pt x="451041" y="323957"/>
                    <a:pt x="520573" y="320147"/>
                    <a:pt x="520573" y="320147"/>
                  </a:cubicBezTo>
                </a:path>
              </a:pathLst>
            </a:custGeom>
            <a:solidFill>
              <a:srgbClr val="E6AF23"/>
            </a:solidFill>
            <a:ln w="9525" cap="flat">
              <a:noFill/>
              <a:prstDash val="solid"/>
              <a:miter/>
            </a:ln>
          </p:spPr>
          <p:txBody>
            <a:bodyPr tIns="288000" rtlCol="0" anchor="ctr"/>
            <a:lstStyle/>
            <a:p>
              <a:pPr algn="ctr">
                <a:lnSpc>
                  <a:spcPct val="80000"/>
                </a:lnSpc>
              </a:pPr>
              <a:r>
                <a:rPr lang="en-US" sz="1500" dirty="0">
                  <a:solidFill>
                    <a:prstClr val="white"/>
                  </a:solidFill>
                  <a:latin typeface="MDLZ BITE TYPE" pitchFamily="2" charset="77"/>
                </a:rPr>
                <a:t>Talent Management </a:t>
              </a:r>
            </a:p>
          </p:txBody>
        </p:sp>
        <p:sp>
          <p:nvSpPr>
            <p:cNvPr id="56" name="Graphic 89">
              <a:extLst>
                <a:ext uri="{FF2B5EF4-FFF2-40B4-BE49-F238E27FC236}">
                  <a16:creationId xmlns:a16="http://schemas.microsoft.com/office/drawing/2014/main" id="{41A43EE3-48E2-7442-872D-C5EC47EAE77A}"/>
                </a:ext>
              </a:extLst>
            </p:cNvPr>
            <p:cNvSpPr>
              <a:spLocks noChangeAspect="1"/>
            </p:cNvSpPr>
            <p:nvPr/>
          </p:nvSpPr>
          <p:spPr>
            <a:xfrm rot="16200000">
              <a:off x="10924820" y="5442537"/>
              <a:ext cx="1635004" cy="1010729"/>
            </a:xfrm>
            <a:custGeom>
              <a:avLst/>
              <a:gdLst>
                <a:gd name="connsiteX0" fmla="*/ 520573 w 523875"/>
                <a:gd name="connsiteY0" fmla="*/ 320147 h 323850"/>
                <a:gd name="connsiteX1" fmla="*/ 522478 w 523875"/>
                <a:gd name="connsiteY1" fmla="*/ 297287 h 323850"/>
                <a:gd name="connsiteX2" fmla="*/ 331026 w 523875"/>
                <a:gd name="connsiteY2" fmla="*/ 13442 h 323850"/>
                <a:gd name="connsiteX3" fmla="*/ 13843 w 523875"/>
                <a:gd name="connsiteY3" fmla="*/ 217277 h 323850"/>
                <a:gd name="connsiteX4" fmla="*/ 8128 w 523875"/>
                <a:gd name="connsiteY4" fmla="*/ 308717 h 323850"/>
                <a:gd name="connsiteX5" fmla="*/ 203391 w 523875"/>
                <a:gd name="connsiteY5" fmla="*/ 315384 h 323850"/>
                <a:gd name="connsiteX6" fmla="*/ 428181 w 523875"/>
                <a:gd name="connsiteY6" fmla="*/ 323004 h 323850"/>
                <a:gd name="connsiteX7" fmla="*/ 520573 w 523875"/>
                <a:gd name="connsiteY7" fmla="*/ 32014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23850">
                  <a:moveTo>
                    <a:pt x="520573" y="320147"/>
                  </a:moveTo>
                  <a:cubicBezTo>
                    <a:pt x="521526" y="316337"/>
                    <a:pt x="522478" y="301097"/>
                    <a:pt x="522478" y="297287"/>
                  </a:cubicBezTo>
                  <a:cubicBezTo>
                    <a:pt x="532956" y="170604"/>
                    <a:pt x="460566" y="43922"/>
                    <a:pt x="331026" y="13442"/>
                  </a:cubicBezTo>
                  <a:cubicBezTo>
                    <a:pt x="196723" y="-18943"/>
                    <a:pt x="38608" y="77259"/>
                    <a:pt x="13843" y="217277"/>
                  </a:cubicBezTo>
                  <a:cubicBezTo>
                    <a:pt x="9081" y="244899"/>
                    <a:pt x="5271" y="276332"/>
                    <a:pt x="8128" y="308717"/>
                  </a:cubicBezTo>
                  <a:cubicBezTo>
                    <a:pt x="8128" y="308717"/>
                    <a:pt x="153861" y="313479"/>
                    <a:pt x="203391" y="315384"/>
                  </a:cubicBezTo>
                  <a:cubicBezTo>
                    <a:pt x="258636" y="318242"/>
                    <a:pt x="372936" y="323004"/>
                    <a:pt x="428181" y="323004"/>
                  </a:cubicBezTo>
                  <a:cubicBezTo>
                    <a:pt x="451041" y="323957"/>
                    <a:pt x="520573" y="320147"/>
                    <a:pt x="520573" y="320147"/>
                  </a:cubicBezTo>
                </a:path>
              </a:pathLst>
            </a:custGeom>
            <a:solidFill>
              <a:srgbClr val="B4D0A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tIns="288000" rtlCol="0" anchor="ctr"/>
            <a:lstStyle/>
            <a:p>
              <a:pPr algn="ctr">
                <a:lnSpc>
                  <a:spcPct val="80000"/>
                </a:lnSpc>
              </a:pPr>
              <a:r>
                <a:rPr lang="en-US" sz="1500" dirty="0">
                  <a:solidFill>
                    <a:prstClr val="white"/>
                  </a:solidFill>
                  <a:latin typeface="MDLZ BITE TYPE" pitchFamily="2" charset="77"/>
                </a:rPr>
                <a:t>Development Management </a:t>
              </a:r>
            </a:p>
          </p:txBody>
        </p:sp>
      </p:grp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429212D-B00C-4BBB-BB9D-1666236C692B}"/>
              </a:ext>
            </a:extLst>
          </p:cNvPr>
          <p:cNvSpPr/>
          <p:nvPr/>
        </p:nvSpPr>
        <p:spPr bwMode="lt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5990842 h 6858000"/>
              <a:gd name="connsiteX5" fmla="*/ 150975 w 12192000"/>
              <a:gd name="connsiteY5" fmla="*/ 5998474 h 6858000"/>
              <a:gd name="connsiteX6" fmla="*/ 5193108 w 12192000"/>
              <a:gd name="connsiteY6" fmla="*/ 6001978 h 6858000"/>
              <a:gd name="connsiteX7" fmla="*/ 8558788 w 12192000"/>
              <a:gd name="connsiteY7" fmla="*/ 6014203 h 6858000"/>
              <a:gd name="connsiteX8" fmla="*/ 11288459 w 12192000"/>
              <a:gd name="connsiteY8" fmla="*/ 6050854 h 6858000"/>
              <a:gd name="connsiteX9" fmla="*/ 11871493 w 12192000"/>
              <a:gd name="connsiteY9" fmla="*/ 5281048 h 6858000"/>
              <a:gd name="connsiteX10" fmla="*/ 11897981 w 12192000"/>
              <a:gd name="connsiteY10" fmla="*/ 3643667 h 6858000"/>
              <a:gd name="connsiteX11" fmla="*/ 11924496 w 12192000"/>
              <a:gd name="connsiteY11" fmla="*/ 2409516 h 6858000"/>
              <a:gd name="connsiteX12" fmla="*/ 11924496 w 12192000"/>
              <a:gd name="connsiteY12" fmla="*/ 1554168 h 6858000"/>
              <a:gd name="connsiteX13" fmla="*/ 11844978 w 12192000"/>
              <a:gd name="connsiteY13" fmla="*/ 491099 h 6858000"/>
              <a:gd name="connsiteX14" fmla="*/ 10943926 w 12192000"/>
              <a:gd name="connsiteY14" fmla="*/ 295591 h 6858000"/>
              <a:gd name="connsiteX15" fmla="*/ 10016386 w 12192000"/>
              <a:gd name="connsiteY15" fmla="*/ 283365 h 6858000"/>
              <a:gd name="connsiteX16" fmla="*/ 9062331 w 12192000"/>
              <a:gd name="connsiteY16" fmla="*/ 222275 h 6858000"/>
              <a:gd name="connsiteX17" fmla="*/ 1906918 w 12192000"/>
              <a:gd name="connsiteY17" fmla="*/ 271152 h 6858000"/>
              <a:gd name="connsiteX18" fmla="*/ 581842 w 12192000"/>
              <a:gd name="connsiteY18" fmla="*/ 332242 h 6858000"/>
              <a:gd name="connsiteX19" fmla="*/ 39127 w 12192000"/>
              <a:gd name="connsiteY19" fmla="*/ 367898 h 6858000"/>
              <a:gd name="connsiteX20" fmla="*/ 0 w 12192000"/>
              <a:gd name="connsiteY20" fmla="*/ 37256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990842"/>
                </a:lnTo>
                <a:lnTo>
                  <a:pt x="150975" y="5998474"/>
                </a:lnTo>
                <a:cubicBezTo>
                  <a:pt x="1703185" y="6058110"/>
                  <a:pt x="3407556" y="6001978"/>
                  <a:pt x="5193108" y="6001978"/>
                </a:cubicBezTo>
                <a:cubicBezTo>
                  <a:pt x="6226654" y="6001978"/>
                  <a:pt x="7551730" y="6026417"/>
                  <a:pt x="8558788" y="6014203"/>
                </a:cubicBezTo>
                <a:cubicBezTo>
                  <a:pt x="8876806" y="6001978"/>
                  <a:pt x="10970441" y="6050854"/>
                  <a:pt x="11288459" y="6050854"/>
                </a:cubicBezTo>
                <a:cubicBezTo>
                  <a:pt x="11977499" y="6050854"/>
                  <a:pt x="11871493" y="5659839"/>
                  <a:pt x="11871493" y="5281048"/>
                </a:cubicBezTo>
                <a:cubicBezTo>
                  <a:pt x="11844978" y="4731174"/>
                  <a:pt x="11950984" y="4193527"/>
                  <a:pt x="11897981" y="3643667"/>
                </a:cubicBezTo>
                <a:cubicBezTo>
                  <a:pt x="11871493" y="3240426"/>
                  <a:pt x="11950984" y="2812758"/>
                  <a:pt x="11924496" y="2409516"/>
                </a:cubicBezTo>
                <a:cubicBezTo>
                  <a:pt x="11897981" y="2128479"/>
                  <a:pt x="11950984" y="1835217"/>
                  <a:pt x="11924496" y="1554168"/>
                </a:cubicBezTo>
                <a:cubicBezTo>
                  <a:pt x="11897981" y="1273131"/>
                  <a:pt x="11950984" y="857677"/>
                  <a:pt x="11844978" y="491099"/>
                </a:cubicBezTo>
                <a:cubicBezTo>
                  <a:pt x="11791974" y="344467"/>
                  <a:pt x="11314947" y="320030"/>
                  <a:pt x="10943926" y="295591"/>
                </a:cubicBezTo>
                <a:cubicBezTo>
                  <a:pt x="10731913" y="283365"/>
                  <a:pt x="10334404" y="307804"/>
                  <a:pt x="10016386" y="283365"/>
                </a:cubicBezTo>
                <a:cubicBezTo>
                  <a:pt x="9777858" y="258927"/>
                  <a:pt x="9327346" y="222275"/>
                  <a:pt x="9062331" y="222275"/>
                </a:cubicBezTo>
                <a:cubicBezTo>
                  <a:pt x="6359175" y="185611"/>
                  <a:pt x="5034099" y="258927"/>
                  <a:pt x="1906918" y="271152"/>
                </a:cubicBezTo>
                <a:cubicBezTo>
                  <a:pt x="1615388" y="271152"/>
                  <a:pt x="1217879" y="271152"/>
                  <a:pt x="581842" y="332242"/>
                </a:cubicBezTo>
                <a:cubicBezTo>
                  <a:pt x="363204" y="350571"/>
                  <a:pt x="185559" y="355153"/>
                  <a:pt x="39127" y="367898"/>
                </a:cubicBezTo>
                <a:lnTo>
                  <a:pt x="0" y="37256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4F0FFF-5D36-4549-8268-45CFD8189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2" y="429065"/>
            <a:ext cx="11294180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FD305FA-3E8C-4125-9A77-5EC36A2132EA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155931C-326F-4267-9BC5-89EB4D2E96F6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72C407B-D3EF-4996-A77D-4376FAEF30F9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75D4722-DDE2-4E36-ADA4-6B4FF78954B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BE1D7AF-956D-4A32-B45C-0B84DA0E4E1A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E905069-5A9F-4256-9865-26C748322AAC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1AE7A8-58AC-45E5-8868-AE57A64019A6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4DFD2FB-510C-4156-98D8-02939396C287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A471C0-6209-4B7B-901C-48CCE2BC7D52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31BB416-75D8-47BF-9E4E-9027F57E85DD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B78440-7F62-4D79-9483-861B628F32D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C9D7D0A-4F73-4194-9757-8A00A890A672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5246292-11FA-4726-9072-DDDA78218BFC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ACEC316-BA5C-440C-89BF-6FE143520B34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5751A7-0636-4A94-82A5-061081DF9E1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B40D30E-3FD1-4BB4-B9AC-09DA2F2D5CE1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B44342E-62F3-4A6E-9AEC-F34D3436B67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9857CCB-8FF9-4139-8A9B-3C59A36A0348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FC1A0A4-BD0A-43E3-AA8C-35E9A0DA95E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DC71C56-C4F6-45F5-9717-6FFB05DFB38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669EF73-3FE0-4CA9-8956-AE8D9E8EF522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566FE17-6DFB-4B41-9F21-2F7F40BFEFC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2296D45-E00F-46CB-8C2E-441F3F4EEBB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D99CC68-D3E2-4B92-ADB7-0C09AF4A4A84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D9F3B7D-3D0E-46E7-8821-91592A37E87D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6789F94-77D1-419E-9CB0-17B67011192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E33C35F-2A47-43BD-A69C-C7EEB1924394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2F4E1C-4B0E-4041-AFAD-37EBA7110ECE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BD4128C-C42F-4336-BDBD-E914A28EFC6F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6CA1296-E56E-4964-A66F-3EB3E89A123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92FBFDE-3137-468A-8F8D-05A481D5D8C8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C916629-4CAD-4AF4-9647-09F37B1F9C1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634B62B-26FD-4099-9C72-DED3E7F20DC3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5DE5C31-EDDF-4BF1-8681-14E1D78A16D0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A123048-4C12-46AC-9243-BF2263C43BE6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D2174A2-CA7D-446C-AD8A-8C4DE990DD26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A074F1E-F61E-4BB1-A6F8-4B878375C02B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7E978CE-B7FC-4134-A0E0-BB1C5A9FD98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2DE57F-1699-43AB-8646-668F794713B2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8E0DB68-7257-4198-9DF3-32DE34D75DC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7C41A0D-C2E3-4D53-84BE-98D0A1FDB83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0CBCB5D-8273-445A-953A-CC3C6A32C12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3B3252F-B372-453C-853F-96C6D6241684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825048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rrow with Tex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67A9474-DCF8-444C-9F9E-D4D5FF840D78}"/>
              </a:ext>
            </a:extLst>
          </p:cNvPr>
          <p:cNvSpPr/>
          <p:nvPr/>
        </p:nvSpPr>
        <p:spPr>
          <a:xfrm>
            <a:off x="0" y="308487"/>
            <a:ext cx="3835907" cy="3410074"/>
          </a:xfrm>
          <a:custGeom>
            <a:avLst/>
            <a:gdLst>
              <a:gd name="connsiteX0" fmla="*/ 2315158 w 4118657"/>
              <a:gd name="connsiteY0" fmla="*/ 0 h 3661435"/>
              <a:gd name="connsiteX1" fmla="*/ 2321167 w 4118657"/>
              <a:gd name="connsiteY1" fmla="*/ 0 h 3661435"/>
              <a:gd name="connsiteX2" fmla="*/ 3782138 w 4118657"/>
              <a:gd name="connsiteY2" fmla="*/ 1376794 h 3661435"/>
              <a:gd name="connsiteX3" fmla="*/ 4106797 w 4118657"/>
              <a:gd name="connsiteY3" fmla="*/ 2026113 h 3661435"/>
              <a:gd name="connsiteX4" fmla="*/ 3896366 w 4118657"/>
              <a:gd name="connsiteY4" fmla="*/ 2338748 h 3661435"/>
              <a:gd name="connsiteX5" fmla="*/ 2567671 w 4118657"/>
              <a:gd name="connsiteY5" fmla="*/ 3438986 h 3661435"/>
              <a:gd name="connsiteX6" fmla="*/ 2321167 w 4118657"/>
              <a:gd name="connsiteY6" fmla="*/ 3619352 h 3661435"/>
              <a:gd name="connsiteX7" fmla="*/ 2255036 w 4118657"/>
              <a:gd name="connsiteY7" fmla="*/ 3661435 h 3661435"/>
              <a:gd name="connsiteX8" fmla="*/ 2243012 w 4118657"/>
              <a:gd name="connsiteY8" fmla="*/ 3661435 h 3661435"/>
              <a:gd name="connsiteX9" fmla="*/ 2146817 w 4118657"/>
              <a:gd name="connsiteY9" fmla="*/ 3475059 h 3661435"/>
              <a:gd name="connsiteX10" fmla="*/ 2140801 w 4118657"/>
              <a:gd name="connsiteY10" fmla="*/ 3270644 h 3661435"/>
              <a:gd name="connsiteX11" fmla="*/ 2146817 w 4118657"/>
              <a:gd name="connsiteY11" fmla="*/ 2909911 h 3661435"/>
              <a:gd name="connsiteX12" fmla="*/ 2146817 w 4118657"/>
              <a:gd name="connsiteY12" fmla="*/ 2765618 h 3661435"/>
              <a:gd name="connsiteX13" fmla="*/ 0 w 4118657"/>
              <a:gd name="connsiteY13" fmla="*/ 2765618 h 3661435"/>
              <a:gd name="connsiteX14" fmla="*/ 0 w 4118657"/>
              <a:gd name="connsiteY14" fmla="*/ 893100 h 3661435"/>
              <a:gd name="connsiteX15" fmla="*/ 36528 w 4118657"/>
              <a:gd name="connsiteY15" fmla="*/ 889808 h 3661435"/>
              <a:gd name="connsiteX16" fmla="*/ 2212948 w 4118657"/>
              <a:gd name="connsiteY16" fmla="*/ 889808 h 3661435"/>
              <a:gd name="connsiteX17" fmla="*/ 2297119 w 4118657"/>
              <a:gd name="connsiteY17" fmla="*/ 12025 h 3661435"/>
              <a:gd name="connsiteX18" fmla="*/ 2303134 w 4118657"/>
              <a:gd name="connsiteY18" fmla="*/ 6009 h 3661435"/>
              <a:gd name="connsiteX19" fmla="*/ 2315158 w 4118657"/>
              <a:gd name="connsiteY19" fmla="*/ 0 h 366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18657" h="3661435">
                <a:moveTo>
                  <a:pt x="2315158" y="0"/>
                </a:moveTo>
                <a:lnTo>
                  <a:pt x="2321167" y="0"/>
                </a:lnTo>
                <a:cubicBezTo>
                  <a:pt x="2477485" y="0"/>
                  <a:pt x="3649869" y="1232501"/>
                  <a:pt x="3782138" y="1376794"/>
                </a:cubicBezTo>
                <a:cubicBezTo>
                  <a:pt x="3800171" y="1394834"/>
                  <a:pt x="4190968" y="1833722"/>
                  <a:pt x="4106797" y="2026113"/>
                </a:cubicBezTo>
                <a:cubicBezTo>
                  <a:pt x="4076733" y="2104275"/>
                  <a:pt x="3902382" y="2326724"/>
                  <a:pt x="3896366" y="2338748"/>
                </a:cubicBezTo>
                <a:cubicBezTo>
                  <a:pt x="3493551" y="2801692"/>
                  <a:pt x="2892331" y="3216531"/>
                  <a:pt x="2567671" y="3438986"/>
                </a:cubicBezTo>
                <a:cubicBezTo>
                  <a:pt x="2435403" y="3529166"/>
                  <a:pt x="2345216" y="3595304"/>
                  <a:pt x="2321167" y="3619352"/>
                </a:cubicBezTo>
                <a:cubicBezTo>
                  <a:pt x="2297119" y="3649410"/>
                  <a:pt x="2273070" y="3661435"/>
                  <a:pt x="2255036" y="3661435"/>
                </a:cubicBezTo>
                <a:cubicBezTo>
                  <a:pt x="2249021" y="3661435"/>
                  <a:pt x="2249021" y="3661435"/>
                  <a:pt x="2243012" y="3661435"/>
                </a:cubicBezTo>
                <a:cubicBezTo>
                  <a:pt x="2194914" y="3649410"/>
                  <a:pt x="2164850" y="3559230"/>
                  <a:pt x="2146817" y="3475059"/>
                </a:cubicBezTo>
                <a:cubicBezTo>
                  <a:pt x="2128777" y="3408922"/>
                  <a:pt x="2134792" y="3354815"/>
                  <a:pt x="2140801" y="3270644"/>
                </a:cubicBezTo>
                <a:cubicBezTo>
                  <a:pt x="2146817" y="3186473"/>
                  <a:pt x="2152826" y="3078253"/>
                  <a:pt x="2146817" y="2909911"/>
                </a:cubicBezTo>
                <a:cubicBezTo>
                  <a:pt x="2146817" y="2867823"/>
                  <a:pt x="2146817" y="2819725"/>
                  <a:pt x="2146817" y="2765618"/>
                </a:cubicBezTo>
                <a:lnTo>
                  <a:pt x="0" y="2765618"/>
                </a:lnTo>
                <a:lnTo>
                  <a:pt x="0" y="893100"/>
                </a:lnTo>
                <a:lnTo>
                  <a:pt x="36528" y="889808"/>
                </a:lnTo>
                <a:lnTo>
                  <a:pt x="2212948" y="889808"/>
                </a:lnTo>
                <a:cubicBezTo>
                  <a:pt x="2212948" y="162327"/>
                  <a:pt x="2273070" y="30058"/>
                  <a:pt x="2297119" y="12025"/>
                </a:cubicBezTo>
                <a:lnTo>
                  <a:pt x="2303134" y="6009"/>
                </a:lnTo>
                <a:cubicBezTo>
                  <a:pt x="2303134" y="6009"/>
                  <a:pt x="2309143" y="0"/>
                  <a:pt x="2315158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117BFFA-728A-45B4-855F-C65538E196D8}"/>
              </a:ext>
            </a:extLst>
          </p:cNvPr>
          <p:cNvSpPr/>
          <p:nvPr/>
        </p:nvSpPr>
        <p:spPr bwMode="ltGray">
          <a:xfrm>
            <a:off x="3965591" y="0"/>
            <a:ext cx="7104771" cy="6019800"/>
          </a:xfrm>
          <a:custGeom>
            <a:avLst/>
            <a:gdLst>
              <a:gd name="connsiteX0" fmla="*/ 49779 w 7564605"/>
              <a:gd name="connsiteY0" fmla="*/ 0 h 5823600"/>
              <a:gd name="connsiteX1" fmla="*/ 7531204 w 7564605"/>
              <a:gd name="connsiteY1" fmla="*/ 0 h 5823600"/>
              <a:gd name="connsiteX2" fmla="*/ 7531733 w 7564605"/>
              <a:gd name="connsiteY2" fmla="*/ 14515 h 5823600"/>
              <a:gd name="connsiteX3" fmla="*/ 7528259 w 7564605"/>
              <a:gd name="connsiteY3" fmla="*/ 318689 h 5823600"/>
              <a:gd name="connsiteX4" fmla="*/ 7544134 w 7564605"/>
              <a:gd name="connsiteY4" fmla="*/ 2096896 h 5823600"/>
              <a:gd name="connsiteX5" fmla="*/ 7560025 w 7564605"/>
              <a:gd name="connsiteY5" fmla="*/ 3437194 h 5823600"/>
              <a:gd name="connsiteX6" fmla="*/ 7560025 w 7564605"/>
              <a:gd name="connsiteY6" fmla="*/ 4366108 h 5823600"/>
              <a:gd name="connsiteX7" fmla="*/ 7512369 w 7564605"/>
              <a:gd name="connsiteY7" fmla="*/ 5520609 h 5823600"/>
              <a:gd name="connsiteX8" fmla="*/ 6972367 w 7564605"/>
              <a:gd name="connsiteY8" fmla="*/ 5732932 h 5823600"/>
              <a:gd name="connsiteX9" fmla="*/ 6416491 w 7564605"/>
              <a:gd name="connsiteY9" fmla="*/ 5746210 h 5823600"/>
              <a:gd name="connsiteX10" fmla="*/ 5844725 w 7564605"/>
              <a:gd name="connsiteY10" fmla="*/ 5812554 h 5823600"/>
              <a:gd name="connsiteX11" fmla="*/ 1556476 w 7564605"/>
              <a:gd name="connsiteY11" fmla="*/ 5759473 h 5823600"/>
              <a:gd name="connsiteX12" fmla="*/ 762356 w 7564605"/>
              <a:gd name="connsiteY12" fmla="*/ 5693129 h 5823600"/>
              <a:gd name="connsiteX13" fmla="*/ 127060 w 7564605"/>
              <a:gd name="connsiteY13" fmla="*/ 5401184 h 5823600"/>
              <a:gd name="connsiteX14" fmla="*/ 63530 w 7564605"/>
              <a:gd name="connsiteY14" fmla="*/ 4074164 h 5823600"/>
              <a:gd name="connsiteX15" fmla="*/ 31766 w 7564605"/>
              <a:gd name="connsiteY15" fmla="*/ 2083633 h 5823600"/>
              <a:gd name="connsiteX16" fmla="*/ 0 w 7564605"/>
              <a:gd name="connsiteY16" fmla="*/ 1420123 h 5823600"/>
              <a:gd name="connsiteX17" fmla="*/ 31766 w 7564605"/>
              <a:gd name="connsiteY17" fmla="*/ 385047 h 5823600"/>
              <a:gd name="connsiteX18" fmla="*/ 47640 w 7564605"/>
              <a:gd name="connsiteY18" fmla="*/ 53285 h 5823600"/>
              <a:gd name="connsiteX19" fmla="*/ 49066 w 7564605"/>
              <a:gd name="connsiteY19" fmla="*/ 10986 h 582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564605" h="5823600">
                <a:moveTo>
                  <a:pt x="49779" y="0"/>
                </a:moveTo>
                <a:lnTo>
                  <a:pt x="7531204" y="0"/>
                </a:lnTo>
                <a:lnTo>
                  <a:pt x="7531733" y="14515"/>
                </a:lnTo>
                <a:cubicBezTo>
                  <a:pt x="7532230" y="112174"/>
                  <a:pt x="7528259" y="215847"/>
                  <a:pt x="7528259" y="318689"/>
                </a:cubicBezTo>
                <a:cubicBezTo>
                  <a:pt x="7512369" y="915855"/>
                  <a:pt x="7575899" y="1499744"/>
                  <a:pt x="7544134" y="2096896"/>
                </a:cubicBezTo>
                <a:cubicBezTo>
                  <a:pt x="7528259" y="2534820"/>
                  <a:pt x="7575899" y="2999270"/>
                  <a:pt x="7560025" y="3437194"/>
                </a:cubicBezTo>
                <a:cubicBezTo>
                  <a:pt x="7544134" y="3742402"/>
                  <a:pt x="7575899" y="4060887"/>
                  <a:pt x="7560025" y="4366108"/>
                </a:cubicBezTo>
                <a:cubicBezTo>
                  <a:pt x="7544134" y="4671316"/>
                  <a:pt x="7575899" y="5122503"/>
                  <a:pt x="7512369" y="5520609"/>
                </a:cubicBezTo>
                <a:cubicBezTo>
                  <a:pt x="7480604" y="5679852"/>
                  <a:pt x="7194721" y="5706392"/>
                  <a:pt x="6972367" y="5732932"/>
                </a:cubicBezTo>
                <a:cubicBezTo>
                  <a:pt x="6845308" y="5746210"/>
                  <a:pt x="6607081" y="5719669"/>
                  <a:pt x="6416491" y="5746210"/>
                </a:cubicBezTo>
                <a:cubicBezTo>
                  <a:pt x="6273541" y="5772750"/>
                  <a:pt x="6003549" y="5812554"/>
                  <a:pt x="5844725" y="5812554"/>
                </a:cubicBezTo>
                <a:cubicBezTo>
                  <a:pt x="4224719" y="5852371"/>
                  <a:pt x="3430600" y="5772750"/>
                  <a:pt x="1556476" y="5759473"/>
                </a:cubicBezTo>
                <a:cubicBezTo>
                  <a:pt x="1381761" y="5759473"/>
                  <a:pt x="1143534" y="5759473"/>
                  <a:pt x="762356" y="5693129"/>
                </a:cubicBezTo>
                <a:cubicBezTo>
                  <a:pt x="412943" y="5640048"/>
                  <a:pt x="238228" y="5693129"/>
                  <a:pt x="127060" y="5401184"/>
                </a:cubicBezTo>
                <a:cubicBezTo>
                  <a:pt x="31766" y="5162321"/>
                  <a:pt x="79404" y="4379372"/>
                  <a:pt x="63530" y="4074164"/>
                </a:cubicBezTo>
                <a:cubicBezTo>
                  <a:pt x="31766" y="3384113"/>
                  <a:pt x="31766" y="2906386"/>
                  <a:pt x="31766" y="2083633"/>
                </a:cubicBezTo>
                <a:lnTo>
                  <a:pt x="0" y="1420123"/>
                </a:lnTo>
                <a:cubicBezTo>
                  <a:pt x="79404" y="1048557"/>
                  <a:pt x="-47655" y="769876"/>
                  <a:pt x="31766" y="385047"/>
                </a:cubicBezTo>
                <a:cubicBezTo>
                  <a:pt x="47640" y="252345"/>
                  <a:pt x="47640" y="265608"/>
                  <a:pt x="47640" y="53285"/>
                </a:cubicBezTo>
                <a:cubicBezTo>
                  <a:pt x="47640" y="43332"/>
                  <a:pt x="48136" y="28818"/>
                  <a:pt x="49066" y="1098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7EAB047-7709-4466-A961-418CD41D0E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81001" y="1555130"/>
            <a:ext cx="3111499" cy="921370"/>
          </a:xfrm>
        </p:spPr>
        <p:txBody>
          <a:bodyPr/>
          <a:lstStyle>
            <a:lvl1pPr>
              <a:defRPr sz="66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TITLE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8109F1-DB54-40AC-9EFE-BD170DCF93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58632F8-B1D4-42C3-A25F-51F06753F5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CD40013-3360-45D5-A8EF-FE748E712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BCEFFE7-67B4-45E7-A42F-DB170DD4AE2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43367" y="914400"/>
            <a:ext cx="6285593" cy="457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 (change to numbered list on Home tab)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8724714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Arrow with Tex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67A9474-DCF8-444C-9F9E-D4D5FF840D78}"/>
              </a:ext>
            </a:extLst>
          </p:cNvPr>
          <p:cNvSpPr/>
          <p:nvPr/>
        </p:nvSpPr>
        <p:spPr>
          <a:xfrm>
            <a:off x="0" y="308486"/>
            <a:ext cx="4118657" cy="3661435"/>
          </a:xfrm>
          <a:custGeom>
            <a:avLst/>
            <a:gdLst>
              <a:gd name="connsiteX0" fmla="*/ 2315158 w 4118657"/>
              <a:gd name="connsiteY0" fmla="*/ 0 h 3661435"/>
              <a:gd name="connsiteX1" fmla="*/ 2321167 w 4118657"/>
              <a:gd name="connsiteY1" fmla="*/ 0 h 3661435"/>
              <a:gd name="connsiteX2" fmla="*/ 3782138 w 4118657"/>
              <a:gd name="connsiteY2" fmla="*/ 1376794 h 3661435"/>
              <a:gd name="connsiteX3" fmla="*/ 4106797 w 4118657"/>
              <a:gd name="connsiteY3" fmla="*/ 2026113 h 3661435"/>
              <a:gd name="connsiteX4" fmla="*/ 3896366 w 4118657"/>
              <a:gd name="connsiteY4" fmla="*/ 2338748 h 3661435"/>
              <a:gd name="connsiteX5" fmla="*/ 2567671 w 4118657"/>
              <a:gd name="connsiteY5" fmla="*/ 3438986 h 3661435"/>
              <a:gd name="connsiteX6" fmla="*/ 2321167 w 4118657"/>
              <a:gd name="connsiteY6" fmla="*/ 3619352 h 3661435"/>
              <a:gd name="connsiteX7" fmla="*/ 2255036 w 4118657"/>
              <a:gd name="connsiteY7" fmla="*/ 3661435 h 3661435"/>
              <a:gd name="connsiteX8" fmla="*/ 2243012 w 4118657"/>
              <a:gd name="connsiteY8" fmla="*/ 3661435 h 3661435"/>
              <a:gd name="connsiteX9" fmla="*/ 2146817 w 4118657"/>
              <a:gd name="connsiteY9" fmla="*/ 3475059 h 3661435"/>
              <a:gd name="connsiteX10" fmla="*/ 2140801 w 4118657"/>
              <a:gd name="connsiteY10" fmla="*/ 3270644 h 3661435"/>
              <a:gd name="connsiteX11" fmla="*/ 2146817 w 4118657"/>
              <a:gd name="connsiteY11" fmla="*/ 2909911 h 3661435"/>
              <a:gd name="connsiteX12" fmla="*/ 2146817 w 4118657"/>
              <a:gd name="connsiteY12" fmla="*/ 2765618 h 3661435"/>
              <a:gd name="connsiteX13" fmla="*/ 0 w 4118657"/>
              <a:gd name="connsiteY13" fmla="*/ 2765618 h 3661435"/>
              <a:gd name="connsiteX14" fmla="*/ 0 w 4118657"/>
              <a:gd name="connsiteY14" fmla="*/ 893100 h 3661435"/>
              <a:gd name="connsiteX15" fmla="*/ 36528 w 4118657"/>
              <a:gd name="connsiteY15" fmla="*/ 889808 h 3661435"/>
              <a:gd name="connsiteX16" fmla="*/ 2212948 w 4118657"/>
              <a:gd name="connsiteY16" fmla="*/ 889808 h 3661435"/>
              <a:gd name="connsiteX17" fmla="*/ 2297119 w 4118657"/>
              <a:gd name="connsiteY17" fmla="*/ 12025 h 3661435"/>
              <a:gd name="connsiteX18" fmla="*/ 2303134 w 4118657"/>
              <a:gd name="connsiteY18" fmla="*/ 6009 h 3661435"/>
              <a:gd name="connsiteX19" fmla="*/ 2315158 w 4118657"/>
              <a:gd name="connsiteY19" fmla="*/ 0 h 366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18657" h="3661435">
                <a:moveTo>
                  <a:pt x="2315158" y="0"/>
                </a:moveTo>
                <a:lnTo>
                  <a:pt x="2321167" y="0"/>
                </a:lnTo>
                <a:cubicBezTo>
                  <a:pt x="2477485" y="0"/>
                  <a:pt x="3649869" y="1232501"/>
                  <a:pt x="3782138" y="1376794"/>
                </a:cubicBezTo>
                <a:cubicBezTo>
                  <a:pt x="3800171" y="1394834"/>
                  <a:pt x="4190968" y="1833722"/>
                  <a:pt x="4106797" y="2026113"/>
                </a:cubicBezTo>
                <a:cubicBezTo>
                  <a:pt x="4076733" y="2104275"/>
                  <a:pt x="3902382" y="2326724"/>
                  <a:pt x="3896366" y="2338748"/>
                </a:cubicBezTo>
                <a:cubicBezTo>
                  <a:pt x="3493551" y="2801692"/>
                  <a:pt x="2892331" y="3216531"/>
                  <a:pt x="2567671" y="3438986"/>
                </a:cubicBezTo>
                <a:cubicBezTo>
                  <a:pt x="2435403" y="3529166"/>
                  <a:pt x="2345216" y="3595304"/>
                  <a:pt x="2321167" y="3619352"/>
                </a:cubicBezTo>
                <a:cubicBezTo>
                  <a:pt x="2297119" y="3649410"/>
                  <a:pt x="2273070" y="3661435"/>
                  <a:pt x="2255036" y="3661435"/>
                </a:cubicBezTo>
                <a:cubicBezTo>
                  <a:pt x="2249021" y="3661435"/>
                  <a:pt x="2249021" y="3661435"/>
                  <a:pt x="2243012" y="3661435"/>
                </a:cubicBezTo>
                <a:cubicBezTo>
                  <a:pt x="2194914" y="3649410"/>
                  <a:pt x="2164850" y="3559230"/>
                  <a:pt x="2146817" y="3475059"/>
                </a:cubicBezTo>
                <a:cubicBezTo>
                  <a:pt x="2128777" y="3408922"/>
                  <a:pt x="2134792" y="3354815"/>
                  <a:pt x="2140801" y="3270644"/>
                </a:cubicBezTo>
                <a:cubicBezTo>
                  <a:pt x="2146817" y="3186473"/>
                  <a:pt x="2152826" y="3078253"/>
                  <a:pt x="2146817" y="2909911"/>
                </a:cubicBezTo>
                <a:cubicBezTo>
                  <a:pt x="2146817" y="2867823"/>
                  <a:pt x="2146817" y="2819725"/>
                  <a:pt x="2146817" y="2765618"/>
                </a:cubicBezTo>
                <a:lnTo>
                  <a:pt x="0" y="2765618"/>
                </a:lnTo>
                <a:lnTo>
                  <a:pt x="0" y="893100"/>
                </a:lnTo>
                <a:lnTo>
                  <a:pt x="36528" y="889808"/>
                </a:lnTo>
                <a:lnTo>
                  <a:pt x="2212948" y="889808"/>
                </a:lnTo>
                <a:cubicBezTo>
                  <a:pt x="2212948" y="162327"/>
                  <a:pt x="2273070" y="30058"/>
                  <a:pt x="2297119" y="12025"/>
                </a:cubicBezTo>
                <a:lnTo>
                  <a:pt x="2303134" y="6009"/>
                </a:lnTo>
                <a:cubicBezTo>
                  <a:pt x="2303134" y="6009"/>
                  <a:pt x="2309143" y="0"/>
                  <a:pt x="2315158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2AF37745-21F8-5647-8457-0EEB3CB484F3}"/>
              </a:ext>
            </a:extLst>
          </p:cNvPr>
          <p:cNvSpPr/>
          <p:nvPr/>
        </p:nvSpPr>
        <p:spPr bwMode="ltGray">
          <a:xfrm>
            <a:off x="4252974" y="0"/>
            <a:ext cx="7939026" cy="7317432"/>
          </a:xfrm>
          <a:custGeom>
            <a:avLst/>
            <a:gdLst>
              <a:gd name="connsiteX0" fmla="*/ 54301 w 7939026"/>
              <a:gd name="connsiteY0" fmla="*/ 0 h 7317432"/>
              <a:gd name="connsiteX1" fmla="*/ 7939026 w 7939026"/>
              <a:gd name="connsiteY1" fmla="*/ 0 h 7317432"/>
              <a:gd name="connsiteX2" fmla="*/ 7939026 w 7939026"/>
              <a:gd name="connsiteY2" fmla="*/ 7143490 h 7317432"/>
              <a:gd name="connsiteX3" fmla="*/ 7889538 w 7939026"/>
              <a:gd name="connsiteY3" fmla="*/ 7157197 h 7317432"/>
              <a:gd name="connsiteX4" fmla="*/ 7605704 w 7939026"/>
              <a:gd name="connsiteY4" fmla="*/ 7203507 h 7317432"/>
              <a:gd name="connsiteX5" fmla="*/ 6999334 w 7939026"/>
              <a:gd name="connsiteY5" fmla="*/ 7220191 h 7317432"/>
              <a:gd name="connsiteX6" fmla="*/ 6375632 w 7939026"/>
              <a:gd name="connsiteY6" fmla="*/ 7303553 h 7317432"/>
              <a:gd name="connsiteX7" fmla="*/ 1697859 w 7939026"/>
              <a:gd name="connsiteY7" fmla="*/ 7236856 h 7317432"/>
              <a:gd name="connsiteX8" fmla="*/ 831605 w 7939026"/>
              <a:gd name="connsiteY8" fmla="*/ 7153494 h 7317432"/>
              <a:gd name="connsiteX9" fmla="*/ 138602 w 7939026"/>
              <a:gd name="connsiteY9" fmla="*/ 6786661 h 7317432"/>
              <a:gd name="connsiteX10" fmla="*/ 69301 w 7939026"/>
              <a:gd name="connsiteY10" fmla="*/ 5119242 h 7317432"/>
              <a:gd name="connsiteX11" fmla="*/ 34652 w 7939026"/>
              <a:gd name="connsiteY11" fmla="*/ 2618113 h 7317432"/>
              <a:gd name="connsiteX12" fmla="*/ 0 w 7939026"/>
              <a:gd name="connsiteY12" fmla="*/ 1784404 h 7317432"/>
              <a:gd name="connsiteX13" fmla="*/ 34652 w 7939026"/>
              <a:gd name="connsiteY13" fmla="*/ 483817 h 7317432"/>
              <a:gd name="connsiteX14" fmla="*/ 51968 w 7939026"/>
              <a:gd name="connsiteY14" fmla="*/ 66953 h 7317432"/>
              <a:gd name="connsiteX15" fmla="*/ 53523 w 7939026"/>
              <a:gd name="connsiteY15" fmla="*/ 13804 h 7317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939026" h="7317432">
                <a:moveTo>
                  <a:pt x="54301" y="0"/>
                </a:moveTo>
                <a:lnTo>
                  <a:pt x="7939026" y="0"/>
                </a:lnTo>
                <a:lnTo>
                  <a:pt x="7939026" y="7143490"/>
                </a:lnTo>
                <a:lnTo>
                  <a:pt x="7889538" y="7157197"/>
                </a:lnTo>
                <a:cubicBezTo>
                  <a:pt x="7797363" y="7178496"/>
                  <a:pt x="7696661" y="7191001"/>
                  <a:pt x="7605704" y="7203507"/>
                </a:cubicBezTo>
                <a:cubicBezTo>
                  <a:pt x="7467104" y="7220191"/>
                  <a:pt x="7207237" y="7186842"/>
                  <a:pt x="6999334" y="7220191"/>
                </a:cubicBezTo>
                <a:cubicBezTo>
                  <a:pt x="6843400" y="7253539"/>
                  <a:pt x="6548883" y="7303553"/>
                  <a:pt x="6375632" y="7303553"/>
                </a:cubicBezTo>
                <a:cubicBezTo>
                  <a:pt x="4608472" y="7353583"/>
                  <a:pt x="3742220" y="7253539"/>
                  <a:pt x="1697859" y="7236856"/>
                </a:cubicBezTo>
                <a:cubicBezTo>
                  <a:pt x="1507274" y="7236856"/>
                  <a:pt x="1247407" y="7236856"/>
                  <a:pt x="831605" y="7153494"/>
                </a:cubicBezTo>
                <a:cubicBezTo>
                  <a:pt x="450453" y="7086797"/>
                  <a:pt x="259868" y="7153494"/>
                  <a:pt x="138602" y="6786661"/>
                </a:cubicBezTo>
                <a:cubicBezTo>
                  <a:pt x="34652" y="6486526"/>
                  <a:pt x="86617" y="5502740"/>
                  <a:pt x="69301" y="5119242"/>
                </a:cubicBezTo>
                <a:cubicBezTo>
                  <a:pt x="34652" y="4252184"/>
                  <a:pt x="34652" y="3651913"/>
                  <a:pt x="34652" y="2618113"/>
                </a:cubicBezTo>
                <a:lnTo>
                  <a:pt x="0" y="1784404"/>
                </a:lnTo>
                <a:cubicBezTo>
                  <a:pt x="86617" y="1317526"/>
                  <a:pt x="-51984" y="967360"/>
                  <a:pt x="34652" y="483817"/>
                </a:cubicBezTo>
                <a:cubicBezTo>
                  <a:pt x="51968" y="317075"/>
                  <a:pt x="51968" y="333740"/>
                  <a:pt x="51968" y="66953"/>
                </a:cubicBezTo>
                <a:cubicBezTo>
                  <a:pt x="51968" y="54447"/>
                  <a:pt x="52509" y="36210"/>
                  <a:pt x="53523" y="1380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7EAB047-7709-4466-A961-418CD41D0EA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81001" y="1555130"/>
            <a:ext cx="3111499" cy="921370"/>
          </a:xfrm>
        </p:spPr>
        <p:txBody>
          <a:bodyPr/>
          <a:lstStyle>
            <a:lvl1pPr>
              <a:defRPr sz="66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TITLE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8109F1-DB54-40AC-9EFE-BD170DCF93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58632F8-B1D4-42C3-A25F-51F06753F5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CD40013-3360-45D5-A8EF-FE748E712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BCEFFE7-67B4-45E7-A42F-DB170DD4AE2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730750" y="914400"/>
            <a:ext cx="6705600" cy="457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(change to numbered list on Home tab)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3452108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0A67651-30FC-482C-8BD7-415FEAC5C2F3}"/>
              </a:ext>
            </a:extLst>
          </p:cNvPr>
          <p:cNvSpPr/>
          <p:nvPr/>
        </p:nvSpPr>
        <p:spPr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190329 h 6874379"/>
              <a:gd name="connsiteX3" fmla="*/ 12097817 w 12192000"/>
              <a:gd name="connsiteY3" fmla="*/ 160025 h 6874379"/>
              <a:gd name="connsiteX4" fmla="*/ 11807295 w 12192000"/>
              <a:gd name="connsiteY4" fmla="*/ 132559 h 6874379"/>
              <a:gd name="connsiteX5" fmla="*/ 11803273 w 12192000"/>
              <a:gd name="connsiteY5" fmla="*/ 132651 h 6874379"/>
              <a:gd name="connsiteX6" fmla="*/ 11801114 w 12192000"/>
              <a:gd name="connsiteY6" fmla="*/ 132559 h 6874379"/>
              <a:gd name="connsiteX7" fmla="*/ 9648247 w 12192000"/>
              <a:gd name="connsiteY7" fmla="*/ 283191 h 6874379"/>
              <a:gd name="connsiteX8" fmla="*/ 9289437 w 12192000"/>
              <a:gd name="connsiteY8" fmla="*/ 298139 h 6874379"/>
              <a:gd name="connsiteX9" fmla="*/ 8937897 w 12192000"/>
              <a:gd name="connsiteY9" fmla="*/ 297353 h 6874379"/>
              <a:gd name="connsiteX10" fmla="*/ 7958013 w 12192000"/>
              <a:gd name="connsiteY10" fmla="*/ 284263 h 6874379"/>
              <a:gd name="connsiteX11" fmla="*/ 7948375 w 12192000"/>
              <a:gd name="connsiteY11" fmla="*/ 284273 h 6874379"/>
              <a:gd name="connsiteX12" fmla="*/ 7947582 w 12192000"/>
              <a:gd name="connsiteY12" fmla="*/ 284263 h 6874379"/>
              <a:gd name="connsiteX13" fmla="*/ 5026488 w 12192000"/>
              <a:gd name="connsiteY13" fmla="*/ 324819 h 6874379"/>
              <a:gd name="connsiteX14" fmla="*/ 5003554 w 12192000"/>
              <a:gd name="connsiteY14" fmla="*/ 325295 h 6874379"/>
              <a:gd name="connsiteX15" fmla="*/ 4543566 w 12192000"/>
              <a:gd name="connsiteY15" fmla="*/ 331280 h 6874379"/>
              <a:gd name="connsiteX16" fmla="*/ 1280017 w 12192000"/>
              <a:gd name="connsiteY16" fmla="*/ 176856 h 6874379"/>
              <a:gd name="connsiteX17" fmla="*/ 405208 w 12192000"/>
              <a:gd name="connsiteY17" fmla="*/ 314184 h 6874379"/>
              <a:gd name="connsiteX18" fmla="*/ 282764 w 12192000"/>
              <a:gd name="connsiteY18" fmla="*/ 671391 h 6874379"/>
              <a:gd name="connsiteX19" fmla="*/ 248165 w 12192000"/>
              <a:gd name="connsiteY19" fmla="*/ 1871382 h 6874379"/>
              <a:gd name="connsiteX20" fmla="*/ 256012 w 12192000"/>
              <a:gd name="connsiteY20" fmla="*/ 2213101 h 6874379"/>
              <a:gd name="connsiteX21" fmla="*/ 252706 w 12192000"/>
              <a:gd name="connsiteY21" fmla="*/ 2453832 h 6874379"/>
              <a:gd name="connsiteX22" fmla="*/ 244400 w 12192000"/>
              <a:gd name="connsiteY22" fmla="*/ 3071384 h 6874379"/>
              <a:gd name="connsiteX23" fmla="*/ 177982 w 12192000"/>
              <a:gd name="connsiteY23" fmla="*/ 3854148 h 6874379"/>
              <a:gd name="connsiteX24" fmla="*/ 144773 w 12192000"/>
              <a:gd name="connsiteY24" fmla="*/ 6202469 h 6874379"/>
              <a:gd name="connsiteX25" fmla="*/ 676116 w 12192000"/>
              <a:gd name="connsiteY25" fmla="*/ 6710576 h 6874379"/>
              <a:gd name="connsiteX26" fmla="*/ 739810 w 12192000"/>
              <a:gd name="connsiteY26" fmla="*/ 6711571 h 6874379"/>
              <a:gd name="connsiteX27" fmla="*/ 742537 w 12192000"/>
              <a:gd name="connsiteY27" fmla="*/ 6711326 h 6874379"/>
              <a:gd name="connsiteX28" fmla="*/ 758188 w 12192000"/>
              <a:gd name="connsiteY28" fmla="*/ 6711571 h 6874379"/>
              <a:gd name="connsiteX29" fmla="*/ 1161699 w 12192000"/>
              <a:gd name="connsiteY29" fmla="*/ 6645433 h 6874379"/>
              <a:gd name="connsiteX30" fmla="*/ 1223129 w 12192000"/>
              <a:gd name="connsiteY30" fmla="*/ 6642040 h 6874379"/>
              <a:gd name="connsiteX31" fmla="*/ 1249749 w 12192000"/>
              <a:gd name="connsiteY31" fmla="*/ 6642246 h 6874379"/>
              <a:gd name="connsiteX32" fmla="*/ 2021087 w 12192000"/>
              <a:gd name="connsiteY32" fmla="*/ 6683110 h 6874379"/>
              <a:gd name="connsiteX33" fmla="*/ 7012994 w 12192000"/>
              <a:gd name="connsiteY33" fmla="*/ 6716069 h 6874379"/>
              <a:gd name="connsiteX34" fmla="*/ 7016698 w 12192000"/>
              <a:gd name="connsiteY34" fmla="*/ 6716018 h 6874379"/>
              <a:gd name="connsiteX35" fmla="*/ 7024455 w 12192000"/>
              <a:gd name="connsiteY35" fmla="*/ 6716069 h 6874379"/>
              <a:gd name="connsiteX36" fmla="*/ 7963164 w 12192000"/>
              <a:gd name="connsiteY36" fmla="*/ 6700185 h 6874379"/>
              <a:gd name="connsiteX37" fmla="*/ 8424990 w 12192000"/>
              <a:gd name="connsiteY37" fmla="*/ 6696610 h 6874379"/>
              <a:gd name="connsiteX38" fmla="*/ 8891818 w 12192000"/>
              <a:gd name="connsiteY38" fmla="*/ 6707289 h 6874379"/>
              <a:gd name="connsiteX39" fmla="*/ 11120508 w 12192000"/>
              <a:gd name="connsiteY39" fmla="*/ 6749147 h 6874379"/>
              <a:gd name="connsiteX40" fmla="*/ 11123244 w 12192000"/>
              <a:gd name="connsiteY40" fmla="*/ 6749138 h 6874379"/>
              <a:gd name="connsiteX41" fmla="*/ 11127440 w 12192000"/>
              <a:gd name="connsiteY41" fmla="*/ 6749147 h 6874379"/>
              <a:gd name="connsiteX42" fmla="*/ 11659021 w 12192000"/>
              <a:gd name="connsiteY42" fmla="*/ 6746289 h 6874379"/>
              <a:gd name="connsiteX43" fmla="*/ 12146815 w 12192000"/>
              <a:gd name="connsiteY43" fmla="*/ 6741361 h 6874379"/>
              <a:gd name="connsiteX44" fmla="*/ 12192000 w 12192000"/>
              <a:gd name="connsiteY44" fmla="*/ 6734754 h 6874379"/>
              <a:gd name="connsiteX45" fmla="*/ 12192000 w 12192000"/>
              <a:gd name="connsiteY45" fmla="*/ 6874379 h 6874379"/>
              <a:gd name="connsiteX46" fmla="*/ 0 w 12192000"/>
              <a:gd name="connsiteY46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190329"/>
                </a:lnTo>
                <a:lnTo>
                  <a:pt x="12097817" y="160025"/>
                </a:lnTo>
                <a:cubicBezTo>
                  <a:pt x="12015663" y="141142"/>
                  <a:pt x="11919254" y="132559"/>
                  <a:pt x="11807295" y="132559"/>
                </a:cubicBezTo>
                <a:lnTo>
                  <a:pt x="11803273" y="132651"/>
                </a:lnTo>
                <a:lnTo>
                  <a:pt x="11801114" y="132559"/>
                </a:lnTo>
                <a:cubicBezTo>
                  <a:pt x="11078819" y="132559"/>
                  <a:pt x="10365869" y="240705"/>
                  <a:pt x="9648247" y="283191"/>
                </a:cubicBezTo>
                <a:lnTo>
                  <a:pt x="9289437" y="298139"/>
                </a:lnTo>
                <a:lnTo>
                  <a:pt x="8937897" y="297353"/>
                </a:lnTo>
                <a:cubicBezTo>
                  <a:pt x="8610318" y="290487"/>
                  <a:pt x="8283777" y="286195"/>
                  <a:pt x="7958013" y="284263"/>
                </a:cubicBezTo>
                <a:lnTo>
                  <a:pt x="7948375" y="284273"/>
                </a:lnTo>
                <a:lnTo>
                  <a:pt x="7947582" y="284263"/>
                </a:lnTo>
                <a:cubicBezTo>
                  <a:pt x="6969212" y="278468"/>
                  <a:pt x="5997850" y="293915"/>
                  <a:pt x="5026488" y="324819"/>
                </a:cubicBezTo>
                <a:lnTo>
                  <a:pt x="5003554" y="325295"/>
                </a:lnTo>
                <a:lnTo>
                  <a:pt x="4543566" y="331280"/>
                </a:lnTo>
                <a:cubicBezTo>
                  <a:pt x="3349959" y="326969"/>
                  <a:pt x="1955605" y="198024"/>
                  <a:pt x="1280017" y="176856"/>
                </a:cubicBezTo>
                <a:cubicBezTo>
                  <a:pt x="615478" y="156034"/>
                  <a:pt x="571070" y="163116"/>
                  <a:pt x="405208" y="314184"/>
                </a:cubicBezTo>
                <a:cubicBezTo>
                  <a:pt x="322286" y="396581"/>
                  <a:pt x="299341" y="575254"/>
                  <a:pt x="282764" y="671391"/>
                </a:cubicBezTo>
                <a:cubicBezTo>
                  <a:pt x="241294" y="1090239"/>
                  <a:pt x="240583" y="1480809"/>
                  <a:pt x="248165" y="1871382"/>
                </a:cubicBezTo>
                <a:lnTo>
                  <a:pt x="256012" y="2213101"/>
                </a:lnTo>
                <a:lnTo>
                  <a:pt x="252706" y="2453832"/>
                </a:lnTo>
                <a:cubicBezTo>
                  <a:pt x="250630" y="2656821"/>
                  <a:pt x="248553" y="2861957"/>
                  <a:pt x="244400" y="3071384"/>
                </a:cubicBezTo>
                <a:cubicBezTo>
                  <a:pt x="244400" y="3277369"/>
                  <a:pt x="211191" y="3552026"/>
                  <a:pt x="177982" y="3854148"/>
                </a:cubicBezTo>
                <a:cubicBezTo>
                  <a:pt x="94968" y="4623186"/>
                  <a:pt x="177982" y="5419690"/>
                  <a:pt x="144773" y="6202469"/>
                </a:cubicBezTo>
                <a:cubicBezTo>
                  <a:pt x="128177" y="6477125"/>
                  <a:pt x="227804" y="6683110"/>
                  <a:pt x="676116" y="6710576"/>
                </a:cubicBezTo>
                <a:cubicBezTo>
                  <a:pt x="696872" y="6712294"/>
                  <a:pt x="718146" y="6712509"/>
                  <a:pt x="739810" y="6711571"/>
                </a:cubicBezTo>
                <a:lnTo>
                  <a:pt x="742537" y="6711326"/>
                </a:lnTo>
                <a:lnTo>
                  <a:pt x="758188" y="6711571"/>
                </a:lnTo>
                <a:cubicBezTo>
                  <a:pt x="888027" y="6705943"/>
                  <a:pt x="1031860" y="6658790"/>
                  <a:pt x="1161699" y="6645433"/>
                </a:cubicBezTo>
                <a:lnTo>
                  <a:pt x="1223129" y="6642040"/>
                </a:lnTo>
                <a:lnTo>
                  <a:pt x="1249749" y="6642246"/>
                </a:lnTo>
                <a:cubicBezTo>
                  <a:pt x="1426096" y="6645459"/>
                  <a:pt x="1113971" y="6671527"/>
                  <a:pt x="2021087" y="6683110"/>
                </a:cubicBezTo>
                <a:lnTo>
                  <a:pt x="7012994" y="6716069"/>
                </a:lnTo>
                <a:lnTo>
                  <a:pt x="7016698" y="6716018"/>
                </a:lnTo>
                <a:lnTo>
                  <a:pt x="7024455" y="6716069"/>
                </a:lnTo>
                <a:cubicBezTo>
                  <a:pt x="7337250" y="6714606"/>
                  <a:pt x="7650263" y="6705480"/>
                  <a:pt x="7963164" y="6700185"/>
                </a:cubicBezTo>
                <a:lnTo>
                  <a:pt x="8424990" y="6696610"/>
                </a:lnTo>
                <a:lnTo>
                  <a:pt x="8891818" y="6707289"/>
                </a:lnTo>
                <a:cubicBezTo>
                  <a:pt x="9645805" y="6740724"/>
                  <a:pt x="10498919" y="6749520"/>
                  <a:pt x="11120508" y="6749147"/>
                </a:cubicBezTo>
                <a:lnTo>
                  <a:pt x="11123244" y="6749138"/>
                </a:lnTo>
                <a:lnTo>
                  <a:pt x="11127440" y="6749147"/>
                </a:lnTo>
                <a:cubicBezTo>
                  <a:pt x="11334408" y="6749022"/>
                  <a:pt x="11515679" y="6747879"/>
                  <a:pt x="11659021" y="6746289"/>
                </a:cubicBezTo>
                <a:cubicBezTo>
                  <a:pt x="11945705" y="6743110"/>
                  <a:pt x="12070693" y="6747846"/>
                  <a:pt x="12146815" y="6741361"/>
                </a:cubicBezTo>
                <a:lnTo>
                  <a:pt x="12192000" y="6734754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58FEA80-7B9C-47B6-AB26-C483191299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F412722-E6BD-447B-8052-740133E9D4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5511FD4-F314-401C-A0EF-CB4185315A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40098E-180C-438C-85EA-F6F1FB1B52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609F077-D81F-4729-9AC7-9C5410D45906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28651" y="1664702"/>
            <a:ext cx="11182350" cy="435509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add text or choose an icon below to insert other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Text Placeholder 53">
            <a:extLst>
              <a:ext uri="{FF2B5EF4-FFF2-40B4-BE49-F238E27FC236}">
                <a16:creationId xmlns:a16="http://schemas.microsoft.com/office/drawing/2014/main" id="{DCA8F8B7-60BD-4B53-A658-C77FA4FA67B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500" y="1086829"/>
            <a:ext cx="11182499" cy="29051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250126393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318214A-2D20-42DC-9E1E-5FE8646C4D6C}"/>
              </a:ext>
            </a:extLst>
          </p:cNvPr>
          <p:cNvSpPr/>
          <p:nvPr/>
        </p:nvSpPr>
        <p:spPr bwMode="ltGray"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341392 h 6874379"/>
              <a:gd name="connsiteX3" fmla="*/ 12134257 w 12192000"/>
              <a:gd name="connsiteY3" fmla="*/ 320479 h 6874379"/>
              <a:gd name="connsiteX4" fmla="*/ 11462617 w 12192000"/>
              <a:gd name="connsiteY4" fmla="*/ 234532 h 6874379"/>
              <a:gd name="connsiteX5" fmla="*/ 10560397 w 12192000"/>
              <a:gd name="connsiteY5" fmla="*/ 220643 h 6874379"/>
              <a:gd name="connsiteX6" fmla="*/ 9632386 w 12192000"/>
              <a:gd name="connsiteY6" fmla="*/ 151243 h 6874379"/>
              <a:gd name="connsiteX7" fmla="*/ 8274354 w 12192000"/>
              <a:gd name="connsiteY7" fmla="*/ 139710 h 6874379"/>
              <a:gd name="connsiteX8" fmla="*/ 2672303 w 12192000"/>
              <a:gd name="connsiteY8" fmla="*/ 206769 h 6874379"/>
              <a:gd name="connsiteX9" fmla="*/ 1383398 w 12192000"/>
              <a:gd name="connsiteY9" fmla="*/ 276170 h 6874379"/>
              <a:gd name="connsiteX10" fmla="*/ 352275 w 12192000"/>
              <a:gd name="connsiteY10" fmla="*/ 581565 h 6874379"/>
              <a:gd name="connsiteX11" fmla="*/ 249163 w 12192000"/>
              <a:gd name="connsiteY11" fmla="*/ 1969723 h 6874379"/>
              <a:gd name="connsiteX12" fmla="*/ 197606 w 12192000"/>
              <a:gd name="connsiteY12" fmla="*/ 4051960 h 6874379"/>
              <a:gd name="connsiteX13" fmla="*/ 146050 w 12192000"/>
              <a:gd name="connsiteY13" fmla="*/ 4746040 h 6874379"/>
              <a:gd name="connsiteX14" fmla="*/ 197606 w 12192000"/>
              <a:gd name="connsiteY14" fmla="*/ 5828803 h 6874379"/>
              <a:gd name="connsiteX15" fmla="*/ 223371 w 12192000"/>
              <a:gd name="connsiteY15" fmla="*/ 6175850 h 6874379"/>
              <a:gd name="connsiteX16" fmla="*/ 452464 w 12192000"/>
              <a:gd name="connsiteY16" fmla="*/ 6511675 h 6874379"/>
              <a:gd name="connsiteX17" fmla="*/ 5891167 w 12192000"/>
              <a:gd name="connsiteY17" fmla="*/ 6680936 h 6874379"/>
              <a:gd name="connsiteX18" fmla="*/ 9142589 w 12192000"/>
              <a:gd name="connsiteY18" fmla="*/ 6731113 h 6874379"/>
              <a:gd name="connsiteX19" fmla="*/ 12192000 w 12192000"/>
              <a:gd name="connsiteY19" fmla="*/ 6743126 h 6874379"/>
              <a:gd name="connsiteX20" fmla="*/ 12192000 w 12192000"/>
              <a:gd name="connsiteY20" fmla="*/ 6874379 h 6874379"/>
              <a:gd name="connsiteX21" fmla="*/ 0 w 12192000"/>
              <a:gd name="connsiteY21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341392"/>
                </a:lnTo>
                <a:lnTo>
                  <a:pt x="12134257" y="320479"/>
                </a:lnTo>
                <a:cubicBezTo>
                  <a:pt x="11954012" y="269236"/>
                  <a:pt x="11688175" y="251884"/>
                  <a:pt x="11462617" y="234532"/>
                </a:cubicBezTo>
                <a:cubicBezTo>
                  <a:pt x="11256392" y="220643"/>
                  <a:pt x="10869734" y="248407"/>
                  <a:pt x="10560397" y="220643"/>
                </a:cubicBezTo>
                <a:cubicBezTo>
                  <a:pt x="10328381" y="192880"/>
                  <a:pt x="9890167" y="151243"/>
                  <a:pt x="9632386" y="151243"/>
                </a:cubicBezTo>
                <a:cubicBezTo>
                  <a:pt x="9139380" y="143433"/>
                  <a:pt x="8693500" y="140016"/>
                  <a:pt x="8274354" y="139710"/>
                </a:cubicBezTo>
                <a:cubicBezTo>
                  <a:pt x="6458057" y="138384"/>
                  <a:pt x="5143777" y="195484"/>
                  <a:pt x="2672303" y="206769"/>
                </a:cubicBezTo>
                <a:cubicBezTo>
                  <a:pt x="2388730" y="206769"/>
                  <a:pt x="2002073" y="206769"/>
                  <a:pt x="1383398" y="276170"/>
                </a:cubicBezTo>
                <a:cubicBezTo>
                  <a:pt x="816280" y="331696"/>
                  <a:pt x="532708" y="276170"/>
                  <a:pt x="352275" y="581565"/>
                </a:cubicBezTo>
                <a:cubicBezTo>
                  <a:pt x="197606" y="831433"/>
                  <a:pt x="274927" y="1650454"/>
                  <a:pt x="249163" y="1969723"/>
                </a:cubicBezTo>
                <a:cubicBezTo>
                  <a:pt x="197606" y="2691565"/>
                  <a:pt x="197606" y="3191302"/>
                  <a:pt x="197606" y="4051960"/>
                </a:cubicBezTo>
                <a:lnTo>
                  <a:pt x="146050" y="4746040"/>
                </a:lnTo>
                <a:cubicBezTo>
                  <a:pt x="274927" y="5134724"/>
                  <a:pt x="68702" y="5426244"/>
                  <a:pt x="197606" y="5828803"/>
                </a:cubicBezTo>
                <a:cubicBezTo>
                  <a:pt x="223371" y="5967619"/>
                  <a:pt x="180908" y="6062043"/>
                  <a:pt x="223371" y="6175850"/>
                </a:cubicBezTo>
                <a:cubicBezTo>
                  <a:pt x="265834" y="6289657"/>
                  <a:pt x="263750" y="6295253"/>
                  <a:pt x="452464" y="6511675"/>
                </a:cubicBezTo>
                <a:cubicBezTo>
                  <a:pt x="1044048" y="6836264"/>
                  <a:pt x="4442832" y="6644370"/>
                  <a:pt x="5891167" y="6680936"/>
                </a:cubicBezTo>
                <a:cubicBezTo>
                  <a:pt x="7339503" y="6717501"/>
                  <a:pt x="8163022" y="6744988"/>
                  <a:pt x="9142589" y="6731113"/>
                </a:cubicBezTo>
                <a:lnTo>
                  <a:pt x="12192000" y="6743126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C1DE026-1211-4BB1-B4B5-C2260592AD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717AA9E-D108-4CE2-89FE-7BF9BE02BB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3D5D3E2-25F9-4BB3-889E-54F2FFA42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FC1D393-2630-4AA7-9044-26C6B4663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9D2C6C6E-901A-4B8F-B000-D207C47F072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500" y="1086829"/>
            <a:ext cx="11182499" cy="29051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A18E98C8-CBF7-4423-80CA-BBA23E400588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628649" y="1664702"/>
            <a:ext cx="5486400" cy="435509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add text or choose an icon below to insert other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0">
            <a:extLst>
              <a:ext uri="{FF2B5EF4-FFF2-40B4-BE49-F238E27FC236}">
                <a16:creationId xmlns:a16="http://schemas.microsoft.com/office/drawing/2014/main" id="{77318A40-5974-4778-8EA2-5CB8991B7CB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324599" y="1664702"/>
            <a:ext cx="5486400" cy="435509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523102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2EC308-A595-4731-81D6-E996B8DA199F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204747-4051-4C7A-B674-A1E64ACD02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B6A6F-2612-48E0-B685-EE5FD0A1A4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B2BD39-0025-4E14-A207-974EC0FD8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A593348-F93D-4FEF-A9B9-1AEA4A21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23129809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7533635-B1C4-457F-B4C4-D0F7EFBF08C3}"/>
              </a:ext>
            </a:extLst>
          </p:cNvPr>
          <p:cNvSpPr/>
          <p:nvPr/>
        </p:nvSpPr>
        <p:spPr bwMode="ltGray">
          <a:xfrm>
            <a:off x="10462371" y="5974804"/>
            <a:ext cx="1585477" cy="883197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B813CEC-1B8A-4FB0-9276-0170AED9E3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994A90-D491-44FB-9802-5BF47DE84F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07A821A-79DC-41C0-A300-2B368D9926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49FD507-7645-49CA-AA88-72717BAD31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B420C7EB-E753-4F7B-AEA6-BF83E3F3712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731530"/>
            <a:ext cx="114299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5A0AFF1-9E54-421B-AC34-EAFAF90112DD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BFDC3F4-CA3C-4FC2-92DD-3CADF498944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37DBEEE-CF7F-4D1F-849D-928BA82EC93B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B2F70EF-E943-4F09-9AF2-6BD9CAD5CB3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C3E69A-2B35-4A55-B991-C0C039AFB0CE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1AF4A2B-A30E-4897-8EDC-C99DE54C293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2DCAE65-6D6D-48D1-B28A-A058E3BC709E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5AFC10-7312-4BF8-A557-DA8678F962DA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F36A6C7-D0EE-46D0-A334-73B13AC9039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99400B-701C-434B-A9DF-407DAC516AB5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1B86A-33BB-46AB-8000-A26581AE547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6F0D372-8C1C-4BBA-8C19-5C5D50CB40D3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F4B029-DDF1-4096-896A-C4F8417BFF1E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3742297-9C6A-4599-8768-0BDB13B1FCE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253335F-845B-4DB3-A9A0-46D3B34CD5D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99992C4-BDD7-4BA0-95D9-C32B47D580A5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BA1C7DC-6309-4E4F-B5A5-1E32C5ABFC1A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248CF09-AD3B-4C85-B535-3B9F24457F3F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974E943-15A7-4D05-B2E8-5041FD49AFD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5FFAEB3-1B3E-4C78-9313-BD977A48C24D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13A6C2-7D68-4911-9BB2-76B931A0840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A0FC2E-1696-4E5D-8740-0173FEC0C9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A6C3BEF-B959-4A63-9972-3910916B1FB5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5A684EE-FC6F-42C2-A395-8D903D7DA553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A0438A-6980-45CF-B8F0-FB53943DAB08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FC20C9B-4BB9-46A9-9696-DAAC441E835C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19D53DE-A4DA-4AE7-BA92-608B7F6E88D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625ED8A-D3D4-4154-B0B3-EF43EBC3C6D3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B1C02FF-90CC-4831-BAE5-A86D10791FC1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82A0DB8-0ECB-4944-9468-4B85E60D809E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A4A0440-EB6E-4064-A01C-1781BC03A87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9007CFA-4CB6-4475-8DC1-AE2D8D31601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62B4178-3CD4-4F75-9B25-C23D707C377A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58B1006-CC1F-40DD-BD7B-99C832704287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3A64DEA-4098-4ADC-9CD1-9687FE43DC93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832BAE0-D017-4A44-B1FD-B27B15799420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5C4E59D-A8AD-4910-AF39-8DEEF44A00F1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1B5D9D-89FB-4D2F-A78D-73AF9AEC196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BFAFEDA-92A7-430B-864D-95B664E0537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4C54477-D660-4214-9D6F-AF9A7F0C3099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AB18A07-F054-4F36-97CA-4DBDC6B271F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D1E386E-E3EA-4515-B634-C0D94651C93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566A92-B6AE-4D30-A8A5-6CAEA783F9A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41BC387F-0885-43F6-85BD-C73BA9398781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81000" y="1384628"/>
            <a:ext cx="11430000" cy="463517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2032664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6CF7A3-C01B-4858-95E5-B008688EC0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C0B5B2-035E-4875-9E0B-65D7693B97E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1001" y="914400"/>
            <a:ext cx="5610221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51C9F57-0475-48B8-B2C4-3C1B844EB79F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200774" y="914401"/>
            <a:ext cx="5610221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8D6859-D53D-4387-B548-092AE96646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9800914-2B16-461D-99E1-47F2640247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110C2F-EFB2-4168-86BE-C3ABA04BA6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69005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081126-3DF6-4AE2-A8AE-6034E9AA39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DE021F4-C37C-4B7E-96F0-1DCC629673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343FD06-8A80-436E-AAD0-0B4CC79FEF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54BFCC-9FE5-4526-91E6-920CEB6231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5AA6A50-CF51-470A-8339-2A98B229115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810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EC50042C-8E0C-40C9-A488-3584EFC873E7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2291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E85AC529-F215-45F0-A438-817CEBA3DFFA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077200" y="914400"/>
            <a:ext cx="3733800" cy="51054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6590773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D82B1C-9D1C-470A-8DAC-872C6F3CE1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D815023-C126-4128-BC8F-1BB4CB113E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CFFE3BA-31F8-4FB8-B78F-6C12DFB24A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CDE704-6759-4C07-BC57-03EACFFCB1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95669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Circl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71D965E-4C58-47A3-8D87-9119AC8962E8}"/>
              </a:ext>
            </a:extLst>
          </p:cNvPr>
          <p:cNvSpPr/>
          <p:nvPr/>
        </p:nvSpPr>
        <p:spPr bwMode="white">
          <a:xfrm>
            <a:off x="1" y="0"/>
            <a:ext cx="5538665" cy="6858000"/>
          </a:xfrm>
          <a:custGeom>
            <a:avLst/>
            <a:gdLst>
              <a:gd name="connsiteX0" fmla="*/ 0 w 5538665"/>
              <a:gd name="connsiteY0" fmla="*/ 0 h 6853445"/>
              <a:gd name="connsiteX1" fmla="*/ 3789661 w 5538665"/>
              <a:gd name="connsiteY1" fmla="*/ 0 h 6853445"/>
              <a:gd name="connsiteX2" fmla="*/ 3864039 w 5538665"/>
              <a:gd name="connsiteY2" fmla="*/ 48915 h 6853445"/>
              <a:gd name="connsiteX3" fmla="*/ 5522925 w 5538665"/>
              <a:gd name="connsiteY3" fmla="*/ 3895777 h 6853445"/>
              <a:gd name="connsiteX4" fmla="*/ 3442584 w 5538665"/>
              <a:gd name="connsiteY4" fmla="*/ 6852853 h 6853445"/>
              <a:gd name="connsiteX5" fmla="*/ 3441243 w 5538665"/>
              <a:gd name="connsiteY5" fmla="*/ 6853445 h 6853445"/>
              <a:gd name="connsiteX6" fmla="*/ 0 w 5538665"/>
              <a:gd name="connsiteY6" fmla="*/ 6853445 h 685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38665" h="6853445">
                <a:moveTo>
                  <a:pt x="0" y="0"/>
                </a:moveTo>
                <a:lnTo>
                  <a:pt x="3789661" y="0"/>
                </a:lnTo>
                <a:lnTo>
                  <a:pt x="3864039" y="48915"/>
                </a:lnTo>
                <a:cubicBezTo>
                  <a:pt x="5036717" y="905415"/>
                  <a:pt x="5646593" y="2400600"/>
                  <a:pt x="5522925" y="3895777"/>
                </a:cubicBezTo>
                <a:cubicBezTo>
                  <a:pt x="5403483" y="5448579"/>
                  <a:pt x="4490294" y="6359136"/>
                  <a:pt x="3442584" y="6852853"/>
                </a:cubicBezTo>
                <a:lnTo>
                  <a:pt x="3441243" y="6853445"/>
                </a:lnTo>
                <a:lnTo>
                  <a:pt x="0" y="685344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0008707-373C-4868-B058-05072F020C5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459602" y="0"/>
            <a:ext cx="8732399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4663440" tIns="0" r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389120" cy="24765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21333" y="3714750"/>
            <a:ext cx="4389120" cy="78105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42264234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182308-D8FD-4D2D-A4A4-0AB7B4261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5C24ADA-2B35-4506-BCFE-28F2ED617C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2EABF83-04BE-4745-A7CD-9BF2974561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1FB1B30-07A6-4897-BFAA-775293B4C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6" name="Text Placeholder 53">
            <a:extLst>
              <a:ext uri="{FF2B5EF4-FFF2-40B4-BE49-F238E27FC236}">
                <a16:creationId xmlns:a16="http://schemas.microsoft.com/office/drawing/2014/main" id="{AC1DD188-8160-4400-A56B-985CF10D490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731530"/>
            <a:ext cx="114299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139841612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36DCD65-4054-4059-9788-175B50658E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09CC7B-BD5E-4DEB-98F7-581E73AB0D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B1890A-9F5B-4D33-B25B-84BA80C938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859541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63F8DDC-ACF7-4A20-8541-378AD67A6BE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05999" y="5020104"/>
            <a:ext cx="2797175" cy="1837896"/>
          </a:xfrm>
          <a:custGeom>
            <a:avLst/>
            <a:gdLst>
              <a:gd name="connsiteX0" fmla="*/ 1477209 w 2797175"/>
              <a:gd name="connsiteY0" fmla="*/ 25 h 1837896"/>
              <a:gd name="connsiteX1" fmla="*/ 1754297 w 2797175"/>
              <a:gd name="connsiteY1" fmla="*/ 32364 h 1837896"/>
              <a:gd name="connsiteX2" fmla="*/ 2791755 w 2797175"/>
              <a:gd name="connsiteY2" fmla="*/ 1570484 h 1837896"/>
              <a:gd name="connsiteX3" fmla="*/ 2761264 w 2797175"/>
              <a:gd name="connsiteY3" fmla="*/ 1772753 h 1837896"/>
              <a:gd name="connsiteX4" fmla="*/ 2740822 w 2797175"/>
              <a:gd name="connsiteY4" fmla="*/ 1837896 h 1837896"/>
              <a:gd name="connsiteX5" fmla="*/ 40031 w 2797175"/>
              <a:gd name="connsiteY5" fmla="*/ 1837896 h 1837896"/>
              <a:gd name="connsiteX6" fmla="*/ 14140 w 2797175"/>
              <a:gd name="connsiteY6" fmla="*/ 1713596 h 1837896"/>
              <a:gd name="connsiteX7" fmla="*/ 35516 w 2797175"/>
              <a:gd name="connsiteY7" fmla="*/ 1142084 h 1837896"/>
              <a:gd name="connsiteX8" fmla="*/ 1477209 w 2797175"/>
              <a:gd name="connsiteY8" fmla="*/ 25 h 183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7175" h="1837896">
                <a:moveTo>
                  <a:pt x="1477209" y="25"/>
                </a:moveTo>
                <a:cubicBezTo>
                  <a:pt x="1570418" y="590"/>
                  <a:pt x="1663325" y="11074"/>
                  <a:pt x="1754297" y="32364"/>
                </a:cubicBezTo>
                <a:cubicBezTo>
                  <a:pt x="2456261" y="197531"/>
                  <a:pt x="2848534" y="884010"/>
                  <a:pt x="2791755" y="1570484"/>
                </a:cubicBezTo>
                <a:cubicBezTo>
                  <a:pt x="2786271" y="1641777"/>
                  <a:pt x="2775928" y="1709139"/>
                  <a:pt x="2761264" y="1772753"/>
                </a:cubicBezTo>
                <a:lnTo>
                  <a:pt x="2740822" y="1837896"/>
                </a:lnTo>
                <a:lnTo>
                  <a:pt x="40031" y="1837896"/>
                </a:lnTo>
                <a:lnTo>
                  <a:pt x="14140" y="1713596"/>
                </a:lnTo>
                <a:cubicBezTo>
                  <a:pt x="-15049" y="1510297"/>
                  <a:pt x="5355" y="1310638"/>
                  <a:pt x="35516" y="1142084"/>
                </a:cubicBezTo>
                <a:cubicBezTo>
                  <a:pt x="157459" y="478188"/>
                  <a:pt x="824742" y="-3925"/>
                  <a:pt x="1477209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0972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size 320 x 320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C2924F1-A0DC-49D4-96C4-A482D4DF75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9100" y="152400"/>
            <a:ext cx="7581902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A32D13B-5124-4E72-BA9F-FE8C6BFCC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FA0BBFE-DFC3-45FF-B281-F9BC65C1B4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7E582E-199C-40D6-A654-4D49AF0C7D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7104F46-245D-486A-B90A-2D0951EDC20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229100" y="1383792"/>
            <a:ext cx="75819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EF7030FC-3432-442B-80CB-FA420E440C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29100" y="731530"/>
            <a:ext cx="75818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D6B7F4B-2B1B-4CC9-B4BE-A27597837E2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05996" y="1"/>
            <a:ext cx="2797176" cy="1905875"/>
          </a:xfrm>
          <a:custGeom>
            <a:avLst/>
            <a:gdLst>
              <a:gd name="connsiteX0" fmla="*/ 126450 w 2797176"/>
              <a:gd name="connsiteY0" fmla="*/ 0 h 1905875"/>
              <a:gd name="connsiteX1" fmla="*/ 2684933 w 2797176"/>
              <a:gd name="connsiteY1" fmla="*/ 0 h 1905875"/>
              <a:gd name="connsiteX2" fmla="*/ 2717681 w 2797176"/>
              <a:gd name="connsiteY2" fmla="*/ 86895 h 1905875"/>
              <a:gd name="connsiteX3" fmla="*/ 2791756 w 2797176"/>
              <a:gd name="connsiteY3" fmla="*/ 714556 h 1905875"/>
              <a:gd name="connsiteX4" fmla="*/ 1000720 w 2797176"/>
              <a:gd name="connsiteY4" fmla="*/ 1870727 h 1905875"/>
              <a:gd name="connsiteX5" fmla="*/ 35517 w 2797176"/>
              <a:gd name="connsiteY5" fmla="*/ 286156 h 1905875"/>
              <a:gd name="connsiteX6" fmla="*/ 119533 w 2797176"/>
              <a:gd name="connsiteY6" fmla="*/ 13646 h 190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176" h="1905875">
                <a:moveTo>
                  <a:pt x="126450" y="0"/>
                </a:moveTo>
                <a:lnTo>
                  <a:pt x="2684933" y="0"/>
                </a:lnTo>
                <a:lnTo>
                  <a:pt x="2717681" y="86895"/>
                </a:lnTo>
                <a:cubicBezTo>
                  <a:pt x="2783390" y="285509"/>
                  <a:pt x="2809500" y="500033"/>
                  <a:pt x="2791756" y="714556"/>
                </a:cubicBezTo>
                <a:cubicBezTo>
                  <a:pt x="2704013" y="1855245"/>
                  <a:pt x="1372347" y="1989443"/>
                  <a:pt x="1000720" y="1870727"/>
                </a:cubicBezTo>
                <a:cubicBezTo>
                  <a:pt x="-57390" y="1530069"/>
                  <a:pt x="-52226" y="776494"/>
                  <a:pt x="35517" y="286156"/>
                </a:cubicBezTo>
                <a:cubicBezTo>
                  <a:pt x="52937" y="191314"/>
                  <a:pt x="81487" y="100181"/>
                  <a:pt x="119533" y="13646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36576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size 320 x 320 pixels)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F9C56AD-BDF6-4DD3-BCC6-F6A6E7ADA30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05996" y="2082136"/>
            <a:ext cx="2797176" cy="2761803"/>
          </a:xfrm>
          <a:custGeom>
            <a:avLst/>
            <a:gdLst>
              <a:gd name="connsiteX0" fmla="*/ 1477210 w 2797176"/>
              <a:gd name="connsiteY0" fmla="*/ 25 h 2761803"/>
              <a:gd name="connsiteX1" fmla="*/ 1754298 w 2797176"/>
              <a:gd name="connsiteY1" fmla="*/ 32364 h 2761803"/>
              <a:gd name="connsiteX2" fmla="*/ 2791756 w 2797176"/>
              <a:gd name="connsiteY2" fmla="*/ 1570484 h 2761803"/>
              <a:gd name="connsiteX3" fmla="*/ 1000720 w 2797176"/>
              <a:gd name="connsiteY3" fmla="*/ 2726655 h 2761803"/>
              <a:gd name="connsiteX4" fmla="*/ 35517 w 2797176"/>
              <a:gd name="connsiteY4" fmla="*/ 1142084 h 2761803"/>
              <a:gd name="connsiteX5" fmla="*/ 1477210 w 2797176"/>
              <a:gd name="connsiteY5" fmla="*/ 25 h 2761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7176" h="2761803">
                <a:moveTo>
                  <a:pt x="1477210" y="25"/>
                </a:moveTo>
                <a:cubicBezTo>
                  <a:pt x="1570419" y="589"/>
                  <a:pt x="1663326" y="11073"/>
                  <a:pt x="1754298" y="32364"/>
                </a:cubicBezTo>
                <a:cubicBezTo>
                  <a:pt x="2456262" y="197531"/>
                  <a:pt x="2848535" y="884010"/>
                  <a:pt x="2791756" y="1570484"/>
                </a:cubicBezTo>
                <a:cubicBezTo>
                  <a:pt x="2704013" y="2711173"/>
                  <a:pt x="1372347" y="2845371"/>
                  <a:pt x="1000720" y="2726655"/>
                </a:cubicBezTo>
                <a:cubicBezTo>
                  <a:pt x="-57390" y="2385997"/>
                  <a:pt x="-52226" y="1632422"/>
                  <a:pt x="35517" y="1142084"/>
                </a:cubicBezTo>
                <a:cubicBezTo>
                  <a:pt x="157460" y="478187"/>
                  <a:pt x="824743" y="-3925"/>
                  <a:pt x="1477210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73152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size 320 x 320 pixels)</a:t>
            </a:r>
          </a:p>
        </p:txBody>
      </p:sp>
    </p:spTree>
    <p:extLst>
      <p:ext uri="{BB962C8B-B14F-4D97-AF65-F5344CB8AC3E}">
        <p14:creationId xmlns:p14="http://schemas.microsoft.com/office/powerpoint/2010/main" val="206154050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hree Pictures and Conten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65D5FF3-AFC2-2142-B7AD-DD39A06E2F07}"/>
              </a:ext>
            </a:extLst>
          </p:cNvPr>
          <p:cNvSpPr/>
          <p:nvPr userDrawn="1"/>
        </p:nvSpPr>
        <p:spPr>
          <a:xfrm>
            <a:off x="10200456" y="5733256"/>
            <a:ext cx="1991544" cy="112474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63F8DDC-ACF7-4A20-8541-378AD67A6BE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05999" y="5020104"/>
            <a:ext cx="2797175" cy="1837896"/>
          </a:xfrm>
          <a:custGeom>
            <a:avLst/>
            <a:gdLst>
              <a:gd name="connsiteX0" fmla="*/ 1477209 w 2797175"/>
              <a:gd name="connsiteY0" fmla="*/ 25 h 1837896"/>
              <a:gd name="connsiteX1" fmla="*/ 1754297 w 2797175"/>
              <a:gd name="connsiteY1" fmla="*/ 32364 h 1837896"/>
              <a:gd name="connsiteX2" fmla="*/ 2791755 w 2797175"/>
              <a:gd name="connsiteY2" fmla="*/ 1570484 h 1837896"/>
              <a:gd name="connsiteX3" fmla="*/ 2761264 w 2797175"/>
              <a:gd name="connsiteY3" fmla="*/ 1772753 h 1837896"/>
              <a:gd name="connsiteX4" fmla="*/ 2740822 w 2797175"/>
              <a:gd name="connsiteY4" fmla="*/ 1837896 h 1837896"/>
              <a:gd name="connsiteX5" fmla="*/ 40031 w 2797175"/>
              <a:gd name="connsiteY5" fmla="*/ 1837896 h 1837896"/>
              <a:gd name="connsiteX6" fmla="*/ 14140 w 2797175"/>
              <a:gd name="connsiteY6" fmla="*/ 1713596 h 1837896"/>
              <a:gd name="connsiteX7" fmla="*/ 35516 w 2797175"/>
              <a:gd name="connsiteY7" fmla="*/ 1142084 h 1837896"/>
              <a:gd name="connsiteX8" fmla="*/ 1477209 w 2797175"/>
              <a:gd name="connsiteY8" fmla="*/ 25 h 183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7175" h="1837896">
                <a:moveTo>
                  <a:pt x="1477209" y="25"/>
                </a:moveTo>
                <a:cubicBezTo>
                  <a:pt x="1570418" y="590"/>
                  <a:pt x="1663325" y="11074"/>
                  <a:pt x="1754297" y="32364"/>
                </a:cubicBezTo>
                <a:cubicBezTo>
                  <a:pt x="2456261" y="197531"/>
                  <a:pt x="2848534" y="884010"/>
                  <a:pt x="2791755" y="1570484"/>
                </a:cubicBezTo>
                <a:cubicBezTo>
                  <a:pt x="2786271" y="1641777"/>
                  <a:pt x="2775928" y="1709139"/>
                  <a:pt x="2761264" y="1772753"/>
                </a:cubicBezTo>
                <a:lnTo>
                  <a:pt x="2740822" y="1837896"/>
                </a:lnTo>
                <a:lnTo>
                  <a:pt x="40031" y="1837896"/>
                </a:lnTo>
                <a:lnTo>
                  <a:pt x="14140" y="1713596"/>
                </a:lnTo>
                <a:cubicBezTo>
                  <a:pt x="-15049" y="1510297"/>
                  <a:pt x="5355" y="1310638"/>
                  <a:pt x="35516" y="1142084"/>
                </a:cubicBezTo>
                <a:cubicBezTo>
                  <a:pt x="157459" y="478188"/>
                  <a:pt x="824742" y="-3925"/>
                  <a:pt x="1477209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0972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size 320 x 320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C2924F1-A0DC-49D4-96C4-A482D4DF75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9100" y="152400"/>
            <a:ext cx="7581902" cy="485335"/>
          </a:xfrm>
        </p:spPr>
        <p:txBody>
          <a:bodyPr/>
          <a:lstStyle>
            <a:lvl1pPr>
              <a:defRPr>
                <a:solidFill>
                  <a:srgbClr val="BEADA0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A32D13B-5124-4E72-BA9F-FE8C6BFCC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FA0BBFE-DFC3-45FF-B281-F9BC65C1B4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7E582E-199C-40D6-A654-4D49AF0C7D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7104F46-245D-486A-B90A-2D0951EDC20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229100" y="1383792"/>
            <a:ext cx="7581900" cy="463600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add text or choose an icon below to insert other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EF7030FC-3432-442B-80CB-FA420E440C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29100" y="731530"/>
            <a:ext cx="75818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BEADA0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D6B7F4B-2B1B-4CC9-B4BE-A27597837E2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05996" y="1"/>
            <a:ext cx="2797176" cy="1905875"/>
          </a:xfrm>
          <a:custGeom>
            <a:avLst/>
            <a:gdLst>
              <a:gd name="connsiteX0" fmla="*/ 126450 w 2797176"/>
              <a:gd name="connsiteY0" fmla="*/ 0 h 1905875"/>
              <a:gd name="connsiteX1" fmla="*/ 2684933 w 2797176"/>
              <a:gd name="connsiteY1" fmla="*/ 0 h 1905875"/>
              <a:gd name="connsiteX2" fmla="*/ 2717681 w 2797176"/>
              <a:gd name="connsiteY2" fmla="*/ 86895 h 1905875"/>
              <a:gd name="connsiteX3" fmla="*/ 2791756 w 2797176"/>
              <a:gd name="connsiteY3" fmla="*/ 714556 h 1905875"/>
              <a:gd name="connsiteX4" fmla="*/ 1000720 w 2797176"/>
              <a:gd name="connsiteY4" fmla="*/ 1870727 h 1905875"/>
              <a:gd name="connsiteX5" fmla="*/ 35517 w 2797176"/>
              <a:gd name="connsiteY5" fmla="*/ 286156 h 1905875"/>
              <a:gd name="connsiteX6" fmla="*/ 119533 w 2797176"/>
              <a:gd name="connsiteY6" fmla="*/ 13646 h 190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176" h="1905875">
                <a:moveTo>
                  <a:pt x="126450" y="0"/>
                </a:moveTo>
                <a:lnTo>
                  <a:pt x="2684933" y="0"/>
                </a:lnTo>
                <a:lnTo>
                  <a:pt x="2717681" y="86895"/>
                </a:lnTo>
                <a:cubicBezTo>
                  <a:pt x="2783390" y="285509"/>
                  <a:pt x="2809500" y="500033"/>
                  <a:pt x="2791756" y="714556"/>
                </a:cubicBezTo>
                <a:cubicBezTo>
                  <a:pt x="2704013" y="1855245"/>
                  <a:pt x="1372347" y="1989443"/>
                  <a:pt x="1000720" y="1870727"/>
                </a:cubicBezTo>
                <a:cubicBezTo>
                  <a:pt x="-57390" y="1530069"/>
                  <a:pt x="-52226" y="776494"/>
                  <a:pt x="35517" y="286156"/>
                </a:cubicBezTo>
                <a:cubicBezTo>
                  <a:pt x="52937" y="191314"/>
                  <a:pt x="81487" y="100181"/>
                  <a:pt x="119533" y="13646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36576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size 320 x 320 pixels)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F9C56AD-BDF6-4DD3-BCC6-F6A6E7ADA30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05996" y="2082136"/>
            <a:ext cx="2797176" cy="2761803"/>
          </a:xfrm>
          <a:custGeom>
            <a:avLst/>
            <a:gdLst>
              <a:gd name="connsiteX0" fmla="*/ 1477210 w 2797176"/>
              <a:gd name="connsiteY0" fmla="*/ 25 h 2761803"/>
              <a:gd name="connsiteX1" fmla="*/ 1754298 w 2797176"/>
              <a:gd name="connsiteY1" fmla="*/ 32364 h 2761803"/>
              <a:gd name="connsiteX2" fmla="*/ 2791756 w 2797176"/>
              <a:gd name="connsiteY2" fmla="*/ 1570484 h 2761803"/>
              <a:gd name="connsiteX3" fmla="*/ 1000720 w 2797176"/>
              <a:gd name="connsiteY3" fmla="*/ 2726655 h 2761803"/>
              <a:gd name="connsiteX4" fmla="*/ 35517 w 2797176"/>
              <a:gd name="connsiteY4" fmla="*/ 1142084 h 2761803"/>
              <a:gd name="connsiteX5" fmla="*/ 1477210 w 2797176"/>
              <a:gd name="connsiteY5" fmla="*/ 25 h 2761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7176" h="2761803">
                <a:moveTo>
                  <a:pt x="1477210" y="25"/>
                </a:moveTo>
                <a:cubicBezTo>
                  <a:pt x="1570419" y="589"/>
                  <a:pt x="1663326" y="11073"/>
                  <a:pt x="1754298" y="32364"/>
                </a:cubicBezTo>
                <a:cubicBezTo>
                  <a:pt x="2456262" y="197531"/>
                  <a:pt x="2848535" y="884010"/>
                  <a:pt x="2791756" y="1570484"/>
                </a:cubicBezTo>
                <a:cubicBezTo>
                  <a:pt x="2704013" y="2711173"/>
                  <a:pt x="1372347" y="2845371"/>
                  <a:pt x="1000720" y="2726655"/>
                </a:cubicBezTo>
                <a:cubicBezTo>
                  <a:pt x="-57390" y="2385997"/>
                  <a:pt x="-52226" y="1632422"/>
                  <a:pt x="35517" y="1142084"/>
                </a:cubicBezTo>
                <a:cubicBezTo>
                  <a:pt x="157460" y="478187"/>
                  <a:pt x="824743" y="-3925"/>
                  <a:pt x="1477210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73152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size 320 x 320 pixels)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7E55C8E-952D-1141-8214-4B3EB19F219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596937" y="6165272"/>
            <a:ext cx="1247070" cy="480219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2" name="Freeform: Shape 6">
              <a:extLst>
                <a:ext uri="{FF2B5EF4-FFF2-40B4-BE49-F238E27FC236}">
                  <a16:creationId xmlns:a16="http://schemas.microsoft.com/office/drawing/2014/main" id="{5E9FABB4-F8FC-BB40-9245-997F4EE84F5E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8">
              <a:extLst>
                <a:ext uri="{FF2B5EF4-FFF2-40B4-BE49-F238E27FC236}">
                  <a16:creationId xmlns:a16="http://schemas.microsoft.com/office/drawing/2014/main" id="{460170A1-421D-3743-AD39-BA4AF30DEE8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0">
              <a:extLst>
                <a:ext uri="{FF2B5EF4-FFF2-40B4-BE49-F238E27FC236}">
                  <a16:creationId xmlns:a16="http://schemas.microsoft.com/office/drawing/2014/main" id="{1E9286B0-BA46-EE45-8CE2-8B5305FF9CE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5" name="Freeform: Shape 11">
              <a:extLst>
                <a:ext uri="{FF2B5EF4-FFF2-40B4-BE49-F238E27FC236}">
                  <a16:creationId xmlns:a16="http://schemas.microsoft.com/office/drawing/2014/main" id="{2AB64C54-DA83-C549-B779-51C9E33367F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2">
              <a:extLst>
                <a:ext uri="{FF2B5EF4-FFF2-40B4-BE49-F238E27FC236}">
                  <a16:creationId xmlns:a16="http://schemas.microsoft.com/office/drawing/2014/main" id="{479BB630-EBD6-9D40-B8CA-8FC91F66146B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3">
              <a:extLst>
                <a:ext uri="{FF2B5EF4-FFF2-40B4-BE49-F238E27FC236}">
                  <a16:creationId xmlns:a16="http://schemas.microsoft.com/office/drawing/2014/main" id="{6929A436-D6DF-BD4F-8A8F-548EFA9518F7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14">
              <a:extLst>
                <a:ext uri="{FF2B5EF4-FFF2-40B4-BE49-F238E27FC236}">
                  <a16:creationId xmlns:a16="http://schemas.microsoft.com/office/drawing/2014/main" id="{B2BB4339-F807-0E41-94BA-4B9BA49BCEB8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15">
              <a:extLst>
                <a:ext uri="{FF2B5EF4-FFF2-40B4-BE49-F238E27FC236}">
                  <a16:creationId xmlns:a16="http://schemas.microsoft.com/office/drawing/2014/main" id="{A0CB2144-AB9D-EB40-8FD8-8AD83A4C5ADE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16">
              <a:extLst>
                <a:ext uri="{FF2B5EF4-FFF2-40B4-BE49-F238E27FC236}">
                  <a16:creationId xmlns:a16="http://schemas.microsoft.com/office/drawing/2014/main" id="{777E5578-A3CC-FD4C-A32A-1E1E8BBE2F12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17">
              <a:extLst>
                <a:ext uri="{FF2B5EF4-FFF2-40B4-BE49-F238E27FC236}">
                  <a16:creationId xmlns:a16="http://schemas.microsoft.com/office/drawing/2014/main" id="{995389C7-AAC9-5F44-9A75-8639F56B7BE4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18">
              <a:extLst>
                <a:ext uri="{FF2B5EF4-FFF2-40B4-BE49-F238E27FC236}">
                  <a16:creationId xmlns:a16="http://schemas.microsoft.com/office/drawing/2014/main" id="{ADD7B586-84EE-364D-AEA4-4AA77AFD89A2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19">
              <a:extLst>
                <a:ext uri="{FF2B5EF4-FFF2-40B4-BE49-F238E27FC236}">
                  <a16:creationId xmlns:a16="http://schemas.microsoft.com/office/drawing/2014/main" id="{CC7B40AE-4921-1B4A-B962-D75790E6CFF9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0">
              <a:extLst>
                <a:ext uri="{FF2B5EF4-FFF2-40B4-BE49-F238E27FC236}">
                  <a16:creationId xmlns:a16="http://schemas.microsoft.com/office/drawing/2014/main" id="{AC2FC46D-CC4B-9341-A1DB-A952D7942B16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1">
              <a:extLst>
                <a:ext uri="{FF2B5EF4-FFF2-40B4-BE49-F238E27FC236}">
                  <a16:creationId xmlns:a16="http://schemas.microsoft.com/office/drawing/2014/main" id="{A5D692EC-82CB-A847-B803-1DDF49AF8D9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2">
              <a:extLst>
                <a:ext uri="{FF2B5EF4-FFF2-40B4-BE49-F238E27FC236}">
                  <a16:creationId xmlns:a16="http://schemas.microsoft.com/office/drawing/2014/main" id="{557D4172-116A-F04A-A3A2-9D9586DAECEF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3">
              <a:extLst>
                <a:ext uri="{FF2B5EF4-FFF2-40B4-BE49-F238E27FC236}">
                  <a16:creationId xmlns:a16="http://schemas.microsoft.com/office/drawing/2014/main" id="{870B06F3-21A0-FB44-91FE-DC472ABC4A49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24">
              <a:extLst>
                <a:ext uri="{FF2B5EF4-FFF2-40B4-BE49-F238E27FC236}">
                  <a16:creationId xmlns:a16="http://schemas.microsoft.com/office/drawing/2014/main" id="{BE9333A3-7356-A74C-9251-50A51D48717B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25">
              <a:extLst>
                <a:ext uri="{FF2B5EF4-FFF2-40B4-BE49-F238E27FC236}">
                  <a16:creationId xmlns:a16="http://schemas.microsoft.com/office/drawing/2014/main" id="{BB47631A-B3AC-B14C-9940-D154A96EFAD4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26">
              <a:extLst>
                <a:ext uri="{FF2B5EF4-FFF2-40B4-BE49-F238E27FC236}">
                  <a16:creationId xmlns:a16="http://schemas.microsoft.com/office/drawing/2014/main" id="{AEA960D7-519B-8146-BF37-927470C4FE7B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27">
              <a:extLst>
                <a:ext uri="{FF2B5EF4-FFF2-40B4-BE49-F238E27FC236}">
                  <a16:creationId xmlns:a16="http://schemas.microsoft.com/office/drawing/2014/main" id="{0880BC2C-4AAD-6845-89FC-D518C9D75AFF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28">
              <a:extLst>
                <a:ext uri="{FF2B5EF4-FFF2-40B4-BE49-F238E27FC236}">
                  <a16:creationId xmlns:a16="http://schemas.microsoft.com/office/drawing/2014/main" id="{48CD643C-B928-0349-A505-B78C5F5F7995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29">
              <a:extLst>
                <a:ext uri="{FF2B5EF4-FFF2-40B4-BE49-F238E27FC236}">
                  <a16:creationId xmlns:a16="http://schemas.microsoft.com/office/drawing/2014/main" id="{6C94BA93-CC3D-C24F-8892-8F759DD84EB1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0">
              <a:extLst>
                <a:ext uri="{FF2B5EF4-FFF2-40B4-BE49-F238E27FC236}">
                  <a16:creationId xmlns:a16="http://schemas.microsoft.com/office/drawing/2014/main" id="{B7E1FD91-FA2F-964E-81BA-F870271C7DC9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1">
              <a:extLst>
                <a:ext uri="{FF2B5EF4-FFF2-40B4-BE49-F238E27FC236}">
                  <a16:creationId xmlns:a16="http://schemas.microsoft.com/office/drawing/2014/main" id="{7D9572B6-0FB0-E545-96C1-4EE6BCE9C6CD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2">
              <a:extLst>
                <a:ext uri="{FF2B5EF4-FFF2-40B4-BE49-F238E27FC236}">
                  <a16:creationId xmlns:a16="http://schemas.microsoft.com/office/drawing/2014/main" id="{C6A96477-1AE2-4E4B-895E-401716890C69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3">
              <a:extLst>
                <a:ext uri="{FF2B5EF4-FFF2-40B4-BE49-F238E27FC236}">
                  <a16:creationId xmlns:a16="http://schemas.microsoft.com/office/drawing/2014/main" id="{256AC726-119E-F14B-BDAD-E348E561FD4A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34">
              <a:extLst>
                <a:ext uri="{FF2B5EF4-FFF2-40B4-BE49-F238E27FC236}">
                  <a16:creationId xmlns:a16="http://schemas.microsoft.com/office/drawing/2014/main" id="{4D8E507F-D862-EC45-A12E-86FC31A7BDF4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35">
              <a:extLst>
                <a:ext uri="{FF2B5EF4-FFF2-40B4-BE49-F238E27FC236}">
                  <a16:creationId xmlns:a16="http://schemas.microsoft.com/office/drawing/2014/main" id="{2E4DA4C1-90F0-4642-B0FE-809CA0FA79CA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36">
              <a:extLst>
                <a:ext uri="{FF2B5EF4-FFF2-40B4-BE49-F238E27FC236}">
                  <a16:creationId xmlns:a16="http://schemas.microsoft.com/office/drawing/2014/main" id="{354776DF-8CDA-C148-B5D9-ECDBC3AF839E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37">
              <a:extLst>
                <a:ext uri="{FF2B5EF4-FFF2-40B4-BE49-F238E27FC236}">
                  <a16:creationId xmlns:a16="http://schemas.microsoft.com/office/drawing/2014/main" id="{6526685F-B346-204A-8C1B-8AD93EDFFE7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38">
              <a:extLst>
                <a:ext uri="{FF2B5EF4-FFF2-40B4-BE49-F238E27FC236}">
                  <a16:creationId xmlns:a16="http://schemas.microsoft.com/office/drawing/2014/main" id="{890EBB51-BB2D-2348-83D8-73A897D99F97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39">
              <a:extLst>
                <a:ext uri="{FF2B5EF4-FFF2-40B4-BE49-F238E27FC236}">
                  <a16:creationId xmlns:a16="http://schemas.microsoft.com/office/drawing/2014/main" id="{286FC497-3621-6748-8B92-7A24A30FE7A8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0">
              <a:extLst>
                <a:ext uri="{FF2B5EF4-FFF2-40B4-BE49-F238E27FC236}">
                  <a16:creationId xmlns:a16="http://schemas.microsoft.com/office/drawing/2014/main" id="{84554419-D66C-A449-B507-52914F10F44D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1">
              <a:extLst>
                <a:ext uri="{FF2B5EF4-FFF2-40B4-BE49-F238E27FC236}">
                  <a16:creationId xmlns:a16="http://schemas.microsoft.com/office/drawing/2014/main" id="{0B687134-5935-D44E-9CB7-2E1B258B2420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2">
              <a:extLst>
                <a:ext uri="{FF2B5EF4-FFF2-40B4-BE49-F238E27FC236}">
                  <a16:creationId xmlns:a16="http://schemas.microsoft.com/office/drawing/2014/main" id="{8F15D010-FDF1-A141-AABC-D49326ADC31D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0" name="Freeform: Shape 43">
              <a:extLst>
                <a:ext uri="{FF2B5EF4-FFF2-40B4-BE49-F238E27FC236}">
                  <a16:creationId xmlns:a16="http://schemas.microsoft.com/office/drawing/2014/main" id="{D3B5D956-30AD-944D-8204-A3492D1F35DA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1" name="Freeform: Shape 44">
              <a:extLst>
                <a:ext uri="{FF2B5EF4-FFF2-40B4-BE49-F238E27FC236}">
                  <a16:creationId xmlns:a16="http://schemas.microsoft.com/office/drawing/2014/main" id="{1D966A03-B4FF-0041-A55D-5459B8845B5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2" name="Freeform: Shape 45">
              <a:extLst>
                <a:ext uri="{FF2B5EF4-FFF2-40B4-BE49-F238E27FC236}">
                  <a16:creationId xmlns:a16="http://schemas.microsoft.com/office/drawing/2014/main" id="{E1FCDFF9-30D9-F745-86AA-6ABA75CC576A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3" name="Freeform: Shape 46">
              <a:extLst>
                <a:ext uri="{FF2B5EF4-FFF2-40B4-BE49-F238E27FC236}">
                  <a16:creationId xmlns:a16="http://schemas.microsoft.com/office/drawing/2014/main" id="{BEFA1658-5C94-5D49-9D30-419594791430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4" name="Freeform: Shape 47">
              <a:extLst>
                <a:ext uri="{FF2B5EF4-FFF2-40B4-BE49-F238E27FC236}">
                  <a16:creationId xmlns:a16="http://schemas.microsoft.com/office/drawing/2014/main" id="{882ECAE9-F40D-F840-94C2-A85C73D53C7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5" name="Freeform: Shape 48">
              <a:extLst>
                <a:ext uri="{FF2B5EF4-FFF2-40B4-BE49-F238E27FC236}">
                  <a16:creationId xmlns:a16="http://schemas.microsoft.com/office/drawing/2014/main" id="{3C89A5AD-0460-3240-B08D-28A70B3EEEC9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6" name="Freeform: Shape 49">
              <a:extLst>
                <a:ext uri="{FF2B5EF4-FFF2-40B4-BE49-F238E27FC236}">
                  <a16:creationId xmlns:a16="http://schemas.microsoft.com/office/drawing/2014/main" id="{0D59CA29-C69D-CF4C-B1F0-ADFF71F6B704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817422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hree Pictures and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63F8DDC-ACF7-4A20-8541-378AD67A6BE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05999" y="5020104"/>
            <a:ext cx="2797175" cy="1837896"/>
          </a:xfrm>
          <a:custGeom>
            <a:avLst/>
            <a:gdLst>
              <a:gd name="connsiteX0" fmla="*/ 1477209 w 2797175"/>
              <a:gd name="connsiteY0" fmla="*/ 25 h 1837896"/>
              <a:gd name="connsiteX1" fmla="*/ 1754297 w 2797175"/>
              <a:gd name="connsiteY1" fmla="*/ 32364 h 1837896"/>
              <a:gd name="connsiteX2" fmla="*/ 2791755 w 2797175"/>
              <a:gd name="connsiteY2" fmla="*/ 1570484 h 1837896"/>
              <a:gd name="connsiteX3" fmla="*/ 2761264 w 2797175"/>
              <a:gd name="connsiteY3" fmla="*/ 1772753 h 1837896"/>
              <a:gd name="connsiteX4" fmla="*/ 2740822 w 2797175"/>
              <a:gd name="connsiteY4" fmla="*/ 1837896 h 1837896"/>
              <a:gd name="connsiteX5" fmla="*/ 40031 w 2797175"/>
              <a:gd name="connsiteY5" fmla="*/ 1837896 h 1837896"/>
              <a:gd name="connsiteX6" fmla="*/ 14140 w 2797175"/>
              <a:gd name="connsiteY6" fmla="*/ 1713596 h 1837896"/>
              <a:gd name="connsiteX7" fmla="*/ 35516 w 2797175"/>
              <a:gd name="connsiteY7" fmla="*/ 1142084 h 1837896"/>
              <a:gd name="connsiteX8" fmla="*/ 1477209 w 2797175"/>
              <a:gd name="connsiteY8" fmla="*/ 25 h 183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7175" h="1837896">
                <a:moveTo>
                  <a:pt x="1477209" y="25"/>
                </a:moveTo>
                <a:cubicBezTo>
                  <a:pt x="1570418" y="590"/>
                  <a:pt x="1663325" y="11074"/>
                  <a:pt x="1754297" y="32364"/>
                </a:cubicBezTo>
                <a:cubicBezTo>
                  <a:pt x="2456261" y="197531"/>
                  <a:pt x="2848534" y="884010"/>
                  <a:pt x="2791755" y="1570484"/>
                </a:cubicBezTo>
                <a:cubicBezTo>
                  <a:pt x="2786271" y="1641777"/>
                  <a:pt x="2775928" y="1709139"/>
                  <a:pt x="2761264" y="1772753"/>
                </a:cubicBezTo>
                <a:lnTo>
                  <a:pt x="2740822" y="1837896"/>
                </a:lnTo>
                <a:lnTo>
                  <a:pt x="40031" y="1837896"/>
                </a:lnTo>
                <a:lnTo>
                  <a:pt x="14140" y="1713596"/>
                </a:lnTo>
                <a:cubicBezTo>
                  <a:pt x="-15049" y="1510297"/>
                  <a:pt x="5355" y="1310638"/>
                  <a:pt x="35516" y="1142084"/>
                </a:cubicBezTo>
                <a:cubicBezTo>
                  <a:pt x="157459" y="478188"/>
                  <a:pt x="824742" y="-3925"/>
                  <a:pt x="1477209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0972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size 320 x 320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C2924F1-A0DC-49D4-96C4-A482D4DF75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9100" y="558016"/>
            <a:ext cx="7581902" cy="48533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A32D13B-5124-4E72-BA9F-FE8C6BFCC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FA0BBFE-DFC3-45FF-B281-F9BC65C1B4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7E582E-199C-40D6-A654-4D49AF0C7D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7104F46-245D-486A-B90A-2D0951EDC20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229100" y="1905876"/>
            <a:ext cx="7581900" cy="411392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add text or choose an icon below to insert other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EF7030FC-3432-442B-80CB-FA420E440C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29100" y="1137146"/>
            <a:ext cx="7581898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957AA9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D6B7F4B-2B1B-4CC9-B4BE-A27597837E2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05996" y="1"/>
            <a:ext cx="2797176" cy="1905875"/>
          </a:xfrm>
          <a:custGeom>
            <a:avLst/>
            <a:gdLst>
              <a:gd name="connsiteX0" fmla="*/ 126450 w 2797176"/>
              <a:gd name="connsiteY0" fmla="*/ 0 h 1905875"/>
              <a:gd name="connsiteX1" fmla="*/ 2684933 w 2797176"/>
              <a:gd name="connsiteY1" fmla="*/ 0 h 1905875"/>
              <a:gd name="connsiteX2" fmla="*/ 2717681 w 2797176"/>
              <a:gd name="connsiteY2" fmla="*/ 86895 h 1905875"/>
              <a:gd name="connsiteX3" fmla="*/ 2791756 w 2797176"/>
              <a:gd name="connsiteY3" fmla="*/ 714556 h 1905875"/>
              <a:gd name="connsiteX4" fmla="*/ 1000720 w 2797176"/>
              <a:gd name="connsiteY4" fmla="*/ 1870727 h 1905875"/>
              <a:gd name="connsiteX5" fmla="*/ 35517 w 2797176"/>
              <a:gd name="connsiteY5" fmla="*/ 286156 h 1905875"/>
              <a:gd name="connsiteX6" fmla="*/ 119533 w 2797176"/>
              <a:gd name="connsiteY6" fmla="*/ 13646 h 190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176" h="1905875">
                <a:moveTo>
                  <a:pt x="126450" y="0"/>
                </a:moveTo>
                <a:lnTo>
                  <a:pt x="2684933" y="0"/>
                </a:lnTo>
                <a:lnTo>
                  <a:pt x="2717681" y="86895"/>
                </a:lnTo>
                <a:cubicBezTo>
                  <a:pt x="2783390" y="285509"/>
                  <a:pt x="2809500" y="500033"/>
                  <a:pt x="2791756" y="714556"/>
                </a:cubicBezTo>
                <a:cubicBezTo>
                  <a:pt x="2704013" y="1855245"/>
                  <a:pt x="1372347" y="1989443"/>
                  <a:pt x="1000720" y="1870727"/>
                </a:cubicBezTo>
                <a:cubicBezTo>
                  <a:pt x="-57390" y="1530069"/>
                  <a:pt x="-52226" y="776494"/>
                  <a:pt x="35517" y="286156"/>
                </a:cubicBezTo>
                <a:cubicBezTo>
                  <a:pt x="52937" y="191314"/>
                  <a:pt x="81487" y="100181"/>
                  <a:pt x="119533" y="13646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36576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size 320 x 320 pixels)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F9C56AD-BDF6-4DD3-BCC6-F6A6E7ADA30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05996" y="2082136"/>
            <a:ext cx="2797176" cy="2761803"/>
          </a:xfrm>
          <a:custGeom>
            <a:avLst/>
            <a:gdLst>
              <a:gd name="connsiteX0" fmla="*/ 1477210 w 2797176"/>
              <a:gd name="connsiteY0" fmla="*/ 25 h 2761803"/>
              <a:gd name="connsiteX1" fmla="*/ 1754298 w 2797176"/>
              <a:gd name="connsiteY1" fmla="*/ 32364 h 2761803"/>
              <a:gd name="connsiteX2" fmla="*/ 2791756 w 2797176"/>
              <a:gd name="connsiteY2" fmla="*/ 1570484 h 2761803"/>
              <a:gd name="connsiteX3" fmla="*/ 1000720 w 2797176"/>
              <a:gd name="connsiteY3" fmla="*/ 2726655 h 2761803"/>
              <a:gd name="connsiteX4" fmla="*/ 35517 w 2797176"/>
              <a:gd name="connsiteY4" fmla="*/ 1142084 h 2761803"/>
              <a:gd name="connsiteX5" fmla="*/ 1477210 w 2797176"/>
              <a:gd name="connsiteY5" fmla="*/ 25 h 2761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7176" h="2761803">
                <a:moveTo>
                  <a:pt x="1477210" y="25"/>
                </a:moveTo>
                <a:cubicBezTo>
                  <a:pt x="1570419" y="589"/>
                  <a:pt x="1663326" y="11073"/>
                  <a:pt x="1754298" y="32364"/>
                </a:cubicBezTo>
                <a:cubicBezTo>
                  <a:pt x="2456262" y="197531"/>
                  <a:pt x="2848535" y="884010"/>
                  <a:pt x="2791756" y="1570484"/>
                </a:cubicBezTo>
                <a:cubicBezTo>
                  <a:pt x="2704013" y="2711173"/>
                  <a:pt x="1372347" y="2845371"/>
                  <a:pt x="1000720" y="2726655"/>
                </a:cubicBezTo>
                <a:cubicBezTo>
                  <a:pt x="-57390" y="2385997"/>
                  <a:pt x="-52226" y="1632422"/>
                  <a:pt x="35517" y="1142084"/>
                </a:cubicBezTo>
                <a:cubicBezTo>
                  <a:pt x="157460" y="478187"/>
                  <a:pt x="824743" y="-3925"/>
                  <a:pt x="1477210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73152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size 320 x 320 pixels)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7E55C8E-952D-1141-8214-4B3EB19F219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596937" y="6165272"/>
            <a:ext cx="1247070" cy="480219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2" name="Freeform: Shape 6">
              <a:extLst>
                <a:ext uri="{FF2B5EF4-FFF2-40B4-BE49-F238E27FC236}">
                  <a16:creationId xmlns:a16="http://schemas.microsoft.com/office/drawing/2014/main" id="{5E9FABB4-F8FC-BB40-9245-997F4EE84F5E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8">
              <a:extLst>
                <a:ext uri="{FF2B5EF4-FFF2-40B4-BE49-F238E27FC236}">
                  <a16:creationId xmlns:a16="http://schemas.microsoft.com/office/drawing/2014/main" id="{460170A1-421D-3743-AD39-BA4AF30DEE8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0">
              <a:extLst>
                <a:ext uri="{FF2B5EF4-FFF2-40B4-BE49-F238E27FC236}">
                  <a16:creationId xmlns:a16="http://schemas.microsoft.com/office/drawing/2014/main" id="{1E9286B0-BA46-EE45-8CE2-8B5305FF9CE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5" name="Freeform: Shape 11">
              <a:extLst>
                <a:ext uri="{FF2B5EF4-FFF2-40B4-BE49-F238E27FC236}">
                  <a16:creationId xmlns:a16="http://schemas.microsoft.com/office/drawing/2014/main" id="{2AB64C54-DA83-C549-B779-51C9E33367F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2">
              <a:extLst>
                <a:ext uri="{FF2B5EF4-FFF2-40B4-BE49-F238E27FC236}">
                  <a16:creationId xmlns:a16="http://schemas.microsoft.com/office/drawing/2014/main" id="{479BB630-EBD6-9D40-B8CA-8FC91F66146B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3">
              <a:extLst>
                <a:ext uri="{FF2B5EF4-FFF2-40B4-BE49-F238E27FC236}">
                  <a16:creationId xmlns:a16="http://schemas.microsoft.com/office/drawing/2014/main" id="{6929A436-D6DF-BD4F-8A8F-548EFA9518F7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14">
              <a:extLst>
                <a:ext uri="{FF2B5EF4-FFF2-40B4-BE49-F238E27FC236}">
                  <a16:creationId xmlns:a16="http://schemas.microsoft.com/office/drawing/2014/main" id="{B2BB4339-F807-0E41-94BA-4B9BA49BCEB8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15">
              <a:extLst>
                <a:ext uri="{FF2B5EF4-FFF2-40B4-BE49-F238E27FC236}">
                  <a16:creationId xmlns:a16="http://schemas.microsoft.com/office/drawing/2014/main" id="{A0CB2144-AB9D-EB40-8FD8-8AD83A4C5ADE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16">
              <a:extLst>
                <a:ext uri="{FF2B5EF4-FFF2-40B4-BE49-F238E27FC236}">
                  <a16:creationId xmlns:a16="http://schemas.microsoft.com/office/drawing/2014/main" id="{777E5578-A3CC-FD4C-A32A-1E1E8BBE2F12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17">
              <a:extLst>
                <a:ext uri="{FF2B5EF4-FFF2-40B4-BE49-F238E27FC236}">
                  <a16:creationId xmlns:a16="http://schemas.microsoft.com/office/drawing/2014/main" id="{995389C7-AAC9-5F44-9A75-8639F56B7BE4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18">
              <a:extLst>
                <a:ext uri="{FF2B5EF4-FFF2-40B4-BE49-F238E27FC236}">
                  <a16:creationId xmlns:a16="http://schemas.microsoft.com/office/drawing/2014/main" id="{ADD7B586-84EE-364D-AEA4-4AA77AFD89A2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19">
              <a:extLst>
                <a:ext uri="{FF2B5EF4-FFF2-40B4-BE49-F238E27FC236}">
                  <a16:creationId xmlns:a16="http://schemas.microsoft.com/office/drawing/2014/main" id="{CC7B40AE-4921-1B4A-B962-D75790E6CFF9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0">
              <a:extLst>
                <a:ext uri="{FF2B5EF4-FFF2-40B4-BE49-F238E27FC236}">
                  <a16:creationId xmlns:a16="http://schemas.microsoft.com/office/drawing/2014/main" id="{AC2FC46D-CC4B-9341-A1DB-A952D7942B16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1">
              <a:extLst>
                <a:ext uri="{FF2B5EF4-FFF2-40B4-BE49-F238E27FC236}">
                  <a16:creationId xmlns:a16="http://schemas.microsoft.com/office/drawing/2014/main" id="{A5D692EC-82CB-A847-B803-1DDF49AF8D9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2">
              <a:extLst>
                <a:ext uri="{FF2B5EF4-FFF2-40B4-BE49-F238E27FC236}">
                  <a16:creationId xmlns:a16="http://schemas.microsoft.com/office/drawing/2014/main" id="{557D4172-116A-F04A-A3A2-9D9586DAECEF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3">
              <a:extLst>
                <a:ext uri="{FF2B5EF4-FFF2-40B4-BE49-F238E27FC236}">
                  <a16:creationId xmlns:a16="http://schemas.microsoft.com/office/drawing/2014/main" id="{870B06F3-21A0-FB44-91FE-DC472ABC4A49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24">
              <a:extLst>
                <a:ext uri="{FF2B5EF4-FFF2-40B4-BE49-F238E27FC236}">
                  <a16:creationId xmlns:a16="http://schemas.microsoft.com/office/drawing/2014/main" id="{BE9333A3-7356-A74C-9251-50A51D48717B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25">
              <a:extLst>
                <a:ext uri="{FF2B5EF4-FFF2-40B4-BE49-F238E27FC236}">
                  <a16:creationId xmlns:a16="http://schemas.microsoft.com/office/drawing/2014/main" id="{BB47631A-B3AC-B14C-9940-D154A96EFAD4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26">
              <a:extLst>
                <a:ext uri="{FF2B5EF4-FFF2-40B4-BE49-F238E27FC236}">
                  <a16:creationId xmlns:a16="http://schemas.microsoft.com/office/drawing/2014/main" id="{AEA960D7-519B-8146-BF37-927470C4FE7B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27">
              <a:extLst>
                <a:ext uri="{FF2B5EF4-FFF2-40B4-BE49-F238E27FC236}">
                  <a16:creationId xmlns:a16="http://schemas.microsoft.com/office/drawing/2014/main" id="{0880BC2C-4AAD-6845-89FC-D518C9D75AFF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28">
              <a:extLst>
                <a:ext uri="{FF2B5EF4-FFF2-40B4-BE49-F238E27FC236}">
                  <a16:creationId xmlns:a16="http://schemas.microsoft.com/office/drawing/2014/main" id="{48CD643C-B928-0349-A505-B78C5F5F7995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29">
              <a:extLst>
                <a:ext uri="{FF2B5EF4-FFF2-40B4-BE49-F238E27FC236}">
                  <a16:creationId xmlns:a16="http://schemas.microsoft.com/office/drawing/2014/main" id="{6C94BA93-CC3D-C24F-8892-8F759DD84EB1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0">
              <a:extLst>
                <a:ext uri="{FF2B5EF4-FFF2-40B4-BE49-F238E27FC236}">
                  <a16:creationId xmlns:a16="http://schemas.microsoft.com/office/drawing/2014/main" id="{B7E1FD91-FA2F-964E-81BA-F870271C7DC9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1">
              <a:extLst>
                <a:ext uri="{FF2B5EF4-FFF2-40B4-BE49-F238E27FC236}">
                  <a16:creationId xmlns:a16="http://schemas.microsoft.com/office/drawing/2014/main" id="{7D9572B6-0FB0-E545-96C1-4EE6BCE9C6CD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2">
              <a:extLst>
                <a:ext uri="{FF2B5EF4-FFF2-40B4-BE49-F238E27FC236}">
                  <a16:creationId xmlns:a16="http://schemas.microsoft.com/office/drawing/2014/main" id="{C6A96477-1AE2-4E4B-895E-401716890C69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3">
              <a:extLst>
                <a:ext uri="{FF2B5EF4-FFF2-40B4-BE49-F238E27FC236}">
                  <a16:creationId xmlns:a16="http://schemas.microsoft.com/office/drawing/2014/main" id="{256AC726-119E-F14B-BDAD-E348E561FD4A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34">
              <a:extLst>
                <a:ext uri="{FF2B5EF4-FFF2-40B4-BE49-F238E27FC236}">
                  <a16:creationId xmlns:a16="http://schemas.microsoft.com/office/drawing/2014/main" id="{4D8E507F-D862-EC45-A12E-86FC31A7BDF4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35">
              <a:extLst>
                <a:ext uri="{FF2B5EF4-FFF2-40B4-BE49-F238E27FC236}">
                  <a16:creationId xmlns:a16="http://schemas.microsoft.com/office/drawing/2014/main" id="{2E4DA4C1-90F0-4642-B0FE-809CA0FA79CA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36">
              <a:extLst>
                <a:ext uri="{FF2B5EF4-FFF2-40B4-BE49-F238E27FC236}">
                  <a16:creationId xmlns:a16="http://schemas.microsoft.com/office/drawing/2014/main" id="{354776DF-8CDA-C148-B5D9-ECDBC3AF839E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37">
              <a:extLst>
                <a:ext uri="{FF2B5EF4-FFF2-40B4-BE49-F238E27FC236}">
                  <a16:creationId xmlns:a16="http://schemas.microsoft.com/office/drawing/2014/main" id="{6526685F-B346-204A-8C1B-8AD93EDFFE7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38">
              <a:extLst>
                <a:ext uri="{FF2B5EF4-FFF2-40B4-BE49-F238E27FC236}">
                  <a16:creationId xmlns:a16="http://schemas.microsoft.com/office/drawing/2014/main" id="{890EBB51-BB2D-2348-83D8-73A897D99F97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39">
              <a:extLst>
                <a:ext uri="{FF2B5EF4-FFF2-40B4-BE49-F238E27FC236}">
                  <a16:creationId xmlns:a16="http://schemas.microsoft.com/office/drawing/2014/main" id="{286FC497-3621-6748-8B92-7A24A30FE7A8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0">
              <a:extLst>
                <a:ext uri="{FF2B5EF4-FFF2-40B4-BE49-F238E27FC236}">
                  <a16:creationId xmlns:a16="http://schemas.microsoft.com/office/drawing/2014/main" id="{84554419-D66C-A449-B507-52914F10F44D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1">
              <a:extLst>
                <a:ext uri="{FF2B5EF4-FFF2-40B4-BE49-F238E27FC236}">
                  <a16:creationId xmlns:a16="http://schemas.microsoft.com/office/drawing/2014/main" id="{0B687134-5935-D44E-9CB7-2E1B258B2420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2">
              <a:extLst>
                <a:ext uri="{FF2B5EF4-FFF2-40B4-BE49-F238E27FC236}">
                  <a16:creationId xmlns:a16="http://schemas.microsoft.com/office/drawing/2014/main" id="{8F15D010-FDF1-A141-AABC-D49326ADC31D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0" name="Freeform: Shape 43">
              <a:extLst>
                <a:ext uri="{FF2B5EF4-FFF2-40B4-BE49-F238E27FC236}">
                  <a16:creationId xmlns:a16="http://schemas.microsoft.com/office/drawing/2014/main" id="{D3B5D956-30AD-944D-8204-A3492D1F35DA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1" name="Freeform: Shape 44">
              <a:extLst>
                <a:ext uri="{FF2B5EF4-FFF2-40B4-BE49-F238E27FC236}">
                  <a16:creationId xmlns:a16="http://schemas.microsoft.com/office/drawing/2014/main" id="{1D966A03-B4FF-0041-A55D-5459B8845B5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2" name="Freeform: Shape 45">
              <a:extLst>
                <a:ext uri="{FF2B5EF4-FFF2-40B4-BE49-F238E27FC236}">
                  <a16:creationId xmlns:a16="http://schemas.microsoft.com/office/drawing/2014/main" id="{E1FCDFF9-30D9-F745-86AA-6ABA75CC576A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3" name="Freeform: Shape 46">
              <a:extLst>
                <a:ext uri="{FF2B5EF4-FFF2-40B4-BE49-F238E27FC236}">
                  <a16:creationId xmlns:a16="http://schemas.microsoft.com/office/drawing/2014/main" id="{BEFA1658-5C94-5D49-9D30-419594791430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4" name="Freeform: Shape 47">
              <a:extLst>
                <a:ext uri="{FF2B5EF4-FFF2-40B4-BE49-F238E27FC236}">
                  <a16:creationId xmlns:a16="http://schemas.microsoft.com/office/drawing/2014/main" id="{882ECAE9-F40D-F840-94C2-A85C73D53C7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5" name="Freeform: Shape 48">
              <a:extLst>
                <a:ext uri="{FF2B5EF4-FFF2-40B4-BE49-F238E27FC236}">
                  <a16:creationId xmlns:a16="http://schemas.microsoft.com/office/drawing/2014/main" id="{3C89A5AD-0460-3240-B08D-28A70B3EEEC9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6" name="Freeform: Shape 49">
              <a:extLst>
                <a:ext uri="{FF2B5EF4-FFF2-40B4-BE49-F238E27FC236}">
                  <a16:creationId xmlns:a16="http://schemas.microsoft.com/office/drawing/2014/main" id="{0D59CA29-C69D-CF4C-B1F0-ADFF71F6B704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000129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rcle 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A2733906-1C03-4012-B214-1CE93389DA7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half slide image is 640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8AEA02C-1880-4C71-86A6-34ED8A6721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152400"/>
            <a:ext cx="5715002" cy="9017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20C5055-7E08-43F9-85F7-AF9A137CF041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096000" y="1383792"/>
            <a:ext cx="57150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7898836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quare 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73CA62-557B-4233-A280-B632FDE7EB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3477033-05D8-4136-947B-33FDFE0937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4ABE26E-7618-4F78-8596-2A31C0BCE0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44B0F7D-C1BE-4FF4-8D9C-4EB1E8760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9CAA4CE7-2E79-487E-9FB0-5C7F0E926C2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81000" y="1383792"/>
            <a:ext cx="6400800" cy="463600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734CE9CF-0E3B-470F-87D6-C69D18AB3E0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1" y="731530"/>
            <a:ext cx="6400799" cy="365739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11A1073-7FE1-4F7F-8031-C3C041EB8AF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986761" y="862564"/>
            <a:ext cx="4851030" cy="5081476"/>
          </a:xfrm>
          <a:custGeom>
            <a:avLst/>
            <a:gdLst>
              <a:gd name="connsiteX0" fmla="*/ 4603651 w 4851030"/>
              <a:gd name="connsiteY0" fmla="*/ 0 h 5081476"/>
              <a:gd name="connsiteX1" fmla="*/ 4827723 w 4851030"/>
              <a:gd name="connsiteY1" fmla="*/ 669963 h 5081476"/>
              <a:gd name="connsiteX2" fmla="*/ 4837903 w 4851030"/>
              <a:gd name="connsiteY2" fmla="*/ 2094980 h 5081476"/>
              <a:gd name="connsiteX3" fmla="*/ 4848093 w 4851030"/>
              <a:gd name="connsiteY3" fmla="*/ 3169064 h 5081476"/>
              <a:gd name="connsiteX4" fmla="*/ 4848093 w 4851030"/>
              <a:gd name="connsiteY4" fmla="*/ 3913475 h 5081476"/>
              <a:gd name="connsiteX5" fmla="*/ 4817532 w 4851030"/>
              <a:gd name="connsiteY5" fmla="*/ 4838667 h 5081476"/>
              <a:gd name="connsiteX6" fmla="*/ 4471241 w 4851030"/>
              <a:gd name="connsiteY6" fmla="*/ 5008818 h 5081476"/>
              <a:gd name="connsiteX7" fmla="*/ 4114767 w 4851030"/>
              <a:gd name="connsiteY7" fmla="*/ 5019457 h 5081476"/>
              <a:gd name="connsiteX8" fmla="*/ 3748105 w 4851030"/>
              <a:gd name="connsiteY8" fmla="*/ 5072624 h 5081476"/>
              <a:gd name="connsiteX9" fmla="*/ 998137 w 4851030"/>
              <a:gd name="connsiteY9" fmla="*/ 5030086 h 5081476"/>
              <a:gd name="connsiteX10" fmla="*/ 488884 w 4851030"/>
              <a:gd name="connsiteY10" fmla="*/ 4976920 h 5081476"/>
              <a:gd name="connsiteX11" fmla="*/ 81481 w 4851030"/>
              <a:gd name="connsiteY11" fmla="*/ 4742962 h 5081476"/>
              <a:gd name="connsiteX12" fmla="*/ 40741 w 4851030"/>
              <a:gd name="connsiteY12" fmla="*/ 3679517 h 5081476"/>
              <a:gd name="connsiteX13" fmla="*/ 20371 w 4851030"/>
              <a:gd name="connsiteY13" fmla="*/ 2084351 h 5081476"/>
              <a:gd name="connsiteX14" fmla="*/ 0 w 4851030"/>
              <a:gd name="connsiteY14" fmla="*/ 1552629 h 5081476"/>
              <a:gd name="connsiteX15" fmla="*/ 20371 w 4851030"/>
              <a:gd name="connsiteY15" fmla="*/ 723142 h 5081476"/>
              <a:gd name="connsiteX16" fmla="*/ 30551 w 4851030"/>
              <a:gd name="connsiteY16" fmla="*/ 457275 h 5081476"/>
              <a:gd name="connsiteX17" fmla="*/ 71291 w 4851030"/>
              <a:gd name="connsiteY17" fmla="*/ 74435 h 5081476"/>
              <a:gd name="connsiteX18" fmla="*/ 2261085 w 4851030"/>
              <a:gd name="connsiteY18" fmla="*/ 42537 h 5081476"/>
              <a:gd name="connsiteX19" fmla="*/ 3554584 w 4851030"/>
              <a:gd name="connsiteY19" fmla="*/ 31898 h 5081476"/>
              <a:gd name="connsiteX20" fmla="*/ 4603651 w 4851030"/>
              <a:gd name="connsiteY20" fmla="*/ 0 h 508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851030" h="5081476">
                <a:moveTo>
                  <a:pt x="4603651" y="0"/>
                </a:moveTo>
                <a:cubicBezTo>
                  <a:pt x="4868463" y="0"/>
                  <a:pt x="4827723" y="340302"/>
                  <a:pt x="4827723" y="669963"/>
                </a:cubicBezTo>
                <a:cubicBezTo>
                  <a:pt x="4817532" y="1148520"/>
                  <a:pt x="4858273" y="1616435"/>
                  <a:pt x="4837903" y="2094980"/>
                </a:cubicBezTo>
                <a:cubicBezTo>
                  <a:pt x="4827723" y="2445922"/>
                  <a:pt x="4858273" y="2818122"/>
                  <a:pt x="4848093" y="3169064"/>
                </a:cubicBezTo>
                <a:cubicBezTo>
                  <a:pt x="4837903" y="3413650"/>
                  <a:pt x="4858273" y="3668878"/>
                  <a:pt x="4848093" y="3913475"/>
                </a:cubicBezTo>
                <a:cubicBezTo>
                  <a:pt x="4837903" y="4158061"/>
                  <a:pt x="4858273" y="4519633"/>
                  <a:pt x="4817532" y="4838667"/>
                </a:cubicBezTo>
                <a:cubicBezTo>
                  <a:pt x="4797162" y="4966279"/>
                  <a:pt x="4613831" y="4987548"/>
                  <a:pt x="4471241" y="5008818"/>
                </a:cubicBezTo>
                <a:cubicBezTo>
                  <a:pt x="4389759" y="5019457"/>
                  <a:pt x="4236989" y="4998188"/>
                  <a:pt x="4114767" y="5019457"/>
                </a:cubicBezTo>
                <a:cubicBezTo>
                  <a:pt x="4023097" y="5040726"/>
                  <a:pt x="3849956" y="5072624"/>
                  <a:pt x="3748105" y="5072624"/>
                </a:cubicBezTo>
                <a:cubicBezTo>
                  <a:pt x="2709228" y="5104533"/>
                  <a:pt x="2199975" y="5040726"/>
                  <a:pt x="998137" y="5030086"/>
                </a:cubicBezTo>
                <a:cubicBezTo>
                  <a:pt x="886096" y="5030086"/>
                  <a:pt x="733325" y="5030086"/>
                  <a:pt x="488884" y="4976920"/>
                </a:cubicBezTo>
                <a:cubicBezTo>
                  <a:pt x="264812" y="4934382"/>
                  <a:pt x="152771" y="4976920"/>
                  <a:pt x="81481" y="4742962"/>
                </a:cubicBezTo>
                <a:cubicBezTo>
                  <a:pt x="20371" y="4551542"/>
                  <a:pt x="50920" y="3924104"/>
                  <a:pt x="40741" y="3679517"/>
                </a:cubicBezTo>
                <a:cubicBezTo>
                  <a:pt x="20371" y="3126526"/>
                  <a:pt x="20371" y="2743686"/>
                  <a:pt x="20371" y="2084351"/>
                </a:cubicBezTo>
                <a:lnTo>
                  <a:pt x="0" y="1552629"/>
                </a:lnTo>
                <a:cubicBezTo>
                  <a:pt x="50920" y="1254863"/>
                  <a:pt x="-30560" y="1031534"/>
                  <a:pt x="20371" y="723142"/>
                </a:cubicBezTo>
                <a:cubicBezTo>
                  <a:pt x="30551" y="616798"/>
                  <a:pt x="30551" y="627426"/>
                  <a:pt x="30551" y="457275"/>
                </a:cubicBezTo>
                <a:cubicBezTo>
                  <a:pt x="30551" y="393469"/>
                  <a:pt x="-31630" y="221930"/>
                  <a:pt x="71291" y="74435"/>
                </a:cubicBezTo>
                <a:cubicBezTo>
                  <a:pt x="358675" y="-52826"/>
                  <a:pt x="1476830" y="42537"/>
                  <a:pt x="2261085" y="42537"/>
                </a:cubicBezTo>
                <a:cubicBezTo>
                  <a:pt x="2658297" y="42537"/>
                  <a:pt x="3167551" y="21269"/>
                  <a:pt x="3554584" y="31898"/>
                </a:cubicBezTo>
                <a:cubicBezTo>
                  <a:pt x="3676805" y="42537"/>
                  <a:pt x="4481430" y="0"/>
                  <a:pt x="4603651" y="0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5544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half slide image is 640 x 720 pixels)</a:t>
            </a:r>
          </a:p>
        </p:txBody>
      </p:sp>
    </p:spTree>
    <p:extLst>
      <p:ext uri="{BB962C8B-B14F-4D97-AF65-F5344CB8AC3E}">
        <p14:creationId xmlns:p14="http://schemas.microsoft.com/office/powerpoint/2010/main" val="364765567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Circl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51952" y="5963196"/>
            <a:ext cx="1606316" cy="894804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A5EAFFDE-7D79-4F83-9864-FE3F4E8DFC8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2 h 6858000"/>
              <a:gd name="connsiteX3" fmla="*/ 7663103 w 12192000"/>
              <a:gd name="connsiteY3" fmla="*/ 2 h 6858000"/>
              <a:gd name="connsiteX4" fmla="*/ 7480204 w 12192000"/>
              <a:gd name="connsiteY4" fmla="*/ 153025 h 6858000"/>
              <a:gd name="connsiteX5" fmla="*/ 6428049 w 12192000"/>
              <a:gd name="connsiteY5" fmla="*/ 1989352 h 6858000"/>
              <a:gd name="connsiteX6" fmla="*/ 8885900 w 12192000"/>
              <a:gd name="connsiteY6" fmla="*/ 5978297 h 6858000"/>
              <a:gd name="connsiteX7" fmla="*/ 12154972 w 12192000"/>
              <a:gd name="connsiteY7" fmla="*/ 5329397 h 6858000"/>
              <a:gd name="connsiteX8" fmla="*/ 12192000 w 12192000"/>
              <a:gd name="connsiteY8" fmla="*/ 5302368 h 6858000"/>
              <a:gd name="connsiteX9" fmla="*/ 12192000 w 12192000"/>
              <a:gd name="connsiteY9" fmla="*/ 6858000 h 6858000"/>
              <a:gd name="connsiteX10" fmla="*/ 12047573 w 12192000"/>
              <a:gd name="connsiteY10" fmla="*/ 6858000 h 6858000"/>
              <a:gd name="connsiteX11" fmla="*/ 12047848 w 12192000"/>
              <a:gd name="connsiteY11" fmla="*/ 6720949 h 6858000"/>
              <a:gd name="connsiteX12" fmla="*/ 11458478 w 12192000"/>
              <a:gd name="connsiteY12" fmla="*/ 5993181 h 6858000"/>
              <a:gd name="connsiteX13" fmla="*/ 11301145 w 12192000"/>
              <a:gd name="connsiteY13" fmla="*/ 5974818 h 6858000"/>
              <a:gd name="connsiteX14" fmla="*/ 10482538 w 12192000"/>
              <a:gd name="connsiteY14" fmla="*/ 6623291 h 6858000"/>
              <a:gd name="connsiteX15" fmla="*/ 10462665 w 12192000"/>
              <a:gd name="connsiteY15" fmla="*/ 6854132 h 6858000"/>
              <a:gd name="connsiteX16" fmla="*/ 10463066 w 12192000"/>
              <a:gd name="connsiteY16" fmla="*/ 6858000 h 6858000"/>
              <a:gd name="connsiteX17" fmla="*/ 0 w 12192000"/>
              <a:gd name="connsiteY1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2"/>
                </a:lnTo>
                <a:lnTo>
                  <a:pt x="7663103" y="2"/>
                </a:lnTo>
                <a:lnTo>
                  <a:pt x="7480204" y="153025"/>
                </a:lnTo>
                <a:cubicBezTo>
                  <a:pt x="6949276" y="640885"/>
                  <a:pt x="6561130" y="1273092"/>
                  <a:pt x="6428049" y="1989352"/>
                </a:cubicBezTo>
                <a:cubicBezTo>
                  <a:pt x="6204615" y="3223711"/>
                  <a:pt x="6191465" y="5120738"/>
                  <a:pt x="8885900" y="5978297"/>
                </a:cubicBezTo>
                <a:cubicBezTo>
                  <a:pt x="9477360" y="6165081"/>
                  <a:pt x="11023781" y="6103162"/>
                  <a:pt x="12154972" y="5329397"/>
                </a:cubicBezTo>
                <a:lnTo>
                  <a:pt x="12192000" y="5302368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84556" y="909045"/>
            <a:ext cx="4626444" cy="84182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7185025" y="1981200"/>
            <a:ext cx="4625975" cy="29083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3853490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Squar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42039" y="5952152"/>
            <a:ext cx="1626142" cy="905848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1992DD06-529E-413D-A391-D73017C8142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568889 w 12192000"/>
              <a:gd name="connsiteY0" fmla="*/ 372706 h 6858000"/>
              <a:gd name="connsiteX1" fmla="*/ 10371380 w 12192000"/>
              <a:gd name="connsiteY1" fmla="*/ 401205 h 6858000"/>
              <a:gd name="connsiteX2" fmla="*/ 8894854 w 12192000"/>
              <a:gd name="connsiteY2" fmla="*/ 410711 h 6858000"/>
              <a:gd name="connsiteX3" fmla="*/ 6395207 w 12192000"/>
              <a:gd name="connsiteY3" fmla="*/ 439209 h 6858000"/>
              <a:gd name="connsiteX4" fmla="*/ 6348702 w 12192000"/>
              <a:gd name="connsiteY4" fmla="*/ 781250 h 6858000"/>
              <a:gd name="connsiteX5" fmla="*/ 6337082 w 12192000"/>
              <a:gd name="connsiteY5" fmla="*/ 1018784 h 6858000"/>
              <a:gd name="connsiteX6" fmla="*/ 6313829 w 12192000"/>
              <a:gd name="connsiteY6" fmla="*/ 1759872 h 6858000"/>
              <a:gd name="connsiteX7" fmla="*/ 6337082 w 12192000"/>
              <a:gd name="connsiteY7" fmla="*/ 2234929 h 6858000"/>
              <a:gd name="connsiteX8" fmla="*/ 6360334 w 12192000"/>
              <a:gd name="connsiteY8" fmla="*/ 3660100 h 6858000"/>
              <a:gd name="connsiteX9" fmla="*/ 6406839 w 12192000"/>
              <a:gd name="connsiteY9" fmla="*/ 4610214 h 6858000"/>
              <a:gd name="connsiteX10" fmla="*/ 6871889 w 12192000"/>
              <a:gd name="connsiteY10" fmla="*/ 4819239 h 6858000"/>
              <a:gd name="connsiteX11" fmla="*/ 7453200 w 12192000"/>
              <a:gd name="connsiteY11" fmla="*/ 4866740 h 6858000"/>
              <a:gd name="connsiteX12" fmla="*/ 10592284 w 12192000"/>
              <a:gd name="connsiteY12" fmla="*/ 4904744 h 6858000"/>
              <a:gd name="connsiteX13" fmla="*/ 11010830 w 12192000"/>
              <a:gd name="connsiteY13" fmla="*/ 4857244 h 6858000"/>
              <a:gd name="connsiteX14" fmla="*/ 11417742 w 12192000"/>
              <a:gd name="connsiteY14" fmla="*/ 4847738 h 6858000"/>
              <a:gd name="connsiteX15" fmla="*/ 11813034 w 12192000"/>
              <a:gd name="connsiteY15" fmla="*/ 4695719 h 6858000"/>
              <a:gd name="connsiteX16" fmla="*/ 11847918 w 12192000"/>
              <a:gd name="connsiteY16" fmla="*/ 3869125 h 6858000"/>
              <a:gd name="connsiteX17" fmla="*/ 11847918 w 12192000"/>
              <a:gd name="connsiteY17" fmla="*/ 3204046 h 6858000"/>
              <a:gd name="connsiteX18" fmla="*/ 11836286 w 12192000"/>
              <a:gd name="connsiteY18" fmla="*/ 2244426 h 6858000"/>
              <a:gd name="connsiteX19" fmla="*/ 11824666 w 12192000"/>
              <a:gd name="connsiteY19" fmla="*/ 971273 h 6858000"/>
              <a:gd name="connsiteX20" fmla="*/ 11568889 w 12192000"/>
              <a:gd name="connsiteY20" fmla="*/ 372706 h 6858000"/>
              <a:gd name="connsiteX21" fmla="*/ 0 w 12192000"/>
              <a:gd name="connsiteY21" fmla="*/ 0 h 6858000"/>
              <a:gd name="connsiteX22" fmla="*/ 12192000 w 12192000"/>
              <a:gd name="connsiteY22" fmla="*/ 0 h 6858000"/>
              <a:gd name="connsiteX23" fmla="*/ 12192000 w 12192000"/>
              <a:gd name="connsiteY23" fmla="*/ 6858000 h 6858000"/>
              <a:gd name="connsiteX24" fmla="*/ 12047573 w 12192000"/>
              <a:gd name="connsiteY24" fmla="*/ 6858000 h 6858000"/>
              <a:gd name="connsiteX25" fmla="*/ 12047848 w 12192000"/>
              <a:gd name="connsiteY25" fmla="*/ 6720949 h 6858000"/>
              <a:gd name="connsiteX26" fmla="*/ 11458478 w 12192000"/>
              <a:gd name="connsiteY26" fmla="*/ 5993181 h 6858000"/>
              <a:gd name="connsiteX27" fmla="*/ 11301145 w 12192000"/>
              <a:gd name="connsiteY27" fmla="*/ 5974818 h 6858000"/>
              <a:gd name="connsiteX28" fmla="*/ 10482538 w 12192000"/>
              <a:gd name="connsiteY28" fmla="*/ 6623291 h 6858000"/>
              <a:gd name="connsiteX29" fmla="*/ 10462665 w 12192000"/>
              <a:gd name="connsiteY29" fmla="*/ 6854132 h 6858000"/>
              <a:gd name="connsiteX30" fmla="*/ 10463066 w 12192000"/>
              <a:gd name="connsiteY30" fmla="*/ 6858000 h 6858000"/>
              <a:gd name="connsiteX31" fmla="*/ 0 w 12192000"/>
              <a:gd name="connsiteY3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192000" h="6858000">
                <a:moveTo>
                  <a:pt x="11568889" y="372706"/>
                </a:moveTo>
                <a:cubicBezTo>
                  <a:pt x="11429374" y="372706"/>
                  <a:pt x="10510895" y="410711"/>
                  <a:pt x="10371380" y="401205"/>
                </a:cubicBezTo>
                <a:cubicBezTo>
                  <a:pt x="9929583" y="391708"/>
                  <a:pt x="9348271" y="410711"/>
                  <a:pt x="8894854" y="410711"/>
                </a:cubicBezTo>
                <a:cubicBezTo>
                  <a:pt x="7999628" y="410711"/>
                  <a:pt x="7150918" y="353704"/>
                  <a:pt x="6395207" y="439209"/>
                </a:cubicBezTo>
                <a:cubicBezTo>
                  <a:pt x="6371954" y="458211"/>
                  <a:pt x="6348702" y="724243"/>
                  <a:pt x="6348702" y="781250"/>
                </a:cubicBezTo>
                <a:cubicBezTo>
                  <a:pt x="6348702" y="933268"/>
                  <a:pt x="6348702" y="923772"/>
                  <a:pt x="6337082" y="1018784"/>
                </a:cubicBezTo>
                <a:cubicBezTo>
                  <a:pt x="6278944" y="1294312"/>
                  <a:pt x="6371954" y="1493841"/>
                  <a:pt x="6313829" y="1759872"/>
                </a:cubicBezTo>
                <a:lnTo>
                  <a:pt x="6337082" y="2234929"/>
                </a:lnTo>
                <a:cubicBezTo>
                  <a:pt x="6337082" y="2824000"/>
                  <a:pt x="6337082" y="3166041"/>
                  <a:pt x="6360334" y="3660100"/>
                </a:cubicBezTo>
                <a:cubicBezTo>
                  <a:pt x="6371954" y="3878621"/>
                  <a:pt x="6337082" y="4439194"/>
                  <a:pt x="6406839" y="4610214"/>
                </a:cubicBezTo>
                <a:cubicBezTo>
                  <a:pt x="6488217" y="4819239"/>
                  <a:pt x="6616111" y="4781235"/>
                  <a:pt x="6871889" y="4819239"/>
                </a:cubicBezTo>
                <a:cubicBezTo>
                  <a:pt x="7150918" y="4866740"/>
                  <a:pt x="7325306" y="4866740"/>
                  <a:pt x="7453200" y="4866740"/>
                </a:cubicBezTo>
                <a:cubicBezTo>
                  <a:pt x="8825096" y="4876246"/>
                  <a:pt x="9406408" y="4933253"/>
                  <a:pt x="10592284" y="4904744"/>
                </a:cubicBezTo>
                <a:cubicBezTo>
                  <a:pt x="10708547" y="4904744"/>
                  <a:pt x="10906187" y="4876246"/>
                  <a:pt x="11010830" y="4857244"/>
                </a:cubicBezTo>
                <a:cubicBezTo>
                  <a:pt x="11150344" y="4838242"/>
                  <a:pt x="11324732" y="4857244"/>
                  <a:pt x="11417742" y="4847738"/>
                </a:cubicBezTo>
                <a:cubicBezTo>
                  <a:pt x="11580509" y="4828735"/>
                  <a:pt x="11789781" y="4809733"/>
                  <a:pt x="11813034" y="4695719"/>
                </a:cubicBezTo>
                <a:cubicBezTo>
                  <a:pt x="11859538" y="4410685"/>
                  <a:pt x="11836286" y="4087646"/>
                  <a:pt x="11847918" y="3869125"/>
                </a:cubicBezTo>
                <a:cubicBezTo>
                  <a:pt x="11859538" y="3650594"/>
                  <a:pt x="11836286" y="3422567"/>
                  <a:pt x="11847918" y="3204046"/>
                </a:cubicBezTo>
                <a:cubicBezTo>
                  <a:pt x="11859538" y="2890503"/>
                  <a:pt x="11824666" y="2557968"/>
                  <a:pt x="11836286" y="2244426"/>
                </a:cubicBezTo>
                <a:cubicBezTo>
                  <a:pt x="11859538" y="1816879"/>
                  <a:pt x="11813034" y="1398829"/>
                  <a:pt x="11824666" y="971273"/>
                </a:cubicBezTo>
                <a:cubicBezTo>
                  <a:pt x="11824666" y="676743"/>
                  <a:pt x="11871171" y="372706"/>
                  <a:pt x="11568889" y="372706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38914" y="656717"/>
            <a:ext cx="5065253" cy="939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6538914" y="1860550"/>
            <a:ext cx="5065254" cy="268605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4702170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fram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B31FDED-D159-4F4F-8CA3-B83301DF537B}"/>
              </a:ext>
            </a:extLst>
          </p:cNvPr>
          <p:cNvSpPr/>
          <p:nvPr/>
        </p:nvSpPr>
        <p:spPr bwMode="ltGray">
          <a:xfrm>
            <a:off x="10441275" y="5951300"/>
            <a:ext cx="1627670" cy="906700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1" name="Picture Placeholder 50">
            <a:extLst>
              <a:ext uri="{FF2B5EF4-FFF2-40B4-BE49-F238E27FC236}">
                <a16:creationId xmlns:a16="http://schemas.microsoft.com/office/drawing/2014/main" id="{9A604104-23C8-45DB-B8E5-CC8FD54A77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12047573 w 12192000"/>
              <a:gd name="connsiteY3" fmla="*/ 6858000 h 6858000"/>
              <a:gd name="connsiteX4" fmla="*/ 12047848 w 12192000"/>
              <a:gd name="connsiteY4" fmla="*/ 6720949 h 6858000"/>
              <a:gd name="connsiteX5" fmla="*/ 11458478 w 12192000"/>
              <a:gd name="connsiteY5" fmla="*/ 5993181 h 6858000"/>
              <a:gd name="connsiteX6" fmla="*/ 11301145 w 12192000"/>
              <a:gd name="connsiteY6" fmla="*/ 5974818 h 6858000"/>
              <a:gd name="connsiteX7" fmla="*/ 10482538 w 12192000"/>
              <a:gd name="connsiteY7" fmla="*/ 6623291 h 6858000"/>
              <a:gd name="connsiteX8" fmla="*/ 10462665 w 12192000"/>
              <a:gd name="connsiteY8" fmla="*/ 6854132 h 6858000"/>
              <a:gd name="connsiteX9" fmla="*/ 10463066 w 12192000"/>
              <a:gd name="connsiteY9" fmla="*/ 6858000 h 6858000"/>
              <a:gd name="connsiteX10" fmla="*/ 0 w 12192000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3657600" tIns="0" r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icon to insert picture</a:t>
            </a:r>
            <a:br>
              <a:rPr lang="en-US" dirty="0"/>
            </a:br>
            <a:r>
              <a:rPr lang="en-US" dirty="0"/>
              <a:t>(minimum recommended size for </a:t>
            </a:r>
            <a:br>
              <a:rPr lang="en-US" dirty="0"/>
            </a:br>
            <a:r>
              <a:rPr lang="en-US" dirty="0"/>
              <a:t>full slide image is 1280 x 720 pixels)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975EE0-AD02-4365-B012-AEF1EB027E1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E98E784-FC01-4610-B058-2CCB322671BA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FF2B29D-E74D-4303-BB3A-2284D731A034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D16FEA-B5DB-4F05-ABCB-F67FBB3F290E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3DE2517-FFDB-44E3-991E-865C415B8826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56F7D03-AC74-4987-8247-B58A990351E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BEEF49-1973-43EE-ABD4-7E037813A7B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DB7EADA-FB78-4FA9-9520-D83E0D8F84CD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48CB4A2-0C87-47C9-8C4B-B9BA3E2C90BC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2D2D5C1-4179-4736-BA45-C19AC8497060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8B32661-72D5-4F04-ACE1-EC30AB0CDE8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A331478-F85F-4D3E-A6DA-5647BA14CD3D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8068D5-9178-44A0-AAEB-6F35EED63A67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E3593E3-C1E4-4BBB-8B41-202BB57C5F6D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BB18E18-DA27-4B34-9C93-966E6D88235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499867C-A199-4323-96E0-4E372C32987F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5424D8-84CB-4710-93EA-67FB2CF29EAF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DDB42FA-72B7-4EC6-8731-88363F1EC79A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78809C4-0D47-4B10-9CB8-45403FAB078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8D60CB4-24EE-4286-B104-B1E7780F25F7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C807290-9044-47A7-90E1-CA3E462987B6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4258D2-EA42-49C8-AB37-BBF96FAEA58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AE1932C-E9CE-473B-AC83-46E902037AB3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D230A14-0748-4725-BC9F-A79515DCCFDB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00DD94-854F-4950-9148-B594259CA291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80C20D3-903A-4021-AA27-6ABEDC98B36B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2B49219-FA68-4BFE-A6FB-19D2B0D4C1FF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B3E68FC-F99A-473C-A1B9-AA803E7F6CFB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74323F7-3F56-422F-B8F9-319B4269C514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6AB36C-2BB9-458F-9B65-F616640B5697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7CD6E50-E0F0-4933-B850-6730D417353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771C143-A1F3-4138-9AAE-B59B0482EED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7BD61EB-293E-42B3-9B29-34C68BECB4A0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5E6D875-3902-4C5B-BBC1-7ADBFCB34A9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8EECE7A-152F-483E-BC66-3DB3F1A6A039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9998B0-FBE4-4736-A71B-DC348C340448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6B1EBFD-5AF9-4242-8571-9084369DA914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CE59F3-2EE9-4012-9B0E-5DB4FD2A2FEB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787845E-4C98-468A-9220-DFECC42D7793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01B5A5D-AC20-4D4A-B5F5-61EADCE4E37B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BB7AA59-7E0F-4BB4-B767-0A6C688AD926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208AE6F-C8BE-4B86-B1BE-7988067A1FC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BE78E02-CB57-4CB4-BB07-0110782AEE7D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  <p:sp>
        <p:nvSpPr>
          <p:cNvPr id="52" name="Title 51">
            <a:extLst>
              <a:ext uri="{FF2B5EF4-FFF2-40B4-BE49-F238E27FC236}">
                <a16:creationId xmlns:a16="http://schemas.microsoft.com/office/drawing/2014/main" id="{A2A18BD8-58F2-477C-8542-F5233F2756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599" y="457200"/>
            <a:ext cx="5950857" cy="1904999"/>
          </a:xfrm>
        </p:spPr>
        <p:txBody>
          <a:bodyPr/>
          <a:lstStyle>
            <a:lvl1pPr>
              <a:lnSpc>
                <a:spcPct val="82000"/>
              </a:lnSpc>
              <a:defRPr sz="6000"/>
            </a:lvl1pPr>
          </a:lstStyle>
          <a:p>
            <a:r>
              <a:rPr lang="en-US"/>
              <a:t>Click to add title</a:t>
            </a:r>
          </a:p>
        </p:txBody>
      </p:sp>
    </p:spTree>
    <p:extLst>
      <p:ext uri="{BB962C8B-B14F-4D97-AF65-F5344CB8AC3E}">
        <p14:creationId xmlns:p14="http://schemas.microsoft.com/office/powerpoint/2010/main" val="35750406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Arrow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30312BD-1466-44B1-91B9-A5BC6B67C99E}"/>
              </a:ext>
            </a:extLst>
          </p:cNvPr>
          <p:cNvSpPr/>
          <p:nvPr/>
        </p:nvSpPr>
        <p:spPr bwMode="white">
          <a:xfrm>
            <a:off x="0" y="271458"/>
            <a:ext cx="5590219" cy="6586542"/>
          </a:xfrm>
          <a:custGeom>
            <a:avLst/>
            <a:gdLst>
              <a:gd name="connsiteX0" fmla="*/ 2744145 w 5590219"/>
              <a:gd name="connsiteY0" fmla="*/ 2926 h 6586542"/>
              <a:gd name="connsiteX1" fmla="*/ 3035619 w 5590219"/>
              <a:gd name="connsiteY1" fmla="*/ 174376 h 6586542"/>
              <a:gd name="connsiteX2" fmla="*/ 4835835 w 5590219"/>
              <a:gd name="connsiteY2" fmla="*/ 1820293 h 6586542"/>
              <a:gd name="connsiteX3" fmla="*/ 5487345 w 5590219"/>
              <a:gd name="connsiteY3" fmla="*/ 2591825 h 6586542"/>
              <a:gd name="connsiteX4" fmla="*/ 5555925 w 5590219"/>
              <a:gd name="connsiteY4" fmla="*/ 2900435 h 6586542"/>
              <a:gd name="connsiteX5" fmla="*/ 5573079 w 5590219"/>
              <a:gd name="connsiteY5" fmla="*/ 3929133 h 6586542"/>
              <a:gd name="connsiteX6" fmla="*/ 5573079 w 5590219"/>
              <a:gd name="connsiteY6" fmla="*/ 4649221 h 6586542"/>
              <a:gd name="connsiteX7" fmla="*/ 5573079 w 5590219"/>
              <a:gd name="connsiteY7" fmla="*/ 6295138 h 6586542"/>
              <a:gd name="connsiteX8" fmla="*/ 5558606 w 5590219"/>
              <a:gd name="connsiteY8" fmla="*/ 6557937 h 6586542"/>
              <a:gd name="connsiteX9" fmla="*/ 5548028 w 5590219"/>
              <a:gd name="connsiteY9" fmla="*/ 6586542 h 6586542"/>
              <a:gd name="connsiteX10" fmla="*/ 0 w 5590219"/>
              <a:gd name="connsiteY10" fmla="*/ 6586542 h 6586542"/>
              <a:gd name="connsiteX11" fmla="*/ 0 w 5590219"/>
              <a:gd name="connsiteY11" fmla="*/ 2276131 h 6586542"/>
              <a:gd name="connsiteX12" fmla="*/ 37381 w 5590219"/>
              <a:gd name="connsiteY12" fmla="*/ 2238202 h 6586542"/>
              <a:gd name="connsiteX13" fmla="*/ 343844 w 5590219"/>
              <a:gd name="connsiteY13" fmla="*/ 1991742 h 6586542"/>
              <a:gd name="connsiteX14" fmla="*/ 1972629 w 5590219"/>
              <a:gd name="connsiteY14" fmla="*/ 448695 h 6586542"/>
              <a:gd name="connsiteX15" fmla="*/ 2744145 w 5590219"/>
              <a:gd name="connsiteY15" fmla="*/ 2926 h 658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90219" h="6586542">
                <a:moveTo>
                  <a:pt x="2744145" y="2926"/>
                </a:moveTo>
                <a:cubicBezTo>
                  <a:pt x="2847015" y="20080"/>
                  <a:pt x="2967039" y="105796"/>
                  <a:pt x="3035619" y="174376"/>
                </a:cubicBezTo>
                <a:cubicBezTo>
                  <a:pt x="3841425" y="808749"/>
                  <a:pt x="4287195" y="1254518"/>
                  <a:pt x="4835835" y="1820293"/>
                </a:cubicBezTo>
                <a:cubicBezTo>
                  <a:pt x="5024439" y="2008896"/>
                  <a:pt x="5384475" y="2351796"/>
                  <a:pt x="5487345" y="2591825"/>
                </a:cubicBezTo>
                <a:cubicBezTo>
                  <a:pt x="5521635" y="2694695"/>
                  <a:pt x="5538789" y="2797565"/>
                  <a:pt x="5555925" y="2900435"/>
                </a:cubicBezTo>
                <a:cubicBezTo>
                  <a:pt x="5607369" y="3260470"/>
                  <a:pt x="5590215" y="3551944"/>
                  <a:pt x="5573079" y="3929133"/>
                </a:cubicBezTo>
                <a:cubicBezTo>
                  <a:pt x="5573079" y="4134872"/>
                  <a:pt x="5573079" y="4443482"/>
                  <a:pt x="5573079" y="4649221"/>
                </a:cubicBezTo>
                <a:cubicBezTo>
                  <a:pt x="5555925" y="5283576"/>
                  <a:pt x="5573079" y="5626476"/>
                  <a:pt x="5573079" y="6295138"/>
                </a:cubicBezTo>
                <a:cubicBezTo>
                  <a:pt x="5573079" y="6385143"/>
                  <a:pt x="5582718" y="6475157"/>
                  <a:pt x="5558606" y="6557937"/>
                </a:cubicBezTo>
                <a:lnTo>
                  <a:pt x="5548028" y="6586542"/>
                </a:lnTo>
                <a:lnTo>
                  <a:pt x="0" y="6586542"/>
                </a:lnTo>
                <a:lnTo>
                  <a:pt x="0" y="2276131"/>
                </a:lnTo>
                <a:lnTo>
                  <a:pt x="37381" y="2238202"/>
                </a:lnTo>
                <a:cubicBezTo>
                  <a:pt x="138109" y="2146047"/>
                  <a:pt x="249551" y="2077467"/>
                  <a:pt x="343844" y="1991742"/>
                </a:cubicBezTo>
                <a:cubicBezTo>
                  <a:pt x="858194" y="1443103"/>
                  <a:pt x="1406835" y="945908"/>
                  <a:pt x="1972629" y="448695"/>
                </a:cubicBezTo>
                <a:cubicBezTo>
                  <a:pt x="2195505" y="242956"/>
                  <a:pt x="2452689" y="-31364"/>
                  <a:pt x="2744145" y="292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DC7C04E-5ED8-4EA9-8321-1C3F398CE0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5548029 w 12192001"/>
              <a:gd name="connsiteY3" fmla="*/ 6858000 h 6858000"/>
              <a:gd name="connsiteX4" fmla="*/ 5558606 w 12192001"/>
              <a:gd name="connsiteY4" fmla="*/ 6829395 h 6858000"/>
              <a:gd name="connsiteX5" fmla="*/ 5573080 w 12192001"/>
              <a:gd name="connsiteY5" fmla="*/ 6566596 h 6858000"/>
              <a:gd name="connsiteX6" fmla="*/ 5573080 w 12192001"/>
              <a:gd name="connsiteY6" fmla="*/ 4920679 h 6858000"/>
              <a:gd name="connsiteX7" fmla="*/ 5573080 w 12192001"/>
              <a:gd name="connsiteY7" fmla="*/ 4200591 h 6858000"/>
              <a:gd name="connsiteX8" fmla="*/ 5555925 w 12192001"/>
              <a:gd name="connsiteY8" fmla="*/ 3171893 h 6858000"/>
              <a:gd name="connsiteX9" fmla="*/ 5487345 w 12192001"/>
              <a:gd name="connsiteY9" fmla="*/ 2863283 h 6858000"/>
              <a:gd name="connsiteX10" fmla="*/ 4835835 w 12192001"/>
              <a:gd name="connsiteY10" fmla="*/ 2091751 h 6858000"/>
              <a:gd name="connsiteX11" fmla="*/ 3035619 w 12192001"/>
              <a:gd name="connsiteY11" fmla="*/ 445834 h 6858000"/>
              <a:gd name="connsiteX12" fmla="*/ 2744145 w 12192001"/>
              <a:gd name="connsiteY12" fmla="*/ 274384 h 6858000"/>
              <a:gd name="connsiteX13" fmla="*/ 1972629 w 12192001"/>
              <a:gd name="connsiteY13" fmla="*/ 720153 h 6858000"/>
              <a:gd name="connsiteX14" fmla="*/ 343844 w 12192001"/>
              <a:gd name="connsiteY14" fmla="*/ 2263200 h 6858000"/>
              <a:gd name="connsiteX15" fmla="*/ 37381 w 12192001"/>
              <a:gd name="connsiteY15" fmla="*/ 2509660 h 6858000"/>
              <a:gd name="connsiteX16" fmla="*/ 0 w 12192001"/>
              <a:gd name="connsiteY16" fmla="*/ 254758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5548029" y="6858000"/>
                </a:lnTo>
                <a:lnTo>
                  <a:pt x="5558606" y="6829395"/>
                </a:lnTo>
                <a:cubicBezTo>
                  <a:pt x="5582718" y="6746615"/>
                  <a:pt x="5573080" y="6656601"/>
                  <a:pt x="5573080" y="6566596"/>
                </a:cubicBezTo>
                <a:cubicBezTo>
                  <a:pt x="5573080" y="5897934"/>
                  <a:pt x="5555925" y="5555034"/>
                  <a:pt x="5573080" y="4920679"/>
                </a:cubicBezTo>
                <a:cubicBezTo>
                  <a:pt x="5573080" y="4714940"/>
                  <a:pt x="5573080" y="4406330"/>
                  <a:pt x="5573080" y="4200591"/>
                </a:cubicBezTo>
                <a:cubicBezTo>
                  <a:pt x="5590215" y="3823402"/>
                  <a:pt x="5607369" y="3531928"/>
                  <a:pt x="5555925" y="3171893"/>
                </a:cubicBezTo>
                <a:cubicBezTo>
                  <a:pt x="5538789" y="3069023"/>
                  <a:pt x="5521636" y="2966153"/>
                  <a:pt x="5487345" y="2863283"/>
                </a:cubicBezTo>
                <a:cubicBezTo>
                  <a:pt x="5384475" y="2623254"/>
                  <a:pt x="5024439" y="2280354"/>
                  <a:pt x="4835835" y="2091751"/>
                </a:cubicBezTo>
                <a:cubicBezTo>
                  <a:pt x="4287195" y="1525976"/>
                  <a:pt x="3841425" y="1080207"/>
                  <a:pt x="3035619" y="445834"/>
                </a:cubicBezTo>
                <a:cubicBezTo>
                  <a:pt x="2967039" y="377254"/>
                  <a:pt x="2847015" y="291538"/>
                  <a:pt x="2744145" y="274384"/>
                </a:cubicBezTo>
                <a:cubicBezTo>
                  <a:pt x="2452689" y="240094"/>
                  <a:pt x="2195505" y="514414"/>
                  <a:pt x="1972629" y="720153"/>
                </a:cubicBezTo>
                <a:cubicBezTo>
                  <a:pt x="1406835" y="1217366"/>
                  <a:pt x="858194" y="1714561"/>
                  <a:pt x="343844" y="2263200"/>
                </a:cubicBezTo>
                <a:cubicBezTo>
                  <a:pt x="249551" y="2348925"/>
                  <a:pt x="138109" y="2417505"/>
                  <a:pt x="37381" y="2509660"/>
                </a:cubicBezTo>
                <a:lnTo>
                  <a:pt x="0" y="254758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599" y="2476500"/>
            <a:ext cx="4695825" cy="24638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21332" y="5297713"/>
            <a:ext cx="468409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12660214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ose Statement Purpl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AE889-7B80-4DAF-BFF1-2CAC896A364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8400" y="914400"/>
            <a:ext cx="7315200" cy="2174793"/>
          </a:xfrm>
        </p:spPr>
        <p:txBody>
          <a:bodyPr/>
          <a:lstStyle>
            <a:lvl1pPr algn="ctr">
              <a:defRPr sz="8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ADD title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71F4C7A-D51B-409D-B308-C00E68C12219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4953000" y="5133162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62DCCC1-7C34-4D1F-92D6-D0FF7F1B2A08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B13D148-83B4-497C-BE6D-DB88AFAE19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906698-4C68-4028-AC80-CD35DAA2E8F3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AA08F4D-A063-49F1-9F3A-664ECBD5F559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708B89-C029-4E8F-90DC-F57AF9480A68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DDD9D23-0A6F-4E21-A479-DEAE1945838C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724715-0A45-4BE3-A597-2830FDE28465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3EB291-8728-49FA-9E36-DE65910405B8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3A2B5F-9AD4-4AAF-AD5C-3745453610BF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29DE044-2228-4555-82E1-80DD994AA315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7F92585-5CB0-465E-966D-B7CD61BB094D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2EF953C-F1A9-48A1-8B50-74DC119D4014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8FBF042-8DD5-4B32-9D19-E3D2DA0CDCC4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95AAF35-711C-45B3-8B74-63476C9F4CA3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13AA7EB-514D-4A09-BD66-80053F00347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B6801FA-EDF1-44B7-B74A-D233D1901FB2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B2E6C61-DDF2-47D9-8A25-89BB69487158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F9C6F1-437C-49ED-BDB4-BFA7F469DBE7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80F842-8843-4ECD-BDE7-3CD6D542F555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814236-BEAA-4CFC-B101-3AEF7AA8B77B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D7C96E-27D1-4907-930F-0FBC0B6CF852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7858C7E-AF70-4F67-B2E8-5ADA3F580674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C38C734-4415-4F9B-B96B-AE7393B02692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BCC10D7-F9B5-4884-95E0-76FFA954D306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3432CC-EC60-49E1-82E4-7E2CBE3EE40A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96C76B7-245D-481E-B35F-7C1ECEB9548A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8338E1C-6445-4350-AB97-162B440CB474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20C9512-69D6-40AE-A46C-46C7A8C18D0E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6824091-EA77-4290-B5D8-D9ABB8E8F443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1747A0A-4A0D-474C-A3A8-8C14A8B72D4D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5536A8A-2076-4C05-9C5C-7E9AD95BA4CB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9620A82-35FD-44A4-8994-CE526DA47B24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6D7F20F-A650-4743-9FC0-A2573AB641DE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BE3A4A-2817-40F0-9829-E5E0844F1DDF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1994F37-B45E-48F6-A426-16BA0C3A061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27A624-42CC-4E96-BDC2-D7800A80C6A5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EB8DCA6-2948-47B4-BC21-51F554D02642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87E6C4C-5076-4CC1-8A31-4708BB874E99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5A557F2-2B51-4A94-8BAD-38C184786E6F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1CD0877-E703-46CC-91C2-0B64DCDDC22E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D27D3A3-0135-48AE-8310-53F0B4338891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3100DEA-196D-4FF4-B6C0-73F96315C0B0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49" name="Text Placeholder 53">
            <a:extLst>
              <a:ext uri="{FF2B5EF4-FFF2-40B4-BE49-F238E27FC236}">
                <a16:creationId xmlns:a16="http://schemas.microsoft.com/office/drawing/2014/main" id="{5B8EF472-40A4-439A-B62A-2B3D53CEFD5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438400" y="3422650"/>
            <a:ext cx="7315200" cy="640080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81560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8BD37D-F050-4443-A487-60726AD46F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884B931-F05F-4E7D-B4A8-15A4ABE7DE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E0D7A9-D51E-4346-B207-B8159C3E19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A6C9F8-2065-4458-BCFA-8C9ECE20BB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6B46DC-8DF4-4C60-9170-18A1563C49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5613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1DA1F28-9C93-4336-8693-7CB6A06B6BA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0655300" y="457200"/>
            <a:ext cx="1155700" cy="5562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ECB423A-9022-4A15-B482-E98FE360EDA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381000" y="457200"/>
            <a:ext cx="10033000" cy="55626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132CDD-31EE-4AA1-8BDA-B32EF54071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3E4C41-B1D2-4534-9A0D-8BA94B6B8F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A2C4A0-B694-46FC-BC70-9DD74904A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23727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ircle Number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21E99F3-4F32-304F-A50D-D2EBDCCAA16F}"/>
              </a:ext>
            </a:extLst>
          </p:cNvPr>
          <p:cNvSpPr/>
          <p:nvPr userDrawn="1"/>
        </p:nvSpPr>
        <p:spPr>
          <a:xfrm>
            <a:off x="0" y="116632"/>
            <a:ext cx="12192000" cy="6741368"/>
          </a:xfrm>
          <a:prstGeom prst="rect">
            <a:avLst/>
          </a:prstGeom>
          <a:solidFill>
            <a:srgbClr val="724D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1" name="Freeform: Shape 9">
            <a:extLst>
              <a:ext uri="{FF2B5EF4-FFF2-40B4-BE49-F238E27FC236}">
                <a16:creationId xmlns:a16="http://schemas.microsoft.com/office/drawing/2014/main" id="{A901595B-C521-A941-9123-E49A62C8D76C}"/>
              </a:ext>
            </a:extLst>
          </p:cNvPr>
          <p:cNvSpPr/>
          <p:nvPr userDrawn="1"/>
        </p:nvSpPr>
        <p:spPr bwMode="ltGray">
          <a:xfrm>
            <a:off x="10462371" y="5974804"/>
            <a:ext cx="1585477" cy="883197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59ACCC25-96AF-A54A-85C0-1438A8770B7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83" name="Freeform: Shape 11">
              <a:extLst>
                <a:ext uri="{FF2B5EF4-FFF2-40B4-BE49-F238E27FC236}">
                  <a16:creationId xmlns:a16="http://schemas.microsoft.com/office/drawing/2014/main" id="{95C9727A-0F73-A04B-80EF-AE5DF7FC7145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4" name="Freeform: Shape 12">
              <a:extLst>
                <a:ext uri="{FF2B5EF4-FFF2-40B4-BE49-F238E27FC236}">
                  <a16:creationId xmlns:a16="http://schemas.microsoft.com/office/drawing/2014/main" id="{7EDC41BE-DD1A-8B4B-B370-DBD4AA550CA4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5" name="Freeform: Shape 13">
              <a:extLst>
                <a:ext uri="{FF2B5EF4-FFF2-40B4-BE49-F238E27FC236}">
                  <a16:creationId xmlns:a16="http://schemas.microsoft.com/office/drawing/2014/main" id="{DC77B74E-B297-B04F-A148-EE62B0AA5197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6" name="Freeform: Shape 14">
              <a:extLst>
                <a:ext uri="{FF2B5EF4-FFF2-40B4-BE49-F238E27FC236}">
                  <a16:creationId xmlns:a16="http://schemas.microsoft.com/office/drawing/2014/main" id="{CD481ADC-2A07-D341-97F4-E4A4DA7C59B7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7" name="Freeform: Shape 15">
              <a:extLst>
                <a:ext uri="{FF2B5EF4-FFF2-40B4-BE49-F238E27FC236}">
                  <a16:creationId xmlns:a16="http://schemas.microsoft.com/office/drawing/2014/main" id="{4D71C235-FF86-1A4A-86A1-5736268E6803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8" name="Freeform: Shape 16">
              <a:extLst>
                <a:ext uri="{FF2B5EF4-FFF2-40B4-BE49-F238E27FC236}">
                  <a16:creationId xmlns:a16="http://schemas.microsoft.com/office/drawing/2014/main" id="{BF36A460-94CE-9343-81A2-5A471D1CCD83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9" name="Freeform: Shape 17">
              <a:extLst>
                <a:ext uri="{FF2B5EF4-FFF2-40B4-BE49-F238E27FC236}">
                  <a16:creationId xmlns:a16="http://schemas.microsoft.com/office/drawing/2014/main" id="{777E91E2-91CB-C249-B12C-6BD316C80932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0" name="Freeform: Shape 18">
              <a:extLst>
                <a:ext uri="{FF2B5EF4-FFF2-40B4-BE49-F238E27FC236}">
                  <a16:creationId xmlns:a16="http://schemas.microsoft.com/office/drawing/2014/main" id="{A6E133E5-3FFA-2046-9F99-BCB67D3950D0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1" name="Freeform: Shape 19">
              <a:extLst>
                <a:ext uri="{FF2B5EF4-FFF2-40B4-BE49-F238E27FC236}">
                  <a16:creationId xmlns:a16="http://schemas.microsoft.com/office/drawing/2014/main" id="{2B23A5E4-23B5-3E42-AB6C-5D4A32FA4D57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2" name="Freeform: Shape 20">
              <a:extLst>
                <a:ext uri="{FF2B5EF4-FFF2-40B4-BE49-F238E27FC236}">
                  <a16:creationId xmlns:a16="http://schemas.microsoft.com/office/drawing/2014/main" id="{F08019B1-BE38-AC42-BA43-F99C9474611E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3" name="Freeform: Shape 21">
              <a:extLst>
                <a:ext uri="{FF2B5EF4-FFF2-40B4-BE49-F238E27FC236}">
                  <a16:creationId xmlns:a16="http://schemas.microsoft.com/office/drawing/2014/main" id="{48CA8353-C4F4-4A42-8E3A-8801C3EE32C2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4" name="Freeform: Shape 22">
              <a:extLst>
                <a:ext uri="{FF2B5EF4-FFF2-40B4-BE49-F238E27FC236}">
                  <a16:creationId xmlns:a16="http://schemas.microsoft.com/office/drawing/2014/main" id="{8FB49AE8-7A2E-2B4C-81FF-1CCE9CB9302E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5" name="Freeform: Shape 23">
              <a:extLst>
                <a:ext uri="{FF2B5EF4-FFF2-40B4-BE49-F238E27FC236}">
                  <a16:creationId xmlns:a16="http://schemas.microsoft.com/office/drawing/2014/main" id="{32FB509B-6438-CB43-9B3F-D1BA6D80ED63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6" name="Freeform: Shape 24">
              <a:extLst>
                <a:ext uri="{FF2B5EF4-FFF2-40B4-BE49-F238E27FC236}">
                  <a16:creationId xmlns:a16="http://schemas.microsoft.com/office/drawing/2014/main" id="{5A1A053A-F448-B442-9FC8-664D43E0969E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7" name="Freeform: Shape 25">
              <a:extLst>
                <a:ext uri="{FF2B5EF4-FFF2-40B4-BE49-F238E27FC236}">
                  <a16:creationId xmlns:a16="http://schemas.microsoft.com/office/drawing/2014/main" id="{1D699EA8-6F35-A34C-A3C2-0A9E319DA5D7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8" name="Freeform: Shape 26">
              <a:extLst>
                <a:ext uri="{FF2B5EF4-FFF2-40B4-BE49-F238E27FC236}">
                  <a16:creationId xmlns:a16="http://schemas.microsoft.com/office/drawing/2014/main" id="{992086BF-AF6E-6442-877C-E837F1EDD69B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9" name="Freeform: Shape 27">
              <a:extLst>
                <a:ext uri="{FF2B5EF4-FFF2-40B4-BE49-F238E27FC236}">
                  <a16:creationId xmlns:a16="http://schemas.microsoft.com/office/drawing/2014/main" id="{CEE6BFDA-3980-B74E-8B20-0489F3914276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0" name="Freeform: Shape 28">
              <a:extLst>
                <a:ext uri="{FF2B5EF4-FFF2-40B4-BE49-F238E27FC236}">
                  <a16:creationId xmlns:a16="http://schemas.microsoft.com/office/drawing/2014/main" id="{E96F4720-65D6-334B-8179-B3A1CDACEF9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1" name="Freeform: Shape 29">
              <a:extLst>
                <a:ext uri="{FF2B5EF4-FFF2-40B4-BE49-F238E27FC236}">
                  <a16:creationId xmlns:a16="http://schemas.microsoft.com/office/drawing/2014/main" id="{4AE5DF44-A189-A74C-955C-CD4D1B25929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2" name="Freeform: Shape 30">
              <a:extLst>
                <a:ext uri="{FF2B5EF4-FFF2-40B4-BE49-F238E27FC236}">
                  <a16:creationId xmlns:a16="http://schemas.microsoft.com/office/drawing/2014/main" id="{712D78DD-636B-5D4D-A1BC-43BCEA6F7F22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3" name="Freeform: Shape 31">
              <a:extLst>
                <a:ext uri="{FF2B5EF4-FFF2-40B4-BE49-F238E27FC236}">
                  <a16:creationId xmlns:a16="http://schemas.microsoft.com/office/drawing/2014/main" id="{AD8CB92E-04D6-5044-9E34-3EB7651731E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4" name="Freeform: Shape 32">
              <a:extLst>
                <a:ext uri="{FF2B5EF4-FFF2-40B4-BE49-F238E27FC236}">
                  <a16:creationId xmlns:a16="http://schemas.microsoft.com/office/drawing/2014/main" id="{FD76A7D0-283B-1E4C-B9F1-A4552A8BAF0C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5" name="Freeform: Shape 33">
              <a:extLst>
                <a:ext uri="{FF2B5EF4-FFF2-40B4-BE49-F238E27FC236}">
                  <a16:creationId xmlns:a16="http://schemas.microsoft.com/office/drawing/2014/main" id="{DBD0DBE4-10C6-7449-8815-40C75C6D3665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6" name="Freeform: Shape 34">
              <a:extLst>
                <a:ext uri="{FF2B5EF4-FFF2-40B4-BE49-F238E27FC236}">
                  <a16:creationId xmlns:a16="http://schemas.microsoft.com/office/drawing/2014/main" id="{B906DEBF-F663-F047-8429-6567FB5B5E2F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7" name="Freeform: Shape 35">
              <a:extLst>
                <a:ext uri="{FF2B5EF4-FFF2-40B4-BE49-F238E27FC236}">
                  <a16:creationId xmlns:a16="http://schemas.microsoft.com/office/drawing/2014/main" id="{756EE9F7-0BB2-9544-B14A-A432BF5307CE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8" name="Freeform: Shape 36">
              <a:extLst>
                <a:ext uri="{FF2B5EF4-FFF2-40B4-BE49-F238E27FC236}">
                  <a16:creationId xmlns:a16="http://schemas.microsoft.com/office/drawing/2014/main" id="{05F3B221-9F8C-F04F-AA40-313FDB54A32B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09" name="Freeform: Shape 37">
              <a:extLst>
                <a:ext uri="{FF2B5EF4-FFF2-40B4-BE49-F238E27FC236}">
                  <a16:creationId xmlns:a16="http://schemas.microsoft.com/office/drawing/2014/main" id="{418DBC21-6306-B140-A148-340D535F702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0" name="Freeform: Shape 38">
              <a:extLst>
                <a:ext uri="{FF2B5EF4-FFF2-40B4-BE49-F238E27FC236}">
                  <a16:creationId xmlns:a16="http://schemas.microsoft.com/office/drawing/2014/main" id="{4982F98B-1246-864E-B822-1607679906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1" name="Freeform: Shape 39">
              <a:extLst>
                <a:ext uri="{FF2B5EF4-FFF2-40B4-BE49-F238E27FC236}">
                  <a16:creationId xmlns:a16="http://schemas.microsoft.com/office/drawing/2014/main" id="{8BA16A0A-9829-7547-A967-F5712F5D7BDF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2" name="Freeform: Shape 40">
              <a:extLst>
                <a:ext uri="{FF2B5EF4-FFF2-40B4-BE49-F238E27FC236}">
                  <a16:creationId xmlns:a16="http://schemas.microsoft.com/office/drawing/2014/main" id="{EED502D4-7EF8-D246-BEDC-CD2BB31DCA37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3" name="Freeform: Shape 41">
              <a:extLst>
                <a:ext uri="{FF2B5EF4-FFF2-40B4-BE49-F238E27FC236}">
                  <a16:creationId xmlns:a16="http://schemas.microsoft.com/office/drawing/2014/main" id="{E1C51CDD-8DC2-EA4F-B18C-A2EEC2FEB9C8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4" name="Freeform: Shape 42">
              <a:extLst>
                <a:ext uri="{FF2B5EF4-FFF2-40B4-BE49-F238E27FC236}">
                  <a16:creationId xmlns:a16="http://schemas.microsoft.com/office/drawing/2014/main" id="{645325A5-4CAB-7144-81FC-CDBBA0476C18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5" name="Freeform: Shape 43">
              <a:extLst>
                <a:ext uri="{FF2B5EF4-FFF2-40B4-BE49-F238E27FC236}">
                  <a16:creationId xmlns:a16="http://schemas.microsoft.com/office/drawing/2014/main" id="{812D3B2B-8142-6D49-B8BA-6127CB2E6CB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6" name="Freeform: Shape 44">
              <a:extLst>
                <a:ext uri="{FF2B5EF4-FFF2-40B4-BE49-F238E27FC236}">
                  <a16:creationId xmlns:a16="http://schemas.microsoft.com/office/drawing/2014/main" id="{5C04D493-72D6-FA4D-BD74-A01640EED4D8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7" name="Freeform: Shape 45">
              <a:extLst>
                <a:ext uri="{FF2B5EF4-FFF2-40B4-BE49-F238E27FC236}">
                  <a16:creationId xmlns:a16="http://schemas.microsoft.com/office/drawing/2014/main" id="{0BC7BB2F-83D6-B946-9612-7FA247CF3CE8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8" name="Freeform: Shape 46">
              <a:extLst>
                <a:ext uri="{FF2B5EF4-FFF2-40B4-BE49-F238E27FC236}">
                  <a16:creationId xmlns:a16="http://schemas.microsoft.com/office/drawing/2014/main" id="{2FA68D0B-0F3C-A044-A633-B74DF11B0734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19" name="Freeform: Shape 47">
              <a:extLst>
                <a:ext uri="{FF2B5EF4-FFF2-40B4-BE49-F238E27FC236}">
                  <a16:creationId xmlns:a16="http://schemas.microsoft.com/office/drawing/2014/main" id="{A3560A97-4EAD-BF46-A9E9-F7766D3D3C28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20" name="Freeform: Shape 48">
              <a:extLst>
                <a:ext uri="{FF2B5EF4-FFF2-40B4-BE49-F238E27FC236}">
                  <a16:creationId xmlns:a16="http://schemas.microsoft.com/office/drawing/2014/main" id="{1CF7DAA9-D938-234C-BBA6-BB1CEBB8128F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21" name="Freeform: Shape 49">
              <a:extLst>
                <a:ext uri="{FF2B5EF4-FFF2-40B4-BE49-F238E27FC236}">
                  <a16:creationId xmlns:a16="http://schemas.microsoft.com/office/drawing/2014/main" id="{289CE12A-F07D-E74F-956C-C8931BDD08E6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22" name="Freeform: Shape 50">
              <a:extLst>
                <a:ext uri="{FF2B5EF4-FFF2-40B4-BE49-F238E27FC236}">
                  <a16:creationId xmlns:a16="http://schemas.microsoft.com/office/drawing/2014/main" id="{43908E55-AFCA-9041-9C04-B9A711AF0EFC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23" name="Freeform: Shape 51">
              <a:extLst>
                <a:ext uri="{FF2B5EF4-FFF2-40B4-BE49-F238E27FC236}">
                  <a16:creationId xmlns:a16="http://schemas.microsoft.com/office/drawing/2014/main" id="{D5A561D3-1324-C34C-AAF9-13D65EC2B90D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24" name="Freeform: Shape 52">
              <a:extLst>
                <a:ext uri="{FF2B5EF4-FFF2-40B4-BE49-F238E27FC236}">
                  <a16:creationId xmlns:a16="http://schemas.microsoft.com/office/drawing/2014/main" id="{37ECB0B6-B5B3-B844-BAAA-073BD43B963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  <p:sp>
        <p:nvSpPr>
          <p:cNvPr id="125" name="Freeform: Shape 5">
            <a:extLst>
              <a:ext uri="{FF2B5EF4-FFF2-40B4-BE49-F238E27FC236}">
                <a16:creationId xmlns:a16="http://schemas.microsoft.com/office/drawing/2014/main" id="{1A1C34E8-0A91-3E43-824B-105095759E0F}"/>
              </a:ext>
            </a:extLst>
          </p:cNvPr>
          <p:cNvSpPr/>
          <p:nvPr userDrawn="1"/>
        </p:nvSpPr>
        <p:spPr bwMode="ltGray"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341392 h 6874379"/>
              <a:gd name="connsiteX3" fmla="*/ 12134257 w 12192000"/>
              <a:gd name="connsiteY3" fmla="*/ 320479 h 6874379"/>
              <a:gd name="connsiteX4" fmla="*/ 11462617 w 12192000"/>
              <a:gd name="connsiteY4" fmla="*/ 234532 h 6874379"/>
              <a:gd name="connsiteX5" fmla="*/ 10560397 w 12192000"/>
              <a:gd name="connsiteY5" fmla="*/ 220643 h 6874379"/>
              <a:gd name="connsiteX6" fmla="*/ 9632386 w 12192000"/>
              <a:gd name="connsiteY6" fmla="*/ 151243 h 6874379"/>
              <a:gd name="connsiteX7" fmla="*/ 8274354 w 12192000"/>
              <a:gd name="connsiteY7" fmla="*/ 139710 h 6874379"/>
              <a:gd name="connsiteX8" fmla="*/ 2672303 w 12192000"/>
              <a:gd name="connsiteY8" fmla="*/ 206769 h 6874379"/>
              <a:gd name="connsiteX9" fmla="*/ 1383398 w 12192000"/>
              <a:gd name="connsiteY9" fmla="*/ 276170 h 6874379"/>
              <a:gd name="connsiteX10" fmla="*/ 352275 w 12192000"/>
              <a:gd name="connsiteY10" fmla="*/ 581565 h 6874379"/>
              <a:gd name="connsiteX11" fmla="*/ 249163 w 12192000"/>
              <a:gd name="connsiteY11" fmla="*/ 1969723 h 6874379"/>
              <a:gd name="connsiteX12" fmla="*/ 197606 w 12192000"/>
              <a:gd name="connsiteY12" fmla="*/ 4051960 h 6874379"/>
              <a:gd name="connsiteX13" fmla="*/ 146050 w 12192000"/>
              <a:gd name="connsiteY13" fmla="*/ 4746040 h 6874379"/>
              <a:gd name="connsiteX14" fmla="*/ 197606 w 12192000"/>
              <a:gd name="connsiteY14" fmla="*/ 5828803 h 6874379"/>
              <a:gd name="connsiteX15" fmla="*/ 223371 w 12192000"/>
              <a:gd name="connsiteY15" fmla="*/ 6175850 h 6874379"/>
              <a:gd name="connsiteX16" fmla="*/ 452464 w 12192000"/>
              <a:gd name="connsiteY16" fmla="*/ 6511675 h 6874379"/>
              <a:gd name="connsiteX17" fmla="*/ 5891167 w 12192000"/>
              <a:gd name="connsiteY17" fmla="*/ 6680936 h 6874379"/>
              <a:gd name="connsiteX18" fmla="*/ 9142589 w 12192000"/>
              <a:gd name="connsiteY18" fmla="*/ 6731113 h 6874379"/>
              <a:gd name="connsiteX19" fmla="*/ 12192000 w 12192000"/>
              <a:gd name="connsiteY19" fmla="*/ 6743126 h 6874379"/>
              <a:gd name="connsiteX20" fmla="*/ 12192000 w 12192000"/>
              <a:gd name="connsiteY20" fmla="*/ 6874379 h 6874379"/>
              <a:gd name="connsiteX21" fmla="*/ 0 w 12192000"/>
              <a:gd name="connsiteY21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341392"/>
                </a:lnTo>
                <a:lnTo>
                  <a:pt x="12134257" y="320479"/>
                </a:lnTo>
                <a:cubicBezTo>
                  <a:pt x="11954012" y="269236"/>
                  <a:pt x="11688175" y="251884"/>
                  <a:pt x="11462617" y="234532"/>
                </a:cubicBezTo>
                <a:cubicBezTo>
                  <a:pt x="11256392" y="220643"/>
                  <a:pt x="10869734" y="248407"/>
                  <a:pt x="10560397" y="220643"/>
                </a:cubicBezTo>
                <a:cubicBezTo>
                  <a:pt x="10328381" y="192880"/>
                  <a:pt x="9890167" y="151243"/>
                  <a:pt x="9632386" y="151243"/>
                </a:cubicBezTo>
                <a:cubicBezTo>
                  <a:pt x="9139380" y="143433"/>
                  <a:pt x="8693500" y="140016"/>
                  <a:pt x="8274354" y="139710"/>
                </a:cubicBezTo>
                <a:cubicBezTo>
                  <a:pt x="6458057" y="138384"/>
                  <a:pt x="5143777" y="195484"/>
                  <a:pt x="2672303" y="206769"/>
                </a:cubicBezTo>
                <a:cubicBezTo>
                  <a:pt x="2388730" y="206769"/>
                  <a:pt x="2002073" y="206769"/>
                  <a:pt x="1383398" y="276170"/>
                </a:cubicBezTo>
                <a:cubicBezTo>
                  <a:pt x="816280" y="331696"/>
                  <a:pt x="532708" y="276170"/>
                  <a:pt x="352275" y="581565"/>
                </a:cubicBezTo>
                <a:cubicBezTo>
                  <a:pt x="197606" y="831433"/>
                  <a:pt x="274927" y="1650454"/>
                  <a:pt x="249163" y="1969723"/>
                </a:cubicBezTo>
                <a:cubicBezTo>
                  <a:pt x="197606" y="2691565"/>
                  <a:pt x="197606" y="3191302"/>
                  <a:pt x="197606" y="4051960"/>
                </a:cubicBezTo>
                <a:lnTo>
                  <a:pt x="146050" y="4746040"/>
                </a:lnTo>
                <a:cubicBezTo>
                  <a:pt x="274927" y="5134724"/>
                  <a:pt x="68702" y="5426244"/>
                  <a:pt x="197606" y="5828803"/>
                </a:cubicBezTo>
                <a:cubicBezTo>
                  <a:pt x="223371" y="5967619"/>
                  <a:pt x="180908" y="6062043"/>
                  <a:pt x="223371" y="6175850"/>
                </a:cubicBezTo>
                <a:cubicBezTo>
                  <a:pt x="265834" y="6289657"/>
                  <a:pt x="263750" y="6295253"/>
                  <a:pt x="452464" y="6511675"/>
                </a:cubicBezTo>
                <a:cubicBezTo>
                  <a:pt x="1044048" y="6836264"/>
                  <a:pt x="4442832" y="6644370"/>
                  <a:pt x="5891167" y="6680936"/>
                </a:cubicBezTo>
                <a:cubicBezTo>
                  <a:pt x="7339503" y="6717501"/>
                  <a:pt x="8163022" y="6744988"/>
                  <a:pt x="9142589" y="6731113"/>
                </a:cubicBezTo>
                <a:lnTo>
                  <a:pt x="12192000" y="6743126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6" name="Title 1">
            <a:extLst>
              <a:ext uri="{FF2B5EF4-FFF2-40B4-BE49-F238E27FC236}">
                <a16:creationId xmlns:a16="http://schemas.microsoft.com/office/drawing/2014/main" id="{FBE9CA96-FCAD-7A40-8D09-735AB08655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3866836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318214A-2D20-42DC-9E1E-5FE8646C4D6C}"/>
              </a:ext>
            </a:extLst>
          </p:cNvPr>
          <p:cNvSpPr/>
          <p:nvPr/>
        </p:nvSpPr>
        <p:spPr bwMode="ltGray"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341392 h 6874379"/>
              <a:gd name="connsiteX3" fmla="*/ 12134257 w 12192000"/>
              <a:gd name="connsiteY3" fmla="*/ 320479 h 6874379"/>
              <a:gd name="connsiteX4" fmla="*/ 11462617 w 12192000"/>
              <a:gd name="connsiteY4" fmla="*/ 234532 h 6874379"/>
              <a:gd name="connsiteX5" fmla="*/ 10560397 w 12192000"/>
              <a:gd name="connsiteY5" fmla="*/ 220643 h 6874379"/>
              <a:gd name="connsiteX6" fmla="*/ 9632386 w 12192000"/>
              <a:gd name="connsiteY6" fmla="*/ 151243 h 6874379"/>
              <a:gd name="connsiteX7" fmla="*/ 8274354 w 12192000"/>
              <a:gd name="connsiteY7" fmla="*/ 139710 h 6874379"/>
              <a:gd name="connsiteX8" fmla="*/ 2672303 w 12192000"/>
              <a:gd name="connsiteY8" fmla="*/ 206769 h 6874379"/>
              <a:gd name="connsiteX9" fmla="*/ 1383398 w 12192000"/>
              <a:gd name="connsiteY9" fmla="*/ 276170 h 6874379"/>
              <a:gd name="connsiteX10" fmla="*/ 352275 w 12192000"/>
              <a:gd name="connsiteY10" fmla="*/ 581565 h 6874379"/>
              <a:gd name="connsiteX11" fmla="*/ 249163 w 12192000"/>
              <a:gd name="connsiteY11" fmla="*/ 1969723 h 6874379"/>
              <a:gd name="connsiteX12" fmla="*/ 197606 w 12192000"/>
              <a:gd name="connsiteY12" fmla="*/ 4051960 h 6874379"/>
              <a:gd name="connsiteX13" fmla="*/ 146050 w 12192000"/>
              <a:gd name="connsiteY13" fmla="*/ 4746040 h 6874379"/>
              <a:gd name="connsiteX14" fmla="*/ 197606 w 12192000"/>
              <a:gd name="connsiteY14" fmla="*/ 5828803 h 6874379"/>
              <a:gd name="connsiteX15" fmla="*/ 223371 w 12192000"/>
              <a:gd name="connsiteY15" fmla="*/ 6175850 h 6874379"/>
              <a:gd name="connsiteX16" fmla="*/ 452464 w 12192000"/>
              <a:gd name="connsiteY16" fmla="*/ 6511675 h 6874379"/>
              <a:gd name="connsiteX17" fmla="*/ 5891167 w 12192000"/>
              <a:gd name="connsiteY17" fmla="*/ 6680936 h 6874379"/>
              <a:gd name="connsiteX18" fmla="*/ 9142589 w 12192000"/>
              <a:gd name="connsiteY18" fmla="*/ 6731113 h 6874379"/>
              <a:gd name="connsiteX19" fmla="*/ 12192000 w 12192000"/>
              <a:gd name="connsiteY19" fmla="*/ 6743126 h 6874379"/>
              <a:gd name="connsiteX20" fmla="*/ 12192000 w 12192000"/>
              <a:gd name="connsiteY20" fmla="*/ 6874379 h 6874379"/>
              <a:gd name="connsiteX21" fmla="*/ 0 w 12192000"/>
              <a:gd name="connsiteY21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341392"/>
                </a:lnTo>
                <a:lnTo>
                  <a:pt x="12134257" y="320479"/>
                </a:lnTo>
                <a:cubicBezTo>
                  <a:pt x="11954012" y="269236"/>
                  <a:pt x="11688175" y="251884"/>
                  <a:pt x="11462617" y="234532"/>
                </a:cubicBezTo>
                <a:cubicBezTo>
                  <a:pt x="11256392" y="220643"/>
                  <a:pt x="10869734" y="248407"/>
                  <a:pt x="10560397" y="220643"/>
                </a:cubicBezTo>
                <a:cubicBezTo>
                  <a:pt x="10328381" y="192880"/>
                  <a:pt x="9890167" y="151243"/>
                  <a:pt x="9632386" y="151243"/>
                </a:cubicBezTo>
                <a:cubicBezTo>
                  <a:pt x="9139380" y="143433"/>
                  <a:pt x="8693500" y="140016"/>
                  <a:pt x="8274354" y="139710"/>
                </a:cubicBezTo>
                <a:cubicBezTo>
                  <a:pt x="6458057" y="138384"/>
                  <a:pt x="5143777" y="195484"/>
                  <a:pt x="2672303" y="206769"/>
                </a:cubicBezTo>
                <a:cubicBezTo>
                  <a:pt x="2388730" y="206769"/>
                  <a:pt x="2002073" y="206769"/>
                  <a:pt x="1383398" y="276170"/>
                </a:cubicBezTo>
                <a:cubicBezTo>
                  <a:pt x="816280" y="331696"/>
                  <a:pt x="532708" y="276170"/>
                  <a:pt x="352275" y="581565"/>
                </a:cubicBezTo>
                <a:cubicBezTo>
                  <a:pt x="197606" y="831433"/>
                  <a:pt x="274927" y="1650454"/>
                  <a:pt x="249163" y="1969723"/>
                </a:cubicBezTo>
                <a:cubicBezTo>
                  <a:pt x="197606" y="2691565"/>
                  <a:pt x="197606" y="3191302"/>
                  <a:pt x="197606" y="4051960"/>
                </a:cubicBezTo>
                <a:lnTo>
                  <a:pt x="146050" y="4746040"/>
                </a:lnTo>
                <a:cubicBezTo>
                  <a:pt x="274927" y="5134724"/>
                  <a:pt x="68702" y="5426244"/>
                  <a:pt x="197606" y="5828803"/>
                </a:cubicBezTo>
                <a:cubicBezTo>
                  <a:pt x="223371" y="5967619"/>
                  <a:pt x="180908" y="6062043"/>
                  <a:pt x="223371" y="6175850"/>
                </a:cubicBezTo>
                <a:cubicBezTo>
                  <a:pt x="265834" y="6289657"/>
                  <a:pt x="263750" y="6295253"/>
                  <a:pt x="452464" y="6511675"/>
                </a:cubicBezTo>
                <a:cubicBezTo>
                  <a:pt x="1044048" y="6836264"/>
                  <a:pt x="4442832" y="6644370"/>
                  <a:pt x="5891167" y="6680936"/>
                </a:cubicBezTo>
                <a:cubicBezTo>
                  <a:pt x="7339503" y="6717501"/>
                  <a:pt x="8163022" y="6744988"/>
                  <a:pt x="9142589" y="6731113"/>
                </a:cubicBezTo>
                <a:lnTo>
                  <a:pt x="12192000" y="6743126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C1DE026-1211-4BB1-B4B5-C2260592AD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0569548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0FA38CE7-CB48-1940-86D1-01D7542ABA31}"/>
              </a:ext>
            </a:extLst>
          </p:cNvPr>
          <p:cNvSpPr/>
          <p:nvPr userDrawn="1"/>
        </p:nvSpPr>
        <p:spPr>
          <a:xfrm>
            <a:off x="10416480" y="5877272"/>
            <a:ext cx="1728192" cy="8640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dirty="0">
              <a:solidFill>
                <a:prstClr val="white"/>
              </a:solidFill>
            </a:endParaRPr>
          </a:p>
        </p:txBody>
      </p:sp>
      <p:sp>
        <p:nvSpPr>
          <p:cNvPr id="5" name="Graphic 97">
            <a:extLst>
              <a:ext uri="{FF2B5EF4-FFF2-40B4-BE49-F238E27FC236}">
                <a16:creationId xmlns:a16="http://schemas.microsoft.com/office/drawing/2014/main" id="{F829511F-8401-0B43-B0F6-7D3AF424AAD7}"/>
              </a:ext>
            </a:extLst>
          </p:cNvPr>
          <p:cNvSpPr>
            <a:spLocks noChangeAspect="1"/>
          </p:cNvSpPr>
          <p:nvPr userDrawn="1"/>
        </p:nvSpPr>
        <p:spPr>
          <a:xfrm>
            <a:off x="170823" y="39305"/>
            <a:ext cx="11850353" cy="6639769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lIns="576000" tIns="827999" rtlCol="0" anchor="ctr"/>
          <a:lstStyle/>
          <a:p>
            <a:pPr algn="ctr" defTabSz="778442">
              <a:lnSpc>
                <a:spcPct val="90000"/>
              </a:lnSpc>
              <a:spcBef>
                <a:spcPts val="1200"/>
              </a:spcBef>
              <a:defRPr/>
            </a:pPr>
            <a:endParaRPr lang="en-US" sz="2000" kern="0" dirty="0">
              <a:solidFill>
                <a:prstClr val="white"/>
              </a:solidFill>
              <a:latin typeface="MDLZ BITE TYPE" pitchFamily="2" charset="7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5B45C07-13FB-8C4A-AFF5-5B0D6CAB2F93}"/>
              </a:ext>
            </a:extLst>
          </p:cNvPr>
          <p:cNvSpPr txBox="1"/>
          <p:nvPr userDrawn="1"/>
        </p:nvSpPr>
        <p:spPr>
          <a:xfrm>
            <a:off x="904009" y="467591"/>
            <a:ext cx="109000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endParaRPr lang="en-US" sz="1200" kern="0" dirty="0">
              <a:solidFill>
                <a:prstClr val="black"/>
              </a:solidFill>
            </a:endParaRPr>
          </a:p>
          <a:p>
            <a:pPr>
              <a:defRPr/>
            </a:pPr>
            <a:endParaRPr lang="en-US" sz="1200" kern="0" dirty="0">
              <a:solidFill>
                <a:prstClr val="black"/>
              </a:solidFill>
            </a:endParaRPr>
          </a:p>
          <a:p>
            <a:pPr>
              <a:defRPr/>
            </a:pPr>
            <a:endParaRPr lang="en-US" sz="1200" kern="0" dirty="0">
              <a:solidFill>
                <a:prstClr val="black"/>
              </a:solidFill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D775E667-ADD3-9548-88D8-5D919762BC77}"/>
              </a:ext>
            </a:extLst>
          </p:cNvPr>
          <p:cNvGraphicFramePr>
            <a:graphicFrameLocks noGrp="1"/>
          </p:cNvGraphicFramePr>
          <p:nvPr userDrawn="1"/>
        </p:nvGraphicFramePr>
        <p:xfrm>
          <a:off x="628501" y="1012645"/>
          <a:ext cx="11012115" cy="5271857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1835353">
                  <a:extLst>
                    <a:ext uri="{9D8B030D-6E8A-4147-A177-3AD203B41FA5}">
                      <a16:colId xmlns:a16="http://schemas.microsoft.com/office/drawing/2014/main" val="70718148"/>
                    </a:ext>
                  </a:extLst>
                </a:gridCol>
                <a:gridCol w="1835353">
                  <a:extLst>
                    <a:ext uri="{9D8B030D-6E8A-4147-A177-3AD203B41FA5}">
                      <a16:colId xmlns:a16="http://schemas.microsoft.com/office/drawing/2014/main" val="453715523"/>
                    </a:ext>
                  </a:extLst>
                </a:gridCol>
                <a:gridCol w="3670705">
                  <a:extLst>
                    <a:ext uri="{9D8B030D-6E8A-4147-A177-3AD203B41FA5}">
                      <a16:colId xmlns:a16="http://schemas.microsoft.com/office/drawing/2014/main" val="1167041244"/>
                    </a:ext>
                  </a:extLst>
                </a:gridCol>
                <a:gridCol w="1726488">
                  <a:extLst>
                    <a:ext uri="{9D8B030D-6E8A-4147-A177-3AD203B41FA5}">
                      <a16:colId xmlns:a16="http://schemas.microsoft.com/office/drawing/2014/main" val="2048731411"/>
                    </a:ext>
                  </a:extLst>
                </a:gridCol>
                <a:gridCol w="1944216">
                  <a:extLst>
                    <a:ext uri="{9D8B030D-6E8A-4147-A177-3AD203B41FA5}">
                      <a16:colId xmlns:a16="http://schemas.microsoft.com/office/drawing/2014/main" val="3172138263"/>
                    </a:ext>
                  </a:extLst>
                </a:gridCol>
              </a:tblGrid>
              <a:tr h="1140214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latin typeface="MDLZ BITE TYPE" pitchFamily="2" charset="77"/>
                        </a:rPr>
                        <a:t>PICTURE</a:t>
                      </a:r>
                    </a:p>
                  </a:txBody>
                  <a:tcPr marL="72000" marR="72000" marT="36000" marB="36000" anchor="ctr">
                    <a:lnR w="12700" cap="flat" cmpd="sng" algn="ctr">
                      <a:solidFill>
                        <a:srgbClr val="957AA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724D8D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l"/>
                      <a:endParaRPr 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solidFill>
                        <a:srgbClr val="957AA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57AA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957AA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b="0" i="0" dirty="0">
                        <a:solidFill>
                          <a:schemeClr val="bg1"/>
                        </a:solidFill>
                        <a:latin typeface="+mn-lt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 anchor="ctr">
                    <a:lnL w="12700" cap="flat" cmpd="sng" algn="ctr">
                      <a:solidFill>
                        <a:srgbClr val="957AA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4036297"/>
                  </a:ext>
                </a:extLst>
              </a:tr>
              <a:tr h="25943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Segoe UI" panose="020B0502040204020203" pitchFamily="34" charset="0"/>
                          <a:cs typeface="Calibri" panose="020F0502020204030204" pitchFamily="34" charset="0"/>
                        </a:rPr>
                        <a:t>Key Development Question</a:t>
                      </a:r>
                    </a:p>
                  </a:txBody>
                  <a:tcPr marL="72000" marR="72000" marT="36000" marB="36000"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Segoe UI" panose="020B0502040204020203" pitchFamily="34" charset="0"/>
                          <a:cs typeface="Calibri" panose="020F0502020204030204" pitchFamily="34" charset="0"/>
                        </a:rPr>
                        <a:t>Long-Term Role (Timing)</a:t>
                      </a:r>
                    </a:p>
                  </a:txBody>
                  <a:tcPr marL="72000" marR="72000" marT="36000" marB="36000">
                    <a:solidFill>
                      <a:schemeClr val="accent5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Segoe UI" panose="020B0502040204020203" pitchFamily="34" charset="0"/>
                          <a:cs typeface="Calibri" panose="020F0502020204030204" pitchFamily="34" charset="0"/>
                        </a:rPr>
                        <a:t>Next Move (Timing)</a:t>
                      </a:r>
                    </a:p>
                  </a:txBody>
                  <a:tcPr marL="72000" marR="72000" marT="36000" marB="36000"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123108"/>
                  </a:ext>
                </a:extLst>
              </a:tr>
              <a:tr h="9000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accent1"/>
                        </a:solidFill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251304"/>
                  </a:ext>
                </a:extLst>
              </a:tr>
              <a:tr h="116711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Segoe UI" panose="020B0502040204020203" pitchFamily="34" charset="0"/>
                          <a:cs typeface="Calibri" panose="020F0502020204030204" pitchFamily="34" charset="0"/>
                        </a:rPr>
                        <a:t>Critical Experiences</a:t>
                      </a:r>
                    </a:p>
                  </a:txBody>
                  <a:tcPr marL="72000" marR="72000" marT="36000" marB="36000">
                    <a:solidFill>
                      <a:srgbClr val="E1871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Segoe UI" panose="020B0502040204020203" pitchFamily="34" charset="0"/>
                          <a:cs typeface="Calibri" panose="020F0502020204030204" pitchFamily="34" charset="0"/>
                        </a:rPr>
                        <a:t>Strengths</a:t>
                      </a: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rgbClr val="E1871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Segoe UI" panose="020B0502040204020203" pitchFamily="34" charset="0"/>
                          <a:cs typeface="Calibri" panose="020F0502020204030204" pitchFamily="34" charset="0"/>
                        </a:rPr>
                        <a:t>Opportunities</a:t>
                      </a: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rgbClr val="E18719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rgbClr val="E1871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9994137"/>
                  </a:ext>
                </a:extLst>
              </a:tr>
              <a:tr h="1562453">
                <a:tc gridSpan="2">
                  <a:txBody>
                    <a:bodyPr/>
                    <a:lstStyle/>
                    <a:p>
                      <a:pPr algn="l"/>
                      <a:endParaRPr lang="en-US" sz="1200" b="0" i="0" kern="1200" dirty="0">
                        <a:solidFill>
                          <a:schemeClr val="accent1"/>
                        </a:solidFill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6854693"/>
                  </a:ext>
                </a:extLst>
              </a:tr>
              <a:tr h="99578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Segoe UI" panose="020B0502040204020203" pitchFamily="34" charset="0"/>
                          <a:cs typeface="Calibri" panose="020F0502020204030204" pitchFamily="34" charset="0"/>
                        </a:rPr>
                        <a:t>Work Experience</a:t>
                      </a:r>
                    </a:p>
                  </a:txBody>
                  <a:tcPr marL="72000" marR="72000" marT="36000" marB="36000">
                    <a:solidFill>
                      <a:srgbClr val="E6AF2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b="0" i="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Segoe UI" panose="020B0502040204020203" pitchFamily="34" charset="0"/>
                          <a:cs typeface="Calibri" panose="020F0502020204030204" pitchFamily="34" charset="0"/>
                        </a:rPr>
                        <a:t>Key Development Actions</a:t>
                      </a:r>
                    </a:p>
                  </a:txBody>
                  <a:tcPr marL="72000" marR="72000" marT="36000" marB="36000">
                    <a:solidFill>
                      <a:srgbClr val="E6AF23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/>
                      <a:r>
                        <a:rPr lang="pt-BR" sz="1200" b="0" i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Segoe UI" panose="020B0502040204020203" pitchFamily="34" charset="0"/>
                          <a:cs typeface="Calibri" panose="020F0502020204030204" pitchFamily="34" charset="0"/>
                        </a:rPr>
                        <a:t>Key Development Outcomes</a:t>
                      </a:r>
                      <a:endParaRPr lang="en-US" sz="1200" b="0" i="0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rgbClr val="E6AF2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en-US" sz="1200" b="0" i="0" dirty="0">
                        <a:solidFill>
                          <a:schemeClr val="bg1"/>
                        </a:solidFill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rgbClr val="E6AF2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241552"/>
                  </a:ext>
                </a:extLst>
              </a:tr>
              <a:tr h="9000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t-BR" sz="1200" b="0" i="0" dirty="0">
                        <a:solidFill>
                          <a:schemeClr val="accent1"/>
                        </a:solidFill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Segoe UI" panose="020B0502040204020203" pitchFamily="34" charset="0"/>
                        <a:cs typeface="Calibri" panose="020F0502020204030204" pitchFamily="34" charset="0"/>
                      </a:endParaRPr>
                    </a:p>
                  </a:txBody>
                  <a:tcPr marL="72000" marR="72000" marT="36000" marB="3600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0950340"/>
                  </a:ext>
                </a:extLst>
              </a:tr>
            </a:tbl>
          </a:graphicData>
        </a:graphic>
      </p:graphicFrame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F4F9CAF-F560-2E48-BD0C-F34FF04867E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80720" y="1056640"/>
            <a:ext cx="1717040" cy="104648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02CAB2E7-86E9-384B-AE2A-D346F1EA694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28650" y="2420938"/>
            <a:ext cx="3667150" cy="863600"/>
          </a:xfrm>
        </p:spPr>
        <p:txBody>
          <a:bodyPr lIns="72000" tIns="72000" rIns="72000" bIns="72000"/>
          <a:lstStyle>
            <a:lvl1pPr marL="0" indent="0">
              <a:spcBef>
                <a:spcPts val="100"/>
              </a:spcBef>
              <a:buNone/>
              <a:defRPr sz="900">
                <a:solidFill>
                  <a:schemeClr val="accent1"/>
                </a:solidFill>
              </a:defRPr>
            </a:lvl1pPr>
            <a:lvl2pPr>
              <a:defRPr sz="1000">
                <a:solidFill>
                  <a:schemeClr val="tx1"/>
                </a:solidFill>
              </a:defRPr>
            </a:lvl2pPr>
            <a:lvl3pPr>
              <a:defRPr sz="1000">
                <a:solidFill>
                  <a:schemeClr val="tx1"/>
                </a:solidFill>
              </a:defRPr>
            </a:lvl3pPr>
            <a:lvl4pPr>
              <a:defRPr sz="1000">
                <a:solidFill>
                  <a:schemeClr val="tx1"/>
                </a:solidFill>
              </a:defRPr>
            </a:lvl4pPr>
            <a:lvl5pPr>
              <a:defRPr sz="1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Insert your text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87F6BA8E-79B7-2D48-B5AF-1E03580C95E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14850" y="2420938"/>
            <a:ext cx="3606800" cy="863600"/>
          </a:xfrm>
        </p:spPr>
        <p:txBody>
          <a:bodyPr lIns="72000" tIns="72000" rIns="72000" bIns="72000"/>
          <a:lstStyle>
            <a:lvl1pPr marL="0" indent="0">
              <a:spcBef>
                <a:spcPts val="100"/>
              </a:spcBef>
              <a:buNone/>
              <a:defRPr sz="900">
                <a:solidFill>
                  <a:schemeClr val="accent1"/>
                </a:solidFill>
              </a:defRPr>
            </a:lvl1pPr>
            <a:lvl2pPr>
              <a:defRPr sz="1000">
                <a:solidFill>
                  <a:schemeClr val="tx1"/>
                </a:solidFill>
              </a:defRPr>
            </a:lvl2pPr>
            <a:lvl3pPr>
              <a:defRPr sz="1000">
                <a:solidFill>
                  <a:schemeClr val="tx1"/>
                </a:solidFill>
              </a:defRPr>
            </a:lvl3pPr>
            <a:lvl4pPr>
              <a:defRPr sz="1000">
                <a:solidFill>
                  <a:schemeClr val="tx1"/>
                </a:solidFill>
              </a:defRPr>
            </a:lvl4pPr>
            <a:lvl5pPr>
              <a:defRPr sz="1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Insert your text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11AB39CB-2638-5C4A-8BAE-DF274843B4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21650" y="2420938"/>
            <a:ext cx="3667150" cy="863600"/>
          </a:xfrm>
        </p:spPr>
        <p:txBody>
          <a:bodyPr lIns="72000" tIns="72000" rIns="72000" bIns="72000"/>
          <a:lstStyle>
            <a:lvl1pPr marL="0" indent="0">
              <a:spcBef>
                <a:spcPts val="100"/>
              </a:spcBef>
              <a:buNone/>
              <a:defRPr sz="900">
                <a:solidFill>
                  <a:schemeClr val="accent1"/>
                </a:solidFill>
              </a:defRPr>
            </a:lvl1pPr>
            <a:lvl2pPr>
              <a:defRPr sz="1000">
                <a:solidFill>
                  <a:schemeClr val="tx1"/>
                </a:solidFill>
              </a:defRPr>
            </a:lvl2pPr>
            <a:lvl3pPr>
              <a:defRPr sz="1000">
                <a:solidFill>
                  <a:schemeClr val="tx1"/>
                </a:solidFill>
              </a:defRPr>
            </a:lvl3pPr>
            <a:lvl4pPr>
              <a:defRPr sz="1000">
                <a:solidFill>
                  <a:schemeClr val="tx1"/>
                </a:solidFill>
              </a:defRPr>
            </a:lvl4pPr>
            <a:lvl5pPr>
              <a:defRPr sz="1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Insert your text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69EFB105-76C0-B645-8220-330D04D8DFE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650" y="3569018"/>
            <a:ext cx="3667150" cy="1531302"/>
          </a:xfrm>
        </p:spPr>
        <p:txBody>
          <a:bodyPr lIns="72000" tIns="72000" rIns="72000" bIns="72000"/>
          <a:lstStyle>
            <a:lvl1pPr marL="0" indent="0" algn="l" defTabSz="914400" rtl="0" eaLnBrk="1" latinLnBrk="0" hangingPunct="1">
              <a:spcBef>
                <a:spcPts val="100"/>
              </a:spcBef>
              <a:buSzPct val="70000"/>
              <a:buFont typeface="Arial" panose="020B0604020202020204" pitchFamily="34" charset="0"/>
              <a:buNone/>
              <a:defRPr sz="900">
                <a:solidFill>
                  <a:schemeClr val="accent1"/>
                </a:solidFill>
              </a:defRPr>
            </a:lvl1pPr>
            <a:lvl2pPr>
              <a:defRPr sz="1000">
                <a:solidFill>
                  <a:schemeClr val="tx1"/>
                </a:solidFill>
              </a:defRPr>
            </a:lvl2pPr>
            <a:lvl3pPr>
              <a:defRPr sz="1000">
                <a:solidFill>
                  <a:schemeClr val="tx1"/>
                </a:solidFill>
              </a:defRPr>
            </a:lvl3pPr>
            <a:lvl4pPr>
              <a:defRPr sz="1000">
                <a:solidFill>
                  <a:schemeClr val="tx1"/>
                </a:solidFill>
              </a:defRPr>
            </a:lvl4pPr>
            <a:lvl5pPr>
              <a:defRPr sz="1000">
                <a:solidFill>
                  <a:schemeClr val="tx1"/>
                </a:solidFill>
              </a:defRPr>
            </a:lvl5pPr>
          </a:lstStyle>
          <a:p>
            <a:pPr algn="l"/>
            <a:r>
              <a:rPr lang="en-US" sz="1000" b="0" i="0" dirty="0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A snapshot of last 3 Roles</a:t>
            </a:r>
          </a:p>
          <a:p>
            <a:pPr marL="171450" indent="-171450" algn="l">
              <a:buSzPct val="70000"/>
              <a:buFontTx/>
              <a:buBlip>
                <a:blip r:embed="rId2"/>
              </a:buBlip>
            </a:pPr>
            <a:r>
              <a:rPr lang="pt-BR" sz="1000" b="0" i="0" dirty="0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 </a:t>
            </a:r>
          </a:p>
          <a:p>
            <a:pPr marL="171450" indent="-171450" algn="l">
              <a:buSzPct val="70000"/>
              <a:buFontTx/>
              <a:buBlip>
                <a:blip r:embed="rId2"/>
              </a:buBlip>
            </a:pPr>
            <a:r>
              <a:rPr lang="pt-BR" sz="1000" b="0" i="0" dirty="0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 </a:t>
            </a:r>
          </a:p>
          <a:p>
            <a:pPr marL="171450" indent="-171450" algn="l">
              <a:buSzPct val="70000"/>
              <a:buFontTx/>
              <a:buBlip>
                <a:blip r:embed="rId2"/>
              </a:buBlip>
            </a:pPr>
            <a:r>
              <a:rPr lang="pt-BR" sz="1000" b="0" i="0" dirty="0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 </a:t>
            </a:r>
          </a:p>
          <a:p>
            <a:pPr algn="l"/>
            <a:r>
              <a:rPr lang="pt-BR" sz="1000" b="0" i="0" dirty="0" err="1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What</a:t>
            </a:r>
            <a:r>
              <a:rPr lang="pt-BR" sz="1000" b="0" i="0" dirty="0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 </a:t>
            </a:r>
            <a:r>
              <a:rPr lang="pt-BR" sz="1000" b="0" i="0" dirty="0" err="1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is</a:t>
            </a:r>
            <a:r>
              <a:rPr lang="pt-BR" sz="1000" b="0" i="0" dirty="0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 </a:t>
            </a:r>
            <a:r>
              <a:rPr lang="pt-BR" sz="1000" b="0" i="0" dirty="0" err="1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needed</a:t>
            </a:r>
            <a:endParaRPr lang="pt-BR" sz="1000" b="0" i="0" dirty="0">
              <a:solidFill>
                <a:schemeClr val="accent1"/>
              </a:solidFill>
              <a:latin typeface="Calibri" panose="020F0502020204030204" pitchFamily="34" charset="0"/>
              <a:ea typeface="Segoe UI" panose="020B0502040204020203" pitchFamily="34" charset="0"/>
              <a:cs typeface="Calibri" panose="020F0502020204030204" pitchFamily="34" charset="0"/>
            </a:endParaRPr>
          </a:p>
          <a:p>
            <a:pPr marL="171450" indent="-171450" algn="l" defTabSz="914400" rtl="0" eaLnBrk="1" latinLnBrk="0" hangingPunct="1">
              <a:buSzPct val="70000"/>
              <a:buFontTx/>
              <a:buBlip>
                <a:blip r:embed="rId2"/>
              </a:buBlip>
            </a:pPr>
            <a:r>
              <a:rPr lang="pt-BR" sz="1000" b="0" i="0" kern="1200" dirty="0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 </a:t>
            </a:r>
          </a:p>
          <a:p>
            <a:pPr marL="171450" indent="-171450" algn="l" defTabSz="914400" rtl="0" eaLnBrk="1" latinLnBrk="0" hangingPunct="1">
              <a:buSzPct val="70000"/>
              <a:buFontTx/>
              <a:buBlip>
                <a:blip r:embed="rId2"/>
              </a:buBlip>
            </a:pPr>
            <a:r>
              <a:rPr lang="pt-BR" sz="1000" b="0" i="0" kern="1200" dirty="0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 </a:t>
            </a:r>
          </a:p>
          <a:p>
            <a:pPr marL="171450" indent="-171450" algn="l" defTabSz="914400" rtl="0" eaLnBrk="1" latinLnBrk="0" hangingPunct="1">
              <a:buSzPct val="70000"/>
              <a:buFontTx/>
              <a:buBlip>
                <a:blip r:embed="rId2"/>
              </a:buBlip>
            </a:pPr>
            <a:r>
              <a:rPr lang="pt-BR" sz="1000" b="0" i="0" kern="1200" dirty="0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 </a:t>
            </a:r>
            <a:endParaRPr lang="en-US" sz="1000" b="0" i="0" kern="1200" dirty="0">
              <a:solidFill>
                <a:schemeClr val="accent1"/>
              </a:solidFill>
              <a:latin typeface="Calibri" panose="020F0502020204030204" pitchFamily="34" charset="0"/>
              <a:ea typeface="Segoe UI" panose="020B0502040204020203" pitchFamily="34" charset="0"/>
              <a:cs typeface="Calibri" panose="020F0502020204030204" pitchFamily="34" charset="0"/>
            </a:endParaRP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B9FF06BD-8E3C-A745-841B-D9D2B36254E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14850" y="3569018"/>
            <a:ext cx="3606800" cy="1531302"/>
          </a:xfrm>
        </p:spPr>
        <p:txBody>
          <a:bodyPr lIns="72000" tIns="72000" rIns="72000" bIns="72000"/>
          <a:lstStyle>
            <a:lvl1pPr marL="0" indent="0">
              <a:spcBef>
                <a:spcPts val="100"/>
              </a:spcBef>
              <a:buNone/>
              <a:defRPr sz="900">
                <a:solidFill>
                  <a:schemeClr val="accent1"/>
                </a:solidFill>
              </a:defRPr>
            </a:lvl1pPr>
            <a:lvl2pPr>
              <a:defRPr sz="1000">
                <a:solidFill>
                  <a:schemeClr val="tx1"/>
                </a:solidFill>
              </a:defRPr>
            </a:lvl2pPr>
            <a:lvl3pPr>
              <a:defRPr sz="1000">
                <a:solidFill>
                  <a:schemeClr val="tx1"/>
                </a:solidFill>
              </a:defRPr>
            </a:lvl3pPr>
            <a:lvl4pPr>
              <a:defRPr sz="1000">
                <a:solidFill>
                  <a:schemeClr val="tx1"/>
                </a:solidFill>
              </a:defRPr>
            </a:lvl4pPr>
            <a:lvl5pPr>
              <a:defRPr sz="1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Insert your text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909B9209-F17F-764F-BF31-F3A1EF955CE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921650" y="3569018"/>
            <a:ext cx="3667150" cy="1531302"/>
          </a:xfrm>
        </p:spPr>
        <p:txBody>
          <a:bodyPr lIns="72000" tIns="72000" rIns="72000" bIns="72000"/>
          <a:lstStyle>
            <a:lvl1pPr marL="0" indent="0">
              <a:spcBef>
                <a:spcPts val="100"/>
              </a:spcBef>
              <a:buNone/>
              <a:defRPr sz="900">
                <a:solidFill>
                  <a:schemeClr val="accent1"/>
                </a:solidFill>
              </a:defRPr>
            </a:lvl1pPr>
            <a:lvl2pPr>
              <a:defRPr sz="1000">
                <a:solidFill>
                  <a:schemeClr val="tx1"/>
                </a:solidFill>
              </a:defRPr>
            </a:lvl2pPr>
            <a:lvl3pPr>
              <a:defRPr sz="1000">
                <a:solidFill>
                  <a:schemeClr val="tx1"/>
                </a:solidFill>
              </a:defRPr>
            </a:lvl3pPr>
            <a:lvl4pPr>
              <a:defRPr sz="1000">
                <a:solidFill>
                  <a:schemeClr val="tx1"/>
                </a:solidFill>
              </a:defRPr>
            </a:lvl4pPr>
            <a:lvl5pPr>
              <a:defRPr sz="1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Insert your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AB1CB60A-4871-9142-A777-DF2B501B0BE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8650" y="5377498"/>
            <a:ext cx="3667150" cy="863600"/>
          </a:xfrm>
        </p:spPr>
        <p:txBody>
          <a:bodyPr lIns="72000" tIns="72000" rIns="72000" bIns="72000"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>
                <a:solidFill>
                  <a:schemeClr val="accent1"/>
                </a:solidFill>
              </a:defRPr>
            </a:lvl1pPr>
            <a:lvl2pPr>
              <a:defRPr sz="1000">
                <a:solidFill>
                  <a:schemeClr val="tx1"/>
                </a:solidFill>
              </a:defRPr>
            </a:lvl2pPr>
            <a:lvl3pPr>
              <a:defRPr sz="1000">
                <a:solidFill>
                  <a:schemeClr val="tx1"/>
                </a:solidFill>
              </a:defRPr>
            </a:lvl3pPr>
            <a:lvl4pPr>
              <a:defRPr sz="1000">
                <a:solidFill>
                  <a:schemeClr val="tx1"/>
                </a:solidFill>
              </a:defRPr>
            </a:lvl4pPr>
            <a:lvl5pPr>
              <a:defRPr sz="1000">
                <a:solidFill>
                  <a:schemeClr val="tx1"/>
                </a:solidFill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000" b="0" i="0" dirty="0" err="1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Last</a:t>
            </a:r>
            <a:r>
              <a:rPr lang="pt-BR" sz="1000" b="0" i="0" dirty="0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 3 </a:t>
            </a:r>
            <a:r>
              <a:rPr lang="pt-BR" sz="1000" b="0" i="0" dirty="0" err="1">
                <a:solidFill>
                  <a:schemeClr val="accent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Experiences</a:t>
            </a:r>
            <a:endParaRPr lang="pt-BR" sz="1000" b="0" i="0" dirty="0">
              <a:solidFill>
                <a:schemeClr val="accent1"/>
              </a:solidFill>
              <a:latin typeface="Calibri" panose="020F0502020204030204" pitchFamily="34" charset="0"/>
              <a:ea typeface="Segoe UI" panose="020B0502040204020203" pitchFamily="34" charset="0"/>
              <a:cs typeface="Calibri" panose="020F0502020204030204" pitchFamily="34" charset="0"/>
            </a:endParaRP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B7D7F67F-54E1-A44A-B9AF-9D72B8CE173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314850" y="5377498"/>
            <a:ext cx="3606800" cy="863600"/>
          </a:xfrm>
        </p:spPr>
        <p:txBody>
          <a:bodyPr lIns="72000" tIns="72000" rIns="72000" bIns="72000"/>
          <a:lstStyle>
            <a:lvl1pPr marL="0" indent="0">
              <a:spcBef>
                <a:spcPts val="100"/>
              </a:spcBef>
              <a:buNone/>
              <a:defRPr sz="900">
                <a:solidFill>
                  <a:schemeClr val="accent1"/>
                </a:solidFill>
              </a:defRPr>
            </a:lvl1pPr>
            <a:lvl2pPr>
              <a:defRPr sz="1000">
                <a:solidFill>
                  <a:schemeClr val="tx1"/>
                </a:solidFill>
              </a:defRPr>
            </a:lvl2pPr>
            <a:lvl3pPr>
              <a:defRPr sz="1000">
                <a:solidFill>
                  <a:schemeClr val="tx1"/>
                </a:solidFill>
              </a:defRPr>
            </a:lvl3pPr>
            <a:lvl4pPr>
              <a:defRPr sz="1000">
                <a:solidFill>
                  <a:schemeClr val="tx1"/>
                </a:solidFill>
              </a:defRPr>
            </a:lvl4pPr>
            <a:lvl5pPr>
              <a:defRPr sz="1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Insert your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AA32AD28-85C2-3D47-A544-99EAB6B997D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921650" y="5377498"/>
            <a:ext cx="3667150" cy="863600"/>
          </a:xfrm>
        </p:spPr>
        <p:txBody>
          <a:bodyPr lIns="72000" tIns="72000" rIns="72000" bIns="72000"/>
          <a:lstStyle>
            <a:lvl1pPr marL="0" indent="0">
              <a:spcBef>
                <a:spcPts val="100"/>
              </a:spcBef>
              <a:buNone/>
              <a:defRPr sz="900">
                <a:solidFill>
                  <a:schemeClr val="accent1"/>
                </a:solidFill>
              </a:defRPr>
            </a:lvl1pPr>
            <a:lvl2pPr>
              <a:defRPr sz="1000">
                <a:solidFill>
                  <a:schemeClr val="tx1"/>
                </a:solidFill>
              </a:defRPr>
            </a:lvl2pPr>
            <a:lvl3pPr>
              <a:defRPr sz="1000">
                <a:solidFill>
                  <a:schemeClr val="tx1"/>
                </a:solidFill>
              </a:defRPr>
            </a:lvl3pPr>
            <a:lvl4pPr>
              <a:defRPr sz="1000">
                <a:solidFill>
                  <a:schemeClr val="tx1"/>
                </a:solidFill>
              </a:defRPr>
            </a:lvl4pPr>
            <a:lvl5pPr>
              <a:defRPr sz="1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Insert your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236D518C-724C-7149-A8D7-9FB19DBDAA4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538730" y="1039178"/>
            <a:ext cx="7085662" cy="503030"/>
          </a:xfrm>
        </p:spPr>
        <p:txBody>
          <a:bodyPr lIns="72000" tIns="72000" rIns="72000" bIns="72000" anchor="t"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200">
                <a:solidFill>
                  <a:schemeClr val="bg1"/>
                </a:solidFill>
              </a:defRPr>
            </a:lvl1pPr>
            <a:lvl2pPr>
              <a:defRPr sz="1000">
                <a:solidFill>
                  <a:schemeClr val="tx1"/>
                </a:solidFill>
              </a:defRPr>
            </a:lvl2pPr>
            <a:lvl3pPr>
              <a:defRPr sz="1000">
                <a:solidFill>
                  <a:schemeClr val="tx1"/>
                </a:solidFill>
              </a:defRPr>
            </a:lvl3pPr>
            <a:lvl4pPr>
              <a:defRPr sz="1000">
                <a:solidFill>
                  <a:schemeClr val="tx1"/>
                </a:solidFill>
              </a:defRPr>
            </a:lvl4pPr>
            <a:lvl5pPr>
              <a:defRPr sz="1000">
                <a:solidFill>
                  <a:schemeClr val="tx1"/>
                </a:solidFill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1400" b="1" i="0" dirty="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Calibri" panose="020F0502020204030204" pitchFamily="34" charset="0"/>
              </a:rPr>
              <a:t>Name</a:t>
            </a:r>
            <a:br>
              <a:rPr lang="en-US" sz="1400" b="0" i="0" dirty="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Calibri" panose="020F0502020204030204" pitchFamily="34" charset="0"/>
              </a:rPr>
            </a:br>
            <a:r>
              <a:rPr lang="en-US" sz="1400" b="0" i="0" dirty="0">
                <a:solidFill>
                  <a:schemeClr val="bg1"/>
                </a:solidFill>
                <a:latin typeface="Calibri" panose="020F0502020204030204" pitchFamily="34" charset="0"/>
                <a:ea typeface="Segoe UI" panose="020B0502040204020203" pitchFamily="34" charset="0"/>
                <a:cs typeface="Calibri" panose="020F0502020204030204" pitchFamily="34" charset="0"/>
              </a:rPr>
              <a:t>Title – BU – Org Level</a:t>
            </a:r>
            <a:endParaRPr lang="en-US" sz="1400" b="0" i="0" dirty="0">
              <a:solidFill>
                <a:schemeClr val="bg1"/>
              </a:solidFill>
              <a:latin typeface="+mn-lt"/>
              <a:ea typeface="Segoe UI" panose="020B0502040204020203" pitchFamily="34" charset="0"/>
              <a:cs typeface="Calibri" panose="020F0502020204030204" pitchFamily="34" charset="0"/>
            </a:endParaRPr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707C3624-83E6-B248-A7AB-BC6F1EC6788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745505" y="1039178"/>
            <a:ext cx="1895111" cy="503030"/>
          </a:xfrm>
        </p:spPr>
        <p:txBody>
          <a:bodyPr lIns="72000" tIns="72000" rIns="72000" bIns="72000" anchor="t"/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  <a:lvl2pPr>
              <a:defRPr sz="1000">
                <a:solidFill>
                  <a:schemeClr val="tx1"/>
                </a:solidFill>
              </a:defRPr>
            </a:lvl2pPr>
            <a:lvl3pPr>
              <a:defRPr sz="1000">
                <a:solidFill>
                  <a:schemeClr val="tx1"/>
                </a:solidFill>
              </a:defRPr>
            </a:lvl3pPr>
            <a:lvl4pPr>
              <a:defRPr sz="1000">
                <a:solidFill>
                  <a:schemeClr val="tx1"/>
                </a:solidFill>
              </a:defRPr>
            </a:lvl4pPr>
            <a:lvl5pPr>
              <a:defRPr sz="10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Year</a:t>
            </a:r>
          </a:p>
        </p:txBody>
      </p:sp>
    </p:spTree>
    <p:extLst>
      <p:ext uri="{BB962C8B-B14F-4D97-AF65-F5344CB8AC3E}">
        <p14:creationId xmlns:p14="http://schemas.microsoft.com/office/powerpoint/2010/main" val="61929487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wo Content Pur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318214A-2D20-42DC-9E1E-5FE8646C4D6C}"/>
              </a:ext>
            </a:extLst>
          </p:cNvPr>
          <p:cNvSpPr/>
          <p:nvPr/>
        </p:nvSpPr>
        <p:spPr bwMode="ltGray">
          <a:xfrm>
            <a:off x="0" y="0"/>
            <a:ext cx="12192000" cy="6874379"/>
          </a:xfrm>
          <a:custGeom>
            <a:avLst/>
            <a:gdLst>
              <a:gd name="connsiteX0" fmla="*/ 0 w 12192000"/>
              <a:gd name="connsiteY0" fmla="*/ 0 h 6874379"/>
              <a:gd name="connsiteX1" fmla="*/ 12192000 w 12192000"/>
              <a:gd name="connsiteY1" fmla="*/ 0 h 6874379"/>
              <a:gd name="connsiteX2" fmla="*/ 12192000 w 12192000"/>
              <a:gd name="connsiteY2" fmla="*/ 341392 h 6874379"/>
              <a:gd name="connsiteX3" fmla="*/ 12134257 w 12192000"/>
              <a:gd name="connsiteY3" fmla="*/ 320479 h 6874379"/>
              <a:gd name="connsiteX4" fmla="*/ 11462617 w 12192000"/>
              <a:gd name="connsiteY4" fmla="*/ 234532 h 6874379"/>
              <a:gd name="connsiteX5" fmla="*/ 10560397 w 12192000"/>
              <a:gd name="connsiteY5" fmla="*/ 220643 h 6874379"/>
              <a:gd name="connsiteX6" fmla="*/ 9632386 w 12192000"/>
              <a:gd name="connsiteY6" fmla="*/ 151243 h 6874379"/>
              <a:gd name="connsiteX7" fmla="*/ 8274354 w 12192000"/>
              <a:gd name="connsiteY7" fmla="*/ 139710 h 6874379"/>
              <a:gd name="connsiteX8" fmla="*/ 2672303 w 12192000"/>
              <a:gd name="connsiteY8" fmla="*/ 206769 h 6874379"/>
              <a:gd name="connsiteX9" fmla="*/ 1383398 w 12192000"/>
              <a:gd name="connsiteY9" fmla="*/ 276170 h 6874379"/>
              <a:gd name="connsiteX10" fmla="*/ 352275 w 12192000"/>
              <a:gd name="connsiteY10" fmla="*/ 581565 h 6874379"/>
              <a:gd name="connsiteX11" fmla="*/ 249163 w 12192000"/>
              <a:gd name="connsiteY11" fmla="*/ 1969723 h 6874379"/>
              <a:gd name="connsiteX12" fmla="*/ 197606 w 12192000"/>
              <a:gd name="connsiteY12" fmla="*/ 4051960 h 6874379"/>
              <a:gd name="connsiteX13" fmla="*/ 146050 w 12192000"/>
              <a:gd name="connsiteY13" fmla="*/ 4746040 h 6874379"/>
              <a:gd name="connsiteX14" fmla="*/ 197606 w 12192000"/>
              <a:gd name="connsiteY14" fmla="*/ 5828803 h 6874379"/>
              <a:gd name="connsiteX15" fmla="*/ 223371 w 12192000"/>
              <a:gd name="connsiteY15" fmla="*/ 6175850 h 6874379"/>
              <a:gd name="connsiteX16" fmla="*/ 452464 w 12192000"/>
              <a:gd name="connsiteY16" fmla="*/ 6511675 h 6874379"/>
              <a:gd name="connsiteX17" fmla="*/ 5891167 w 12192000"/>
              <a:gd name="connsiteY17" fmla="*/ 6680936 h 6874379"/>
              <a:gd name="connsiteX18" fmla="*/ 9142589 w 12192000"/>
              <a:gd name="connsiteY18" fmla="*/ 6731113 h 6874379"/>
              <a:gd name="connsiteX19" fmla="*/ 12192000 w 12192000"/>
              <a:gd name="connsiteY19" fmla="*/ 6743126 h 6874379"/>
              <a:gd name="connsiteX20" fmla="*/ 12192000 w 12192000"/>
              <a:gd name="connsiteY20" fmla="*/ 6874379 h 6874379"/>
              <a:gd name="connsiteX21" fmla="*/ 0 w 12192000"/>
              <a:gd name="connsiteY21" fmla="*/ 6874379 h 687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92000" h="6874379">
                <a:moveTo>
                  <a:pt x="0" y="0"/>
                </a:moveTo>
                <a:lnTo>
                  <a:pt x="12192000" y="0"/>
                </a:lnTo>
                <a:lnTo>
                  <a:pt x="12192000" y="341392"/>
                </a:lnTo>
                <a:lnTo>
                  <a:pt x="12134257" y="320479"/>
                </a:lnTo>
                <a:cubicBezTo>
                  <a:pt x="11954012" y="269236"/>
                  <a:pt x="11688175" y="251884"/>
                  <a:pt x="11462617" y="234532"/>
                </a:cubicBezTo>
                <a:cubicBezTo>
                  <a:pt x="11256392" y="220643"/>
                  <a:pt x="10869734" y="248407"/>
                  <a:pt x="10560397" y="220643"/>
                </a:cubicBezTo>
                <a:cubicBezTo>
                  <a:pt x="10328381" y="192880"/>
                  <a:pt x="9890167" y="151243"/>
                  <a:pt x="9632386" y="151243"/>
                </a:cubicBezTo>
                <a:cubicBezTo>
                  <a:pt x="9139380" y="143433"/>
                  <a:pt x="8693500" y="140016"/>
                  <a:pt x="8274354" y="139710"/>
                </a:cubicBezTo>
                <a:cubicBezTo>
                  <a:pt x="6458057" y="138384"/>
                  <a:pt x="5143777" y="195484"/>
                  <a:pt x="2672303" y="206769"/>
                </a:cubicBezTo>
                <a:cubicBezTo>
                  <a:pt x="2388730" y="206769"/>
                  <a:pt x="2002073" y="206769"/>
                  <a:pt x="1383398" y="276170"/>
                </a:cubicBezTo>
                <a:cubicBezTo>
                  <a:pt x="816280" y="331696"/>
                  <a:pt x="532708" y="276170"/>
                  <a:pt x="352275" y="581565"/>
                </a:cubicBezTo>
                <a:cubicBezTo>
                  <a:pt x="197606" y="831433"/>
                  <a:pt x="274927" y="1650454"/>
                  <a:pt x="249163" y="1969723"/>
                </a:cubicBezTo>
                <a:cubicBezTo>
                  <a:pt x="197606" y="2691565"/>
                  <a:pt x="197606" y="3191302"/>
                  <a:pt x="197606" y="4051960"/>
                </a:cubicBezTo>
                <a:lnTo>
                  <a:pt x="146050" y="4746040"/>
                </a:lnTo>
                <a:cubicBezTo>
                  <a:pt x="274927" y="5134724"/>
                  <a:pt x="68702" y="5426244"/>
                  <a:pt x="197606" y="5828803"/>
                </a:cubicBezTo>
                <a:cubicBezTo>
                  <a:pt x="223371" y="5967619"/>
                  <a:pt x="180908" y="6062043"/>
                  <a:pt x="223371" y="6175850"/>
                </a:cubicBezTo>
                <a:cubicBezTo>
                  <a:pt x="265834" y="6289657"/>
                  <a:pt x="263750" y="6295253"/>
                  <a:pt x="452464" y="6511675"/>
                </a:cubicBezTo>
                <a:cubicBezTo>
                  <a:pt x="1044048" y="6836264"/>
                  <a:pt x="4442832" y="6644370"/>
                  <a:pt x="5891167" y="6680936"/>
                </a:cubicBezTo>
                <a:cubicBezTo>
                  <a:pt x="7339503" y="6717501"/>
                  <a:pt x="8163022" y="6744988"/>
                  <a:pt x="9142589" y="6731113"/>
                </a:cubicBezTo>
                <a:lnTo>
                  <a:pt x="12192000" y="6743126"/>
                </a:lnTo>
                <a:lnTo>
                  <a:pt x="12192000" y="6874379"/>
                </a:lnTo>
                <a:lnTo>
                  <a:pt x="0" y="68743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C1DE026-1211-4BB1-B4B5-C2260592AD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457200"/>
            <a:ext cx="11182499" cy="485335"/>
          </a:xfrm>
        </p:spPr>
        <p:txBody>
          <a:bodyPr anchor="t"/>
          <a:lstStyle>
            <a:lvl1pPr>
              <a:defRPr sz="4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9D2C6C6E-901A-4B8F-B000-D207C47F072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500" y="1086829"/>
            <a:ext cx="11182499" cy="29051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A18E98C8-CBF7-4423-80CA-BBA23E400588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628649" y="1664702"/>
            <a:ext cx="11182350" cy="435509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 or choose an icon below to insert other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2095765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, Subtitle and Conten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04DB4254-3C3B-854D-B51D-F8675D72B86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55" name="Freeform: Shape 11">
              <a:extLst>
                <a:ext uri="{FF2B5EF4-FFF2-40B4-BE49-F238E27FC236}">
                  <a16:creationId xmlns:a16="http://schemas.microsoft.com/office/drawing/2014/main" id="{B8E83B08-159B-7F47-BDD4-0DF682262554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6" name="Freeform: Shape 12">
              <a:extLst>
                <a:ext uri="{FF2B5EF4-FFF2-40B4-BE49-F238E27FC236}">
                  <a16:creationId xmlns:a16="http://schemas.microsoft.com/office/drawing/2014/main" id="{0F0D686A-16E3-3C44-A824-6B8CDBB757AF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7" name="Freeform: Shape 13">
              <a:extLst>
                <a:ext uri="{FF2B5EF4-FFF2-40B4-BE49-F238E27FC236}">
                  <a16:creationId xmlns:a16="http://schemas.microsoft.com/office/drawing/2014/main" id="{5BAC5531-A4A9-214E-B74E-C35F7713567B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8" name="Freeform: Shape 14">
              <a:extLst>
                <a:ext uri="{FF2B5EF4-FFF2-40B4-BE49-F238E27FC236}">
                  <a16:creationId xmlns:a16="http://schemas.microsoft.com/office/drawing/2014/main" id="{5C424280-C77F-AF45-87FD-2F6BFC09B378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9" name="Freeform: Shape 15">
              <a:extLst>
                <a:ext uri="{FF2B5EF4-FFF2-40B4-BE49-F238E27FC236}">
                  <a16:creationId xmlns:a16="http://schemas.microsoft.com/office/drawing/2014/main" id="{7F6D012B-9DCB-F641-AF73-87E3B9CD53A2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60" name="Freeform: Shape 16">
              <a:extLst>
                <a:ext uri="{FF2B5EF4-FFF2-40B4-BE49-F238E27FC236}">
                  <a16:creationId xmlns:a16="http://schemas.microsoft.com/office/drawing/2014/main" id="{A8674157-C4FD-024E-ADC5-C2E5843C2B84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61" name="Freeform: Shape 17">
              <a:extLst>
                <a:ext uri="{FF2B5EF4-FFF2-40B4-BE49-F238E27FC236}">
                  <a16:creationId xmlns:a16="http://schemas.microsoft.com/office/drawing/2014/main" id="{B550D2DF-9948-0B41-82C8-0CC4732499D6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62" name="Freeform: Shape 18">
              <a:extLst>
                <a:ext uri="{FF2B5EF4-FFF2-40B4-BE49-F238E27FC236}">
                  <a16:creationId xmlns:a16="http://schemas.microsoft.com/office/drawing/2014/main" id="{00A34707-5A2F-1345-B79B-10F7ED59ECB2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63" name="Freeform: Shape 19">
              <a:extLst>
                <a:ext uri="{FF2B5EF4-FFF2-40B4-BE49-F238E27FC236}">
                  <a16:creationId xmlns:a16="http://schemas.microsoft.com/office/drawing/2014/main" id="{A6CA9A6C-1026-3942-9885-4EB34510654C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64" name="Freeform: Shape 20">
              <a:extLst>
                <a:ext uri="{FF2B5EF4-FFF2-40B4-BE49-F238E27FC236}">
                  <a16:creationId xmlns:a16="http://schemas.microsoft.com/office/drawing/2014/main" id="{4282E831-4D07-824B-87A5-5EC788F6FB7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65" name="Freeform: Shape 21">
              <a:extLst>
                <a:ext uri="{FF2B5EF4-FFF2-40B4-BE49-F238E27FC236}">
                  <a16:creationId xmlns:a16="http://schemas.microsoft.com/office/drawing/2014/main" id="{67579C17-4B6E-024A-913D-6E4DBFE9440C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66" name="Freeform: Shape 22">
              <a:extLst>
                <a:ext uri="{FF2B5EF4-FFF2-40B4-BE49-F238E27FC236}">
                  <a16:creationId xmlns:a16="http://schemas.microsoft.com/office/drawing/2014/main" id="{9C54BDFF-4DD1-9B4C-88B1-F2C703640269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67" name="Freeform: Shape 23">
              <a:extLst>
                <a:ext uri="{FF2B5EF4-FFF2-40B4-BE49-F238E27FC236}">
                  <a16:creationId xmlns:a16="http://schemas.microsoft.com/office/drawing/2014/main" id="{1465E514-9BFA-2E4C-A919-B8D442A64A19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68" name="Freeform: Shape 24">
              <a:extLst>
                <a:ext uri="{FF2B5EF4-FFF2-40B4-BE49-F238E27FC236}">
                  <a16:creationId xmlns:a16="http://schemas.microsoft.com/office/drawing/2014/main" id="{66937294-3915-014C-BB85-2FC5117EBF1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69" name="Freeform: Shape 25">
              <a:extLst>
                <a:ext uri="{FF2B5EF4-FFF2-40B4-BE49-F238E27FC236}">
                  <a16:creationId xmlns:a16="http://schemas.microsoft.com/office/drawing/2014/main" id="{35C5BA23-1F33-BB42-AB97-43D154B3E5F3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70" name="Freeform: Shape 26">
              <a:extLst>
                <a:ext uri="{FF2B5EF4-FFF2-40B4-BE49-F238E27FC236}">
                  <a16:creationId xmlns:a16="http://schemas.microsoft.com/office/drawing/2014/main" id="{F046E7F0-F12E-AE42-B585-DD2C3B3B87DC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71" name="Freeform: Shape 27">
              <a:extLst>
                <a:ext uri="{FF2B5EF4-FFF2-40B4-BE49-F238E27FC236}">
                  <a16:creationId xmlns:a16="http://schemas.microsoft.com/office/drawing/2014/main" id="{AAF22DE5-152E-1E46-88AA-94A8AC114B06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72" name="Freeform: Shape 28">
              <a:extLst>
                <a:ext uri="{FF2B5EF4-FFF2-40B4-BE49-F238E27FC236}">
                  <a16:creationId xmlns:a16="http://schemas.microsoft.com/office/drawing/2014/main" id="{BF4EF970-B739-654B-B04B-9757B92ABD14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73" name="Freeform: Shape 29">
              <a:extLst>
                <a:ext uri="{FF2B5EF4-FFF2-40B4-BE49-F238E27FC236}">
                  <a16:creationId xmlns:a16="http://schemas.microsoft.com/office/drawing/2014/main" id="{61AF6463-EA78-194B-A745-51A037DD2415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74" name="Freeform: Shape 30">
              <a:extLst>
                <a:ext uri="{FF2B5EF4-FFF2-40B4-BE49-F238E27FC236}">
                  <a16:creationId xmlns:a16="http://schemas.microsoft.com/office/drawing/2014/main" id="{6871FF2D-8BE4-1A4A-BF21-54D03C3491D4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75" name="Freeform: Shape 31">
              <a:extLst>
                <a:ext uri="{FF2B5EF4-FFF2-40B4-BE49-F238E27FC236}">
                  <a16:creationId xmlns:a16="http://schemas.microsoft.com/office/drawing/2014/main" id="{0BF4AA0D-F309-864C-BC5F-E72326D7361C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76" name="Freeform: Shape 32">
              <a:extLst>
                <a:ext uri="{FF2B5EF4-FFF2-40B4-BE49-F238E27FC236}">
                  <a16:creationId xmlns:a16="http://schemas.microsoft.com/office/drawing/2014/main" id="{ED49BAF8-A2A4-A645-848E-298353F176D2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77" name="Freeform: Shape 33">
              <a:extLst>
                <a:ext uri="{FF2B5EF4-FFF2-40B4-BE49-F238E27FC236}">
                  <a16:creationId xmlns:a16="http://schemas.microsoft.com/office/drawing/2014/main" id="{AA6EA9A0-E001-1D42-AC4A-ACAC3D41241F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78" name="Freeform: Shape 34">
              <a:extLst>
                <a:ext uri="{FF2B5EF4-FFF2-40B4-BE49-F238E27FC236}">
                  <a16:creationId xmlns:a16="http://schemas.microsoft.com/office/drawing/2014/main" id="{6F716427-DB58-3340-9C61-7F0B27E84B3E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79" name="Freeform: Shape 35">
              <a:extLst>
                <a:ext uri="{FF2B5EF4-FFF2-40B4-BE49-F238E27FC236}">
                  <a16:creationId xmlns:a16="http://schemas.microsoft.com/office/drawing/2014/main" id="{6DE0DC5E-41F5-6D48-B976-0C50D52024B0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0" name="Freeform: Shape 36">
              <a:extLst>
                <a:ext uri="{FF2B5EF4-FFF2-40B4-BE49-F238E27FC236}">
                  <a16:creationId xmlns:a16="http://schemas.microsoft.com/office/drawing/2014/main" id="{6696C323-8AEA-7642-91A9-851380F2519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1" name="Freeform: Shape 37">
              <a:extLst>
                <a:ext uri="{FF2B5EF4-FFF2-40B4-BE49-F238E27FC236}">
                  <a16:creationId xmlns:a16="http://schemas.microsoft.com/office/drawing/2014/main" id="{AACEA198-EE53-4C42-BE26-6A942D017224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2" name="Freeform: Shape 38">
              <a:extLst>
                <a:ext uri="{FF2B5EF4-FFF2-40B4-BE49-F238E27FC236}">
                  <a16:creationId xmlns:a16="http://schemas.microsoft.com/office/drawing/2014/main" id="{C32DA486-773B-794F-B01B-C264EF62C75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3" name="Freeform: Shape 39">
              <a:extLst>
                <a:ext uri="{FF2B5EF4-FFF2-40B4-BE49-F238E27FC236}">
                  <a16:creationId xmlns:a16="http://schemas.microsoft.com/office/drawing/2014/main" id="{C35A18AE-898E-4F4F-83FF-03EB62E22EAE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4" name="Freeform: Shape 40">
              <a:extLst>
                <a:ext uri="{FF2B5EF4-FFF2-40B4-BE49-F238E27FC236}">
                  <a16:creationId xmlns:a16="http://schemas.microsoft.com/office/drawing/2014/main" id="{14F95898-4B63-324C-8F49-B0E0C2BF5D8A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5" name="Freeform: Shape 41">
              <a:extLst>
                <a:ext uri="{FF2B5EF4-FFF2-40B4-BE49-F238E27FC236}">
                  <a16:creationId xmlns:a16="http://schemas.microsoft.com/office/drawing/2014/main" id="{C4E40DB0-2FE5-AD42-BE1D-C0864BB453F4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6" name="Freeform: Shape 42">
              <a:extLst>
                <a:ext uri="{FF2B5EF4-FFF2-40B4-BE49-F238E27FC236}">
                  <a16:creationId xmlns:a16="http://schemas.microsoft.com/office/drawing/2014/main" id="{B54C929E-F6AA-5F4F-BBE8-8C39AF3DD40B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7" name="Freeform: Shape 43">
              <a:extLst>
                <a:ext uri="{FF2B5EF4-FFF2-40B4-BE49-F238E27FC236}">
                  <a16:creationId xmlns:a16="http://schemas.microsoft.com/office/drawing/2014/main" id="{7919A10B-4189-7045-8021-723849F4178C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8" name="Freeform: Shape 44">
              <a:extLst>
                <a:ext uri="{FF2B5EF4-FFF2-40B4-BE49-F238E27FC236}">
                  <a16:creationId xmlns:a16="http://schemas.microsoft.com/office/drawing/2014/main" id="{A5EBF820-86E7-5241-B928-0BAA37743100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89" name="Freeform: Shape 45">
              <a:extLst>
                <a:ext uri="{FF2B5EF4-FFF2-40B4-BE49-F238E27FC236}">
                  <a16:creationId xmlns:a16="http://schemas.microsoft.com/office/drawing/2014/main" id="{F795636B-618B-F14F-9514-DB0C7EDBF03A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0" name="Freeform: Shape 46">
              <a:extLst>
                <a:ext uri="{FF2B5EF4-FFF2-40B4-BE49-F238E27FC236}">
                  <a16:creationId xmlns:a16="http://schemas.microsoft.com/office/drawing/2014/main" id="{9D83FDAB-9133-7D45-B5A8-E4D79085F07C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1" name="Freeform: Shape 47">
              <a:extLst>
                <a:ext uri="{FF2B5EF4-FFF2-40B4-BE49-F238E27FC236}">
                  <a16:creationId xmlns:a16="http://schemas.microsoft.com/office/drawing/2014/main" id="{397547E0-F901-5E4F-8CA1-C69F842D4B3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2" name="Freeform: Shape 48">
              <a:extLst>
                <a:ext uri="{FF2B5EF4-FFF2-40B4-BE49-F238E27FC236}">
                  <a16:creationId xmlns:a16="http://schemas.microsoft.com/office/drawing/2014/main" id="{91728DDB-BDF1-4146-99C7-39A5DC8B0732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3" name="Freeform: Shape 49">
              <a:extLst>
                <a:ext uri="{FF2B5EF4-FFF2-40B4-BE49-F238E27FC236}">
                  <a16:creationId xmlns:a16="http://schemas.microsoft.com/office/drawing/2014/main" id="{D7F9FECE-8E9B-5C4D-A101-F605548DCBDD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4" name="Freeform: Shape 50">
              <a:extLst>
                <a:ext uri="{FF2B5EF4-FFF2-40B4-BE49-F238E27FC236}">
                  <a16:creationId xmlns:a16="http://schemas.microsoft.com/office/drawing/2014/main" id="{4738F780-EFDD-5B4C-9999-66FC6EDD709E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5" name="Freeform: Shape 51">
              <a:extLst>
                <a:ext uri="{FF2B5EF4-FFF2-40B4-BE49-F238E27FC236}">
                  <a16:creationId xmlns:a16="http://schemas.microsoft.com/office/drawing/2014/main" id="{C41B6FB8-FA25-214B-8890-0B4376CA6B1A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96" name="Freeform: Shape 52">
              <a:extLst>
                <a:ext uri="{FF2B5EF4-FFF2-40B4-BE49-F238E27FC236}">
                  <a16:creationId xmlns:a16="http://schemas.microsoft.com/office/drawing/2014/main" id="{8F073372-2FDC-174D-89B1-87FCA400FF9E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  <p:sp>
        <p:nvSpPr>
          <p:cNvPr id="97" name="Title 51">
            <a:extLst>
              <a:ext uri="{FF2B5EF4-FFF2-40B4-BE49-F238E27FC236}">
                <a16:creationId xmlns:a16="http://schemas.microsoft.com/office/drawing/2014/main" id="{F16F5B45-482A-D14B-B40D-94E5DE016B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599" y="457200"/>
            <a:ext cx="5950857" cy="1904999"/>
          </a:xfrm>
        </p:spPr>
        <p:txBody>
          <a:bodyPr/>
          <a:lstStyle>
            <a:lvl1pPr>
              <a:lnSpc>
                <a:spcPct val="820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title</a:t>
            </a:r>
          </a:p>
        </p:txBody>
      </p:sp>
    </p:spTree>
    <p:extLst>
      <p:ext uri="{BB962C8B-B14F-4D97-AF65-F5344CB8AC3E}">
        <p14:creationId xmlns:p14="http://schemas.microsoft.com/office/powerpoint/2010/main" val="9432980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&amp; Bullets -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Rectangle 142"/>
          <p:cNvSpPr/>
          <p:nvPr userDrawn="1"/>
        </p:nvSpPr>
        <p:spPr>
          <a:xfrm>
            <a:off x="0" y="-7479"/>
            <a:ext cx="12192000" cy="1019534"/>
          </a:xfrm>
          <a:prstGeom prst="rect">
            <a:avLst/>
          </a:prstGeom>
          <a:solidFill>
            <a:srgbClr val="4F217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145" name="Content Placeholder 9"/>
          <p:cNvSpPr>
            <a:spLocks noGrp="1"/>
          </p:cNvSpPr>
          <p:nvPr>
            <p:ph sz="quarter" idx="11"/>
          </p:nvPr>
        </p:nvSpPr>
        <p:spPr>
          <a:xfrm>
            <a:off x="317977" y="1493364"/>
            <a:ext cx="11592589" cy="4130371"/>
          </a:xfrm>
        </p:spPr>
        <p:txBody>
          <a:bodyPr/>
          <a:lstStyle>
            <a:lvl1pPr marL="228576" indent="-228576">
              <a:buClr>
                <a:schemeClr val="accent3"/>
              </a:buClr>
              <a:buFontTx/>
              <a:buBlip>
                <a:blip r:embed="rId2"/>
              </a:buBlip>
              <a:defRPr>
                <a:solidFill>
                  <a:schemeClr val="tx1"/>
                </a:solidFill>
              </a:defRPr>
            </a:lvl1pPr>
            <a:lvl2pPr>
              <a:buClr>
                <a:schemeClr val="accent3"/>
              </a:buClr>
              <a:defRPr>
                <a:solidFill>
                  <a:schemeClr val="tx1"/>
                </a:solidFill>
              </a:defRPr>
            </a:lvl2pPr>
            <a:lvl3pPr>
              <a:buClr>
                <a:schemeClr val="accent3"/>
              </a:buClr>
              <a:defRPr>
                <a:solidFill>
                  <a:schemeClr val="tx1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tx1"/>
                </a:solidFill>
              </a:defRPr>
            </a:lvl4pPr>
            <a:lvl5pPr>
              <a:buClr>
                <a:schemeClr val="accent3"/>
              </a:buCl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48" name="Title 1"/>
          <p:cNvSpPr>
            <a:spLocks noGrp="1"/>
          </p:cNvSpPr>
          <p:nvPr>
            <p:ph type="title"/>
          </p:nvPr>
        </p:nvSpPr>
        <p:spPr>
          <a:xfrm>
            <a:off x="317976" y="145704"/>
            <a:ext cx="10731162" cy="668395"/>
          </a:xfrm>
          <a:prstGeom prst="rect">
            <a:avLst/>
          </a:prstGeom>
        </p:spPr>
        <p:txBody>
          <a:bodyPr anchor="t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196" name="Picture 19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143" y="5989415"/>
            <a:ext cx="1631700" cy="8197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3983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ircle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638800" cy="722086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  <a:prstGeom prst="rect">
            <a:avLst/>
          </a:prstGeom>
        </p:spPr>
        <p:txBody>
          <a:bodyPr/>
          <a:lstStyle>
            <a:lvl1pPr>
              <a:lnSpc>
                <a:spcPct val="82000"/>
              </a:lnSpc>
              <a:defRPr sz="6600" b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A3D9FA7-D2DB-46FB-BE00-B926A730276E}"/>
              </a:ext>
            </a:extLst>
          </p:cNvPr>
          <p:cNvGrpSpPr>
            <a:grpSpLocks noChangeAspect="1"/>
          </p:cNvGrpSpPr>
          <p:nvPr/>
        </p:nvGrpSpPr>
        <p:grpSpPr>
          <a:xfrm>
            <a:off x="9544152" y="5543531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58E2998-F3DA-4CEC-9A7D-6C088E1B497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4CA604-4385-462E-97F5-497C4C504015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15F7ED-889E-4F9E-A1EC-B09712AAF8F4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6E4E17-2397-4CA3-ABA9-61E3BD55940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13A5CD1-6182-4595-B8A8-D785063BF71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D0FE459-FDBA-4224-BF8C-7FB56F088B01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792F31E-ABF9-488A-BA83-294468B5A968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3162D5-7247-412F-A7EA-E2527FDDE86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A5EB49-78D9-47C5-8F4C-92D82FF96117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53BD94-FC6C-491C-87CC-FE707C871FD4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BC82946-E68D-4E5D-A508-7F6DEA27248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1FFC926-DCB2-4DFD-8921-31D3740A1576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7D561CC-A307-418B-BB5B-2E9F6029C1F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B41DF09-4DE2-4BA3-8850-42F1FE05A31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F743D14-4DD4-4BBF-9C77-D2CF60D0443C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9390E2C-0C7D-4CE4-9EDE-DDC867E57F7C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4A0F7AE-90E5-429D-94C7-CEF924483DC2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75E2EAA-30F6-4FD9-AD9B-7853CD78081E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527C85E-1B82-4FE6-BBB7-5F2120F9A818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B55D4A9-FB64-4681-89C3-FE7FC1BA5D7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CF25C3-5B20-4C65-97E6-2FCBDCF69FA5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5C2C835-ACA7-4713-BA24-2EC3F725F54B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D839F09-6869-4782-997A-C1DB13D3FAFD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EAC811-8309-4A43-8AAB-7D47E24129FF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B8AA284-744C-4339-8893-D6368FD10AAE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865B7A3-B595-43E8-9EBD-1FED225C9FCB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D1848C6-7FFC-4763-9871-A8C7CE2CBD6C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97BA53C-5927-4890-95E0-16501B2A2A63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C9EF25D-B45E-483F-A696-70FB19DAB92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AC84430-0710-42C3-979B-215E8CEF9C6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2A3273-E3DC-4FAE-9AFF-EC913E562EE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90D7267-1414-4CB3-9CEF-BEBE0366111F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F39874A-9569-4901-8D42-9F6951FAB3F9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56393A6-A398-46C6-84A8-A69133016DD7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C240AB8-C073-4DBB-B4F1-A7BAF3CDDD94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256CA01-A592-4EFF-B363-73DF3F9E94E9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0841B5E-00CD-4F84-848E-6459D72CA08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BA4167D-13BE-4368-9C93-86A0A7BA3944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CD57581-16D5-457C-AB8A-C39E91AF784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A128766-36EC-4898-BC9F-3A0ED7FC0E84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894E878-CEB4-4E65-853B-05717F1F47A5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4463117-BF45-4116-9B90-88E469EA87AD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00807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Hexago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F4730513-B885-49F0-9C17-F45E71DFE844}"/>
              </a:ext>
            </a:extLst>
          </p:cNvPr>
          <p:cNvSpPr/>
          <p:nvPr/>
        </p:nvSpPr>
        <p:spPr bwMode="white">
          <a:xfrm>
            <a:off x="0" y="0"/>
            <a:ext cx="6003366" cy="6105046"/>
          </a:xfrm>
          <a:custGeom>
            <a:avLst/>
            <a:gdLst>
              <a:gd name="connsiteX0" fmla="*/ 0 w 6003366"/>
              <a:gd name="connsiteY0" fmla="*/ 0 h 6105046"/>
              <a:gd name="connsiteX1" fmla="*/ 4639238 w 6003366"/>
              <a:gd name="connsiteY1" fmla="*/ 0 h 6105046"/>
              <a:gd name="connsiteX2" fmla="*/ 4663657 w 6003366"/>
              <a:gd name="connsiteY2" fmla="*/ 38495 h 6105046"/>
              <a:gd name="connsiteX3" fmla="*/ 5718321 w 6003366"/>
              <a:gd name="connsiteY3" fmla="*/ 1734501 h 6105046"/>
              <a:gd name="connsiteX4" fmla="*/ 6003366 w 6003366"/>
              <a:gd name="connsiteY4" fmla="*/ 2432867 h 6105046"/>
              <a:gd name="connsiteX5" fmla="*/ 5775330 w 6003366"/>
              <a:gd name="connsiteY5" fmla="*/ 3131218 h 6105046"/>
              <a:gd name="connsiteX6" fmla="*/ 4449866 w 6003366"/>
              <a:gd name="connsiteY6" fmla="*/ 5696617 h 6105046"/>
              <a:gd name="connsiteX7" fmla="*/ 4250335 w 6003366"/>
              <a:gd name="connsiteY7" fmla="*/ 5981661 h 6105046"/>
              <a:gd name="connsiteX8" fmla="*/ 3780019 w 6003366"/>
              <a:gd name="connsiteY8" fmla="*/ 6095679 h 6105046"/>
              <a:gd name="connsiteX9" fmla="*/ 1171855 w 6003366"/>
              <a:gd name="connsiteY9" fmla="*/ 6081434 h 6105046"/>
              <a:gd name="connsiteX10" fmla="*/ 459244 w 6003366"/>
              <a:gd name="connsiteY10" fmla="*/ 5967416 h 6105046"/>
              <a:gd name="connsiteX11" fmla="*/ 58904 w 6003366"/>
              <a:gd name="connsiteY11" fmla="*/ 5687075 h 6105046"/>
              <a:gd name="connsiteX12" fmla="*/ 0 w 6003366"/>
              <a:gd name="connsiteY12" fmla="*/ 5620135 h 6105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03366" h="6105046">
                <a:moveTo>
                  <a:pt x="0" y="0"/>
                </a:moveTo>
                <a:lnTo>
                  <a:pt x="4639238" y="0"/>
                </a:lnTo>
                <a:lnTo>
                  <a:pt x="4663657" y="38495"/>
                </a:lnTo>
                <a:cubicBezTo>
                  <a:pt x="5019955" y="608583"/>
                  <a:pt x="5362008" y="1164412"/>
                  <a:pt x="5718321" y="1734501"/>
                </a:cubicBezTo>
                <a:cubicBezTo>
                  <a:pt x="5860843" y="1948291"/>
                  <a:pt x="5989106" y="2176327"/>
                  <a:pt x="6003366" y="2432867"/>
                </a:cubicBezTo>
                <a:cubicBezTo>
                  <a:pt x="6003366" y="2675147"/>
                  <a:pt x="5889348" y="2917442"/>
                  <a:pt x="5775330" y="3131218"/>
                </a:cubicBezTo>
                <a:cubicBezTo>
                  <a:pt x="5333504" y="3986351"/>
                  <a:pt x="4891692" y="4841484"/>
                  <a:pt x="4449866" y="5696617"/>
                </a:cubicBezTo>
                <a:cubicBezTo>
                  <a:pt x="4392857" y="5810634"/>
                  <a:pt x="4335848" y="5910407"/>
                  <a:pt x="4250335" y="5981661"/>
                </a:cubicBezTo>
                <a:cubicBezTo>
                  <a:pt x="4122072" y="6081434"/>
                  <a:pt x="3951046" y="6095679"/>
                  <a:pt x="3780019" y="6095679"/>
                </a:cubicBezTo>
                <a:cubicBezTo>
                  <a:pt x="2910626" y="6109938"/>
                  <a:pt x="2041248" y="6109938"/>
                  <a:pt x="1171855" y="6081434"/>
                </a:cubicBezTo>
                <a:cubicBezTo>
                  <a:pt x="929574" y="6067174"/>
                  <a:pt x="687279" y="6067174"/>
                  <a:pt x="459244" y="5967416"/>
                </a:cubicBezTo>
                <a:cubicBezTo>
                  <a:pt x="304254" y="5903281"/>
                  <a:pt x="173312" y="5805074"/>
                  <a:pt x="58904" y="5687075"/>
                </a:cubicBezTo>
                <a:lnTo>
                  <a:pt x="0" y="5620135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C95E134-4758-4A15-97D4-E85BCD1919D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4639238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  <a:gd name="connsiteX4" fmla="*/ 0 w 12192001"/>
              <a:gd name="connsiteY4" fmla="*/ 5620135 h 6858000"/>
              <a:gd name="connsiteX5" fmla="*/ 58904 w 12192001"/>
              <a:gd name="connsiteY5" fmla="*/ 5687075 h 6858000"/>
              <a:gd name="connsiteX6" fmla="*/ 459244 w 12192001"/>
              <a:gd name="connsiteY6" fmla="*/ 5967416 h 6858000"/>
              <a:gd name="connsiteX7" fmla="*/ 1171855 w 12192001"/>
              <a:gd name="connsiteY7" fmla="*/ 6081434 h 6858000"/>
              <a:gd name="connsiteX8" fmla="*/ 3780019 w 12192001"/>
              <a:gd name="connsiteY8" fmla="*/ 6095679 h 6858000"/>
              <a:gd name="connsiteX9" fmla="*/ 4250335 w 12192001"/>
              <a:gd name="connsiteY9" fmla="*/ 5981661 h 6858000"/>
              <a:gd name="connsiteX10" fmla="*/ 4449866 w 12192001"/>
              <a:gd name="connsiteY10" fmla="*/ 5696617 h 6858000"/>
              <a:gd name="connsiteX11" fmla="*/ 5775330 w 12192001"/>
              <a:gd name="connsiteY11" fmla="*/ 3131218 h 6858000"/>
              <a:gd name="connsiteX12" fmla="*/ 6003366 w 12192001"/>
              <a:gd name="connsiteY12" fmla="*/ 2432867 h 6858000"/>
              <a:gd name="connsiteX13" fmla="*/ 5718321 w 12192001"/>
              <a:gd name="connsiteY13" fmla="*/ 1734501 h 6858000"/>
              <a:gd name="connsiteX14" fmla="*/ 4663657 w 12192001"/>
              <a:gd name="connsiteY14" fmla="*/ 384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1" h="6858000">
                <a:moveTo>
                  <a:pt x="4639238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lnTo>
                  <a:pt x="0" y="5620135"/>
                </a:lnTo>
                <a:lnTo>
                  <a:pt x="58904" y="5687075"/>
                </a:lnTo>
                <a:cubicBezTo>
                  <a:pt x="173312" y="5805074"/>
                  <a:pt x="304254" y="5903281"/>
                  <a:pt x="459244" y="5967416"/>
                </a:cubicBezTo>
                <a:cubicBezTo>
                  <a:pt x="687279" y="6067174"/>
                  <a:pt x="929574" y="6067174"/>
                  <a:pt x="1171855" y="6081434"/>
                </a:cubicBezTo>
                <a:cubicBezTo>
                  <a:pt x="2041248" y="6109938"/>
                  <a:pt x="2910626" y="6109938"/>
                  <a:pt x="3780019" y="6095679"/>
                </a:cubicBezTo>
                <a:cubicBezTo>
                  <a:pt x="3951046" y="6095679"/>
                  <a:pt x="4122072" y="6081434"/>
                  <a:pt x="4250335" y="5981661"/>
                </a:cubicBezTo>
                <a:cubicBezTo>
                  <a:pt x="4335848" y="5910407"/>
                  <a:pt x="4392857" y="5810634"/>
                  <a:pt x="4449866" y="5696617"/>
                </a:cubicBezTo>
                <a:cubicBezTo>
                  <a:pt x="4891692" y="4841484"/>
                  <a:pt x="5333504" y="3986351"/>
                  <a:pt x="5775330" y="3131218"/>
                </a:cubicBezTo>
                <a:cubicBezTo>
                  <a:pt x="5889348" y="2917442"/>
                  <a:pt x="6003366" y="2675147"/>
                  <a:pt x="6003366" y="2432867"/>
                </a:cubicBezTo>
                <a:cubicBezTo>
                  <a:pt x="5989106" y="2176327"/>
                  <a:pt x="5860843" y="1948291"/>
                  <a:pt x="5718321" y="1734501"/>
                </a:cubicBezTo>
                <a:cubicBezTo>
                  <a:pt x="5362008" y="1164412"/>
                  <a:pt x="5019956" y="608583"/>
                  <a:pt x="4663657" y="3849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640080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6AAFD9-7181-4BA5-A2B7-821424B513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4670401" cy="2400300"/>
          </a:xfr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53">
            <a:extLst>
              <a:ext uri="{FF2B5EF4-FFF2-40B4-BE49-F238E27FC236}">
                <a16:creationId xmlns:a16="http://schemas.microsoft.com/office/drawing/2014/main" id="{D275F703-BAB3-4AC2-B21C-F4D222E2981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19672" y="3659413"/>
            <a:ext cx="4365357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386092132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Full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2410F133-604A-4AC7-8A06-35B16808E8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459602" y="0"/>
            <a:ext cx="8732399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lIns="4663440" tIns="0" anchor="ctr" anchorCtr="0">
            <a:noAutofit/>
          </a:bodyPr>
          <a:lstStyle>
            <a:lvl1pPr marL="0" indent="0" algn="l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3683E8B-89CE-4EF5-BBB9-62368C3820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660503"/>
            <a:ext cx="4389120" cy="2391042"/>
          </a:xfrm>
          <a:prstGeom prst="rect">
            <a:avLst/>
          </a:prstGeom>
        </p:spPr>
        <p:txBody>
          <a:bodyPr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99B91ED-E0FA-43C7-8B4E-31F9017845E6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609630" y="457200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9AB0108-0379-4A18-900E-6A61DF3018CE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2F77B2-9024-4ACC-A728-CA3AB71F5A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0BB7A39-4E40-4061-A76F-7B79D98B54EE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5441B9D-EA57-4F40-8DCE-CBEF348C3A0F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AE4E4D0-FF92-495C-9CD5-354ED8923672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4AF130-6E23-4412-BC70-EE04DCC1545D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ABE821-58B4-49BB-A652-52A61F3BD10D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0D66007-2868-471F-B969-3FB8E82DCC4E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6270846-6F4C-40AA-99D4-EF9934A7E399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703D0E3-2D30-4032-9E53-A7EB9F4BC9C3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FD40A0A-73C4-4955-9FF6-0EEB215FD392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904D811-319A-4186-8A59-457C07D35712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70FC748-AD59-44E9-9226-9F3F398D3C6A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7A6B2FE-A112-480D-A8E6-6ED513559C90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DBBC33B-5E76-47D0-9997-B175DC5CA88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F5FE826-C991-4781-9C3E-F5243696119B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FB7C3C-C9B9-4A7C-9802-BE61D791106C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E6058B8-6C4B-4DD3-9D56-2A32C09E480C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BDDCE3B-CBF0-46A0-95E3-BE2D1DB5CC39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A898F72-C445-4743-97BA-4379F1696CC7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C0A55B-CEB1-43A3-BD42-9118CCCC4997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B50D7FF-ABF7-48B0-B01A-BDAB3E56A59C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5498461-453E-4B01-AC09-28EB4FE30933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9CBDCEB-800E-4D28-B2C3-1A925BFB4697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C4C5D3-38A9-48A3-A737-2E1782DEC6C3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C67A3C2-5E36-485E-BD0C-74020928665D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ED642CE-A789-4786-8A92-D88EC62AC133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4386D89-2FDC-4706-8B37-36CF6ABF07FB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FE86223-C5DA-4CB7-B13B-0B51B75F54C4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23558B8-06E0-4621-852F-9D8F09A23F14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96A1217-0C47-4B68-B46A-6D7E7E1D3BBD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CAD3D5E-D368-4C1C-96EE-A63B27AC18E9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8589BCD-A0C1-497B-8D9B-7071336DC859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DFF6291-0096-416B-8932-CFAEE8C24CC3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F0A9BCD-4E63-42B7-9992-63F009834CC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45F9331-6EB0-4EF1-AF1B-D8101C2D5B8D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E7CE7BB-5D54-49B3-B53E-541559A726B8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0134D3C-A529-412E-B918-F35B50DB4607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06216BF-A380-4FA9-9B4A-C9DC258CCF12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3FA18A3-B765-448E-A96D-70ECA09B74C4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909F6E8-DEAA-40C5-A466-3C2C305FF26A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C730DF2-B7B8-470D-B166-19B7C7F51A75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Text Placeholder 53">
            <a:extLst>
              <a:ext uri="{FF2B5EF4-FFF2-40B4-BE49-F238E27FC236}">
                <a16:creationId xmlns:a16="http://schemas.microsoft.com/office/drawing/2014/main" id="{6C6F15D6-83AC-4099-9946-CE8B5A1B72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21333" y="4370504"/>
            <a:ext cx="438912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Subtitle or Presenter Name</a:t>
            </a:r>
          </a:p>
          <a:p>
            <a:pPr lvl="1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489914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Circle Pictur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655B1FCA-4D49-4122-B6E9-D550AA0C5E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6608E2E-E744-4878-A234-60F6B6711C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00" y="3306349"/>
            <a:ext cx="5715000" cy="73152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000"/>
            </a:lvl1pPr>
            <a:lvl2pPr marL="0" indent="0">
              <a:spcBef>
                <a:spcPts val="0"/>
              </a:spcBef>
              <a:buFontTx/>
              <a:buNone/>
              <a:defRPr sz="2000"/>
            </a:lvl2pPr>
            <a:lvl3pPr marL="0" indent="0">
              <a:spcBef>
                <a:spcPts val="0"/>
              </a:spcBef>
              <a:buFontTx/>
              <a:buNone/>
              <a:defRPr sz="2000"/>
            </a:lvl3pPr>
            <a:lvl4pPr marL="0" indent="0">
              <a:spcBef>
                <a:spcPts val="0"/>
              </a:spcBef>
              <a:buFontTx/>
              <a:buNone/>
              <a:defRPr sz="2000"/>
            </a:lvl4pPr>
            <a:lvl5pPr marL="0" indent="0">
              <a:spcBef>
                <a:spcPts val="0"/>
              </a:spcBef>
              <a:buFontTx/>
              <a:buNone/>
              <a:defRPr sz="2000"/>
            </a:lvl5pPr>
            <a:lvl6pPr marL="0" indent="0">
              <a:spcBef>
                <a:spcPts val="0"/>
              </a:spcBef>
              <a:buFontTx/>
              <a:buNone/>
              <a:defRPr sz="2000"/>
            </a:lvl6pPr>
            <a:lvl7pPr marL="0" indent="0">
              <a:spcBef>
                <a:spcPts val="0"/>
              </a:spcBef>
              <a:buFontTx/>
              <a:buNone/>
              <a:defRPr sz="2000"/>
            </a:lvl7pPr>
            <a:lvl8pPr marL="0" indent="0">
              <a:spcBef>
                <a:spcPts val="0"/>
              </a:spcBef>
              <a:buFontTx/>
              <a:buNone/>
              <a:defRPr sz="2000"/>
            </a:lvl8pPr>
            <a:lvl9pPr marL="0" indent="0">
              <a:spcBef>
                <a:spcPts val="0"/>
              </a:spcBef>
              <a:buFontTx/>
              <a:buNone/>
              <a:defRPr sz="2000"/>
            </a:lvl9pPr>
          </a:lstStyle>
          <a:p>
            <a:pPr lvl="0"/>
            <a:r>
              <a:rPr lang="en-US"/>
              <a:t>Subtitle or Presenter Name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3534CB02-81D9-4803-9899-8E6A2EABA9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457200"/>
            <a:ext cx="5715000" cy="2565401"/>
          </a:xfrm>
          <a:prstGeom prst="rect">
            <a:avLst/>
          </a:prstGeom>
        </p:spPr>
        <p:txBody>
          <a:bodyPr/>
          <a:lstStyle>
            <a:lvl1pPr>
              <a:lnSpc>
                <a:spcPct val="82000"/>
              </a:lnSpc>
              <a:defRPr sz="6600" b="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6D84BC-9F4C-46D1-BCFD-02C11A706D43}"/>
              </a:ext>
            </a:extLst>
          </p:cNvPr>
          <p:cNvGrpSpPr>
            <a:grpSpLocks noChangeAspect="1"/>
          </p:cNvGrpSpPr>
          <p:nvPr/>
        </p:nvGrpSpPr>
        <p:grpSpPr>
          <a:xfrm>
            <a:off x="9544152" y="5543531"/>
            <a:ext cx="2286000" cy="880288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72DA5A-B0A1-4433-AF19-58D29499701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0AB75D-54FA-4127-838D-A2CDC911B648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73C4E44-0B9D-4D7D-A72A-E10AA3E25788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17AEE1-933D-430A-938B-044F9EEF7E0F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198EB9-1147-497F-9629-D2024154822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89DA5D-3FDF-41B6-8FEC-3BAA766E6DD2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7AA4C2C-CCD9-4698-B061-F47DE3A46C8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99E50A-6EE7-43FA-8BC5-A3FC97DE7DC4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B6D96F-3061-42BC-92D0-1BF63F8246F4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E90DD0-D326-4354-B19D-6B25CA8E122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C8EBEE1-EF8C-4C52-8690-44C2ACEA5D70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0406D85-B240-4DDD-A872-237D9A7B604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4692158-F77E-4CC1-B129-4C7D59571AEE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135833-3309-460C-8E4A-15D74B05AF6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215576-30F2-4AAD-8485-216D0761A724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7F4014-0506-40C3-9D6E-9D29B34F6404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ECD138-51CC-425A-86A7-D780954B759C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72872F-0F50-4B3B-9CEE-35C229AA0CF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4A581DD-06BD-44EA-9E2D-8FB253851F92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E29341-2391-4754-93F4-DE7EF2D3370D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B7127F-7A53-40C2-B41D-3D96503E3CC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4B5140-BD02-4841-AF70-6D377E4DF2E9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C21D7B-C520-4401-BFFD-43EA75B9B3F0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9B60B4-35FC-49B0-906A-7C704B6B94BA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0272F-F181-4670-9AB4-62C5CF01BC3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128CAF-7E33-41B3-941E-1DA081A62D0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35D844-DD99-4858-9C8F-7E64319ECEC1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B50CFE-2A9A-43B6-BAED-D4D319AF496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A3220ED-525E-42D0-945D-DABC984A9613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F9C0273-E1F4-49D7-992B-B560253BF39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93ECA97-B97C-4583-903C-CA4913633E3F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E45CBE-6678-447C-B516-5E394D02935C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91440AF-BE0A-4FCF-8580-12C0D6978EDB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24A636-A433-4E44-BCE1-4D747AEE8B2B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039864-996D-45FB-8953-B06D02EC1B41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252413E-95D4-436B-9CDD-1C43CDFDF645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88C5136-65D1-40F1-A383-12AEB2FDD611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724F851-AB55-47D5-B0E8-62214C52C678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00ABB2F-82B3-4313-9667-9D4CAE736D8E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F1535FC-5A93-427B-B4B5-A62EC2FC69C2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8832EF-632C-43A0-AFE1-06D043A20CAF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72BE12F-3FBC-4635-99C7-4788DC937AE2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783203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 Wor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CA58538C-6DCE-48AB-8A34-6553092FE476}"/>
              </a:ext>
            </a:extLst>
          </p:cNvPr>
          <p:cNvGrpSpPr/>
          <p:nvPr/>
        </p:nvGrpSpPr>
        <p:grpSpPr bwMode="ltGray">
          <a:xfrm>
            <a:off x="0" y="1"/>
            <a:ext cx="5266036" cy="6858000"/>
            <a:chOff x="0" y="1"/>
            <a:chExt cx="5266036" cy="685800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84F7992-9D3F-4C17-B64D-6183DCA4456E}"/>
                </a:ext>
              </a:extLst>
            </p:cNvPr>
            <p:cNvSpPr/>
            <p:nvPr/>
          </p:nvSpPr>
          <p:spPr bwMode="ltGray">
            <a:xfrm>
              <a:off x="0" y="1"/>
              <a:ext cx="5266036" cy="6858000"/>
            </a:xfrm>
            <a:custGeom>
              <a:avLst/>
              <a:gdLst>
                <a:gd name="connsiteX0" fmla="*/ 0 w 5266036"/>
                <a:gd name="connsiteY0" fmla="*/ 0 h 6858000"/>
                <a:gd name="connsiteX1" fmla="*/ 3014696 w 5266036"/>
                <a:gd name="connsiteY1" fmla="*/ 0 h 6858000"/>
                <a:gd name="connsiteX2" fmla="*/ 3040982 w 5266036"/>
                <a:gd name="connsiteY2" fmla="*/ 11408 h 6858000"/>
                <a:gd name="connsiteX3" fmla="*/ 5250901 w 5266036"/>
                <a:gd name="connsiteY3" fmla="*/ 4085922 h 6858000"/>
                <a:gd name="connsiteX4" fmla="*/ 3435696 w 5266036"/>
                <a:gd name="connsiteY4" fmla="*/ 6839477 h 6858000"/>
                <a:gd name="connsiteX5" fmla="*/ 3398836 w 5266036"/>
                <a:gd name="connsiteY5" fmla="*/ 6858000 h 6858000"/>
                <a:gd name="connsiteX6" fmla="*/ 0 w 5266036"/>
                <a:gd name="connsiteY6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6036" h="6858000">
                  <a:moveTo>
                    <a:pt x="0" y="0"/>
                  </a:moveTo>
                  <a:lnTo>
                    <a:pt x="3014696" y="0"/>
                  </a:lnTo>
                  <a:lnTo>
                    <a:pt x="3040982" y="11408"/>
                  </a:lnTo>
                  <a:cubicBezTo>
                    <a:pt x="4562919" y="717837"/>
                    <a:pt x="5390071" y="2397951"/>
                    <a:pt x="5250901" y="4085922"/>
                  </a:cubicBezTo>
                  <a:cubicBezTo>
                    <a:pt x="5138669" y="5484335"/>
                    <a:pt x="4361602" y="6343612"/>
                    <a:pt x="3435696" y="6839477"/>
                  </a:cubicBezTo>
                  <a:lnTo>
                    <a:pt x="3398836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4F217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68B0534-2EEE-4824-8F44-ACC22A3132AF}"/>
                </a:ext>
              </a:extLst>
            </p:cNvPr>
            <p:cNvSpPr/>
            <p:nvPr/>
          </p:nvSpPr>
          <p:spPr bwMode="ltGray">
            <a:xfrm>
              <a:off x="1" y="99439"/>
              <a:ext cx="287275" cy="1443098"/>
            </a:xfrm>
            <a:custGeom>
              <a:avLst/>
              <a:gdLst>
                <a:gd name="connsiteX0" fmla="*/ 94635 w 287275"/>
                <a:gd name="connsiteY0" fmla="*/ 646457 h 1443098"/>
                <a:gd name="connsiteX1" fmla="*/ 110030 w 287275"/>
                <a:gd name="connsiteY1" fmla="*/ 646457 h 1443098"/>
                <a:gd name="connsiteX2" fmla="*/ 176725 w 287275"/>
                <a:gd name="connsiteY2" fmla="*/ 1205691 h 1443098"/>
                <a:gd name="connsiteX3" fmla="*/ 17148 w 287275"/>
                <a:gd name="connsiteY3" fmla="*/ 1435626 h 1443098"/>
                <a:gd name="connsiteX4" fmla="*/ 0 w 287275"/>
                <a:gd name="connsiteY4" fmla="*/ 1443098 h 1443098"/>
                <a:gd name="connsiteX5" fmla="*/ 0 w 287275"/>
                <a:gd name="connsiteY5" fmla="*/ 675806 h 1443098"/>
                <a:gd name="connsiteX6" fmla="*/ 79246 w 287275"/>
                <a:gd name="connsiteY6" fmla="*/ 0 h 1443098"/>
                <a:gd name="connsiteX7" fmla="*/ 161336 w 287275"/>
                <a:gd name="connsiteY7" fmla="*/ 10261 h 1443098"/>
                <a:gd name="connsiteX8" fmla="*/ 145941 w 287275"/>
                <a:gd name="connsiteY8" fmla="*/ 287314 h 1443098"/>
                <a:gd name="connsiteX9" fmla="*/ 62169 w 287275"/>
                <a:gd name="connsiteY9" fmla="*/ 305030 h 1443098"/>
                <a:gd name="connsiteX10" fmla="*/ 0 w 287275"/>
                <a:gd name="connsiteY10" fmla="*/ 311825 h 1443098"/>
                <a:gd name="connsiteX11" fmla="*/ 0 w 287275"/>
                <a:gd name="connsiteY11" fmla="*/ 20391 h 144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275" h="1443098">
                  <a:moveTo>
                    <a:pt x="94635" y="646457"/>
                  </a:moveTo>
                  <a:cubicBezTo>
                    <a:pt x="99769" y="646457"/>
                    <a:pt x="104897" y="646457"/>
                    <a:pt x="110030" y="646457"/>
                  </a:cubicBezTo>
                  <a:cubicBezTo>
                    <a:pt x="438389" y="692630"/>
                    <a:pt x="217770" y="1000466"/>
                    <a:pt x="176725" y="1205691"/>
                  </a:cubicBezTo>
                  <a:cubicBezTo>
                    <a:pt x="145302" y="1376283"/>
                    <a:pt x="141374" y="1381895"/>
                    <a:pt x="17148" y="1435626"/>
                  </a:cubicBezTo>
                  <a:lnTo>
                    <a:pt x="0" y="1443098"/>
                  </a:lnTo>
                  <a:lnTo>
                    <a:pt x="0" y="675806"/>
                  </a:lnTo>
                  <a:close/>
                  <a:moveTo>
                    <a:pt x="79246" y="0"/>
                  </a:moveTo>
                  <a:cubicBezTo>
                    <a:pt x="99769" y="0"/>
                    <a:pt x="120291" y="5128"/>
                    <a:pt x="161336" y="10261"/>
                  </a:cubicBezTo>
                  <a:cubicBezTo>
                    <a:pt x="325515" y="92351"/>
                    <a:pt x="274209" y="246269"/>
                    <a:pt x="145941" y="287314"/>
                  </a:cubicBezTo>
                  <a:cubicBezTo>
                    <a:pt x="116441" y="296292"/>
                    <a:pt x="88864" y="301422"/>
                    <a:pt x="62169" y="305030"/>
                  </a:cubicBezTo>
                  <a:lnTo>
                    <a:pt x="0" y="311825"/>
                  </a:lnTo>
                  <a:lnTo>
                    <a:pt x="0" y="20391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9E5AB32-14B9-4441-BD18-CA3B7FA72F4A}"/>
                </a:ext>
              </a:extLst>
            </p:cNvPr>
            <p:cNvSpPr/>
            <p:nvPr/>
          </p:nvSpPr>
          <p:spPr bwMode="ltGray">
            <a:xfrm>
              <a:off x="0" y="3622695"/>
              <a:ext cx="911379" cy="2599608"/>
            </a:xfrm>
            <a:custGeom>
              <a:avLst/>
              <a:gdLst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309186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17673 w 911379"/>
                <a:gd name="connsiteY3" fmla="*/ 3315846 h 3315846"/>
                <a:gd name="connsiteX4" fmla="*/ 0 w 911379"/>
                <a:gd name="connsiteY4" fmla="*/ 3000131 h 3315846"/>
                <a:gd name="connsiteX5" fmla="*/ 0 w 911379"/>
                <a:gd name="connsiteY5" fmla="*/ 0 h 3315846"/>
                <a:gd name="connsiteX6" fmla="*/ 63852 w 911379"/>
                <a:gd name="connsiteY6" fmla="*/ 32258 h 3315846"/>
                <a:gd name="connsiteX7" fmla="*/ 253681 w 911379"/>
                <a:gd name="connsiteY7" fmla="*/ 140003 h 3315846"/>
                <a:gd name="connsiteX8" fmla="*/ 376816 w 911379"/>
                <a:gd name="connsiteY8" fmla="*/ 432445 h 3315846"/>
                <a:gd name="connsiteX9" fmla="*/ 587173 w 911379"/>
                <a:gd name="connsiteY9" fmla="*/ 545318 h 3315846"/>
                <a:gd name="connsiteX10" fmla="*/ 900137 w 911379"/>
                <a:gd name="connsiteY10" fmla="*/ 919855 h 3315846"/>
                <a:gd name="connsiteX11" fmla="*/ 664129 w 911379"/>
                <a:gd name="connsiteY11" fmla="*/ 1284126 h 3315846"/>
                <a:gd name="connsiteX12" fmla="*/ 566651 w 911379"/>
                <a:gd name="connsiteY12" fmla="*/ 1684313 h 3315846"/>
                <a:gd name="connsiteX13" fmla="*/ 304987 w 911379"/>
                <a:gd name="connsiteY13" fmla="*/ 2002411 h 3315846"/>
                <a:gd name="connsiteX14" fmla="*/ 63852 w 911379"/>
                <a:gd name="connsiteY14" fmla="*/ 2489821 h 3315846"/>
                <a:gd name="connsiteX15" fmla="*/ 0 w 911379"/>
                <a:gd name="connsiteY15" fmla="*/ 2599608 h 3315846"/>
                <a:gd name="connsiteX16" fmla="*/ 0 w 911379"/>
                <a:gd name="connsiteY16" fmla="*/ 0 h 3315846"/>
                <a:gd name="connsiteX0" fmla="*/ 0 w 911379"/>
                <a:gd name="connsiteY0" fmla="*/ 3000131 h 3315846"/>
                <a:gd name="connsiteX1" fmla="*/ 9176 w 911379"/>
                <a:gd name="connsiteY1" fmla="*/ 3027252 h 3315846"/>
                <a:gd name="connsiteX2" fmla="*/ 27935 w 911379"/>
                <a:gd name="connsiteY2" fmla="*/ 3315846 h 3315846"/>
                <a:gd name="connsiteX3" fmla="*/ 0 w 911379"/>
                <a:gd name="connsiteY3" fmla="*/ 3000131 h 3315846"/>
                <a:gd name="connsiteX4" fmla="*/ 0 w 911379"/>
                <a:gd name="connsiteY4" fmla="*/ 0 h 3315846"/>
                <a:gd name="connsiteX5" fmla="*/ 63852 w 911379"/>
                <a:gd name="connsiteY5" fmla="*/ 32258 h 3315846"/>
                <a:gd name="connsiteX6" fmla="*/ 253681 w 911379"/>
                <a:gd name="connsiteY6" fmla="*/ 140003 h 3315846"/>
                <a:gd name="connsiteX7" fmla="*/ 376816 w 911379"/>
                <a:gd name="connsiteY7" fmla="*/ 432445 h 3315846"/>
                <a:gd name="connsiteX8" fmla="*/ 587173 w 911379"/>
                <a:gd name="connsiteY8" fmla="*/ 545318 h 3315846"/>
                <a:gd name="connsiteX9" fmla="*/ 900137 w 911379"/>
                <a:gd name="connsiteY9" fmla="*/ 919855 h 3315846"/>
                <a:gd name="connsiteX10" fmla="*/ 664129 w 911379"/>
                <a:gd name="connsiteY10" fmla="*/ 1284126 h 3315846"/>
                <a:gd name="connsiteX11" fmla="*/ 566651 w 911379"/>
                <a:gd name="connsiteY11" fmla="*/ 1684313 h 3315846"/>
                <a:gd name="connsiteX12" fmla="*/ 304987 w 911379"/>
                <a:gd name="connsiteY12" fmla="*/ 2002411 h 3315846"/>
                <a:gd name="connsiteX13" fmla="*/ 63852 w 911379"/>
                <a:gd name="connsiteY13" fmla="*/ 2489821 h 3315846"/>
                <a:gd name="connsiteX14" fmla="*/ 0 w 911379"/>
                <a:gd name="connsiteY14" fmla="*/ 2599608 h 3315846"/>
                <a:gd name="connsiteX15" fmla="*/ 0 w 911379"/>
                <a:gd name="connsiteY15" fmla="*/ 0 h 3315846"/>
                <a:gd name="connsiteX0" fmla="*/ 0 w 911379"/>
                <a:gd name="connsiteY0" fmla="*/ 3000131 h 3027252"/>
                <a:gd name="connsiteX1" fmla="*/ 9176 w 911379"/>
                <a:gd name="connsiteY1" fmla="*/ 3027252 h 3027252"/>
                <a:gd name="connsiteX2" fmla="*/ 0 w 911379"/>
                <a:gd name="connsiteY2" fmla="*/ 3000131 h 3027252"/>
                <a:gd name="connsiteX3" fmla="*/ 0 w 911379"/>
                <a:gd name="connsiteY3" fmla="*/ 0 h 3027252"/>
                <a:gd name="connsiteX4" fmla="*/ 63852 w 911379"/>
                <a:gd name="connsiteY4" fmla="*/ 32258 h 3027252"/>
                <a:gd name="connsiteX5" fmla="*/ 253681 w 911379"/>
                <a:gd name="connsiteY5" fmla="*/ 140003 h 3027252"/>
                <a:gd name="connsiteX6" fmla="*/ 376816 w 911379"/>
                <a:gd name="connsiteY6" fmla="*/ 432445 h 3027252"/>
                <a:gd name="connsiteX7" fmla="*/ 587173 w 911379"/>
                <a:gd name="connsiteY7" fmla="*/ 545318 h 3027252"/>
                <a:gd name="connsiteX8" fmla="*/ 900137 w 911379"/>
                <a:gd name="connsiteY8" fmla="*/ 919855 h 3027252"/>
                <a:gd name="connsiteX9" fmla="*/ 664129 w 911379"/>
                <a:gd name="connsiteY9" fmla="*/ 1284126 h 3027252"/>
                <a:gd name="connsiteX10" fmla="*/ 566651 w 911379"/>
                <a:gd name="connsiteY10" fmla="*/ 1684313 h 3027252"/>
                <a:gd name="connsiteX11" fmla="*/ 304987 w 911379"/>
                <a:gd name="connsiteY11" fmla="*/ 2002411 h 3027252"/>
                <a:gd name="connsiteX12" fmla="*/ 63852 w 911379"/>
                <a:gd name="connsiteY12" fmla="*/ 2489821 h 3027252"/>
                <a:gd name="connsiteX13" fmla="*/ 0 w 911379"/>
                <a:gd name="connsiteY13" fmla="*/ 2599608 h 3027252"/>
                <a:gd name="connsiteX14" fmla="*/ 0 w 911379"/>
                <a:gd name="connsiteY14" fmla="*/ 0 h 3027252"/>
                <a:gd name="connsiteX0" fmla="*/ 0 w 911379"/>
                <a:gd name="connsiteY0" fmla="*/ 0 h 2599608"/>
                <a:gd name="connsiteX1" fmla="*/ 63852 w 911379"/>
                <a:gd name="connsiteY1" fmla="*/ 32258 h 2599608"/>
                <a:gd name="connsiteX2" fmla="*/ 253681 w 911379"/>
                <a:gd name="connsiteY2" fmla="*/ 140003 h 2599608"/>
                <a:gd name="connsiteX3" fmla="*/ 376816 w 911379"/>
                <a:gd name="connsiteY3" fmla="*/ 432445 h 2599608"/>
                <a:gd name="connsiteX4" fmla="*/ 587173 w 911379"/>
                <a:gd name="connsiteY4" fmla="*/ 545318 h 2599608"/>
                <a:gd name="connsiteX5" fmla="*/ 900137 w 911379"/>
                <a:gd name="connsiteY5" fmla="*/ 919855 h 2599608"/>
                <a:gd name="connsiteX6" fmla="*/ 664129 w 911379"/>
                <a:gd name="connsiteY6" fmla="*/ 1284126 h 2599608"/>
                <a:gd name="connsiteX7" fmla="*/ 566651 w 911379"/>
                <a:gd name="connsiteY7" fmla="*/ 1684313 h 2599608"/>
                <a:gd name="connsiteX8" fmla="*/ 304987 w 911379"/>
                <a:gd name="connsiteY8" fmla="*/ 2002411 h 2599608"/>
                <a:gd name="connsiteX9" fmla="*/ 63852 w 911379"/>
                <a:gd name="connsiteY9" fmla="*/ 2489821 h 2599608"/>
                <a:gd name="connsiteX10" fmla="*/ 0 w 911379"/>
                <a:gd name="connsiteY10" fmla="*/ 2599608 h 2599608"/>
                <a:gd name="connsiteX11" fmla="*/ 0 w 911379"/>
                <a:gd name="connsiteY11" fmla="*/ 0 h 259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379" h="2599608">
                  <a:moveTo>
                    <a:pt x="0" y="0"/>
                  </a:moveTo>
                  <a:lnTo>
                    <a:pt x="63852" y="32258"/>
                  </a:lnTo>
                  <a:cubicBezTo>
                    <a:pt x="140808" y="68175"/>
                    <a:pt x="192114" y="57913"/>
                    <a:pt x="253681" y="140003"/>
                  </a:cubicBezTo>
                  <a:cubicBezTo>
                    <a:pt x="320382" y="232354"/>
                    <a:pt x="289598" y="340094"/>
                    <a:pt x="376816" y="432445"/>
                  </a:cubicBezTo>
                  <a:cubicBezTo>
                    <a:pt x="433255" y="494012"/>
                    <a:pt x="520473" y="504273"/>
                    <a:pt x="587173" y="545318"/>
                  </a:cubicBezTo>
                  <a:cubicBezTo>
                    <a:pt x="720569" y="627408"/>
                    <a:pt x="966838" y="724892"/>
                    <a:pt x="900137" y="919855"/>
                  </a:cubicBezTo>
                  <a:cubicBezTo>
                    <a:pt x="843703" y="1089163"/>
                    <a:pt x="623085" y="1058379"/>
                    <a:pt x="664129" y="1284126"/>
                  </a:cubicBezTo>
                  <a:cubicBezTo>
                    <a:pt x="700046" y="1509872"/>
                    <a:pt x="828309" y="1550917"/>
                    <a:pt x="566651" y="1684313"/>
                  </a:cubicBezTo>
                  <a:cubicBezTo>
                    <a:pt x="366555" y="1786925"/>
                    <a:pt x="366555" y="1812581"/>
                    <a:pt x="304987" y="2002411"/>
                  </a:cubicBezTo>
                  <a:cubicBezTo>
                    <a:pt x="253681" y="2166590"/>
                    <a:pt x="156202" y="2341031"/>
                    <a:pt x="63852" y="2489821"/>
                  </a:cubicBezTo>
                  <a:lnTo>
                    <a:pt x="0" y="25996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D488622-94FE-4C3B-93ED-066BAA75BF59}"/>
                </a:ext>
              </a:extLst>
            </p:cNvPr>
            <p:cNvSpPr/>
            <p:nvPr/>
          </p:nvSpPr>
          <p:spPr bwMode="ltGray">
            <a:xfrm>
              <a:off x="266515" y="81480"/>
              <a:ext cx="1128733" cy="1128733"/>
            </a:xfrm>
            <a:custGeom>
              <a:avLst/>
              <a:gdLst>
                <a:gd name="connsiteX0" fmla="*/ 92869 w 209550"/>
                <a:gd name="connsiteY0" fmla="*/ 7144 h 209550"/>
                <a:gd name="connsiteX1" fmla="*/ 92869 w 209550"/>
                <a:gd name="connsiteY1" fmla="*/ 7144 h 209550"/>
                <a:gd name="connsiteX2" fmla="*/ 7144 w 209550"/>
                <a:gd name="connsiteY2" fmla="*/ 29051 h 209550"/>
                <a:gd name="connsiteX3" fmla="*/ 7144 w 209550"/>
                <a:gd name="connsiteY3" fmla="*/ 30004 h 209550"/>
                <a:gd name="connsiteX4" fmla="*/ 16669 w 209550"/>
                <a:gd name="connsiteY4" fmla="*/ 42386 h 209550"/>
                <a:gd name="connsiteX5" fmla="*/ 25241 w 209550"/>
                <a:gd name="connsiteY5" fmla="*/ 41434 h 209550"/>
                <a:gd name="connsiteX6" fmla="*/ 63341 w 209550"/>
                <a:gd name="connsiteY6" fmla="*/ 165259 h 209550"/>
                <a:gd name="connsiteX7" fmla="*/ 88106 w 209550"/>
                <a:gd name="connsiteY7" fmla="*/ 202406 h 209550"/>
                <a:gd name="connsiteX8" fmla="*/ 105251 w 209550"/>
                <a:gd name="connsiteY8" fmla="*/ 193834 h 209550"/>
                <a:gd name="connsiteX9" fmla="*/ 128111 w 209550"/>
                <a:gd name="connsiteY9" fmla="*/ 149066 h 209550"/>
                <a:gd name="connsiteX10" fmla="*/ 165259 w 209550"/>
                <a:gd name="connsiteY10" fmla="*/ 120491 h 209550"/>
                <a:gd name="connsiteX11" fmla="*/ 92869 w 209550"/>
                <a:gd name="connsiteY11" fmla="*/ 7144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50" h="209550">
                  <a:moveTo>
                    <a:pt x="92869" y="7144"/>
                  </a:moveTo>
                  <a:cubicBezTo>
                    <a:pt x="91916" y="7144"/>
                    <a:pt x="91916" y="7144"/>
                    <a:pt x="92869" y="7144"/>
                  </a:cubicBezTo>
                  <a:cubicBezTo>
                    <a:pt x="63341" y="12859"/>
                    <a:pt x="34766" y="20479"/>
                    <a:pt x="7144" y="29051"/>
                  </a:cubicBezTo>
                  <a:cubicBezTo>
                    <a:pt x="7144" y="29051"/>
                    <a:pt x="7144" y="30004"/>
                    <a:pt x="7144" y="30004"/>
                  </a:cubicBezTo>
                  <a:lnTo>
                    <a:pt x="16669" y="42386"/>
                  </a:lnTo>
                  <a:cubicBezTo>
                    <a:pt x="19526" y="41434"/>
                    <a:pt x="22384" y="41434"/>
                    <a:pt x="25241" y="41434"/>
                  </a:cubicBezTo>
                  <a:cubicBezTo>
                    <a:pt x="74771" y="41434"/>
                    <a:pt x="57626" y="134779"/>
                    <a:pt x="63341" y="165259"/>
                  </a:cubicBezTo>
                  <a:cubicBezTo>
                    <a:pt x="67151" y="183356"/>
                    <a:pt x="74771" y="202406"/>
                    <a:pt x="88106" y="202406"/>
                  </a:cubicBezTo>
                  <a:cubicBezTo>
                    <a:pt x="92869" y="202406"/>
                    <a:pt x="98584" y="199549"/>
                    <a:pt x="105251" y="193834"/>
                  </a:cubicBezTo>
                  <a:cubicBezTo>
                    <a:pt x="115729" y="183356"/>
                    <a:pt x="116681" y="162401"/>
                    <a:pt x="128111" y="149066"/>
                  </a:cubicBezTo>
                  <a:cubicBezTo>
                    <a:pt x="138589" y="136684"/>
                    <a:pt x="152876" y="130969"/>
                    <a:pt x="165259" y="120491"/>
                  </a:cubicBezTo>
                  <a:cubicBezTo>
                    <a:pt x="265271" y="38576"/>
                    <a:pt x="172879" y="7144"/>
                    <a:pt x="92869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C0FA815-C9EC-4D30-BDA4-05095D08506E}"/>
                </a:ext>
              </a:extLst>
            </p:cNvPr>
            <p:cNvSpPr/>
            <p:nvPr/>
          </p:nvSpPr>
          <p:spPr bwMode="ltGray">
            <a:xfrm>
              <a:off x="1807406" y="19914"/>
              <a:ext cx="3232281" cy="5848895"/>
            </a:xfrm>
            <a:custGeom>
              <a:avLst/>
              <a:gdLst>
                <a:gd name="connsiteX0" fmla="*/ 227806 w 600075"/>
                <a:gd name="connsiteY0" fmla="*/ 7144 h 1085850"/>
                <a:gd name="connsiteX1" fmla="*/ 219234 w 600075"/>
                <a:gd name="connsiteY1" fmla="*/ 18574 h 1085850"/>
                <a:gd name="connsiteX2" fmla="*/ 183039 w 600075"/>
                <a:gd name="connsiteY2" fmla="*/ 66199 h 1085850"/>
                <a:gd name="connsiteX3" fmla="*/ 161131 w 600075"/>
                <a:gd name="connsiteY3" fmla="*/ 73819 h 1085850"/>
                <a:gd name="connsiteX4" fmla="*/ 130651 w 600075"/>
                <a:gd name="connsiteY4" fmla="*/ 63341 h 1085850"/>
                <a:gd name="connsiteX5" fmla="*/ 105886 w 600075"/>
                <a:gd name="connsiteY5" fmla="*/ 57626 h 1085850"/>
                <a:gd name="connsiteX6" fmla="*/ 83979 w 600075"/>
                <a:gd name="connsiteY6" fmla="*/ 113824 h 1085850"/>
                <a:gd name="connsiteX7" fmla="*/ 104934 w 600075"/>
                <a:gd name="connsiteY7" fmla="*/ 173831 h 1085850"/>
                <a:gd name="connsiteX8" fmla="*/ 124936 w 600075"/>
                <a:gd name="connsiteY8" fmla="*/ 167164 h 1085850"/>
                <a:gd name="connsiteX9" fmla="*/ 156369 w 600075"/>
                <a:gd name="connsiteY9" fmla="*/ 135731 h 1085850"/>
                <a:gd name="connsiteX10" fmla="*/ 172561 w 600075"/>
                <a:gd name="connsiteY10" fmla="*/ 151924 h 1085850"/>
                <a:gd name="connsiteX11" fmla="*/ 157321 w 600075"/>
                <a:gd name="connsiteY11" fmla="*/ 202406 h 1085850"/>
                <a:gd name="connsiteX12" fmla="*/ 71596 w 600075"/>
                <a:gd name="connsiteY12" fmla="*/ 252889 h 1085850"/>
                <a:gd name="connsiteX13" fmla="*/ 68739 w 600075"/>
                <a:gd name="connsiteY13" fmla="*/ 294799 h 1085850"/>
                <a:gd name="connsiteX14" fmla="*/ 43021 w 600075"/>
                <a:gd name="connsiteY14" fmla="*/ 356711 h 1085850"/>
                <a:gd name="connsiteX15" fmla="*/ 62071 w 600075"/>
                <a:gd name="connsiteY15" fmla="*/ 370999 h 1085850"/>
                <a:gd name="connsiteX16" fmla="*/ 131604 w 600075"/>
                <a:gd name="connsiteY16" fmla="*/ 313849 h 1085850"/>
                <a:gd name="connsiteX17" fmla="*/ 167799 w 600075"/>
                <a:gd name="connsiteY17" fmla="*/ 295751 h 1085850"/>
                <a:gd name="connsiteX18" fmla="*/ 199231 w 600075"/>
                <a:gd name="connsiteY18" fmla="*/ 308134 h 1085850"/>
                <a:gd name="connsiteX19" fmla="*/ 237331 w 600075"/>
                <a:gd name="connsiteY19" fmla="*/ 320516 h 1085850"/>
                <a:gd name="connsiteX20" fmla="*/ 242094 w 600075"/>
                <a:gd name="connsiteY20" fmla="*/ 320516 h 1085850"/>
                <a:gd name="connsiteX21" fmla="*/ 270669 w 600075"/>
                <a:gd name="connsiteY21" fmla="*/ 291941 h 1085850"/>
                <a:gd name="connsiteX22" fmla="*/ 287814 w 600075"/>
                <a:gd name="connsiteY22" fmla="*/ 270034 h 1085850"/>
                <a:gd name="connsiteX23" fmla="*/ 290671 w 600075"/>
                <a:gd name="connsiteY23" fmla="*/ 270034 h 1085850"/>
                <a:gd name="connsiteX24" fmla="*/ 321151 w 600075"/>
                <a:gd name="connsiteY24" fmla="*/ 304324 h 1085850"/>
                <a:gd name="connsiteX25" fmla="*/ 292576 w 600075"/>
                <a:gd name="connsiteY25" fmla="*/ 355759 h 1085850"/>
                <a:gd name="connsiteX26" fmla="*/ 326866 w 600075"/>
                <a:gd name="connsiteY26" fmla="*/ 416719 h 1085850"/>
                <a:gd name="connsiteX27" fmla="*/ 291624 w 600075"/>
                <a:gd name="connsiteY27" fmla="*/ 428149 h 1085850"/>
                <a:gd name="connsiteX28" fmla="*/ 232569 w 600075"/>
                <a:gd name="connsiteY28" fmla="*/ 418624 h 1085850"/>
                <a:gd name="connsiteX29" fmla="*/ 225901 w 600075"/>
                <a:gd name="connsiteY29" fmla="*/ 418624 h 1085850"/>
                <a:gd name="connsiteX30" fmla="*/ 217329 w 600075"/>
                <a:gd name="connsiteY30" fmla="*/ 418624 h 1085850"/>
                <a:gd name="connsiteX31" fmla="*/ 208756 w 600075"/>
                <a:gd name="connsiteY31" fmla="*/ 418624 h 1085850"/>
                <a:gd name="connsiteX32" fmla="*/ 191611 w 600075"/>
                <a:gd name="connsiteY32" fmla="*/ 415766 h 1085850"/>
                <a:gd name="connsiteX33" fmla="*/ 156369 w 600075"/>
                <a:gd name="connsiteY33" fmla="*/ 390049 h 1085850"/>
                <a:gd name="connsiteX34" fmla="*/ 151606 w 600075"/>
                <a:gd name="connsiteY34" fmla="*/ 390049 h 1085850"/>
                <a:gd name="connsiteX35" fmla="*/ 68739 w 600075"/>
                <a:gd name="connsiteY35" fmla="*/ 433864 h 1085850"/>
                <a:gd name="connsiteX36" fmla="*/ 18256 w 600075"/>
                <a:gd name="connsiteY36" fmla="*/ 501491 h 1085850"/>
                <a:gd name="connsiteX37" fmla="*/ 35401 w 600075"/>
                <a:gd name="connsiteY37" fmla="*/ 668179 h 1085850"/>
                <a:gd name="connsiteX38" fmla="*/ 82074 w 600075"/>
                <a:gd name="connsiteY38" fmla="*/ 683419 h 1085850"/>
                <a:gd name="connsiteX39" fmla="*/ 130651 w 600075"/>
                <a:gd name="connsiteY39" fmla="*/ 678656 h 1085850"/>
                <a:gd name="connsiteX40" fmla="*/ 162084 w 600075"/>
                <a:gd name="connsiteY40" fmla="*/ 676751 h 1085850"/>
                <a:gd name="connsiteX41" fmla="*/ 207804 w 600075"/>
                <a:gd name="connsiteY41" fmla="*/ 731044 h 1085850"/>
                <a:gd name="connsiteX42" fmla="*/ 214471 w 600075"/>
                <a:gd name="connsiteY42" fmla="*/ 812006 h 1085850"/>
                <a:gd name="connsiteX43" fmla="*/ 233521 w 600075"/>
                <a:gd name="connsiteY43" fmla="*/ 892016 h 1085850"/>
                <a:gd name="connsiteX44" fmla="*/ 202089 w 600075"/>
                <a:gd name="connsiteY44" fmla="*/ 1046321 h 1085850"/>
                <a:gd name="connsiteX45" fmla="*/ 223044 w 600075"/>
                <a:gd name="connsiteY45" fmla="*/ 1084421 h 1085850"/>
                <a:gd name="connsiteX46" fmla="*/ 256381 w 600075"/>
                <a:gd name="connsiteY46" fmla="*/ 1060609 h 1085850"/>
                <a:gd name="connsiteX47" fmla="*/ 335439 w 600075"/>
                <a:gd name="connsiteY47" fmla="*/ 977741 h 1085850"/>
                <a:gd name="connsiteX48" fmla="*/ 402114 w 600075"/>
                <a:gd name="connsiteY48" fmla="*/ 823436 h 1085850"/>
                <a:gd name="connsiteX49" fmla="*/ 404971 w 600075"/>
                <a:gd name="connsiteY49" fmla="*/ 746284 h 1085850"/>
                <a:gd name="connsiteX50" fmla="*/ 446881 w 600075"/>
                <a:gd name="connsiteY50" fmla="*/ 645319 h 1085850"/>
                <a:gd name="connsiteX51" fmla="*/ 434499 w 600075"/>
                <a:gd name="connsiteY51" fmla="*/ 600551 h 1085850"/>
                <a:gd name="connsiteX52" fmla="*/ 444024 w 600075"/>
                <a:gd name="connsiteY52" fmla="*/ 549116 h 1085850"/>
                <a:gd name="connsiteX53" fmla="*/ 466884 w 600075"/>
                <a:gd name="connsiteY53" fmla="*/ 499586 h 1085850"/>
                <a:gd name="connsiteX54" fmla="*/ 431641 w 600075"/>
                <a:gd name="connsiteY54" fmla="*/ 443389 h 1085850"/>
                <a:gd name="connsiteX55" fmla="*/ 446881 w 600075"/>
                <a:gd name="connsiteY55" fmla="*/ 440531 h 1085850"/>
                <a:gd name="connsiteX56" fmla="*/ 528796 w 600075"/>
                <a:gd name="connsiteY56" fmla="*/ 591979 h 1085850"/>
                <a:gd name="connsiteX57" fmla="*/ 551656 w 600075"/>
                <a:gd name="connsiteY57" fmla="*/ 634841 h 1085850"/>
                <a:gd name="connsiteX58" fmla="*/ 570706 w 600075"/>
                <a:gd name="connsiteY58" fmla="*/ 602456 h 1085850"/>
                <a:gd name="connsiteX59" fmla="*/ 592614 w 600075"/>
                <a:gd name="connsiteY59" fmla="*/ 519589 h 1085850"/>
                <a:gd name="connsiteX60" fmla="*/ 563086 w 600075"/>
                <a:gd name="connsiteY60" fmla="*/ 356711 h 1085850"/>
                <a:gd name="connsiteX61" fmla="*/ 450691 w 600075"/>
                <a:gd name="connsiteY61" fmla="*/ 161449 h 1085850"/>
                <a:gd name="connsiteX62" fmla="*/ 227806 w 600075"/>
                <a:gd name="connsiteY62" fmla="*/ 7144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00075" h="1085850">
                  <a:moveTo>
                    <a:pt x="227806" y="7144"/>
                  </a:moveTo>
                  <a:lnTo>
                    <a:pt x="219234" y="18574"/>
                  </a:lnTo>
                  <a:cubicBezTo>
                    <a:pt x="223044" y="42386"/>
                    <a:pt x="201136" y="56674"/>
                    <a:pt x="183039" y="66199"/>
                  </a:cubicBezTo>
                  <a:cubicBezTo>
                    <a:pt x="172561" y="70961"/>
                    <a:pt x="165894" y="73819"/>
                    <a:pt x="161131" y="73819"/>
                  </a:cubicBezTo>
                  <a:cubicBezTo>
                    <a:pt x="153511" y="73819"/>
                    <a:pt x="147796" y="69056"/>
                    <a:pt x="130651" y="63341"/>
                  </a:cubicBezTo>
                  <a:cubicBezTo>
                    <a:pt x="120174" y="59531"/>
                    <a:pt x="111601" y="57626"/>
                    <a:pt x="105886" y="57626"/>
                  </a:cubicBezTo>
                  <a:cubicBezTo>
                    <a:pt x="83026" y="57626"/>
                    <a:pt x="83979" y="81439"/>
                    <a:pt x="83979" y="113824"/>
                  </a:cubicBezTo>
                  <a:cubicBezTo>
                    <a:pt x="83979" y="136684"/>
                    <a:pt x="82074" y="173831"/>
                    <a:pt x="104934" y="173831"/>
                  </a:cubicBezTo>
                  <a:cubicBezTo>
                    <a:pt x="109696" y="173831"/>
                    <a:pt x="116364" y="171926"/>
                    <a:pt x="124936" y="167164"/>
                  </a:cubicBezTo>
                  <a:cubicBezTo>
                    <a:pt x="136366" y="160496"/>
                    <a:pt x="144939" y="135731"/>
                    <a:pt x="156369" y="135731"/>
                  </a:cubicBezTo>
                  <a:cubicBezTo>
                    <a:pt x="161131" y="135731"/>
                    <a:pt x="166846" y="140494"/>
                    <a:pt x="172561" y="151924"/>
                  </a:cubicBezTo>
                  <a:cubicBezTo>
                    <a:pt x="182086" y="169069"/>
                    <a:pt x="167799" y="191929"/>
                    <a:pt x="157321" y="202406"/>
                  </a:cubicBezTo>
                  <a:cubicBezTo>
                    <a:pt x="128746" y="229076"/>
                    <a:pt x="83979" y="207169"/>
                    <a:pt x="71596" y="252889"/>
                  </a:cubicBezTo>
                  <a:cubicBezTo>
                    <a:pt x="67786" y="266224"/>
                    <a:pt x="73501" y="281464"/>
                    <a:pt x="68739" y="294799"/>
                  </a:cubicBezTo>
                  <a:cubicBezTo>
                    <a:pt x="63024" y="310991"/>
                    <a:pt x="31591" y="335756"/>
                    <a:pt x="43021" y="356711"/>
                  </a:cubicBezTo>
                  <a:cubicBezTo>
                    <a:pt x="48736" y="367189"/>
                    <a:pt x="55404" y="370999"/>
                    <a:pt x="62071" y="370999"/>
                  </a:cubicBezTo>
                  <a:cubicBezTo>
                    <a:pt x="86836" y="370999"/>
                    <a:pt x="118269" y="325279"/>
                    <a:pt x="131604" y="313849"/>
                  </a:cubicBezTo>
                  <a:cubicBezTo>
                    <a:pt x="146844" y="300514"/>
                    <a:pt x="158274" y="295751"/>
                    <a:pt x="167799" y="295751"/>
                  </a:cubicBezTo>
                  <a:cubicBezTo>
                    <a:pt x="179229" y="295751"/>
                    <a:pt x="187801" y="301466"/>
                    <a:pt x="199231" y="308134"/>
                  </a:cubicBezTo>
                  <a:cubicBezTo>
                    <a:pt x="209709" y="313849"/>
                    <a:pt x="221139" y="320516"/>
                    <a:pt x="237331" y="320516"/>
                  </a:cubicBezTo>
                  <a:cubicBezTo>
                    <a:pt x="239236" y="320516"/>
                    <a:pt x="240189" y="320516"/>
                    <a:pt x="242094" y="320516"/>
                  </a:cubicBezTo>
                  <a:cubicBezTo>
                    <a:pt x="268764" y="318611"/>
                    <a:pt x="259239" y="310039"/>
                    <a:pt x="270669" y="291941"/>
                  </a:cubicBezTo>
                  <a:cubicBezTo>
                    <a:pt x="277336" y="280511"/>
                    <a:pt x="270669" y="270034"/>
                    <a:pt x="287814" y="270034"/>
                  </a:cubicBezTo>
                  <a:cubicBezTo>
                    <a:pt x="288766" y="270034"/>
                    <a:pt x="289719" y="270034"/>
                    <a:pt x="290671" y="270034"/>
                  </a:cubicBezTo>
                  <a:cubicBezTo>
                    <a:pt x="301149" y="270986"/>
                    <a:pt x="318294" y="294799"/>
                    <a:pt x="321151" y="304324"/>
                  </a:cubicBezTo>
                  <a:cubicBezTo>
                    <a:pt x="327819" y="333851"/>
                    <a:pt x="303054" y="334804"/>
                    <a:pt x="292576" y="355759"/>
                  </a:cubicBezTo>
                  <a:cubicBezTo>
                    <a:pt x="276384" y="391954"/>
                    <a:pt x="313531" y="391001"/>
                    <a:pt x="326866" y="416719"/>
                  </a:cubicBezTo>
                  <a:cubicBezTo>
                    <a:pt x="315436" y="425291"/>
                    <a:pt x="304006" y="428149"/>
                    <a:pt x="291624" y="428149"/>
                  </a:cubicBezTo>
                  <a:cubicBezTo>
                    <a:pt x="272574" y="428149"/>
                    <a:pt x="252571" y="420529"/>
                    <a:pt x="232569" y="418624"/>
                  </a:cubicBezTo>
                  <a:cubicBezTo>
                    <a:pt x="230664" y="418624"/>
                    <a:pt x="227806" y="418624"/>
                    <a:pt x="225901" y="418624"/>
                  </a:cubicBezTo>
                  <a:cubicBezTo>
                    <a:pt x="223044" y="418624"/>
                    <a:pt x="220186" y="418624"/>
                    <a:pt x="217329" y="418624"/>
                  </a:cubicBezTo>
                  <a:cubicBezTo>
                    <a:pt x="214471" y="418624"/>
                    <a:pt x="211614" y="418624"/>
                    <a:pt x="208756" y="418624"/>
                  </a:cubicBezTo>
                  <a:cubicBezTo>
                    <a:pt x="203041" y="418624"/>
                    <a:pt x="197326" y="417671"/>
                    <a:pt x="191611" y="415766"/>
                  </a:cubicBezTo>
                  <a:cubicBezTo>
                    <a:pt x="174466" y="408146"/>
                    <a:pt x="183039" y="392906"/>
                    <a:pt x="156369" y="390049"/>
                  </a:cubicBezTo>
                  <a:cubicBezTo>
                    <a:pt x="154464" y="390049"/>
                    <a:pt x="152559" y="390049"/>
                    <a:pt x="151606" y="390049"/>
                  </a:cubicBezTo>
                  <a:cubicBezTo>
                    <a:pt x="120174" y="390049"/>
                    <a:pt x="96361" y="420529"/>
                    <a:pt x="68739" y="433864"/>
                  </a:cubicBezTo>
                  <a:cubicBezTo>
                    <a:pt x="31591" y="451961"/>
                    <a:pt x="23019" y="463391"/>
                    <a:pt x="18256" y="501491"/>
                  </a:cubicBezTo>
                  <a:cubicBezTo>
                    <a:pt x="11589" y="551974"/>
                    <a:pt x="-10319" y="627221"/>
                    <a:pt x="35401" y="668179"/>
                  </a:cubicBezTo>
                  <a:cubicBezTo>
                    <a:pt x="48736" y="680561"/>
                    <a:pt x="64929" y="683419"/>
                    <a:pt x="82074" y="683419"/>
                  </a:cubicBezTo>
                  <a:cubicBezTo>
                    <a:pt x="98266" y="683419"/>
                    <a:pt x="114459" y="680561"/>
                    <a:pt x="130651" y="678656"/>
                  </a:cubicBezTo>
                  <a:cubicBezTo>
                    <a:pt x="142081" y="677704"/>
                    <a:pt x="152559" y="676751"/>
                    <a:pt x="162084" y="676751"/>
                  </a:cubicBezTo>
                  <a:cubicBezTo>
                    <a:pt x="193516" y="676751"/>
                    <a:pt x="208756" y="687229"/>
                    <a:pt x="207804" y="731044"/>
                  </a:cubicBezTo>
                  <a:cubicBezTo>
                    <a:pt x="207804" y="758666"/>
                    <a:pt x="204946" y="786289"/>
                    <a:pt x="214471" y="812006"/>
                  </a:cubicBezTo>
                  <a:cubicBezTo>
                    <a:pt x="223996" y="840581"/>
                    <a:pt x="236379" y="860584"/>
                    <a:pt x="233521" y="892016"/>
                  </a:cubicBezTo>
                  <a:cubicBezTo>
                    <a:pt x="228759" y="947261"/>
                    <a:pt x="196374" y="987266"/>
                    <a:pt x="202089" y="1046321"/>
                  </a:cubicBezTo>
                  <a:cubicBezTo>
                    <a:pt x="204946" y="1072039"/>
                    <a:pt x="211614" y="1084421"/>
                    <a:pt x="223044" y="1084421"/>
                  </a:cubicBezTo>
                  <a:cubicBezTo>
                    <a:pt x="231616" y="1084421"/>
                    <a:pt x="243046" y="1075849"/>
                    <a:pt x="256381" y="1060609"/>
                  </a:cubicBezTo>
                  <a:cubicBezTo>
                    <a:pt x="281146" y="1031081"/>
                    <a:pt x="309721" y="1006316"/>
                    <a:pt x="335439" y="977741"/>
                  </a:cubicBezTo>
                  <a:cubicBezTo>
                    <a:pt x="367824" y="942499"/>
                    <a:pt x="395446" y="870109"/>
                    <a:pt x="402114" y="823436"/>
                  </a:cubicBezTo>
                  <a:cubicBezTo>
                    <a:pt x="404971" y="797719"/>
                    <a:pt x="399256" y="771049"/>
                    <a:pt x="404971" y="746284"/>
                  </a:cubicBezTo>
                  <a:cubicBezTo>
                    <a:pt x="411639" y="709136"/>
                    <a:pt x="441166" y="680561"/>
                    <a:pt x="446881" y="645319"/>
                  </a:cubicBezTo>
                  <a:cubicBezTo>
                    <a:pt x="451644" y="617696"/>
                    <a:pt x="440214" y="623411"/>
                    <a:pt x="434499" y="600551"/>
                  </a:cubicBezTo>
                  <a:cubicBezTo>
                    <a:pt x="429736" y="583406"/>
                    <a:pt x="437356" y="563404"/>
                    <a:pt x="444024" y="549116"/>
                  </a:cubicBezTo>
                  <a:cubicBezTo>
                    <a:pt x="451644" y="532924"/>
                    <a:pt x="469741" y="519589"/>
                    <a:pt x="466884" y="499586"/>
                  </a:cubicBezTo>
                  <a:cubicBezTo>
                    <a:pt x="464026" y="477679"/>
                    <a:pt x="435451" y="464344"/>
                    <a:pt x="431641" y="443389"/>
                  </a:cubicBezTo>
                  <a:cubicBezTo>
                    <a:pt x="436404" y="441484"/>
                    <a:pt x="442119" y="440531"/>
                    <a:pt x="446881" y="440531"/>
                  </a:cubicBezTo>
                  <a:cubicBezTo>
                    <a:pt x="497364" y="440531"/>
                    <a:pt x="524034" y="557689"/>
                    <a:pt x="528796" y="591979"/>
                  </a:cubicBezTo>
                  <a:cubicBezTo>
                    <a:pt x="532606" y="618649"/>
                    <a:pt x="542131" y="634841"/>
                    <a:pt x="551656" y="634841"/>
                  </a:cubicBezTo>
                  <a:cubicBezTo>
                    <a:pt x="559276" y="634841"/>
                    <a:pt x="565944" y="625316"/>
                    <a:pt x="570706" y="602456"/>
                  </a:cubicBezTo>
                  <a:cubicBezTo>
                    <a:pt x="576421" y="572929"/>
                    <a:pt x="584994" y="546259"/>
                    <a:pt x="592614" y="519589"/>
                  </a:cubicBezTo>
                  <a:cubicBezTo>
                    <a:pt x="611664" y="448151"/>
                    <a:pt x="594519" y="416719"/>
                    <a:pt x="563086" y="356711"/>
                  </a:cubicBezTo>
                  <a:cubicBezTo>
                    <a:pt x="529749" y="293846"/>
                    <a:pt x="494506" y="219551"/>
                    <a:pt x="450691" y="161449"/>
                  </a:cubicBezTo>
                  <a:cubicBezTo>
                    <a:pt x="393541" y="91916"/>
                    <a:pt x="300196" y="51911"/>
                    <a:pt x="227806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F4D19D0-5A2E-4607-8554-BC7B192680F6}"/>
                </a:ext>
              </a:extLst>
            </p:cNvPr>
            <p:cNvSpPr/>
            <p:nvPr/>
          </p:nvSpPr>
          <p:spPr bwMode="ltGray">
            <a:xfrm>
              <a:off x="3991507" y="4180841"/>
              <a:ext cx="1128733" cy="2206164"/>
            </a:xfrm>
            <a:custGeom>
              <a:avLst/>
              <a:gdLst>
                <a:gd name="connsiteX0" fmla="*/ 192849 w 209550"/>
                <a:gd name="connsiteY0" fmla="*/ 7144 h 409575"/>
                <a:gd name="connsiteX1" fmla="*/ 161417 w 209550"/>
                <a:gd name="connsiteY1" fmla="*/ 45244 h 409575"/>
                <a:gd name="connsiteX2" fmla="*/ 154749 w 209550"/>
                <a:gd name="connsiteY2" fmla="*/ 99536 h 409575"/>
                <a:gd name="connsiteX3" fmla="*/ 120459 w 209550"/>
                <a:gd name="connsiteY3" fmla="*/ 171926 h 409575"/>
                <a:gd name="connsiteX4" fmla="*/ 74739 w 209550"/>
                <a:gd name="connsiteY4" fmla="*/ 258604 h 409575"/>
                <a:gd name="connsiteX5" fmla="*/ 10921 w 209550"/>
                <a:gd name="connsiteY5" fmla="*/ 329089 h 409575"/>
                <a:gd name="connsiteX6" fmla="*/ 9969 w 209550"/>
                <a:gd name="connsiteY6" fmla="*/ 395764 h 409575"/>
                <a:gd name="connsiteX7" fmla="*/ 22351 w 209550"/>
                <a:gd name="connsiteY7" fmla="*/ 407194 h 409575"/>
                <a:gd name="connsiteX8" fmla="*/ 28066 w 209550"/>
                <a:gd name="connsiteY8" fmla="*/ 405289 h 409575"/>
                <a:gd name="connsiteX9" fmla="*/ 42354 w 209550"/>
                <a:gd name="connsiteY9" fmla="*/ 391954 h 409575"/>
                <a:gd name="connsiteX10" fmla="*/ 69976 w 209550"/>
                <a:gd name="connsiteY10" fmla="*/ 351949 h 409575"/>
                <a:gd name="connsiteX11" fmla="*/ 163321 w 209550"/>
                <a:gd name="connsiteY11" fmla="*/ 190024 h 409575"/>
                <a:gd name="connsiteX12" fmla="*/ 199517 w 209550"/>
                <a:gd name="connsiteY12" fmla="*/ 19526 h 409575"/>
                <a:gd name="connsiteX13" fmla="*/ 192849 w 209550"/>
                <a:gd name="connsiteY13" fmla="*/ 714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409575">
                  <a:moveTo>
                    <a:pt x="192849" y="7144"/>
                  </a:moveTo>
                  <a:cubicBezTo>
                    <a:pt x="187134" y="24289"/>
                    <a:pt x="168084" y="30004"/>
                    <a:pt x="161417" y="45244"/>
                  </a:cubicBezTo>
                  <a:cubicBezTo>
                    <a:pt x="156654" y="58579"/>
                    <a:pt x="157606" y="84296"/>
                    <a:pt x="154749" y="99536"/>
                  </a:cubicBezTo>
                  <a:cubicBezTo>
                    <a:pt x="149034" y="131921"/>
                    <a:pt x="137604" y="144304"/>
                    <a:pt x="120459" y="171926"/>
                  </a:cubicBezTo>
                  <a:cubicBezTo>
                    <a:pt x="102361" y="199549"/>
                    <a:pt x="96646" y="233839"/>
                    <a:pt x="74739" y="258604"/>
                  </a:cubicBezTo>
                  <a:cubicBezTo>
                    <a:pt x="53784" y="282416"/>
                    <a:pt x="19494" y="295751"/>
                    <a:pt x="10921" y="329089"/>
                  </a:cubicBezTo>
                  <a:cubicBezTo>
                    <a:pt x="7111" y="341471"/>
                    <a:pt x="5206" y="383381"/>
                    <a:pt x="9969" y="395764"/>
                  </a:cubicBezTo>
                  <a:cubicBezTo>
                    <a:pt x="13779" y="403384"/>
                    <a:pt x="17589" y="407194"/>
                    <a:pt x="22351" y="407194"/>
                  </a:cubicBezTo>
                  <a:cubicBezTo>
                    <a:pt x="24256" y="407194"/>
                    <a:pt x="26161" y="406241"/>
                    <a:pt x="28066" y="405289"/>
                  </a:cubicBezTo>
                  <a:cubicBezTo>
                    <a:pt x="32829" y="401479"/>
                    <a:pt x="37591" y="396716"/>
                    <a:pt x="42354" y="391954"/>
                  </a:cubicBezTo>
                  <a:cubicBezTo>
                    <a:pt x="52831" y="379571"/>
                    <a:pt x="62356" y="362426"/>
                    <a:pt x="69976" y="351949"/>
                  </a:cubicBezTo>
                  <a:cubicBezTo>
                    <a:pt x="106171" y="300514"/>
                    <a:pt x="131889" y="243364"/>
                    <a:pt x="163321" y="190024"/>
                  </a:cubicBezTo>
                  <a:cubicBezTo>
                    <a:pt x="195706" y="135731"/>
                    <a:pt x="218567" y="82391"/>
                    <a:pt x="199517" y="19526"/>
                  </a:cubicBezTo>
                  <a:lnTo>
                    <a:pt x="192849" y="7144"/>
                  </a:lnTo>
                  <a:close/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7B06B57-87F2-4999-9051-9130D4219140}"/>
                </a:ext>
              </a:extLst>
            </p:cNvPr>
            <p:cNvSpPr/>
            <p:nvPr/>
          </p:nvSpPr>
          <p:spPr bwMode="ltGray">
            <a:xfrm>
              <a:off x="3811259" y="4868343"/>
              <a:ext cx="359144" cy="718287"/>
            </a:xfrm>
            <a:custGeom>
              <a:avLst/>
              <a:gdLst>
                <a:gd name="connsiteX0" fmla="*/ 68197 w 66675"/>
                <a:gd name="connsiteY0" fmla="*/ 7144 h 133350"/>
                <a:gd name="connsiteX1" fmla="*/ 55814 w 66675"/>
                <a:gd name="connsiteY1" fmla="*/ 26194 h 133350"/>
                <a:gd name="connsiteX2" fmla="*/ 8189 w 66675"/>
                <a:gd name="connsiteY2" fmla="*/ 133826 h 133350"/>
                <a:gd name="connsiteX3" fmla="*/ 68197 w 66675"/>
                <a:gd name="connsiteY3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33350">
                  <a:moveTo>
                    <a:pt x="68197" y="7144"/>
                  </a:moveTo>
                  <a:lnTo>
                    <a:pt x="55814" y="26194"/>
                  </a:lnTo>
                  <a:cubicBezTo>
                    <a:pt x="46289" y="54769"/>
                    <a:pt x="-383" y="106204"/>
                    <a:pt x="8189" y="133826"/>
                  </a:cubicBezTo>
                  <a:cubicBezTo>
                    <a:pt x="66292" y="124301"/>
                    <a:pt x="68197" y="53816"/>
                    <a:pt x="68197" y="7144"/>
                  </a:cubicBezTo>
                </a:path>
              </a:pathLst>
            </a:custGeom>
            <a:solidFill>
              <a:srgbClr val="724D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6E1C2E2-BB89-4D6F-9E26-4819552D2F46}"/>
              </a:ext>
            </a:extLst>
          </p:cNvPr>
          <p:cNvGrpSpPr>
            <a:grpSpLocks noChangeAspect="1"/>
          </p:cNvGrpSpPr>
          <p:nvPr/>
        </p:nvGrpSpPr>
        <p:grpSpPr>
          <a:xfrm>
            <a:off x="1075883" y="5227486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1AEA87-C235-450A-AFCD-D7D7402D584D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5CE8A05-C7FA-4C3B-8336-544EA5285D5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BA579D5-98DD-4625-9DD5-1FCE1B6ABB39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E511275-1C6B-4F4E-8A9B-E40DF8FAEF2B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38331E1-8771-498E-825A-8979204BF67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0F7623-F722-46A3-8DCD-E4C303E014A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92D88A5-EFC5-4878-92A8-90872B618E80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2C98FC1-954B-4A65-A246-E2EB71113B59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E73EAB4-BAF9-4B68-B129-BC041994C622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9538EBC-4DC7-4383-9295-D6A8D0233665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A212C6-92C7-4E68-89C9-A94713A119D9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52029A9-C9A8-49B6-B3B4-DDB77AA1AAB4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F85ABB-A50C-40B7-AC49-BB3E72D927C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2DD841B-152A-4831-B1D2-6E495BE1B1B6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F594510-C333-4EE6-9A81-F5B5D6794F1E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809C24-BB35-4731-AFC5-357428D0ACB1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A77C51A-62BE-45E9-AE30-EEEE66586901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DEFB69-A427-4EE9-9048-F231BA101167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6719ABB-E490-4463-9FFA-AE200A2AD7A1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9D5D20-EE89-4A8B-9699-D9683301D220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D26498-FDBF-440C-8464-BDE4887B98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8BDF441-371D-4336-BFE3-6AB3A6129E34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8BAD5CD-434F-4D77-8BD2-26C750766026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02F9BDB-7819-4E53-AED0-AEFFFB5D36A6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E22129-481A-4C11-B764-0A44426B8CBA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6673DCB-4EF6-4931-8C51-40ABA4BC6E47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AE53901-D870-4D3D-ABDA-84C6C826D55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70687E-1688-4C6E-AD4E-6AF6091422E5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C91D8D8-0C05-411F-B7B8-8CA246B7B42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C9E9740-267B-494C-8D33-85F618C926FA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4A535C0-EFC9-4E88-9ED6-FA4561E43589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CA09B03-C6FB-46E6-AB89-1A6C42A51B4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6A51AB-A18D-4440-9151-7933E6130ED3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4BC48AB-7E8A-4959-9518-594EE8ED2EBA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F7B36F4-4E99-4CE6-BA86-BFDECD3FB1EA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BF9BE4F-4C44-4FF7-A214-ED9C63856F18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7F22B60-EF17-465C-8727-A1F0ACE58BA8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1B18E76-E2CA-4B40-93A3-5CA062AC31EB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4815080-B3AE-49B7-AE41-2545F7485078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F114B3A-7B5E-4A7A-BD2A-B116B303AE1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536130B-73EE-4E3D-9780-9C55A1656313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FD41130-7459-4A04-89E6-B467E7827050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0129EEC-9B42-496F-A2D1-85996ED46E8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457200"/>
            <a:ext cx="5715000" cy="2565401"/>
          </a:xfrm>
          <a:prstGeom prst="rect">
            <a:avLst/>
          </a:prstGeom>
        </p:spPr>
        <p:txBody>
          <a:bodyPr anchor="b"/>
          <a:lstStyle>
            <a:lvl1pPr algn="l">
              <a:lnSpc>
                <a:spcPct val="82000"/>
              </a:lnSpc>
              <a:defRPr sz="6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FC3C0E5-30C1-434C-9ECA-434F7A55C49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096000" y="3306349"/>
            <a:ext cx="5715000" cy="731520"/>
          </a:xfrm>
          <a:prstGeom prst="rect">
            <a:avLst/>
          </a:prstGeom>
        </p:spPr>
        <p:txBody>
          <a:bodyPr/>
          <a:lstStyle>
            <a:lvl1pPr marL="0" indent="0" algn="l">
              <a:spcBef>
                <a:spcPts val="0"/>
              </a:spcBef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Subtitle or Presenter Name</a:t>
            </a:r>
          </a:p>
        </p:txBody>
      </p:sp>
    </p:spTree>
    <p:extLst>
      <p:ext uri="{BB962C8B-B14F-4D97-AF65-F5344CB8AC3E}">
        <p14:creationId xmlns:p14="http://schemas.microsoft.com/office/powerpoint/2010/main" val="23721157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51214" y="518651"/>
            <a:ext cx="8493867" cy="485335"/>
          </a:xfrm>
          <a:prstGeom prst="rect">
            <a:avLst/>
          </a:prstGeom>
        </p:spPr>
        <p:txBody>
          <a:bodyPr/>
          <a:lstStyle>
            <a:lvl1pPr>
              <a:defRPr sz="3600" baseline="0">
                <a:solidFill>
                  <a:srgbClr val="E18719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BCD2B53-A30F-4FC9-9906-880BE98B04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8296" t="73125"/>
          <a:stretch/>
        </p:blipFill>
        <p:spPr>
          <a:xfrm>
            <a:off x="0" y="0"/>
            <a:ext cx="3976425" cy="1436984"/>
          </a:xfrm>
          <a:prstGeom prst="rect">
            <a:avLst/>
          </a:prstGeom>
        </p:spPr>
      </p:pic>
      <p:sp>
        <p:nvSpPr>
          <p:cNvPr id="7" name="Free Form 97">
            <a:extLst>
              <a:ext uri="{FF2B5EF4-FFF2-40B4-BE49-F238E27FC236}">
                <a16:creationId xmlns:a16="http://schemas.microsoft.com/office/drawing/2014/main" id="{C3405FB7-4A51-4439-B64A-459E1F1BC15B}"/>
              </a:ext>
            </a:extLst>
          </p:cNvPr>
          <p:cNvSpPr/>
          <p:nvPr userDrawn="1"/>
        </p:nvSpPr>
        <p:spPr>
          <a:xfrm>
            <a:off x="2043015" y="1209728"/>
            <a:ext cx="10241280" cy="64008"/>
          </a:xfrm>
          <a:custGeom>
            <a:avLst/>
            <a:gdLst/>
            <a:ahLst/>
            <a:cxnLst/>
            <a:rect l="0" t="0" r="0" b="0"/>
            <a:pathLst>
              <a:path w="8732704" h="216115">
                <a:moveTo>
                  <a:pt x="8732704" y="68302"/>
                </a:moveTo>
                <a:cubicBezTo>
                  <a:pt x="8732704" y="56280"/>
                  <a:pt x="8713647" y="47444"/>
                  <a:pt x="8679457" y="47428"/>
                </a:cubicBezTo>
                <a:cubicBezTo>
                  <a:pt x="5940644" y="45781"/>
                  <a:pt x="3072661" y="0"/>
                  <a:pt x="335880" y="33943"/>
                </a:cubicBezTo>
                <a:cubicBezTo>
                  <a:pt x="251906" y="33943"/>
                  <a:pt x="0" y="68056"/>
                  <a:pt x="0" y="102662"/>
                </a:cubicBezTo>
                <a:cubicBezTo>
                  <a:pt x="0" y="216115"/>
                  <a:pt x="839693" y="137021"/>
                  <a:pt x="1259532" y="137021"/>
                </a:cubicBezTo>
                <a:cubicBezTo>
                  <a:pt x="1931277" y="102662"/>
                  <a:pt x="2603022" y="102662"/>
                  <a:pt x="3274768" y="102662"/>
                </a:cubicBezTo>
                <a:cubicBezTo>
                  <a:pt x="5038097" y="171380"/>
                  <a:pt x="6717468" y="137021"/>
                  <a:pt x="8480813" y="137021"/>
                </a:cubicBezTo>
                <a:cubicBezTo>
                  <a:pt x="8564772" y="137021"/>
                  <a:pt x="8732704" y="137021"/>
                  <a:pt x="8732704" y="68302"/>
                </a:cubicBezTo>
                <a:close/>
              </a:path>
            </a:pathLst>
          </a:custGeom>
          <a:solidFill>
            <a:srgbClr val="4F206F">
              <a:alpha val="100000"/>
            </a:srgbClr>
          </a:solidFill>
          <a:ln w="12700" cap="flat" cmpd="sng">
            <a:noFill/>
            <a:prstDash val="solid"/>
            <a:miter lim="800000"/>
          </a:ln>
        </p:spPr>
        <p:txBody>
          <a:bodyPr anchor="ctr">
            <a:spAutoFit/>
          </a:bodyPr>
          <a:lstStyle/>
          <a:p>
            <a:pPr algn="ctr"/>
            <a:endParaRPr lang="en-US" sz="1485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2257C3D-9932-4452-82C6-B5C9E5DE453C}"/>
              </a:ext>
            </a:extLst>
          </p:cNvPr>
          <p:cNvGrpSpPr/>
          <p:nvPr userDrawn="1"/>
        </p:nvGrpSpPr>
        <p:grpSpPr>
          <a:xfrm>
            <a:off x="246919" y="254412"/>
            <a:ext cx="2363121" cy="588647"/>
            <a:chOff x="246919" y="254412"/>
            <a:chExt cx="2363121" cy="588647"/>
          </a:xfrm>
        </p:grpSpPr>
        <p:sp>
          <p:nvSpPr>
            <p:cNvPr id="9" name="Freeform: Shape 6">
              <a:extLst>
                <a:ext uri="{FF2B5EF4-FFF2-40B4-BE49-F238E27FC236}">
                  <a16:creationId xmlns:a16="http://schemas.microsoft.com/office/drawing/2014/main" id="{E2A6EBA8-A91A-4CC8-B977-C61FC81A528A}"/>
                </a:ext>
              </a:extLst>
            </p:cNvPr>
            <p:cNvSpPr/>
            <p:nvPr/>
          </p:nvSpPr>
          <p:spPr>
            <a:xfrm>
              <a:off x="246919" y="544204"/>
              <a:ext cx="280308" cy="192211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8">
              <a:extLst>
                <a:ext uri="{FF2B5EF4-FFF2-40B4-BE49-F238E27FC236}">
                  <a16:creationId xmlns:a16="http://schemas.microsoft.com/office/drawing/2014/main" id="{D718DFEE-CCCF-4806-9B04-B65866E5FF92}"/>
                </a:ext>
              </a:extLst>
            </p:cNvPr>
            <p:cNvSpPr/>
            <p:nvPr/>
          </p:nvSpPr>
          <p:spPr>
            <a:xfrm>
              <a:off x="2329732" y="544204"/>
              <a:ext cx="280308" cy="192211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E34884-3142-46B5-8FC9-7652AEACBAE5}"/>
                </a:ext>
              </a:extLst>
            </p:cNvPr>
            <p:cNvSpPr/>
            <p:nvPr/>
          </p:nvSpPr>
          <p:spPr>
            <a:xfrm>
              <a:off x="1990923" y="290452"/>
              <a:ext cx="216238" cy="88097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9ABB82-9A23-4E6C-8E86-0BEA09232873}"/>
                </a:ext>
              </a:extLst>
            </p:cNvPr>
            <p:cNvSpPr/>
            <p:nvPr/>
          </p:nvSpPr>
          <p:spPr>
            <a:xfrm>
              <a:off x="1083560" y="368938"/>
              <a:ext cx="296326" cy="280308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B1131D4-D2AE-492F-9B86-D7FB518AB5BF}"/>
                </a:ext>
              </a:extLst>
            </p:cNvPr>
            <p:cNvSpPr/>
            <p:nvPr/>
          </p:nvSpPr>
          <p:spPr>
            <a:xfrm>
              <a:off x="1858713" y="254412"/>
              <a:ext cx="144159" cy="392432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7935BDF-D835-4A48-A6AF-5DA9639D0464}"/>
                </a:ext>
              </a:extLst>
            </p:cNvPr>
            <p:cNvSpPr/>
            <p:nvPr/>
          </p:nvSpPr>
          <p:spPr>
            <a:xfrm>
              <a:off x="860428" y="392477"/>
              <a:ext cx="240265" cy="240265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EDACB9B-77C7-4D7B-86A8-863585F8650B}"/>
                </a:ext>
              </a:extLst>
            </p:cNvPr>
            <p:cNvSpPr/>
            <p:nvPr/>
          </p:nvSpPr>
          <p:spPr>
            <a:xfrm>
              <a:off x="1367681" y="271544"/>
              <a:ext cx="268801" cy="360397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8DBE358-78A9-4A94-A6F9-8F3A8AC620ED}"/>
                </a:ext>
              </a:extLst>
            </p:cNvPr>
            <p:cNvSpPr/>
            <p:nvPr/>
          </p:nvSpPr>
          <p:spPr>
            <a:xfrm>
              <a:off x="1634079" y="394079"/>
              <a:ext cx="220242" cy="238663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C3BCDA8-E0D6-47C2-A2AF-52151D12E9A8}"/>
                </a:ext>
              </a:extLst>
            </p:cNvPr>
            <p:cNvSpPr/>
            <p:nvPr/>
          </p:nvSpPr>
          <p:spPr>
            <a:xfrm>
              <a:off x="1987268" y="394079"/>
              <a:ext cx="220242" cy="238663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0CC119-4F7D-4E52-B14F-6D057AEF824D}"/>
                </a:ext>
              </a:extLst>
            </p:cNvPr>
            <p:cNvSpPr/>
            <p:nvPr/>
          </p:nvSpPr>
          <p:spPr>
            <a:xfrm>
              <a:off x="2191793" y="368137"/>
              <a:ext cx="264291" cy="280308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6E956D-057B-4544-9B1F-6F10ED1D1D12}"/>
                </a:ext>
              </a:extLst>
            </p:cNvPr>
            <p:cNvSpPr/>
            <p:nvPr/>
          </p:nvSpPr>
          <p:spPr>
            <a:xfrm>
              <a:off x="407616" y="272031"/>
              <a:ext cx="560617" cy="464511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8445FE2-B427-4746-8DF8-B635BF355D5E}"/>
                </a:ext>
              </a:extLst>
            </p:cNvPr>
            <p:cNvSpPr/>
            <p:nvPr/>
          </p:nvSpPr>
          <p:spPr>
            <a:xfrm>
              <a:off x="1045918" y="650848"/>
              <a:ext cx="80088" cy="192211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85F8DC5-F9D4-49E8-A475-459AA642E656}"/>
                </a:ext>
              </a:extLst>
            </p:cNvPr>
            <p:cNvSpPr/>
            <p:nvPr/>
          </p:nvSpPr>
          <p:spPr>
            <a:xfrm>
              <a:off x="2211937" y="650797"/>
              <a:ext cx="80088" cy="192211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3369137-60D0-454D-821D-42F23AEE3575}"/>
                </a:ext>
              </a:extLst>
            </p:cNvPr>
            <p:cNvSpPr/>
            <p:nvPr/>
          </p:nvSpPr>
          <p:spPr>
            <a:xfrm>
              <a:off x="1496014" y="704452"/>
              <a:ext cx="128141" cy="136150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9D35008-CF76-4804-A603-6C8130DF4BAC}"/>
                </a:ext>
              </a:extLst>
            </p:cNvPr>
            <p:cNvSpPr/>
            <p:nvPr/>
          </p:nvSpPr>
          <p:spPr>
            <a:xfrm>
              <a:off x="1978945" y="704452"/>
              <a:ext cx="128141" cy="136150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0ECA3BC-07C2-4B47-B5E2-312D7DA6E6C9}"/>
                </a:ext>
              </a:extLst>
            </p:cNvPr>
            <p:cNvSpPr/>
            <p:nvPr/>
          </p:nvSpPr>
          <p:spPr>
            <a:xfrm>
              <a:off x="1113192" y="704452"/>
              <a:ext cx="128141" cy="136150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3964362-9201-4761-9A48-C0B87C180823}"/>
                </a:ext>
              </a:extLst>
            </p:cNvPr>
            <p:cNvSpPr/>
            <p:nvPr/>
          </p:nvSpPr>
          <p:spPr>
            <a:xfrm>
              <a:off x="1877547" y="721639"/>
              <a:ext cx="107319" cy="107318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3656213-9D5F-4892-9BAE-D1FBE4DD8417}"/>
                </a:ext>
              </a:extLst>
            </p:cNvPr>
            <p:cNvSpPr/>
            <p:nvPr/>
          </p:nvSpPr>
          <p:spPr>
            <a:xfrm>
              <a:off x="1620412" y="718385"/>
              <a:ext cx="109774" cy="110623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7920402-9F02-42D6-B93E-36B5E194A375}"/>
                </a:ext>
              </a:extLst>
            </p:cNvPr>
            <p:cNvSpPr/>
            <p:nvPr/>
          </p:nvSpPr>
          <p:spPr>
            <a:xfrm>
              <a:off x="2102542" y="718385"/>
              <a:ext cx="109773" cy="110623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9B87069-D313-4E85-AF3B-5104B787FDFE}"/>
                </a:ext>
              </a:extLst>
            </p:cNvPr>
            <p:cNvSpPr/>
            <p:nvPr/>
          </p:nvSpPr>
          <p:spPr>
            <a:xfrm>
              <a:off x="1810760" y="712516"/>
              <a:ext cx="64071" cy="128141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8D7181F-2284-4A80-89F5-C8D0717B18E5}"/>
                </a:ext>
              </a:extLst>
            </p:cNvPr>
            <p:cNvSpPr/>
            <p:nvPr/>
          </p:nvSpPr>
          <p:spPr>
            <a:xfrm>
              <a:off x="1811561" y="664412"/>
              <a:ext cx="64071" cy="64070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5C16C19-9C8C-4B42-AD26-3BEAA1810DE1}"/>
                </a:ext>
              </a:extLst>
            </p:cNvPr>
            <p:cNvSpPr/>
            <p:nvPr/>
          </p:nvSpPr>
          <p:spPr>
            <a:xfrm>
              <a:off x="1403112" y="704457"/>
              <a:ext cx="112123" cy="136150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E54EE48-BDC8-4FC7-95E6-E6761E8E0BB2}"/>
                </a:ext>
              </a:extLst>
            </p:cNvPr>
            <p:cNvSpPr/>
            <p:nvPr/>
          </p:nvSpPr>
          <p:spPr>
            <a:xfrm>
              <a:off x="1311324" y="721639"/>
              <a:ext cx="99309" cy="107318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07FB7B5-29BD-4658-B0F4-3060DF3C6929}"/>
                </a:ext>
              </a:extLst>
            </p:cNvPr>
            <p:cNvSpPr/>
            <p:nvPr/>
          </p:nvSpPr>
          <p:spPr>
            <a:xfrm>
              <a:off x="1218108" y="681231"/>
              <a:ext cx="104115" cy="160176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3D9ECEB-1AF5-494A-ABA9-58D2377DA5A4}"/>
                </a:ext>
              </a:extLst>
            </p:cNvPr>
            <p:cNvSpPr/>
            <p:nvPr/>
          </p:nvSpPr>
          <p:spPr>
            <a:xfrm>
              <a:off x="1722663" y="681231"/>
              <a:ext cx="104115" cy="160176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E442ECE1-0628-4823-BE59-38ECBEA38F9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81000" y="1565269"/>
            <a:ext cx="11430000" cy="51054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3862065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2EC308-A595-4731-81D6-E996B8DA199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81001" y="914400"/>
            <a:ext cx="11430000" cy="51054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204747-4051-4C7A-B674-A1E64ACD02F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B6A6F-2612-48E0-B685-EE5FD0A1A4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B2BD39-0025-4E14-A207-974EC0FD8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t>‹#›</a:t>
            </a:fld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A593348-F93D-4FEF-A9B9-1AEA4A21A6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62010435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7533635-B1C4-457F-B4C4-D0F7EFBF08C3}"/>
              </a:ext>
            </a:extLst>
          </p:cNvPr>
          <p:cNvSpPr/>
          <p:nvPr/>
        </p:nvSpPr>
        <p:spPr bwMode="ltGray">
          <a:xfrm>
            <a:off x="10462371" y="5974804"/>
            <a:ext cx="1585477" cy="883197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49FD507-7645-49CA-AA88-72717BAD31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5A0AFF1-9E54-421B-AC34-EAFAF90112DD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BFDC3F4-CA3C-4FC2-92DD-3CADF498944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37DBEEE-CF7F-4D1F-849D-928BA82EC93B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B2F70EF-E943-4F09-9AF2-6BD9CAD5CB3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C3E69A-2B35-4A55-B991-C0C039AFB0CE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1AF4A2B-A30E-4897-8EDC-C99DE54C293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2DCAE65-6D6D-48D1-B28A-A058E3BC709E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5AFC10-7312-4BF8-A557-DA8678F962DA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F36A6C7-D0EE-46D0-A334-73B13AC9039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99400B-701C-434B-A9DF-407DAC516AB5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1B86A-33BB-46AB-8000-A26581AE547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6F0D372-8C1C-4BBA-8C19-5C5D50CB40D3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F4B029-DDF1-4096-896A-C4F8417BFF1E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3742297-9C6A-4599-8768-0BDB13B1FCE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253335F-845B-4DB3-A9A0-46D3B34CD5D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99992C4-BDD7-4BA0-95D9-C32B47D580A5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BA1C7DC-6309-4E4F-B5A5-1E32C5ABFC1A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248CF09-AD3B-4C85-B535-3B9F24457F3F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974E943-15A7-4D05-B2E8-5041FD49AFD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5FFAEB3-1B3E-4C78-9313-BD977A48C24D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13A6C2-7D68-4911-9BB2-76B931A0840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A0FC2E-1696-4E5D-8740-0173FEC0C9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A6C3BEF-B959-4A63-9972-3910916B1FB5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5A684EE-FC6F-42C2-A395-8D903D7DA553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A0438A-6980-45CF-B8F0-FB53943DAB08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FC20C9B-4BB9-46A9-9696-DAAC441E835C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19D53DE-A4DA-4AE7-BA92-608B7F6E88D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625ED8A-D3D4-4154-B0B3-EF43EBC3C6D3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B1C02FF-90CC-4831-BAE5-A86D10791FC1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82A0DB8-0ECB-4944-9468-4B85E60D809E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A4A0440-EB6E-4064-A01C-1781BC03A87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9007CFA-4CB6-4475-8DC1-AE2D8D31601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62B4178-3CD4-4F75-9B25-C23D707C377A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58B1006-CC1F-40DD-BD7B-99C832704287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3A64DEA-4098-4ADC-9CD1-9687FE43DC93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832BAE0-D017-4A44-B1FD-B27B15799420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5C4E59D-A8AD-4910-AF39-8DEEF44A00F1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1B5D9D-89FB-4D2F-A78D-73AF9AEC196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BFAFEDA-92A7-430B-864D-95B664E0537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4C54477-D660-4214-9D6F-AF9A7F0C3099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AB18A07-F054-4F36-97CA-4DBDC6B271F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D1E386E-E3EA-4515-B634-C0D94651C93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566A92-B6AE-4D30-A8A5-6CAEA783F9A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9823613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6CF7A3-C01B-4858-95E5-B008688EC0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C0B5B2-035E-4875-9E0B-65D7693B97E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1001" y="914400"/>
            <a:ext cx="5610221" cy="51054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51C9F57-0475-48B8-B2C4-3C1B844EB79F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200774" y="914401"/>
            <a:ext cx="5610221" cy="51054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8D6859-D53D-4387-B548-092AE96646A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9800914-2B16-461D-99E1-47F2640247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110C2F-EFB2-4168-86BE-C3ABA04BA6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357096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081126-3DF6-4AE2-A8AE-6034E9AA39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DE021F4-C37C-4B7E-96F0-1DCC6296730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343FD06-8A80-436E-AAD0-0B4CC79FEF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54BFCC-9FE5-4526-91E6-920CEB6231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5AA6A50-CF51-470A-8339-2A98B229115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81000" y="914400"/>
            <a:ext cx="3733800" cy="51054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EC50042C-8E0C-40C9-A488-3584EFC873E7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229100" y="914400"/>
            <a:ext cx="3733800" cy="51054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E85AC529-F215-45F0-A438-817CEBA3DFFA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077200" y="914400"/>
            <a:ext cx="3733800" cy="51054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269449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D82B1C-9D1C-470A-8DAC-872C6F3CE1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D815023-C126-4128-BC8F-1BB4CB113EE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CFFE3BA-31F8-4FB8-B78F-6C12DFB24A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CDE704-6759-4C07-BC57-03EACFFCB1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F95A1E-4E3E-4AAD-A517-7DAD9580D6B2}" type="slidenum">
              <a:rPr lang="en-US"/>
              <a:t>‹#›</a:t>
            </a:fld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438078-B9DB-364E-B727-B3AF80660079}"/>
              </a:ext>
            </a:extLst>
          </p:cNvPr>
          <p:cNvSpPr txBox="1"/>
          <p:nvPr userDrawn="1"/>
        </p:nvSpPr>
        <p:spPr>
          <a:xfrm>
            <a:off x="5072063" y="1785938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90000"/>
              </a:lnSpc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930350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182308-D8FD-4D2D-A4A4-0AB7B42613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5C24ADA-2B35-4506-BCFE-28F2ED617C2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2EABF83-04BE-4745-A7CD-9BF2974561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1FB1B30-07A6-4897-BFAA-775293B4C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Text Placeholder 53">
            <a:extLst>
              <a:ext uri="{FF2B5EF4-FFF2-40B4-BE49-F238E27FC236}">
                <a16:creationId xmlns:a16="http://schemas.microsoft.com/office/drawing/2014/main" id="{AC1DD188-8160-4400-A56B-985CF10D490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731530"/>
            <a:ext cx="11429998" cy="365739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8020100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AA6159-B06A-4786-B440-2BBF2AD8CE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914400"/>
            <a:ext cx="7353300" cy="3467100"/>
          </a:xfrm>
        </p:spPr>
        <p:txBody>
          <a:bodyPr anchor="b"/>
          <a:lstStyle>
            <a:lvl1pPr>
              <a:lnSpc>
                <a:spcPct val="82000"/>
              </a:lnSpc>
              <a:defRPr sz="6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1094D5-7DA6-4745-8DC9-C1C7B6A3584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09601" y="4726213"/>
            <a:ext cx="735330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131836425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36DCD65-4054-4059-9788-175B50658EF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09CC7B-BD5E-4DEB-98F7-581E73AB0D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B1890A-9F5B-4D33-B25B-84BA80C938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53660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63F8DDC-ACF7-4A20-8541-378AD67A6BE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05999" y="5020104"/>
            <a:ext cx="2797175" cy="1837896"/>
          </a:xfrm>
          <a:custGeom>
            <a:avLst/>
            <a:gdLst>
              <a:gd name="connsiteX0" fmla="*/ 1477209 w 2797175"/>
              <a:gd name="connsiteY0" fmla="*/ 25 h 1837896"/>
              <a:gd name="connsiteX1" fmla="*/ 1754297 w 2797175"/>
              <a:gd name="connsiteY1" fmla="*/ 32364 h 1837896"/>
              <a:gd name="connsiteX2" fmla="*/ 2791755 w 2797175"/>
              <a:gd name="connsiteY2" fmla="*/ 1570484 h 1837896"/>
              <a:gd name="connsiteX3" fmla="*/ 2761264 w 2797175"/>
              <a:gd name="connsiteY3" fmla="*/ 1772753 h 1837896"/>
              <a:gd name="connsiteX4" fmla="*/ 2740822 w 2797175"/>
              <a:gd name="connsiteY4" fmla="*/ 1837896 h 1837896"/>
              <a:gd name="connsiteX5" fmla="*/ 40031 w 2797175"/>
              <a:gd name="connsiteY5" fmla="*/ 1837896 h 1837896"/>
              <a:gd name="connsiteX6" fmla="*/ 14140 w 2797175"/>
              <a:gd name="connsiteY6" fmla="*/ 1713596 h 1837896"/>
              <a:gd name="connsiteX7" fmla="*/ 35516 w 2797175"/>
              <a:gd name="connsiteY7" fmla="*/ 1142084 h 1837896"/>
              <a:gd name="connsiteX8" fmla="*/ 1477209 w 2797175"/>
              <a:gd name="connsiteY8" fmla="*/ 25 h 183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97175" h="1837896">
                <a:moveTo>
                  <a:pt x="1477209" y="25"/>
                </a:moveTo>
                <a:cubicBezTo>
                  <a:pt x="1570418" y="590"/>
                  <a:pt x="1663325" y="11074"/>
                  <a:pt x="1754297" y="32364"/>
                </a:cubicBezTo>
                <a:cubicBezTo>
                  <a:pt x="2456261" y="197531"/>
                  <a:pt x="2848534" y="884010"/>
                  <a:pt x="2791755" y="1570484"/>
                </a:cubicBezTo>
                <a:cubicBezTo>
                  <a:pt x="2786271" y="1641777"/>
                  <a:pt x="2775928" y="1709139"/>
                  <a:pt x="2761264" y="1772753"/>
                </a:cubicBezTo>
                <a:lnTo>
                  <a:pt x="2740822" y="1837896"/>
                </a:lnTo>
                <a:lnTo>
                  <a:pt x="40031" y="1837896"/>
                </a:lnTo>
                <a:lnTo>
                  <a:pt x="14140" y="1713596"/>
                </a:lnTo>
                <a:cubicBezTo>
                  <a:pt x="-15049" y="1510297"/>
                  <a:pt x="5355" y="1310638"/>
                  <a:pt x="35516" y="1142084"/>
                </a:cubicBezTo>
                <a:cubicBezTo>
                  <a:pt x="157459" y="478188"/>
                  <a:pt x="824742" y="-3925"/>
                  <a:pt x="1477209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109728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C2924F1-A0DC-49D4-96C4-A482D4DF75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9100" y="152400"/>
            <a:ext cx="7581902" cy="48533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A32D13B-5124-4E72-BA9F-FE8C6BFCCC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FA0BBFE-DFC3-45FF-B281-F9BC65C1B4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7E582E-199C-40D6-A654-4D49AF0C7D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7104F46-245D-486A-B90A-2D0951EDC20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229100" y="1383792"/>
            <a:ext cx="7581900" cy="4636008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EF7030FC-3432-442B-80CB-FA420E440CA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29100" y="731530"/>
            <a:ext cx="7581898" cy="365739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D6B7F4B-2B1B-4CC9-B4BE-A27597837E2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05996" y="1"/>
            <a:ext cx="2797176" cy="1905875"/>
          </a:xfrm>
          <a:custGeom>
            <a:avLst/>
            <a:gdLst>
              <a:gd name="connsiteX0" fmla="*/ 126450 w 2797176"/>
              <a:gd name="connsiteY0" fmla="*/ 0 h 1905875"/>
              <a:gd name="connsiteX1" fmla="*/ 2684933 w 2797176"/>
              <a:gd name="connsiteY1" fmla="*/ 0 h 1905875"/>
              <a:gd name="connsiteX2" fmla="*/ 2717681 w 2797176"/>
              <a:gd name="connsiteY2" fmla="*/ 86895 h 1905875"/>
              <a:gd name="connsiteX3" fmla="*/ 2791756 w 2797176"/>
              <a:gd name="connsiteY3" fmla="*/ 714556 h 1905875"/>
              <a:gd name="connsiteX4" fmla="*/ 1000720 w 2797176"/>
              <a:gd name="connsiteY4" fmla="*/ 1870727 h 1905875"/>
              <a:gd name="connsiteX5" fmla="*/ 35517 w 2797176"/>
              <a:gd name="connsiteY5" fmla="*/ 286156 h 1905875"/>
              <a:gd name="connsiteX6" fmla="*/ 119533 w 2797176"/>
              <a:gd name="connsiteY6" fmla="*/ 13646 h 190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7176" h="1905875">
                <a:moveTo>
                  <a:pt x="126450" y="0"/>
                </a:moveTo>
                <a:lnTo>
                  <a:pt x="2684933" y="0"/>
                </a:lnTo>
                <a:lnTo>
                  <a:pt x="2717681" y="86895"/>
                </a:lnTo>
                <a:cubicBezTo>
                  <a:pt x="2783390" y="285509"/>
                  <a:pt x="2809500" y="500033"/>
                  <a:pt x="2791756" y="714556"/>
                </a:cubicBezTo>
                <a:cubicBezTo>
                  <a:pt x="2704013" y="1855245"/>
                  <a:pt x="1372347" y="1989443"/>
                  <a:pt x="1000720" y="1870727"/>
                </a:cubicBezTo>
                <a:cubicBezTo>
                  <a:pt x="-57390" y="1530069"/>
                  <a:pt x="-52226" y="776494"/>
                  <a:pt x="35517" y="286156"/>
                </a:cubicBezTo>
                <a:cubicBezTo>
                  <a:pt x="52937" y="191314"/>
                  <a:pt x="81487" y="100181"/>
                  <a:pt x="119533" y="13646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36576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F9C56AD-BDF6-4DD3-BCC6-F6A6E7ADA30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905996" y="2082136"/>
            <a:ext cx="2797176" cy="2761803"/>
          </a:xfrm>
          <a:custGeom>
            <a:avLst/>
            <a:gdLst>
              <a:gd name="connsiteX0" fmla="*/ 1477210 w 2797176"/>
              <a:gd name="connsiteY0" fmla="*/ 25 h 2761803"/>
              <a:gd name="connsiteX1" fmla="*/ 1754298 w 2797176"/>
              <a:gd name="connsiteY1" fmla="*/ 32364 h 2761803"/>
              <a:gd name="connsiteX2" fmla="*/ 2791756 w 2797176"/>
              <a:gd name="connsiteY2" fmla="*/ 1570484 h 2761803"/>
              <a:gd name="connsiteX3" fmla="*/ 1000720 w 2797176"/>
              <a:gd name="connsiteY3" fmla="*/ 2726655 h 2761803"/>
              <a:gd name="connsiteX4" fmla="*/ 35517 w 2797176"/>
              <a:gd name="connsiteY4" fmla="*/ 1142084 h 2761803"/>
              <a:gd name="connsiteX5" fmla="*/ 1477210 w 2797176"/>
              <a:gd name="connsiteY5" fmla="*/ 25 h 2761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7176" h="2761803">
                <a:moveTo>
                  <a:pt x="1477210" y="25"/>
                </a:moveTo>
                <a:cubicBezTo>
                  <a:pt x="1570419" y="589"/>
                  <a:pt x="1663326" y="11073"/>
                  <a:pt x="1754298" y="32364"/>
                </a:cubicBezTo>
                <a:cubicBezTo>
                  <a:pt x="2456262" y="197531"/>
                  <a:pt x="2848535" y="884010"/>
                  <a:pt x="2791756" y="1570484"/>
                </a:cubicBezTo>
                <a:cubicBezTo>
                  <a:pt x="2704013" y="2711173"/>
                  <a:pt x="1372347" y="2845371"/>
                  <a:pt x="1000720" y="2726655"/>
                </a:cubicBezTo>
                <a:cubicBezTo>
                  <a:pt x="-57390" y="2385997"/>
                  <a:pt x="-52226" y="1632422"/>
                  <a:pt x="35517" y="1142084"/>
                </a:cubicBezTo>
                <a:cubicBezTo>
                  <a:pt x="157460" y="478187"/>
                  <a:pt x="824743" y="-3925"/>
                  <a:pt x="1477210" y="25"/>
                </a:cubicBezTo>
                <a:close/>
              </a:path>
            </a:pathLst>
          </a:custGeom>
          <a:solidFill>
            <a:srgbClr val="D9D9D9"/>
          </a:solidFill>
        </p:spPr>
        <p:txBody>
          <a:bodyPr wrap="square" tIns="73152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size 320 x 320 pixels)</a:t>
            </a:r>
          </a:p>
        </p:txBody>
      </p:sp>
    </p:spTree>
    <p:extLst>
      <p:ext uri="{BB962C8B-B14F-4D97-AF65-F5344CB8AC3E}">
        <p14:creationId xmlns:p14="http://schemas.microsoft.com/office/powerpoint/2010/main" val="100137053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rcle 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A2733906-1C03-4012-B214-1CE93389DA7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2"/>
            <a:ext cx="5266036" cy="6857999"/>
          </a:xfrm>
          <a:custGeom>
            <a:avLst/>
            <a:gdLst>
              <a:gd name="connsiteX0" fmla="*/ 0 w 5266036"/>
              <a:gd name="connsiteY0" fmla="*/ 0 h 6857999"/>
              <a:gd name="connsiteX1" fmla="*/ 3014696 w 5266036"/>
              <a:gd name="connsiteY1" fmla="*/ 0 h 6857999"/>
              <a:gd name="connsiteX2" fmla="*/ 3040982 w 5266036"/>
              <a:gd name="connsiteY2" fmla="*/ 11408 h 6857999"/>
              <a:gd name="connsiteX3" fmla="*/ 5250901 w 5266036"/>
              <a:gd name="connsiteY3" fmla="*/ 4085922 h 6857999"/>
              <a:gd name="connsiteX4" fmla="*/ 3435696 w 5266036"/>
              <a:gd name="connsiteY4" fmla="*/ 6839477 h 6857999"/>
              <a:gd name="connsiteX5" fmla="*/ 3398838 w 5266036"/>
              <a:gd name="connsiteY5" fmla="*/ 6857999 h 6857999"/>
              <a:gd name="connsiteX6" fmla="*/ 0 w 5266036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66036" h="6857999">
                <a:moveTo>
                  <a:pt x="0" y="0"/>
                </a:moveTo>
                <a:lnTo>
                  <a:pt x="3014696" y="0"/>
                </a:lnTo>
                <a:lnTo>
                  <a:pt x="3040982" y="11408"/>
                </a:lnTo>
                <a:cubicBezTo>
                  <a:pt x="4562919" y="717837"/>
                  <a:pt x="5390071" y="2397951"/>
                  <a:pt x="5250901" y="4085922"/>
                </a:cubicBezTo>
                <a:cubicBezTo>
                  <a:pt x="5138669" y="5484335"/>
                  <a:pt x="4361602" y="6343612"/>
                  <a:pt x="3435696" y="6839477"/>
                </a:cubicBezTo>
                <a:lnTo>
                  <a:pt x="3398838" y="6857999"/>
                </a:lnTo>
                <a:lnTo>
                  <a:pt x="0" y="6857999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tIns="365760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half slide image is 640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8AEA02C-1880-4C71-86A6-34ED8A6721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152400"/>
            <a:ext cx="5715002" cy="9017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20C5055-7E08-43F9-85F7-AF9A137CF041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096000" y="1383792"/>
            <a:ext cx="5715000" cy="4636008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749297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Circl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51952" y="5963196"/>
            <a:ext cx="1606316" cy="894804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A5EAFFDE-7D79-4F83-9864-FE3F4E8DFC8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2 h 6858000"/>
              <a:gd name="connsiteX3" fmla="*/ 7663103 w 12192000"/>
              <a:gd name="connsiteY3" fmla="*/ 2 h 6858000"/>
              <a:gd name="connsiteX4" fmla="*/ 7480204 w 12192000"/>
              <a:gd name="connsiteY4" fmla="*/ 153025 h 6858000"/>
              <a:gd name="connsiteX5" fmla="*/ 6428049 w 12192000"/>
              <a:gd name="connsiteY5" fmla="*/ 1989352 h 6858000"/>
              <a:gd name="connsiteX6" fmla="*/ 8885900 w 12192000"/>
              <a:gd name="connsiteY6" fmla="*/ 5978297 h 6858000"/>
              <a:gd name="connsiteX7" fmla="*/ 12154972 w 12192000"/>
              <a:gd name="connsiteY7" fmla="*/ 5329397 h 6858000"/>
              <a:gd name="connsiteX8" fmla="*/ 12192000 w 12192000"/>
              <a:gd name="connsiteY8" fmla="*/ 5302368 h 6858000"/>
              <a:gd name="connsiteX9" fmla="*/ 12192000 w 12192000"/>
              <a:gd name="connsiteY9" fmla="*/ 6858000 h 6858000"/>
              <a:gd name="connsiteX10" fmla="*/ 12047573 w 12192000"/>
              <a:gd name="connsiteY10" fmla="*/ 6858000 h 6858000"/>
              <a:gd name="connsiteX11" fmla="*/ 12047848 w 12192000"/>
              <a:gd name="connsiteY11" fmla="*/ 6720949 h 6858000"/>
              <a:gd name="connsiteX12" fmla="*/ 11458478 w 12192000"/>
              <a:gd name="connsiteY12" fmla="*/ 5993181 h 6858000"/>
              <a:gd name="connsiteX13" fmla="*/ 11301145 w 12192000"/>
              <a:gd name="connsiteY13" fmla="*/ 5974818 h 6858000"/>
              <a:gd name="connsiteX14" fmla="*/ 10482538 w 12192000"/>
              <a:gd name="connsiteY14" fmla="*/ 6623291 h 6858000"/>
              <a:gd name="connsiteX15" fmla="*/ 10462665 w 12192000"/>
              <a:gd name="connsiteY15" fmla="*/ 6854132 h 6858000"/>
              <a:gd name="connsiteX16" fmla="*/ 10463066 w 12192000"/>
              <a:gd name="connsiteY16" fmla="*/ 6858000 h 6858000"/>
              <a:gd name="connsiteX17" fmla="*/ 0 w 12192000"/>
              <a:gd name="connsiteY1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2"/>
                </a:lnTo>
                <a:lnTo>
                  <a:pt x="7663103" y="2"/>
                </a:lnTo>
                <a:lnTo>
                  <a:pt x="7480204" y="153025"/>
                </a:lnTo>
                <a:cubicBezTo>
                  <a:pt x="6949276" y="640885"/>
                  <a:pt x="6561130" y="1273092"/>
                  <a:pt x="6428049" y="1989352"/>
                </a:cubicBezTo>
                <a:cubicBezTo>
                  <a:pt x="6204615" y="3223711"/>
                  <a:pt x="6191465" y="5120738"/>
                  <a:pt x="8885900" y="5978297"/>
                </a:cubicBezTo>
                <a:cubicBezTo>
                  <a:pt x="9477360" y="6165081"/>
                  <a:pt x="11023781" y="6103162"/>
                  <a:pt x="12154972" y="5329397"/>
                </a:cubicBezTo>
                <a:lnTo>
                  <a:pt x="12192000" y="5302368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84556" y="909045"/>
            <a:ext cx="4626444" cy="841828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7185025" y="1981200"/>
            <a:ext cx="4625975" cy="29083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0150433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icture with Squar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66CA63B-C1B1-43E5-8904-2600EAA42658}"/>
              </a:ext>
            </a:extLst>
          </p:cNvPr>
          <p:cNvSpPr/>
          <p:nvPr/>
        </p:nvSpPr>
        <p:spPr bwMode="ltGray">
          <a:xfrm>
            <a:off x="10442039" y="5952152"/>
            <a:ext cx="1626142" cy="905848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1992DD06-529E-413D-A391-D73017C8142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1568889 w 12192000"/>
              <a:gd name="connsiteY0" fmla="*/ 372706 h 6858000"/>
              <a:gd name="connsiteX1" fmla="*/ 10371380 w 12192000"/>
              <a:gd name="connsiteY1" fmla="*/ 401205 h 6858000"/>
              <a:gd name="connsiteX2" fmla="*/ 8894854 w 12192000"/>
              <a:gd name="connsiteY2" fmla="*/ 410711 h 6858000"/>
              <a:gd name="connsiteX3" fmla="*/ 6395207 w 12192000"/>
              <a:gd name="connsiteY3" fmla="*/ 439209 h 6858000"/>
              <a:gd name="connsiteX4" fmla="*/ 6348702 w 12192000"/>
              <a:gd name="connsiteY4" fmla="*/ 781250 h 6858000"/>
              <a:gd name="connsiteX5" fmla="*/ 6337082 w 12192000"/>
              <a:gd name="connsiteY5" fmla="*/ 1018784 h 6858000"/>
              <a:gd name="connsiteX6" fmla="*/ 6313829 w 12192000"/>
              <a:gd name="connsiteY6" fmla="*/ 1759872 h 6858000"/>
              <a:gd name="connsiteX7" fmla="*/ 6337082 w 12192000"/>
              <a:gd name="connsiteY7" fmla="*/ 2234929 h 6858000"/>
              <a:gd name="connsiteX8" fmla="*/ 6360334 w 12192000"/>
              <a:gd name="connsiteY8" fmla="*/ 3660100 h 6858000"/>
              <a:gd name="connsiteX9" fmla="*/ 6406839 w 12192000"/>
              <a:gd name="connsiteY9" fmla="*/ 4610214 h 6858000"/>
              <a:gd name="connsiteX10" fmla="*/ 6871889 w 12192000"/>
              <a:gd name="connsiteY10" fmla="*/ 4819239 h 6858000"/>
              <a:gd name="connsiteX11" fmla="*/ 7453200 w 12192000"/>
              <a:gd name="connsiteY11" fmla="*/ 4866740 h 6858000"/>
              <a:gd name="connsiteX12" fmla="*/ 10592284 w 12192000"/>
              <a:gd name="connsiteY12" fmla="*/ 4904744 h 6858000"/>
              <a:gd name="connsiteX13" fmla="*/ 11010830 w 12192000"/>
              <a:gd name="connsiteY13" fmla="*/ 4857244 h 6858000"/>
              <a:gd name="connsiteX14" fmla="*/ 11417742 w 12192000"/>
              <a:gd name="connsiteY14" fmla="*/ 4847738 h 6858000"/>
              <a:gd name="connsiteX15" fmla="*/ 11813034 w 12192000"/>
              <a:gd name="connsiteY15" fmla="*/ 4695719 h 6858000"/>
              <a:gd name="connsiteX16" fmla="*/ 11847918 w 12192000"/>
              <a:gd name="connsiteY16" fmla="*/ 3869125 h 6858000"/>
              <a:gd name="connsiteX17" fmla="*/ 11847918 w 12192000"/>
              <a:gd name="connsiteY17" fmla="*/ 3204046 h 6858000"/>
              <a:gd name="connsiteX18" fmla="*/ 11836286 w 12192000"/>
              <a:gd name="connsiteY18" fmla="*/ 2244426 h 6858000"/>
              <a:gd name="connsiteX19" fmla="*/ 11824666 w 12192000"/>
              <a:gd name="connsiteY19" fmla="*/ 971273 h 6858000"/>
              <a:gd name="connsiteX20" fmla="*/ 11568889 w 12192000"/>
              <a:gd name="connsiteY20" fmla="*/ 372706 h 6858000"/>
              <a:gd name="connsiteX21" fmla="*/ 0 w 12192000"/>
              <a:gd name="connsiteY21" fmla="*/ 0 h 6858000"/>
              <a:gd name="connsiteX22" fmla="*/ 12192000 w 12192000"/>
              <a:gd name="connsiteY22" fmla="*/ 0 h 6858000"/>
              <a:gd name="connsiteX23" fmla="*/ 12192000 w 12192000"/>
              <a:gd name="connsiteY23" fmla="*/ 6858000 h 6858000"/>
              <a:gd name="connsiteX24" fmla="*/ 12047573 w 12192000"/>
              <a:gd name="connsiteY24" fmla="*/ 6858000 h 6858000"/>
              <a:gd name="connsiteX25" fmla="*/ 12047848 w 12192000"/>
              <a:gd name="connsiteY25" fmla="*/ 6720949 h 6858000"/>
              <a:gd name="connsiteX26" fmla="*/ 11458478 w 12192000"/>
              <a:gd name="connsiteY26" fmla="*/ 5993181 h 6858000"/>
              <a:gd name="connsiteX27" fmla="*/ 11301145 w 12192000"/>
              <a:gd name="connsiteY27" fmla="*/ 5974818 h 6858000"/>
              <a:gd name="connsiteX28" fmla="*/ 10482538 w 12192000"/>
              <a:gd name="connsiteY28" fmla="*/ 6623291 h 6858000"/>
              <a:gd name="connsiteX29" fmla="*/ 10462665 w 12192000"/>
              <a:gd name="connsiteY29" fmla="*/ 6854132 h 6858000"/>
              <a:gd name="connsiteX30" fmla="*/ 10463066 w 12192000"/>
              <a:gd name="connsiteY30" fmla="*/ 6858000 h 6858000"/>
              <a:gd name="connsiteX31" fmla="*/ 0 w 12192000"/>
              <a:gd name="connsiteY3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192000" h="6858000">
                <a:moveTo>
                  <a:pt x="11568889" y="372706"/>
                </a:moveTo>
                <a:cubicBezTo>
                  <a:pt x="11429374" y="372706"/>
                  <a:pt x="10510895" y="410711"/>
                  <a:pt x="10371380" y="401205"/>
                </a:cubicBezTo>
                <a:cubicBezTo>
                  <a:pt x="9929583" y="391708"/>
                  <a:pt x="9348271" y="410711"/>
                  <a:pt x="8894854" y="410711"/>
                </a:cubicBezTo>
                <a:cubicBezTo>
                  <a:pt x="7999628" y="410711"/>
                  <a:pt x="7150918" y="353704"/>
                  <a:pt x="6395207" y="439209"/>
                </a:cubicBezTo>
                <a:cubicBezTo>
                  <a:pt x="6371954" y="458211"/>
                  <a:pt x="6348702" y="724243"/>
                  <a:pt x="6348702" y="781250"/>
                </a:cubicBezTo>
                <a:cubicBezTo>
                  <a:pt x="6348702" y="933268"/>
                  <a:pt x="6348702" y="923772"/>
                  <a:pt x="6337082" y="1018784"/>
                </a:cubicBezTo>
                <a:cubicBezTo>
                  <a:pt x="6278944" y="1294312"/>
                  <a:pt x="6371954" y="1493841"/>
                  <a:pt x="6313829" y="1759872"/>
                </a:cubicBezTo>
                <a:lnTo>
                  <a:pt x="6337082" y="2234929"/>
                </a:lnTo>
                <a:cubicBezTo>
                  <a:pt x="6337082" y="2824000"/>
                  <a:pt x="6337082" y="3166041"/>
                  <a:pt x="6360334" y="3660100"/>
                </a:cubicBezTo>
                <a:cubicBezTo>
                  <a:pt x="6371954" y="3878621"/>
                  <a:pt x="6337082" y="4439194"/>
                  <a:pt x="6406839" y="4610214"/>
                </a:cubicBezTo>
                <a:cubicBezTo>
                  <a:pt x="6488217" y="4819239"/>
                  <a:pt x="6616111" y="4781235"/>
                  <a:pt x="6871889" y="4819239"/>
                </a:cubicBezTo>
                <a:cubicBezTo>
                  <a:pt x="7150918" y="4866740"/>
                  <a:pt x="7325306" y="4866740"/>
                  <a:pt x="7453200" y="4866740"/>
                </a:cubicBezTo>
                <a:cubicBezTo>
                  <a:pt x="8825096" y="4876246"/>
                  <a:pt x="9406408" y="4933253"/>
                  <a:pt x="10592284" y="4904744"/>
                </a:cubicBezTo>
                <a:cubicBezTo>
                  <a:pt x="10708547" y="4904744"/>
                  <a:pt x="10906187" y="4876246"/>
                  <a:pt x="11010830" y="4857244"/>
                </a:cubicBezTo>
                <a:cubicBezTo>
                  <a:pt x="11150344" y="4838242"/>
                  <a:pt x="11324732" y="4857244"/>
                  <a:pt x="11417742" y="4847738"/>
                </a:cubicBezTo>
                <a:cubicBezTo>
                  <a:pt x="11580509" y="4828735"/>
                  <a:pt x="11789781" y="4809733"/>
                  <a:pt x="11813034" y="4695719"/>
                </a:cubicBezTo>
                <a:cubicBezTo>
                  <a:pt x="11859538" y="4410685"/>
                  <a:pt x="11836286" y="4087646"/>
                  <a:pt x="11847918" y="3869125"/>
                </a:cubicBezTo>
                <a:cubicBezTo>
                  <a:pt x="11859538" y="3650594"/>
                  <a:pt x="11836286" y="3422567"/>
                  <a:pt x="11847918" y="3204046"/>
                </a:cubicBezTo>
                <a:cubicBezTo>
                  <a:pt x="11859538" y="2890503"/>
                  <a:pt x="11824666" y="2557968"/>
                  <a:pt x="11836286" y="2244426"/>
                </a:cubicBezTo>
                <a:cubicBezTo>
                  <a:pt x="11859538" y="1816879"/>
                  <a:pt x="11813034" y="1398829"/>
                  <a:pt x="11824666" y="971273"/>
                </a:cubicBezTo>
                <a:cubicBezTo>
                  <a:pt x="11824666" y="676743"/>
                  <a:pt x="11871171" y="372706"/>
                  <a:pt x="11568889" y="372706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rIns="347472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54D87F-D170-4CA6-B8DB-A068AAB2EE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38914" y="656717"/>
            <a:ext cx="5065253" cy="9398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B3B4C9-10AF-4C1C-BD4C-19B5526DA83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A55965-C91C-46A8-84D3-9426B2920951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7C3306-5AFD-4197-B039-52B9B3D0AC6E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31767F-4ADA-45F2-B354-AEF2579A6A7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B6DA548-0CD9-4078-B433-D61F10371744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D688978-BCBB-42C3-8877-14A7C1EF64F9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EAD6C8-DC12-4BCC-8993-9CD4B9FF1B4B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A3D4A8-5179-4579-86DA-E3BE1D9939BC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DB9A871-4A68-495F-A3EF-392427AED281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01B3D6-C1BC-4979-BF9B-2956B2C7EC99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367185-B7D6-4C5F-BFDB-408FCE04E3F2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770C8A-5B84-4503-8D5D-B710B131CCB1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7E3A062-DDC7-49B6-A3D5-B32A3A38D18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B52140B-5C19-4D8B-93F0-72CFECE86CC0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A100D8-96DD-4438-B034-852ACD48360A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435034-3BFA-4E05-A947-D42274FB4ACD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94EEDF-4DA9-4C49-8D81-4FEAA7A00790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7FAE4D-6929-4A6E-B735-59F6ED016FDD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61A7D8E-A6BF-40D7-95EB-1191999BD2EC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1409C27-3D54-4E7E-B608-F8D1F36BC68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063CBE-F520-471D-99C8-586943DE0D8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C003CD-8A26-432E-9060-84F8E0B2AA1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EA46793-C37F-42AD-B0A2-1B9D19975188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0046F6B-E5D4-4598-93CE-3280F6A1E04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E3FEEA-893B-4BCB-878A-93F25BBD9C29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294731-92AD-4771-A321-6B09FBA089E6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06B157-DBF4-4A2A-A41B-A23CBB507D0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06E6070-9EF3-4ED3-9C75-E6CAC8EA9E4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7FE90C-6359-4A38-A932-B9E34A36EB87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95EC85-116E-4D1D-AAC5-E1EE778E9F14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199EB2-8CF7-412C-88D7-2C906A9B506E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A54ECDD-525B-4F0D-A32C-CAD98CC4E1E2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9AA5A5-B810-47BF-9870-E078E580E225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76AE20-94DB-48D9-93A0-3EB3C1F5FB2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5CAD56A-462D-4366-9EFB-54581CD299AF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C2FCB-7D05-4824-AE10-F453FE482C72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19EDE9-B07A-4FD5-87B9-487B5E3194EF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7DE58C-884C-473D-88BB-56EE3548B302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622CD9-12E7-481D-9568-392632F69D0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CB86C1E-34D9-4E0F-88EC-65476446F32C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932AD99-53C0-46CD-960C-6F1735F80A7B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C6EC568-17DB-458F-9492-F1CC33DF1A0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45AFC19-C641-4E38-8827-516270B72E11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Content Placeholder 59">
            <a:extLst>
              <a:ext uri="{FF2B5EF4-FFF2-40B4-BE49-F238E27FC236}">
                <a16:creationId xmlns:a16="http://schemas.microsoft.com/office/drawing/2014/main" id="{8EFE1F84-4849-448C-8C35-33EC553AD838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6538914" y="1860550"/>
            <a:ext cx="5065254" cy="26860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add text or choose an icon below to insert other content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9316987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fram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B31FDED-D159-4F4F-8CA3-B83301DF537B}"/>
              </a:ext>
            </a:extLst>
          </p:cNvPr>
          <p:cNvSpPr/>
          <p:nvPr/>
        </p:nvSpPr>
        <p:spPr bwMode="ltGray">
          <a:xfrm>
            <a:off x="10441275" y="5951300"/>
            <a:ext cx="1627670" cy="906700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1" name="Picture Placeholder 50">
            <a:extLst>
              <a:ext uri="{FF2B5EF4-FFF2-40B4-BE49-F238E27FC236}">
                <a16:creationId xmlns:a16="http://schemas.microsoft.com/office/drawing/2014/main" id="{9A604104-23C8-45DB-B8E5-CC8FD54A77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12047573 w 12192000"/>
              <a:gd name="connsiteY3" fmla="*/ 6858000 h 6858000"/>
              <a:gd name="connsiteX4" fmla="*/ 12047848 w 12192000"/>
              <a:gd name="connsiteY4" fmla="*/ 6720949 h 6858000"/>
              <a:gd name="connsiteX5" fmla="*/ 11458478 w 12192000"/>
              <a:gd name="connsiteY5" fmla="*/ 5993181 h 6858000"/>
              <a:gd name="connsiteX6" fmla="*/ 11301145 w 12192000"/>
              <a:gd name="connsiteY6" fmla="*/ 5974818 h 6858000"/>
              <a:gd name="connsiteX7" fmla="*/ 10482538 w 12192000"/>
              <a:gd name="connsiteY7" fmla="*/ 6623291 h 6858000"/>
              <a:gd name="connsiteX8" fmla="*/ 10462665 w 12192000"/>
              <a:gd name="connsiteY8" fmla="*/ 6854132 h 6858000"/>
              <a:gd name="connsiteX9" fmla="*/ 10463066 w 12192000"/>
              <a:gd name="connsiteY9" fmla="*/ 6858000 h 6858000"/>
              <a:gd name="connsiteX10" fmla="*/ 0 w 12192000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12047573" y="6858000"/>
                </a:lnTo>
                <a:lnTo>
                  <a:pt x="12047848" y="6720949"/>
                </a:lnTo>
                <a:cubicBezTo>
                  <a:pt x="12021364" y="6383932"/>
                  <a:pt x="11807236" y="6075241"/>
                  <a:pt x="11458478" y="5993181"/>
                </a:cubicBezTo>
                <a:cubicBezTo>
                  <a:pt x="11406823" y="5981092"/>
                  <a:pt x="11354070" y="5975139"/>
                  <a:pt x="11301145" y="5974818"/>
                </a:cubicBezTo>
                <a:cubicBezTo>
                  <a:pt x="10930668" y="5972575"/>
                  <a:pt x="10551779" y="6246323"/>
                  <a:pt x="10482538" y="6623291"/>
                </a:cubicBezTo>
                <a:cubicBezTo>
                  <a:pt x="10470083" y="6692896"/>
                  <a:pt x="10460558" y="6771842"/>
                  <a:pt x="10462665" y="6854132"/>
                </a:cubicBezTo>
                <a:lnTo>
                  <a:pt x="1046306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3657600" tIns="0" r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insert picture</a:t>
            </a:r>
            <a:br>
              <a:rPr lang="en-US"/>
            </a:br>
            <a:r>
              <a:rPr lang="en-US"/>
              <a:t>(minimum recommended size for </a:t>
            </a:r>
            <a:br>
              <a:rPr lang="en-US"/>
            </a:br>
            <a:r>
              <a:rPr lang="en-US"/>
              <a:t>full slide image is 1280 x 720 pixels)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975EE0-AD02-4365-B012-AEF1EB027E17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E98E784-FC01-4610-B058-2CCB322671BA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FF2B29D-E74D-4303-BB3A-2284D731A034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D16FEA-B5DB-4F05-ABCB-F67FBB3F290E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3DE2517-FFDB-44E3-991E-865C415B8826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56F7D03-AC74-4987-8247-B58A990351E5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BEEF49-1973-43EE-ABD4-7E037813A7B0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DB7EADA-FB78-4FA9-9520-D83E0D8F84CD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48CB4A2-0C87-47C9-8C4B-B9BA3E2C90BC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2D2D5C1-4179-4736-BA45-C19AC8497060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8B32661-72D5-4F04-ACE1-EC30AB0CDE8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A331478-F85F-4D3E-A6DA-5647BA14CD3D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8068D5-9178-44A0-AAEB-6F35EED63A67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E3593E3-C1E4-4BBB-8B41-202BB57C5F6D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BB18E18-DA27-4B34-9C93-966E6D88235F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499867C-A199-4323-96E0-4E372C32987F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5424D8-84CB-4710-93EA-67FB2CF29EAF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DDB42FA-72B7-4EC6-8731-88363F1EC79A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78809C4-0D47-4B10-9CB8-45403FAB078D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8D60CB4-24EE-4286-B104-B1E7780F25F7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C807290-9044-47A7-90E1-CA3E462987B6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44258D2-EA42-49C8-AB37-BBF96FAEA587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AE1932C-E9CE-473B-AC83-46E902037AB3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D230A14-0748-4725-BC9F-A79515DCCFDB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00DD94-854F-4950-9148-B594259CA291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80C20D3-903A-4021-AA27-6ABEDC98B36B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2B49219-FA68-4BFE-A6FB-19D2B0D4C1FF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B3E68FC-F99A-473C-A1B9-AA803E7F6CFB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74323F7-3F56-422F-B8F9-319B4269C514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6AB36C-2BB9-458F-9B65-F616640B5697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7CD6E50-E0F0-4933-B850-6730D417353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771C143-A1F3-4138-9AAE-B59B0482EED3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7BD61EB-293E-42B3-9B29-34C68BECB4A0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5E6D875-3902-4C5B-BBC1-7ADBFCB34A9E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8EECE7A-152F-483E-BC66-3DB3F1A6A039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9998B0-FBE4-4736-A71B-DC348C340448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6B1EBFD-5AF9-4242-8571-9084369DA914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CE59F3-2EE9-4012-9B0E-5DB4FD2A2FEB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787845E-4C98-468A-9220-DFECC42D7793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01B5A5D-AC20-4D4A-B5F5-61EADCE4E37B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BB7AA59-7E0F-4BB4-B767-0A6C688AD926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208AE6F-C8BE-4B86-B1BE-7988067A1FC0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BE78E02-CB57-4CB4-BB07-0110782AEE7D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2" name="Title 51">
            <a:extLst>
              <a:ext uri="{FF2B5EF4-FFF2-40B4-BE49-F238E27FC236}">
                <a16:creationId xmlns:a16="http://schemas.microsoft.com/office/drawing/2014/main" id="{A2A18BD8-58F2-477C-8542-F5233F2756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599" y="457200"/>
            <a:ext cx="5950857" cy="1904999"/>
          </a:xfrm>
          <a:prstGeom prst="rect">
            <a:avLst/>
          </a:prstGeom>
        </p:spPr>
        <p:txBody>
          <a:bodyPr/>
          <a:lstStyle>
            <a:lvl1pPr>
              <a:lnSpc>
                <a:spcPct val="82000"/>
              </a:lnSpc>
              <a:defRPr sz="6000"/>
            </a:lvl1pPr>
          </a:lstStyle>
          <a:p>
            <a:r>
              <a:rPr lang="en-US"/>
              <a:t>Click to add title</a:t>
            </a:r>
          </a:p>
        </p:txBody>
      </p:sp>
    </p:spTree>
    <p:extLst>
      <p:ext uri="{BB962C8B-B14F-4D97-AF65-F5344CB8AC3E}">
        <p14:creationId xmlns:p14="http://schemas.microsoft.com/office/powerpoint/2010/main" val="273029001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ose Statement Purpl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AE889-7B80-4DAF-BFF1-2CAC896A364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8400" y="914400"/>
            <a:ext cx="7315200" cy="2174793"/>
          </a:xfrm>
          <a:prstGeom prst="rect">
            <a:avLst/>
          </a:prstGeom>
        </p:spPr>
        <p:txBody>
          <a:bodyPr/>
          <a:lstStyle>
            <a:lvl1pPr algn="ctr">
              <a:defRPr sz="8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ADD title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71F4C7A-D51B-409D-B308-C00E68C12219}"/>
              </a:ext>
            </a:extLst>
          </p:cNvPr>
          <p:cNvGrpSpPr>
            <a:grpSpLocks noChangeAspect="1"/>
          </p:cNvGrpSpPr>
          <p:nvPr/>
        </p:nvGrpSpPr>
        <p:grpSpPr bwMode="black">
          <a:xfrm>
            <a:off x="4953000" y="5133162"/>
            <a:ext cx="2286000" cy="880288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62DCCC1-7C34-4D1F-92D6-D0FF7F1B2A08}"/>
                </a:ext>
              </a:extLst>
            </p:cNvPr>
            <p:cNvSpPr/>
            <p:nvPr/>
          </p:nvSpPr>
          <p:spPr bwMode="black"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B13D148-83B4-497C-BE6D-DB88AFAE198E}"/>
                </a:ext>
              </a:extLst>
            </p:cNvPr>
            <p:cNvSpPr/>
            <p:nvPr/>
          </p:nvSpPr>
          <p:spPr bwMode="black"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906698-4C68-4028-AC80-CD35DAA2E8F3}"/>
                </a:ext>
              </a:extLst>
            </p:cNvPr>
            <p:cNvSpPr/>
            <p:nvPr/>
          </p:nvSpPr>
          <p:spPr bwMode="black"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AA08F4D-A063-49F1-9F3A-664ECBD5F559}"/>
                </a:ext>
              </a:extLst>
            </p:cNvPr>
            <p:cNvSpPr/>
            <p:nvPr/>
          </p:nvSpPr>
          <p:spPr bwMode="black"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708B89-C029-4E8F-90DC-F57AF9480A68}"/>
                </a:ext>
              </a:extLst>
            </p:cNvPr>
            <p:cNvSpPr/>
            <p:nvPr/>
          </p:nvSpPr>
          <p:spPr bwMode="black"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DDD9D23-0A6F-4E21-A479-DEAE1945838C}"/>
                </a:ext>
              </a:extLst>
            </p:cNvPr>
            <p:cNvSpPr/>
            <p:nvPr/>
          </p:nvSpPr>
          <p:spPr bwMode="black"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724715-0A45-4BE3-A597-2830FDE28465}"/>
                </a:ext>
              </a:extLst>
            </p:cNvPr>
            <p:cNvSpPr/>
            <p:nvPr/>
          </p:nvSpPr>
          <p:spPr bwMode="black"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3EB291-8728-49FA-9E36-DE65910405B8}"/>
                </a:ext>
              </a:extLst>
            </p:cNvPr>
            <p:cNvSpPr/>
            <p:nvPr/>
          </p:nvSpPr>
          <p:spPr bwMode="black"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3A2B5F-9AD4-4AAF-AD5C-3745453610BF}"/>
                </a:ext>
              </a:extLst>
            </p:cNvPr>
            <p:cNvSpPr/>
            <p:nvPr/>
          </p:nvSpPr>
          <p:spPr bwMode="black"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29DE044-2228-4555-82E1-80DD994AA315}"/>
                </a:ext>
              </a:extLst>
            </p:cNvPr>
            <p:cNvSpPr/>
            <p:nvPr/>
          </p:nvSpPr>
          <p:spPr bwMode="black"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7F92585-5CB0-465E-966D-B7CD61BB094D}"/>
                </a:ext>
              </a:extLst>
            </p:cNvPr>
            <p:cNvSpPr/>
            <p:nvPr/>
          </p:nvSpPr>
          <p:spPr bwMode="black"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2EF953C-F1A9-48A1-8B50-74DC119D4014}"/>
                </a:ext>
              </a:extLst>
            </p:cNvPr>
            <p:cNvSpPr/>
            <p:nvPr/>
          </p:nvSpPr>
          <p:spPr bwMode="black"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8FBF042-8DD5-4B32-9D19-E3D2DA0CDCC4}"/>
                </a:ext>
              </a:extLst>
            </p:cNvPr>
            <p:cNvSpPr/>
            <p:nvPr/>
          </p:nvSpPr>
          <p:spPr bwMode="black"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95AAF35-711C-45B3-8B74-63476C9F4CA3}"/>
                </a:ext>
              </a:extLst>
            </p:cNvPr>
            <p:cNvSpPr/>
            <p:nvPr/>
          </p:nvSpPr>
          <p:spPr bwMode="black"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13AA7EB-514D-4A09-BD66-80053F00347D}"/>
                </a:ext>
              </a:extLst>
            </p:cNvPr>
            <p:cNvSpPr/>
            <p:nvPr/>
          </p:nvSpPr>
          <p:spPr bwMode="black"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B6801FA-EDF1-44B7-B74A-D233D1901FB2}"/>
                </a:ext>
              </a:extLst>
            </p:cNvPr>
            <p:cNvSpPr/>
            <p:nvPr/>
          </p:nvSpPr>
          <p:spPr bwMode="black"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B2E6C61-DDF2-47D9-8A25-89BB69487158}"/>
                </a:ext>
              </a:extLst>
            </p:cNvPr>
            <p:cNvSpPr/>
            <p:nvPr/>
          </p:nvSpPr>
          <p:spPr bwMode="black"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F9C6F1-437C-49ED-BDB4-BFA7F469DBE7}"/>
                </a:ext>
              </a:extLst>
            </p:cNvPr>
            <p:cNvSpPr/>
            <p:nvPr/>
          </p:nvSpPr>
          <p:spPr bwMode="black"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80F842-8843-4ECD-BDE7-3CD6D542F555}"/>
                </a:ext>
              </a:extLst>
            </p:cNvPr>
            <p:cNvSpPr/>
            <p:nvPr/>
          </p:nvSpPr>
          <p:spPr bwMode="black"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5814236-BEAA-4CFC-B101-3AEF7AA8B77B}"/>
                </a:ext>
              </a:extLst>
            </p:cNvPr>
            <p:cNvSpPr/>
            <p:nvPr/>
          </p:nvSpPr>
          <p:spPr bwMode="black"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ED7C96E-27D1-4907-930F-0FBC0B6CF852}"/>
                </a:ext>
              </a:extLst>
            </p:cNvPr>
            <p:cNvSpPr/>
            <p:nvPr/>
          </p:nvSpPr>
          <p:spPr bwMode="black"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7858C7E-AF70-4F67-B2E8-5ADA3F580674}"/>
                </a:ext>
              </a:extLst>
            </p:cNvPr>
            <p:cNvSpPr/>
            <p:nvPr/>
          </p:nvSpPr>
          <p:spPr bwMode="black"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C38C734-4415-4F9B-B96B-AE7393B02692}"/>
                </a:ext>
              </a:extLst>
            </p:cNvPr>
            <p:cNvSpPr/>
            <p:nvPr/>
          </p:nvSpPr>
          <p:spPr bwMode="black"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BCC10D7-F9B5-4884-95E0-76FFA954D306}"/>
                </a:ext>
              </a:extLst>
            </p:cNvPr>
            <p:cNvSpPr/>
            <p:nvPr/>
          </p:nvSpPr>
          <p:spPr bwMode="black"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3432CC-EC60-49E1-82E4-7E2CBE3EE40A}"/>
                </a:ext>
              </a:extLst>
            </p:cNvPr>
            <p:cNvSpPr/>
            <p:nvPr/>
          </p:nvSpPr>
          <p:spPr bwMode="black"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96C76B7-245D-481E-B35F-7C1ECEB9548A}"/>
                </a:ext>
              </a:extLst>
            </p:cNvPr>
            <p:cNvSpPr/>
            <p:nvPr/>
          </p:nvSpPr>
          <p:spPr bwMode="black"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8338E1C-6445-4350-AB97-162B440CB474}"/>
                </a:ext>
              </a:extLst>
            </p:cNvPr>
            <p:cNvSpPr/>
            <p:nvPr/>
          </p:nvSpPr>
          <p:spPr bwMode="black"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20C9512-69D6-40AE-A46C-46C7A8C18D0E}"/>
                </a:ext>
              </a:extLst>
            </p:cNvPr>
            <p:cNvSpPr/>
            <p:nvPr/>
          </p:nvSpPr>
          <p:spPr bwMode="black"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6824091-EA77-4290-B5D8-D9ABB8E8F443}"/>
                </a:ext>
              </a:extLst>
            </p:cNvPr>
            <p:cNvSpPr/>
            <p:nvPr/>
          </p:nvSpPr>
          <p:spPr bwMode="black"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1747A0A-4A0D-474C-A3A8-8C14A8B72D4D}"/>
                </a:ext>
              </a:extLst>
            </p:cNvPr>
            <p:cNvSpPr/>
            <p:nvPr/>
          </p:nvSpPr>
          <p:spPr bwMode="black"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5536A8A-2076-4C05-9C5C-7E9AD95BA4CB}"/>
                </a:ext>
              </a:extLst>
            </p:cNvPr>
            <p:cNvSpPr/>
            <p:nvPr/>
          </p:nvSpPr>
          <p:spPr bwMode="black"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9620A82-35FD-44A4-8994-CE526DA47B24}"/>
                </a:ext>
              </a:extLst>
            </p:cNvPr>
            <p:cNvSpPr/>
            <p:nvPr/>
          </p:nvSpPr>
          <p:spPr bwMode="black"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6D7F20F-A650-4743-9FC0-A2573AB641DE}"/>
                </a:ext>
              </a:extLst>
            </p:cNvPr>
            <p:cNvSpPr/>
            <p:nvPr/>
          </p:nvSpPr>
          <p:spPr bwMode="black"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BE3A4A-2817-40F0-9829-E5E0844F1DDF}"/>
                </a:ext>
              </a:extLst>
            </p:cNvPr>
            <p:cNvSpPr/>
            <p:nvPr/>
          </p:nvSpPr>
          <p:spPr bwMode="black"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1994F37-B45E-48F6-A426-16BA0C3A0618}"/>
                </a:ext>
              </a:extLst>
            </p:cNvPr>
            <p:cNvSpPr/>
            <p:nvPr/>
          </p:nvSpPr>
          <p:spPr bwMode="black"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27A624-42CC-4E96-BDC2-D7800A80C6A5}"/>
                </a:ext>
              </a:extLst>
            </p:cNvPr>
            <p:cNvSpPr/>
            <p:nvPr/>
          </p:nvSpPr>
          <p:spPr bwMode="black"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EB8DCA6-2948-47B4-BC21-51F554D02642}"/>
                </a:ext>
              </a:extLst>
            </p:cNvPr>
            <p:cNvSpPr/>
            <p:nvPr/>
          </p:nvSpPr>
          <p:spPr bwMode="black"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87E6C4C-5076-4CC1-8A31-4708BB874E99}"/>
                </a:ext>
              </a:extLst>
            </p:cNvPr>
            <p:cNvSpPr/>
            <p:nvPr/>
          </p:nvSpPr>
          <p:spPr bwMode="black"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5A557F2-2B51-4A94-8BAD-38C184786E6F}"/>
                </a:ext>
              </a:extLst>
            </p:cNvPr>
            <p:cNvSpPr/>
            <p:nvPr/>
          </p:nvSpPr>
          <p:spPr bwMode="black"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1CD0877-E703-46CC-91C2-0B64DCDDC22E}"/>
                </a:ext>
              </a:extLst>
            </p:cNvPr>
            <p:cNvSpPr/>
            <p:nvPr/>
          </p:nvSpPr>
          <p:spPr bwMode="black"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D27D3A3-0135-48AE-8310-53F0B4338891}"/>
                </a:ext>
              </a:extLst>
            </p:cNvPr>
            <p:cNvSpPr/>
            <p:nvPr/>
          </p:nvSpPr>
          <p:spPr bwMode="black"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3100DEA-196D-4FF4-B6C0-73F96315C0B0}"/>
                </a:ext>
              </a:extLst>
            </p:cNvPr>
            <p:cNvSpPr/>
            <p:nvPr/>
          </p:nvSpPr>
          <p:spPr bwMode="black"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Text Placeholder 53">
            <a:extLst>
              <a:ext uri="{FF2B5EF4-FFF2-40B4-BE49-F238E27FC236}">
                <a16:creationId xmlns:a16="http://schemas.microsoft.com/office/drawing/2014/main" id="{5B8EF472-40A4-439A-B62A-2B3D53CEFD5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438400" y="3422650"/>
            <a:ext cx="7315200" cy="640080"/>
          </a:xfrm>
          <a:prstGeom prst="rect">
            <a:avLst/>
          </a:prstGeom>
        </p:spPr>
        <p:txBody>
          <a:bodyPr/>
          <a:lstStyle>
            <a:lvl1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2pPr>
            <a:lvl3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3pPr>
            <a:lvl4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4pPr>
            <a:lvl5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5pPr>
            <a:lvl6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6pPr>
            <a:lvl7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7pPr>
            <a:lvl8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8pPr>
            <a:lvl9pPr marL="0" indent="0" algn="ctr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277651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,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7533635-B1C4-457F-B4C4-D0F7EFBF08C3}"/>
              </a:ext>
            </a:extLst>
          </p:cNvPr>
          <p:cNvSpPr/>
          <p:nvPr/>
        </p:nvSpPr>
        <p:spPr bwMode="ltGray">
          <a:xfrm>
            <a:off x="10462371" y="5974804"/>
            <a:ext cx="1585477" cy="883197"/>
          </a:xfrm>
          <a:custGeom>
            <a:avLst/>
            <a:gdLst>
              <a:gd name="connsiteX0" fmla="*/ 838774 w 1585477"/>
              <a:gd name="connsiteY0" fmla="*/ 14 h 883197"/>
              <a:gd name="connsiteX1" fmla="*/ 996107 w 1585477"/>
              <a:gd name="connsiteY1" fmla="*/ 18377 h 883197"/>
              <a:gd name="connsiteX2" fmla="*/ 1585477 w 1585477"/>
              <a:gd name="connsiteY2" fmla="*/ 746145 h 883197"/>
              <a:gd name="connsiteX3" fmla="*/ 1585202 w 1585477"/>
              <a:gd name="connsiteY3" fmla="*/ 883197 h 883197"/>
              <a:gd name="connsiteX4" fmla="*/ 695 w 1585477"/>
              <a:gd name="connsiteY4" fmla="*/ 883197 h 883197"/>
              <a:gd name="connsiteX5" fmla="*/ 294 w 1585477"/>
              <a:gd name="connsiteY5" fmla="*/ 879328 h 883197"/>
              <a:gd name="connsiteX6" fmla="*/ 20167 w 1585477"/>
              <a:gd name="connsiteY6" fmla="*/ 648487 h 883197"/>
              <a:gd name="connsiteX7" fmla="*/ 838774 w 1585477"/>
              <a:gd name="connsiteY7" fmla="*/ 14 h 88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5477" h="883197">
                <a:moveTo>
                  <a:pt x="838774" y="14"/>
                </a:moveTo>
                <a:cubicBezTo>
                  <a:pt x="891699" y="335"/>
                  <a:pt x="944452" y="6288"/>
                  <a:pt x="996107" y="18377"/>
                </a:cubicBezTo>
                <a:cubicBezTo>
                  <a:pt x="1344865" y="100437"/>
                  <a:pt x="1558993" y="409128"/>
                  <a:pt x="1585477" y="746145"/>
                </a:cubicBezTo>
                <a:lnTo>
                  <a:pt x="1585202" y="883197"/>
                </a:lnTo>
                <a:lnTo>
                  <a:pt x="695" y="883197"/>
                </a:lnTo>
                <a:lnTo>
                  <a:pt x="294" y="879328"/>
                </a:lnTo>
                <a:cubicBezTo>
                  <a:pt x="-1813" y="797038"/>
                  <a:pt x="7712" y="718092"/>
                  <a:pt x="20167" y="648487"/>
                </a:cubicBezTo>
                <a:cubicBezTo>
                  <a:pt x="89408" y="271519"/>
                  <a:pt x="468297" y="-2229"/>
                  <a:pt x="838774" y="14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B813CEC-1B8A-4FB0-9276-0170AED9E3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322697"/>
            <a:ext cx="11430001" cy="48533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994A90-D491-44FB-9802-5BF47DE84FD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srgbClr val="666666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07A821A-79DC-41C0-A300-2B368D9926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srgbClr val="666666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49FD507-7645-49CA-AA88-72717BAD31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A54F4-DB31-4FC5-B748-3F06867349C3}" type="slidenum">
              <a:rPr lang="en-US">
                <a:solidFill>
                  <a:srgbClr val="666666"/>
                </a:solidFill>
              </a:rPr>
              <a:pPr/>
              <a:t>‹#›</a:t>
            </a:fld>
            <a:endParaRPr lang="en-US">
              <a:solidFill>
                <a:srgbClr val="666666"/>
              </a:solidFill>
            </a:endParaRPr>
          </a:p>
        </p:txBody>
      </p:sp>
      <p:sp>
        <p:nvSpPr>
          <p:cNvPr id="8" name="Text Placeholder 53">
            <a:extLst>
              <a:ext uri="{FF2B5EF4-FFF2-40B4-BE49-F238E27FC236}">
                <a16:creationId xmlns:a16="http://schemas.microsoft.com/office/drawing/2014/main" id="{B420C7EB-E753-4F7B-AEA6-BF83E3F3712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731530"/>
            <a:ext cx="11429998" cy="365739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1pPr>
            <a:lvl2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2pPr>
            <a:lvl3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3pPr>
            <a:lvl4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4pPr>
            <a:lvl5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5pPr>
            <a:lvl6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6pPr>
            <a:lvl7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7pPr>
            <a:lvl8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8pPr>
            <a:lvl9pPr marL="0" indent="0">
              <a:spcBef>
                <a:spcPts val="0"/>
              </a:spcBef>
              <a:buNone/>
              <a:defRPr sz="2000">
                <a:solidFill>
                  <a:srgbClr val="724D8D"/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5A0AFF1-9E54-421B-AC34-EAFAF90112DD}"/>
              </a:ext>
            </a:extLst>
          </p:cNvPr>
          <p:cNvGrpSpPr>
            <a:grpSpLocks noChangeAspect="1"/>
          </p:cNvGrpSpPr>
          <p:nvPr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FFFFFF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BFDC3F4-CA3C-4FC2-92DD-3CADF4989447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37DBEEE-CF7F-4D1F-849D-928BA82EC93B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B2F70EF-E943-4F09-9AF2-6BD9CAD5CB3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C3E69A-2B35-4A55-B991-C0C039AFB0CE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1AF4A2B-A30E-4897-8EDC-C99DE54C2936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2DCAE65-6D6D-48D1-B28A-A058E3BC709E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5AFC10-7312-4BF8-A557-DA8678F962DA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F36A6C7-D0EE-46D0-A334-73B13AC9039B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99400B-701C-434B-A9DF-407DAC516AB5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1B86A-33BB-46AB-8000-A26581AE547C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6F0D372-8C1C-4BBA-8C19-5C5D50CB40D3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EF4B029-DDF1-4096-896A-C4F8417BFF1E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3742297-9C6A-4599-8768-0BDB13B1FCEF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253335F-845B-4DB3-A9A0-46D3B34CD5DB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99992C4-BDD7-4BA0-95D9-C32B47D580A5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BA1C7DC-6309-4E4F-B5A5-1E32C5ABFC1A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248CF09-AD3B-4C85-B535-3B9F24457F3F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974E943-15A7-4D05-B2E8-5041FD49AFD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5FFAEB3-1B3E-4C78-9313-BD977A48C24D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13A6C2-7D68-4911-9BB2-76B931A0840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A0FC2E-1696-4E5D-8740-0173FEC0C940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A6C3BEF-B959-4A63-9972-3910916B1FB5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5A684EE-FC6F-42C2-A395-8D903D7DA553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A0438A-6980-45CF-B8F0-FB53943DAB08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FC20C9B-4BB9-46A9-9696-DAAC441E835C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19D53DE-A4DA-4AE7-BA92-608B7F6E88D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625ED8A-D3D4-4154-B0B3-EF43EBC3C6D3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B1C02FF-90CC-4831-BAE5-A86D10791FC1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82A0DB8-0ECB-4944-9468-4B85E60D809E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A4A0440-EB6E-4064-A01C-1781BC03A876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9007CFA-4CB6-4475-8DC1-AE2D8D31601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62B4178-3CD4-4F75-9B25-C23D707C377A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58B1006-CC1F-40DD-BD7B-99C832704287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3A64DEA-4098-4ADC-9CD1-9687FE43DC93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832BAE0-D017-4A44-B1FD-B27B15799420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5C4E59D-A8AD-4910-AF39-8DEEF44A00F1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1B5D9D-89FB-4D2F-A78D-73AF9AEC196D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BFAFEDA-92A7-430B-864D-95B664E0537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4C54477-D660-4214-9D6F-AF9A7F0C3099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AB18A07-F054-4F36-97CA-4DBDC6B271F5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D1E386E-E3EA-4515-B634-C0D94651C931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566A92-B6AE-4D30-A8A5-6CAEA783F9A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666666"/>
                </a:solidFill>
              </a:endParaRPr>
            </a:p>
          </p:txBody>
        </p:sp>
      </p:grp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41BC387F-0885-43F6-85BD-C73BA9398781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81000" y="1384628"/>
            <a:ext cx="11430000" cy="463517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737832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>
  <p:cSld name="Section Header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AA6159-B06A-4786-B440-2BBF2AD8CE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1" y="914400"/>
            <a:ext cx="7353300" cy="3467100"/>
          </a:xfrm>
        </p:spPr>
        <p:txBody>
          <a:bodyPr anchor="b"/>
          <a:lstStyle>
            <a:lvl1pPr>
              <a:lnSpc>
                <a:spcPct val="82000"/>
              </a:lnSpc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1094D5-7DA6-4745-8DC9-C1C7B6A3584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09602" y="4726213"/>
            <a:ext cx="7353300" cy="73152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t>Subtitle text (optional)</a:t>
            </a:r>
          </a:p>
        </p:txBody>
      </p:sp>
    </p:spTree>
    <p:extLst>
      <p:ext uri="{BB962C8B-B14F-4D97-AF65-F5344CB8AC3E}">
        <p14:creationId xmlns:p14="http://schemas.microsoft.com/office/powerpoint/2010/main" val="30460337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51214" y="518651"/>
            <a:ext cx="11430001" cy="485335"/>
          </a:xfrm>
          <a:prstGeom prst="rect">
            <a:avLst/>
          </a:prstGeom>
        </p:spPr>
        <p:txBody>
          <a:bodyPr/>
          <a:lstStyle>
            <a:lvl1pPr>
              <a:defRPr sz="3600" baseline="0">
                <a:solidFill>
                  <a:srgbClr val="E18719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BCD2B53-A30F-4FC9-9906-880BE98B041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569190" y="-3909928"/>
            <a:ext cx="5545615" cy="5346912"/>
          </a:xfrm>
          <a:prstGeom prst="rect">
            <a:avLst/>
          </a:prstGeom>
        </p:spPr>
      </p:pic>
      <p:sp>
        <p:nvSpPr>
          <p:cNvPr id="7" name="Free Form 97">
            <a:extLst>
              <a:ext uri="{FF2B5EF4-FFF2-40B4-BE49-F238E27FC236}">
                <a16:creationId xmlns:a16="http://schemas.microsoft.com/office/drawing/2014/main" id="{C3405FB7-4A51-4439-B64A-459E1F1BC15B}"/>
              </a:ext>
            </a:extLst>
          </p:cNvPr>
          <p:cNvSpPr/>
          <p:nvPr userDrawn="1"/>
        </p:nvSpPr>
        <p:spPr>
          <a:xfrm>
            <a:off x="2043015" y="1209728"/>
            <a:ext cx="11430000" cy="64008"/>
          </a:xfrm>
          <a:custGeom>
            <a:avLst/>
            <a:gdLst/>
            <a:ahLst/>
            <a:cxnLst/>
            <a:rect l="0" t="0" r="0" b="0"/>
            <a:pathLst>
              <a:path w="8732704" h="216115">
                <a:moveTo>
                  <a:pt x="8732704" y="68302"/>
                </a:moveTo>
                <a:cubicBezTo>
                  <a:pt x="8732704" y="56280"/>
                  <a:pt x="8713647" y="47444"/>
                  <a:pt x="8679457" y="47428"/>
                </a:cubicBezTo>
                <a:cubicBezTo>
                  <a:pt x="5940644" y="45781"/>
                  <a:pt x="3072661" y="0"/>
                  <a:pt x="335880" y="33943"/>
                </a:cubicBezTo>
                <a:cubicBezTo>
                  <a:pt x="251906" y="33943"/>
                  <a:pt x="0" y="68056"/>
                  <a:pt x="0" y="102662"/>
                </a:cubicBezTo>
                <a:cubicBezTo>
                  <a:pt x="0" y="216115"/>
                  <a:pt x="839693" y="137021"/>
                  <a:pt x="1259532" y="137021"/>
                </a:cubicBezTo>
                <a:cubicBezTo>
                  <a:pt x="1931277" y="102662"/>
                  <a:pt x="2603022" y="102662"/>
                  <a:pt x="3274768" y="102662"/>
                </a:cubicBezTo>
                <a:cubicBezTo>
                  <a:pt x="5038097" y="171380"/>
                  <a:pt x="6717468" y="137021"/>
                  <a:pt x="8480813" y="137021"/>
                </a:cubicBezTo>
                <a:cubicBezTo>
                  <a:pt x="8564772" y="137021"/>
                  <a:pt x="8732704" y="137021"/>
                  <a:pt x="8732704" y="68302"/>
                </a:cubicBezTo>
                <a:close/>
              </a:path>
            </a:pathLst>
          </a:custGeom>
          <a:solidFill>
            <a:srgbClr val="4F206F">
              <a:alpha val="100000"/>
            </a:srgbClr>
          </a:solidFill>
          <a:ln w="12700" cap="flat" cmpd="sng">
            <a:noFill/>
            <a:prstDash val="solid"/>
            <a:miter lim="800000"/>
          </a:ln>
        </p:spPr>
        <p:txBody>
          <a:bodyPr anchor="ctr">
            <a:spAutoFit/>
          </a:bodyPr>
          <a:lstStyle/>
          <a:p>
            <a:pPr algn="ctr"/>
            <a:endParaRPr lang="en-US" sz="1485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2257C3D-9932-4452-82C6-B5C9E5DE453C}"/>
              </a:ext>
            </a:extLst>
          </p:cNvPr>
          <p:cNvGrpSpPr/>
          <p:nvPr userDrawn="1"/>
        </p:nvGrpSpPr>
        <p:grpSpPr>
          <a:xfrm>
            <a:off x="246919" y="254412"/>
            <a:ext cx="2363121" cy="588647"/>
            <a:chOff x="246919" y="254412"/>
            <a:chExt cx="2363121" cy="588647"/>
          </a:xfrm>
        </p:grpSpPr>
        <p:sp>
          <p:nvSpPr>
            <p:cNvPr id="9" name="Freeform: Shape 6">
              <a:extLst>
                <a:ext uri="{FF2B5EF4-FFF2-40B4-BE49-F238E27FC236}">
                  <a16:creationId xmlns:a16="http://schemas.microsoft.com/office/drawing/2014/main" id="{E2A6EBA8-A91A-4CC8-B977-C61FC81A528A}"/>
                </a:ext>
              </a:extLst>
            </p:cNvPr>
            <p:cNvSpPr/>
            <p:nvPr/>
          </p:nvSpPr>
          <p:spPr>
            <a:xfrm>
              <a:off x="246919" y="544204"/>
              <a:ext cx="280308" cy="192211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8">
              <a:extLst>
                <a:ext uri="{FF2B5EF4-FFF2-40B4-BE49-F238E27FC236}">
                  <a16:creationId xmlns:a16="http://schemas.microsoft.com/office/drawing/2014/main" id="{D718DFEE-CCCF-4806-9B04-B65866E5FF92}"/>
                </a:ext>
              </a:extLst>
            </p:cNvPr>
            <p:cNvSpPr/>
            <p:nvPr/>
          </p:nvSpPr>
          <p:spPr>
            <a:xfrm>
              <a:off x="2329732" y="544204"/>
              <a:ext cx="280308" cy="192211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E34884-3142-46B5-8FC9-7652AEACBAE5}"/>
                </a:ext>
              </a:extLst>
            </p:cNvPr>
            <p:cNvSpPr/>
            <p:nvPr/>
          </p:nvSpPr>
          <p:spPr>
            <a:xfrm>
              <a:off x="1990923" y="290452"/>
              <a:ext cx="216238" cy="88097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B9ABB82-9A23-4E6C-8E86-0BEA09232873}"/>
                </a:ext>
              </a:extLst>
            </p:cNvPr>
            <p:cNvSpPr/>
            <p:nvPr/>
          </p:nvSpPr>
          <p:spPr>
            <a:xfrm>
              <a:off x="1083560" y="368938"/>
              <a:ext cx="296326" cy="280308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B1131D4-D2AE-492F-9B86-D7FB518AB5BF}"/>
                </a:ext>
              </a:extLst>
            </p:cNvPr>
            <p:cNvSpPr/>
            <p:nvPr/>
          </p:nvSpPr>
          <p:spPr>
            <a:xfrm>
              <a:off x="1858713" y="254412"/>
              <a:ext cx="144159" cy="392432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7935BDF-D835-4A48-A6AF-5DA9639D0464}"/>
                </a:ext>
              </a:extLst>
            </p:cNvPr>
            <p:cNvSpPr/>
            <p:nvPr/>
          </p:nvSpPr>
          <p:spPr>
            <a:xfrm>
              <a:off x="860428" y="392477"/>
              <a:ext cx="240265" cy="240265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EDACB9B-77C7-4D7B-86A8-863585F8650B}"/>
                </a:ext>
              </a:extLst>
            </p:cNvPr>
            <p:cNvSpPr/>
            <p:nvPr/>
          </p:nvSpPr>
          <p:spPr>
            <a:xfrm>
              <a:off x="1367681" y="271544"/>
              <a:ext cx="268801" cy="360397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8DBE358-78A9-4A94-A6F9-8F3A8AC620ED}"/>
                </a:ext>
              </a:extLst>
            </p:cNvPr>
            <p:cNvSpPr/>
            <p:nvPr/>
          </p:nvSpPr>
          <p:spPr>
            <a:xfrm>
              <a:off x="1634079" y="394079"/>
              <a:ext cx="220242" cy="238663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C3BCDA8-E0D6-47C2-A2AF-52151D12E9A8}"/>
                </a:ext>
              </a:extLst>
            </p:cNvPr>
            <p:cNvSpPr/>
            <p:nvPr/>
          </p:nvSpPr>
          <p:spPr>
            <a:xfrm>
              <a:off x="1987268" y="394079"/>
              <a:ext cx="220242" cy="238663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0CC119-4F7D-4E52-B14F-6D057AEF824D}"/>
                </a:ext>
              </a:extLst>
            </p:cNvPr>
            <p:cNvSpPr/>
            <p:nvPr/>
          </p:nvSpPr>
          <p:spPr>
            <a:xfrm>
              <a:off x="2191793" y="368137"/>
              <a:ext cx="264291" cy="280308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6E956D-057B-4544-9B1F-6F10ED1D1D12}"/>
                </a:ext>
              </a:extLst>
            </p:cNvPr>
            <p:cNvSpPr/>
            <p:nvPr/>
          </p:nvSpPr>
          <p:spPr>
            <a:xfrm>
              <a:off x="407616" y="272031"/>
              <a:ext cx="560617" cy="464511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8445FE2-B427-4746-8DF8-B635BF355D5E}"/>
                </a:ext>
              </a:extLst>
            </p:cNvPr>
            <p:cNvSpPr/>
            <p:nvPr/>
          </p:nvSpPr>
          <p:spPr>
            <a:xfrm>
              <a:off x="1045918" y="650848"/>
              <a:ext cx="80088" cy="192211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85F8DC5-F9D4-49E8-A475-459AA642E656}"/>
                </a:ext>
              </a:extLst>
            </p:cNvPr>
            <p:cNvSpPr/>
            <p:nvPr/>
          </p:nvSpPr>
          <p:spPr>
            <a:xfrm>
              <a:off x="2211937" y="650797"/>
              <a:ext cx="80088" cy="192211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3369137-60D0-454D-821D-42F23AEE3575}"/>
                </a:ext>
              </a:extLst>
            </p:cNvPr>
            <p:cNvSpPr/>
            <p:nvPr/>
          </p:nvSpPr>
          <p:spPr>
            <a:xfrm>
              <a:off x="1496014" y="704452"/>
              <a:ext cx="128141" cy="136150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9D35008-CF76-4804-A603-6C8130DF4BAC}"/>
                </a:ext>
              </a:extLst>
            </p:cNvPr>
            <p:cNvSpPr/>
            <p:nvPr/>
          </p:nvSpPr>
          <p:spPr>
            <a:xfrm>
              <a:off x="1978945" y="704452"/>
              <a:ext cx="128141" cy="136150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0ECA3BC-07C2-4B47-B5E2-312D7DA6E6C9}"/>
                </a:ext>
              </a:extLst>
            </p:cNvPr>
            <p:cNvSpPr/>
            <p:nvPr/>
          </p:nvSpPr>
          <p:spPr>
            <a:xfrm>
              <a:off x="1113192" y="704452"/>
              <a:ext cx="128141" cy="136150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3964362-9201-4761-9A48-C0B87C180823}"/>
                </a:ext>
              </a:extLst>
            </p:cNvPr>
            <p:cNvSpPr/>
            <p:nvPr/>
          </p:nvSpPr>
          <p:spPr>
            <a:xfrm>
              <a:off x="1877547" y="721639"/>
              <a:ext cx="107319" cy="107318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3656213-9D5F-4892-9BAE-D1FBE4DD8417}"/>
                </a:ext>
              </a:extLst>
            </p:cNvPr>
            <p:cNvSpPr/>
            <p:nvPr/>
          </p:nvSpPr>
          <p:spPr>
            <a:xfrm>
              <a:off x="1620412" y="718385"/>
              <a:ext cx="109774" cy="110623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7920402-9F02-42D6-B93E-36B5E194A375}"/>
                </a:ext>
              </a:extLst>
            </p:cNvPr>
            <p:cNvSpPr/>
            <p:nvPr/>
          </p:nvSpPr>
          <p:spPr>
            <a:xfrm>
              <a:off x="2102542" y="718385"/>
              <a:ext cx="109773" cy="110623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9B87069-D313-4E85-AF3B-5104B787FDFE}"/>
                </a:ext>
              </a:extLst>
            </p:cNvPr>
            <p:cNvSpPr/>
            <p:nvPr/>
          </p:nvSpPr>
          <p:spPr>
            <a:xfrm>
              <a:off x="1810760" y="712516"/>
              <a:ext cx="64071" cy="128141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8D7181F-2284-4A80-89F5-C8D0717B18E5}"/>
                </a:ext>
              </a:extLst>
            </p:cNvPr>
            <p:cNvSpPr/>
            <p:nvPr/>
          </p:nvSpPr>
          <p:spPr>
            <a:xfrm>
              <a:off x="1811561" y="664412"/>
              <a:ext cx="64071" cy="64070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5C16C19-9C8C-4B42-AD26-3BEAA1810DE1}"/>
                </a:ext>
              </a:extLst>
            </p:cNvPr>
            <p:cNvSpPr/>
            <p:nvPr/>
          </p:nvSpPr>
          <p:spPr>
            <a:xfrm>
              <a:off x="1403112" y="704457"/>
              <a:ext cx="112123" cy="136150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E54EE48-BDC8-4FC7-95E6-E6761E8E0BB2}"/>
                </a:ext>
              </a:extLst>
            </p:cNvPr>
            <p:cNvSpPr/>
            <p:nvPr/>
          </p:nvSpPr>
          <p:spPr>
            <a:xfrm>
              <a:off x="1311324" y="721639"/>
              <a:ext cx="99309" cy="107318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07FB7B5-29BD-4658-B0F4-3060DF3C6929}"/>
                </a:ext>
              </a:extLst>
            </p:cNvPr>
            <p:cNvSpPr/>
            <p:nvPr/>
          </p:nvSpPr>
          <p:spPr>
            <a:xfrm>
              <a:off x="1218108" y="681231"/>
              <a:ext cx="104115" cy="160176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3D9ECEB-1AF5-494A-ABA9-58D2377DA5A4}"/>
                </a:ext>
              </a:extLst>
            </p:cNvPr>
            <p:cNvSpPr/>
            <p:nvPr/>
          </p:nvSpPr>
          <p:spPr>
            <a:xfrm>
              <a:off x="1722663" y="681231"/>
              <a:ext cx="104115" cy="160176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solidFill>
              <a:srgbClr val="FFFFFF"/>
            </a:solidFill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8214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18" Type="http://schemas.openxmlformats.org/officeDocument/2006/relationships/slideLayout" Target="../slideLayouts/slideLayout49.xml"/><Relationship Id="rId26" Type="http://schemas.openxmlformats.org/officeDocument/2006/relationships/slideLayout" Target="../slideLayouts/slideLayout57.xml"/><Relationship Id="rId39" Type="http://schemas.openxmlformats.org/officeDocument/2006/relationships/slideLayout" Target="../slideLayouts/slideLayout70.xml"/><Relationship Id="rId3" Type="http://schemas.openxmlformats.org/officeDocument/2006/relationships/slideLayout" Target="../slideLayouts/slideLayout34.xml"/><Relationship Id="rId21" Type="http://schemas.openxmlformats.org/officeDocument/2006/relationships/slideLayout" Target="../slideLayouts/slideLayout52.xml"/><Relationship Id="rId34" Type="http://schemas.openxmlformats.org/officeDocument/2006/relationships/slideLayout" Target="../slideLayouts/slideLayout65.xml"/><Relationship Id="rId42" Type="http://schemas.openxmlformats.org/officeDocument/2006/relationships/slideLayout" Target="../slideLayouts/slideLayout73.xml"/><Relationship Id="rId47" Type="http://schemas.openxmlformats.org/officeDocument/2006/relationships/slideLayout" Target="../slideLayouts/slideLayout78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17" Type="http://schemas.openxmlformats.org/officeDocument/2006/relationships/slideLayout" Target="../slideLayouts/slideLayout48.xml"/><Relationship Id="rId25" Type="http://schemas.openxmlformats.org/officeDocument/2006/relationships/slideLayout" Target="../slideLayouts/slideLayout56.xml"/><Relationship Id="rId33" Type="http://schemas.openxmlformats.org/officeDocument/2006/relationships/slideLayout" Target="../slideLayouts/slideLayout64.xml"/><Relationship Id="rId38" Type="http://schemas.openxmlformats.org/officeDocument/2006/relationships/slideLayout" Target="../slideLayouts/slideLayout69.xml"/><Relationship Id="rId46" Type="http://schemas.openxmlformats.org/officeDocument/2006/relationships/slideLayout" Target="../slideLayouts/slideLayout77.xml"/><Relationship Id="rId2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47.xml"/><Relationship Id="rId20" Type="http://schemas.openxmlformats.org/officeDocument/2006/relationships/slideLayout" Target="../slideLayouts/slideLayout51.xml"/><Relationship Id="rId29" Type="http://schemas.openxmlformats.org/officeDocument/2006/relationships/slideLayout" Target="../slideLayouts/slideLayout60.xml"/><Relationship Id="rId41" Type="http://schemas.openxmlformats.org/officeDocument/2006/relationships/slideLayout" Target="../slideLayouts/slideLayout72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24" Type="http://schemas.openxmlformats.org/officeDocument/2006/relationships/slideLayout" Target="../slideLayouts/slideLayout55.xml"/><Relationship Id="rId32" Type="http://schemas.openxmlformats.org/officeDocument/2006/relationships/slideLayout" Target="../slideLayouts/slideLayout63.xml"/><Relationship Id="rId37" Type="http://schemas.openxmlformats.org/officeDocument/2006/relationships/slideLayout" Target="../slideLayouts/slideLayout68.xml"/><Relationship Id="rId40" Type="http://schemas.openxmlformats.org/officeDocument/2006/relationships/slideLayout" Target="../slideLayouts/slideLayout71.xml"/><Relationship Id="rId45" Type="http://schemas.openxmlformats.org/officeDocument/2006/relationships/slideLayout" Target="../slideLayouts/slideLayout76.xml"/><Relationship Id="rId5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6.xml"/><Relationship Id="rId23" Type="http://schemas.openxmlformats.org/officeDocument/2006/relationships/slideLayout" Target="../slideLayouts/slideLayout54.xml"/><Relationship Id="rId28" Type="http://schemas.openxmlformats.org/officeDocument/2006/relationships/slideLayout" Target="../slideLayouts/slideLayout59.xml"/><Relationship Id="rId36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41.xml"/><Relationship Id="rId19" Type="http://schemas.openxmlformats.org/officeDocument/2006/relationships/slideLayout" Target="../slideLayouts/slideLayout50.xml"/><Relationship Id="rId31" Type="http://schemas.openxmlformats.org/officeDocument/2006/relationships/slideLayout" Target="../slideLayouts/slideLayout62.xml"/><Relationship Id="rId44" Type="http://schemas.openxmlformats.org/officeDocument/2006/relationships/slideLayout" Target="../slideLayouts/slideLayout75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Relationship Id="rId22" Type="http://schemas.openxmlformats.org/officeDocument/2006/relationships/slideLayout" Target="../slideLayouts/slideLayout53.xml"/><Relationship Id="rId27" Type="http://schemas.openxmlformats.org/officeDocument/2006/relationships/slideLayout" Target="../slideLayouts/slideLayout58.xml"/><Relationship Id="rId30" Type="http://schemas.openxmlformats.org/officeDocument/2006/relationships/slideLayout" Target="../slideLayouts/slideLayout61.xml"/><Relationship Id="rId35" Type="http://schemas.openxmlformats.org/officeDocument/2006/relationships/slideLayout" Target="../slideLayouts/slideLayout66.xml"/><Relationship Id="rId43" Type="http://schemas.openxmlformats.org/officeDocument/2006/relationships/slideLayout" Target="../slideLayouts/slideLayout74.xml"/><Relationship Id="rId48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slideLayout" Target="../slideLayouts/slideLayout91.xml"/><Relationship Id="rId1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81.xml"/><Relationship Id="rId21" Type="http://schemas.openxmlformats.org/officeDocument/2006/relationships/slideLayout" Target="../slideLayouts/slideLayout99.xml"/><Relationship Id="rId7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90.xml"/><Relationship Id="rId17" Type="http://schemas.openxmlformats.org/officeDocument/2006/relationships/slideLayout" Target="../slideLayouts/slideLayout95.xml"/><Relationship Id="rId2" Type="http://schemas.openxmlformats.org/officeDocument/2006/relationships/slideLayout" Target="../slideLayouts/slideLayout80.xml"/><Relationship Id="rId16" Type="http://schemas.openxmlformats.org/officeDocument/2006/relationships/slideLayout" Target="../slideLayouts/slideLayout94.xml"/><Relationship Id="rId20" Type="http://schemas.openxmlformats.org/officeDocument/2006/relationships/slideLayout" Target="../slideLayouts/slideLayout98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88.xml"/><Relationship Id="rId19" Type="http://schemas.openxmlformats.org/officeDocument/2006/relationships/slideLayout" Target="../slideLayouts/slideLayout97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slideLayout" Target="../slideLayouts/slideLayout92.xml"/><Relationship Id="rId22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1C3EA3B-7385-407F-B31D-54E05682D8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E361816-B597-4099-B06F-8143822EE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1" y="914400"/>
            <a:ext cx="11430000" cy="5105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Six</a:t>
            </a:r>
          </a:p>
          <a:p>
            <a:pPr lvl="6"/>
            <a:r>
              <a:rPr lang="en-US"/>
              <a:t>Seven</a:t>
            </a:r>
          </a:p>
          <a:p>
            <a:pPr lvl="7"/>
            <a:r>
              <a:rPr lang="en-US"/>
              <a:t>Eight</a:t>
            </a:r>
          </a:p>
          <a:p>
            <a:pPr lvl="8"/>
            <a:r>
              <a:rPr lang="en-US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FE5C58-BFA4-48F6-B378-D01D44FD9B6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fld id="{2EB1475D-EF5B-48A6-8CCB-3BD08F726926}" type="datetimeFigureOut">
              <a:rPr lang="en-US" smtClean="0"/>
              <a:pPr/>
              <a:t>7/27/2021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8099AD-9927-4956-A3D5-E4606FDF09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314636-AB6E-4ED7-B39A-C71F11A513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81001" y="6307159"/>
            <a:ext cx="306083" cy="158953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fld id="{565A54F4-DB31-4FC5-B748-3F06867349C3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75DF94D-DF42-4DC1-B915-F4687A8A6C9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DDFB966-99CE-4D00-B369-4873B39B0045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2D4893C-4239-4261-AAAA-144E77C081D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F3835C-7401-448E-A828-2AB0236A295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1D31F7F-A45A-4A7D-9412-437ED4532711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FFA8A5-B56A-4E5D-84C7-1DA7EC642538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46382E1-A9BA-4A26-983B-2982AB4A1E99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1943EE-46A4-4440-BF00-038EF24C329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89999A4-40ED-44FF-8230-ACE6D5A307FF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298649-002A-4EEF-ACB1-CFCDC30BCA2B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2091D89-9B4E-4856-9468-815914855F9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7F2BB29-4780-4E13-9447-551D7705D3EF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71254D5-4491-4E5C-A533-A0FDC183833D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A453BC8-0B36-4D4E-AC2E-A19401EAC3CD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17E3687-21BC-4B66-82A1-9652DB0C0A88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7E08B6C-E100-4F26-B629-3732E3E024EC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F095C42-829F-4A42-936F-5E5F8E797CAC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0D3CA62-E398-459B-A561-78BE2297E0B2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495AE45-21CF-4D1B-B9A4-3378621E31F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216FC84-D2D6-4A19-8ECF-E28FA6872E1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64D8E5A-0B60-43A6-9CB4-0637AD08F72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DC8310-343B-4477-9D7F-D6D4956A7823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FAAD271-016E-4F1D-8EF6-91D222D38060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2742EF4-689F-485B-BB36-52633521360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93F6E36-55ED-4F20-8333-159A45A3E524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D920CE9-16CC-42EA-AAD6-0680F860CC1E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0987E9D-29E3-4FAD-B97E-DC5A0FA2C3B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934AA60-0EF3-44BF-AB11-460538F37AF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2C14CBB-D0EA-4098-8F25-912BA05B86AD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990F68E-345F-4F2A-88A6-34880AC5235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9B53308-CE8E-45AD-BA18-F188CE4630E5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E3F4F14-A16D-4D77-9802-11BABF61484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C607246-0D6B-4302-A63C-E82116AD65DF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33FD0A1-B4A7-40CA-B9EE-32085C096039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3BFD3D4-F4DA-42C1-8F72-C50C400F25E5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1C17497-81A0-4FD0-9BEB-3D32B47739B3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DC50316-A07C-4F98-A88F-9678B26F0223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7E78CC9-07D3-4E5F-9486-4571F99E25AF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83C7F09-BDBA-419E-A82F-29A47CF0602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7094D88-7910-4ABA-AB84-F44B55F3B694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F0F00D5-B1EC-45A7-A3B2-BE9B8DD2EEB7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61B4D71-5303-4C03-83AA-70CBCD0F8408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28577AE-EFA5-4972-9144-42D3352495E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20892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782" r:id="rId30"/>
    <p:sldLayoutId id="2147483783" r:id="rId3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3200" b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200"/>
        </a:spcBef>
        <a:buClr>
          <a:schemeClr val="tx1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30188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Font typeface="Arial" panose="020B060402020202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240">
          <p15:clr>
            <a:srgbClr val="F26B43"/>
          </p15:clr>
        </p15:guide>
        <p15:guide id="4" pos="2592">
          <p15:clr>
            <a:srgbClr val="F26B43"/>
          </p15:clr>
        </p15:guide>
        <p15:guide id="5" pos="2664">
          <p15:clr>
            <a:srgbClr val="F26B43"/>
          </p15:clr>
        </p15:guide>
        <p15:guide id="6" pos="5016">
          <p15:clr>
            <a:srgbClr val="F26B43"/>
          </p15:clr>
        </p15:guide>
        <p15:guide id="7" pos="5088">
          <p15:clr>
            <a:srgbClr val="F26B43"/>
          </p15:clr>
        </p15:guide>
        <p15:guide id="8" pos="7440">
          <p15:clr>
            <a:srgbClr val="F26B43"/>
          </p15:clr>
        </p15:guide>
        <p15:guide id="13" orient="horz" pos="2160">
          <p15:clr>
            <a:srgbClr val="5ACBF0"/>
          </p15:clr>
        </p15:guide>
        <p15:guide id="17" orient="horz" pos="576">
          <p15:clr>
            <a:srgbClr val="F26B43"/>
          </p15:clr>
        </p15:guide>
        <p15:guide id="18" orient="horz" pos="3792">
          <p15:clr>
            <a:srgbClr val="F26B43"/>
          </p15:clr>
        </p15:guide>
        <p15:guide id="19" pos="3840">
          <p15:clr>
            <a:srgbClr val="5ACBF0"/>
          </p15:clr>
        </p15:guide>
        <p15:guide id="20" orient="horz" pos="41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1C3EA3B-7385-407F-B31D-54E05682D8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322697"/>
            <a:ext cx="11430001" cy="48533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E361816-B597-4099-B06F-8143822EE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1" y="914400"/>
            <a:ext cx="11430000" cy="5105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</a:t>
            </a:r>
          </a:p>
          <a:p>
            <a:pPr lvl="6"/>
            <a:r>
              <a:rPr lang="en-US" dirty="0"/>
              <a:t>Seven</a:t>
            </a:r>
          </a:p>
          <a:p>
            <a:pPr lvl="7"/>
            <a:r>
              <a:rPr lang="en-US" dirty="0"/>
              <a:t>Eight</a:t>
            </a:r>
          </a:p>
          <a:p>
            <a:pPr lvl="8"/>
            <a:r>
              <a:rPr lang="en-US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FE5C58-BFA4-48F6-B378-D01D44FD9B6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055389" y="6307159"/>
            <a:ext cx="914400" cy="158954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8099AD-9927-4956-A3D5-E4606FDF09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32534" y="6307159"/>
            <a:ext cx="7104770" cy="158954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endParaRPr lang="en-US" dirty="0">
              <a:solidFill>
                <a:srgbClr val="666666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314636-AB6E-4ED7-B39A-C71F11A513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81001" y="6307159"/>
            <a:ext cx="306083" cy="158953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fld id="{565A54F4-DB31-4FC5-B748-3F06867349C3}" type="slidenum">
              <a:rPr lang="en-US" smtClean="0">
                <a:solidFill>
                  <a:srgbClr val="666666"/>
                </a:solidFill>
              </a:rPr>
              <a:pPr/>
              <a:t>‹#›</a:t>
            </a:fld>
            <a:endParaRPr lang="en-US" dirty="0">
              <a:solidFill>
                <a:srgbClr val="666666"/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75DF94D-DF42-4DC1-B915-F4687A8A6C9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0676779" y="6205751"/>
            <a:ext cx="1143000" cy="440144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DDFB966-99CE-4D00-B369-4873B39B0045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2D4893C-4239-4261-AAAA-144E77C081DA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F3835C-7401-448E-A828-2AB0236A2950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1D31F7F-A45A-4A7D-9412-437ED4532711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CFFA8A5-B56A-4E5D-84C7-1DA7EC642538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46382E1-A9BA-4A26-983B-2982AB4A1E99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1943EE-46A4-4440-BF00-038EF24C3294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89999A4-40ED-44FF-8230-ACE6D5A307FF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6298649-002A-4EEF-ACB1-CFCDC30BCA2B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2091D89-9B4E-4856-9468-815914855F9A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7F2BB29-4780-4E13-9447-551D7705D3EF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71254D5-4491-4E5C-A533-A0FDC183833D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A453BC8-0B36-4D4E-AC2E-A19401EAC3CD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17E3687-21BC-4B66-82A1-9652DB0C0A88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7E08B6C-E100-4F26-B629-3732E3E024EC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F095C42-829F-4A42-936F-5E5F8E797CAC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0D3CA62-E398-459B-A561-78BE2297E0B2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495AE45-21CF-4D1B-B9A4-3378621E31F8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216FC84-D2D6-4A19-8ECF-E28FA6872E1A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64D8E5A-0B60-43A6-9CB4-0637AD08F72C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DC8310-343B-4477-9D7F-D6D4956A7823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FAAD271-016E-4F1D-8EF6-91D222D38060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2742EF4-689F-485B-BB36-52633521360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93F6E36-55ED-4F20-8333-159A45A3E524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D920CE9-16CC-42EA-AAD6-0680F860CC1E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0987E9D-29E3-4FAD-B97E-DC5A0FA2C3B3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934AA60-0EF3-44BF-AB11-460538F37AFA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2C14CBB-D0EA-4098-8F25-912BA05B86AD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990F68E-345F-4F2A-88A6-34880AC52359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9B53308-CE8E-45AD-BA18-F188CE4630E5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E3F4F14-A16D-4D77-9802-11BABF614845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C607246-0D6B-4302-A63C-E82116AD65DF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33FD0A1-B4A7-40CA-B9EE-32085C096039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3BFD3D4-F4DA-42C1-8F72-C50C400F25E5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1C17497-81A0-4FD0-9BEB-3D32B47739B3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DC50316-A07C-4F98-A88F-9678B26F0223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7E78CC9-07D3-4E5F-9486-4571F99E25AF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83C7F09-BDBA-419E-A82F-29A47CF06020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7094D88-7910-4ABA-AB84-F44B55F3B694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F0F00D5-B1EC-45A7-A3B2-BE9B8DD2EEB7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61B4D71-5303-4C03-83AA-70CBCD0F8408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28577AE-EFA5-4972-9144-42D3352495EC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66666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76083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1" r:id="rId17"/>
    <p:sldLayoutId id="2147483752" r:id="rId18"/>
    <p:sldLayoutId id="2147483753" r:id="rId19"/>
    <p:sldLayoutId id="2147483754" r:id="rId20"/>
    <p:sldLayoutId id="2147483755" r:id="rId21"/>
    <p:sldLayoutId id="2147483756" r:id="rId22"/>
    <p:sldLayoutId id="2147483757" r:id="rId23"/>
    <p:sldLayoutId id="2147483758" r:id="rId24"/>
    <p:sldLayoutId id="2147483759" r:id="rId25"/>
    <p:sldLayoutId id="2147483760" r:id="rId26"/>
    <p:sldLayoutId id="2147483761" r:id="rId27"/>
    <p:sldLayoutId id="2147483762" r:id="rId28"/>
    <p:sldLayoutId id="2147483763" r:id="rId29"/>
    <p:sldLayoutId id="2147483764" r:id="rId30"/>
    <p:sldLayoutId id="2147483765" r:id="rId31"/>
    <p:sldLayoutId id="2147483766" r:id="rId32"/>
    <p:sldLayoutId id="2147483767" r:id="rId33"/>
    <p:sldLayoutId id="2147483768" r:id="rId34"/>
    <p:sldLayoutId id="2147483769" r:id="rId35"/>
    <p:sldLayoutId id="2147483770" r:id="rId36"/>
    <p:sldLayoutId id="2147483771" r:id="rId37"/>
    <p:sldLayoutId id="2147483772" r:id="rId38"/>
    <p:sldLayoutId id="2147483773" r:id="rId39"/>
    <p:sldLayoutId id="2147483774" r:id="rId40"/>
    <p:sldLayoutId id="2147483775" r:id="rId41"/>
    <p:sldLayoutId id="2147483776" r:id="rId42"/>
    <p:sldLayoutId id="2147483777" r:id="rId43"/>
    <p:sldLayoutId id="2147483778" r:id="rId44"/>
    <p:sldLayoutId id="2147483779" r:id="rId45"/>
    <p:sldLayoutId id="2147483780" r:id="rId46"/>
    <p:sldLayoutId id="2147483781" r:id="rId47"/>
  </p:sldLayoutIdLst>
  <p:hf hdr="0" ftr="0" dt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b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200"/>
        </a:spcBef>
        <a:buClr>
          <a:schemeClr val="tx1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30188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Font typeface="Arial" panose="020B060402020202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240">
          <p15:clr>
            <a:srgbClr val="F26B43"/>
          </p15:clr>
        </p15:guide>
        <p15:guide id="2" pos="2592">
          <p15:clr>
            <a:srgbClr val="F26B43"/>
          </p15:clr>
        </p15:guide>
        <p15:guide id="3" pos="2664">
          <p15:clr>
            <a:srgbClr val="F26B43"/>
          </p15:clr>
        </p15:guide>
        <p15:guide id="4" pos="5016">
          <p15:clr>
            <a:srgbClr val="F26B43"/>
          </p15:clr>
        </p15:guide>
        <p15:guide id="5" pos="5088">
          <p15:clr>
            <a:srgbClr val="F26B43"/>
          </p15:clr>
        </p15:guide>
        <p15:guide id="6" pos="7440">
          <p15:clr>
            <a:srgbClr val="F26B43"/>
          </p15:clr>
        </p15:guide>
        <p15:guide id="7" orient="horz" pos="2160">
          <p15:clr>
            <a:srgbClr val="5ACBF0"/>
          </p15:clr>
        </p15:guide>
        <p15:guide id="8" orient="horz" pos="576">
          <p15:clr>
            <a:srgbClr val="F26B43"/>
          </p15:clr>
        </p15:guide>
        <p15:guide id="9" orient="horz" pos="3792">
          <p15:clr>
            <a:srgbClr val="F26B43"/>
          </p15:clr>
        </p15:guide>
        <p15:guide id="10" pos="3840">
          <p15:clr>
            <a:srgbClr val="5ACBF0"/>
          </p15:clr>
        </p15:guide>
        <p15:guide id="11" orient="horz" pos="413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314636-AB6E-4ED7-B39A-C71F11A513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81001" y="6307159"/>
            <a:ext cx="306083" cy="158953"/>
          </a:xfrm>
          <a:prstGeom prst="rect">
            <a:avLst/>
          </a:prstGeom>
        </p:spPr>
        <p:txBody>
          <a:bodyPr vert="horz" wrap="none" lIns="0" tIns="0" rIns="0" bIns="0" rtlCol="0" anchor="ctr">
            <a:noAutofit/>
          </a:bodyPr>
          <a:lstStyle>
            <a:lvl1pPr algn="l">
              <a:defRPr sz="800">
                <a:solidFill>
                  <a:schemeClr val="tx1"/>
                </a:solidFill>
                <a:latin typeface="+mn-lt"/>
              </a:defRPr>
            </a:lvl1pPr>
          </a:lstStyle>
          <a:p>
            <a:fld id="{565A54F4-DB31-4FC5-B748-3F06867349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5081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  <p:sldLayoutId id="2147483796" r:id="rId12"/>
    <p:sldLayoutId id="2147483797" r:id="rId13"/>
    <p:sldLayoutId id="2147483798" r:id="rId14"/>
    <p:sldLayoutId id="2147483799" r:id="rId15"/>
    <p:sldLayoutId id="2147483800" r:id="rId16"/>
    <p:sldLayoutId id="2147483801" r:id="rId17"/>
    <p:sldLayoutId id="2147483802" r:id="rId18"/>
    <p:sldLayoutId id="2147483803" r:id="rId19"/>
    <p:sldLayoutId id="2147483804" r:id="rId20"/>
    <p:sldLayoutId id="2147483805" r:id="rId21"/>
  </p:sldLayoutIdLst>
  <p:hf hdr="0" ftr="0" dt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3200" b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200"/>
        </a:spcBef>
        <a:buClr>
          <a:schemeClr val="tx1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30188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Font typeface="Arial" panose="020B060402020202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8288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371600" indent="-146304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pos="240">
          <p15:clr>
            <a:srgbClr val="F26B43"/>
          </p15:clr>
        </p15:guide>
        <p15:guide id="4" pos="2592">
          <p15:clr>
            <a:srgbClr val="F26B43"/>
          </p15:clr>
        </p15:guide>
        <p15:guide id="5" pos="2664">
          <p15:clr>
            <a:srgbClr val="F26B43"/>
          </p15:clr>
        </p15:guide>
        <p15:guide id="6" pos="5016">
          <p15:clr>
            <a:srgbClr val="F26B43"/>
          </p15:clr>
        </p15:guide>
        <p15:guide id="7" pos="5088">
          <p15:clr>
            <a:srgbClr val="F26B43"/>
          </p15:clr>
        </p15:guide>
        <p15:guide id="8" pos="7440">
          <p15:clr>
            <a:srgbClr val="F26B43"/>
          </p15:clr>
        </p15:guide>
        <p15:guide id="13" orient="horz" pos="2160">
          <p15:clr>
            <a:srgbClr val="5ACBF0"/>
          </p15:clr>
        </p15:guide>
        <p15:guide id="17" orient="horz" pos="576">
          <p15:clr>
            <a:srgbClr val="F26B43"/>
          </p15:clr>
        </p15:guide>
        <p15:guide id="18" orient="horz" pos="3792">
          <p15:clr>
            <a:srgbClr val="F26B43"/>
          </p15:clr>
        </p15:guide>
        <p15:guide id="19" pos="3840">
          <p15:clr>
            <a:srgbClr val="5ACBF0"/>
          </p15:clr>
        </p15:guide>
        <p15:guide id="20" orient="horz" pos="41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59.emf"/><Relationship Id="rId3" Type="http://schemas.openxmlformats.org/officeDocument/2006/relationships/image" Target="../media/image49.jpeg"/><Relationship Id="rId7" Type="http://schemas.openxmlformats.org/officeDocument/2006/relationships/image" Target="../media/image53.png"/><Relationship Id="rId12" Type="http://schemas.openxmlformats.org/officeDocument/2006/relationships/image" Target="../media/image58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52.png"/><Relationship Id="rId11" Type="http://schemas.openxmlformats.org/officeDocument/2006/relationships/image" Target="../media/image57.jpeg"/><Relationship Id="rId5" Type="http://schemas.openxmlformats.org/officeDocument/2006/relationships/image" Target="../media/image51.jpeg"/><Relationship Id="rId10" Type="http://schemas.openxmlformats.org/officeDocument/2006/relationships/image" Target="../media/image56.png"/><Relationship Id="rId4" Type="http://schemas.openxmlformats.org/officeDocument/2006/relationships/image" Target="../media/image50.png"/><Relationship Id="rId9" Type="http://schemas.openxmlformats.org/officeDocument/2006/relationships/image" Target="../media/image55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2" Type="http://schemas.openxmlformats.org/officeDocument/2006/relationships/image" Target="../media/image59.emf"/><Relationship Id="rId1" Type="http://schemas.openxmlformats.org/officeDocument/2006/relationships/slideLayout" Target="../slideLayouts/slideLayout8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3.svg"/><Relationship Id="rId4" Type="http://schemas.openxmlformats.org/officeDocument/2006/relationships/image" Target="../media/image12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jpeg"/><Relationship Id="rId13" Type="http://schemas.openxmlformats.org/officeDocument/2006/relationships/image" Target="../media/image69.jpeg"/><Relationship Id="rId18" Type="http://schemas.openxmlformats.org/officeDocument/2006/relationships/image" Target="../media/image74.jpeg"/><Relationship Id="rId3" Type="http://schemas.openxmlformats.org/officeDocument/2006/relationships/image" Target="../media/image62.png"/><Relationship Id="rId21" Type="http://schemas.openxmlformats.org/officeDocument/2006/relationships/image" Target="../media/image77.jpeg"/><Relationship Id="rId7" Type="http://schemas.openxmlformats.org/officeDocument/2006/relationships/image" Target="../media/image65.jpeg"/><Relationship Id="rId12" Type="http://schemas.openxmlformats.org/officeDocument/2006/relationships/image" Target="../media/image68.jpeg"/><Relationship Id="rId17" Type="http://schemas.openxmlformats.org/officeDocument/2006/relationships/image" Target="../media/image73.jpe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72.png"/><Relationship Id="rId20" Type="http://schemas.openxmlformats.org/officeDocument/2006/relationships/image" Target="../media/image76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4.png"/><Relationship Id="rId11" Type="http://schemas.openxmlformats.org/officeDocument/2006/relationships/image" Target="../media/image13.svg"/><Relationship Id="rId5" Type="http://schemas.openxmlformats.org/officeDocument/2006/relationships/image" Target="../media/image63.svg"/><Relationship Id="rId15" Type="http://schemas.openxmlformats.org/officeDocument/2006/relationships/image" Target="../media/image71.jpeg"/><Relationship Id="rId10" Type="http://schemas.openxmlformats.org/officeDocument/2006/relationships/image" Target="../media/image12.png"/><Relationship Id="rId19" Type="http://schemas.openxmlformats.org/officeDocument/2006/relationships/image" Target="../media/image75.jpeg"/><Relationship Id="rId4" Type="http://schemas.openxmlformats.org/officeDocument/2006/relationships/image" Target="../media/image1.png"/><Relationship Id="rId9" Type="http://schemas.openxmlformats.org/officeDocument/2006/relationships/image" Target="../media/image67.jpeg"/><Relationship Id="rId14" Type="http://schemas.openxmlformats.org/officeDocument/2006/relationships/image" Target="../media/image70.jpeg"/><Relationship Id="rId22" Type="http://schemas.openxmlformats.org/officeDocument/2006/relationships/image" Target="../media/image78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svg"/><Relationship Id="rId3" Type="http://schemas.openxmlformats.org/officeDocument/2006/relationships/image" Target="../media/image9.svg"/><Relationship Id="rId7" Type="http://schemas.openxmlformats.org/officeDocument/2006/relationships/image" Target="../media/image13.svg"/><Relationship Id="rId12" Type="http://schemas.openxmlformats.org/officeDocument/2006/relationships/image" Target="../media/image18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12.png"/><Relationship Id="rId11" Type="http://schemas.openxmlformats.org/officeDocument/2006/relationships/image" Target="../media/image17.svg"/><Relationship Id="rId5" Type="http://schemas.openxmlformats.org/officeDocument/2006/relationships/image" Target="../media/image11.svg"/><Relationship Id="rId15" Type="http://schemas.openxmlformats.org/officeDocument/2006/relationships/image" Target="../media/image21.sv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svg"/><Relationship Id="rId14" Type="http://schemas.openxmlformats.org/officeDocument/2006/relationships/image" Target="../media/image2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3" Type="http://schemas.openxmlformats.org/officeDocument/2006/relationships/image" Target="../media/image30.gif"/><Relationship Id="rId7" Type="http://schemas.openxmlformats.org/officeDocument/2006/relationships/image" Target="../media/image34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jpeg"/><Relationship Id="rId5" Type="http://schemas.openxmlformats.org/officeDocument/2006/relationships/image" Target="../media/image32.jpeg"/><Relationship Id="rId4" Type="http://schemas.openxmlformats.org/officeDocument/2006/relationships/image" Target="../media/image3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7" Type="http://schemas.openxmlformats.org/officeDocument/2006/relationships/image" Target="../media/image39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8.png"/><Relationship Id="rId5" Type="http://schemas.openxmlformats.org/officeDocument/2006/relationships/image" Target="../media/image34.png"/><Relationship Id="rId4" Type="http://schemas.openxmlformats.org/officeDocument/2006/relationships/image" Target="../media/image33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3.jpeg"/><Relationship Id="rId7" Type="http://schemas.openxmlformats.org/officeDocument/2006/relationships/image" Target="../media/image43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42.jpeg"/><Relationship Id="rId5" Type="http://schemas.openxmlformats.org/officeDocument/2006/relationships/image" Target="../media/image41.png"/><Relationship Id="rId4" Type="http://schemas.openxmlformats.org/officeDocument/2006/relationships/image" Target="../media/image34.png"/><Relationship Id="rId9" Type="http://schemas.openxmlformats.org/officeDocument/2006/relationships/image" Target="../media/image4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747BABE3-83E1-405C-AF4C-2BF6D163F6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3931" y="2716236"/>
            <a:ext cx="5018201" cy="1998482"/>
          </a:xfrm>
        </p:spPr>
        <p:txBody>
          <a:bodyPr/>
          <a:lstStyle/>
          <a:p>
            <a:br>
              <a:rPr lang="en-US" sz="3600" dirty="0"/>
            </a:br>
            <a:r>
              <a:rPr lang="ru-RU" sz="3600" dirty="0"/>
              <a:t>добро пожаловать </a:t>
            </a:r>
            <a:br>
              <a:rPr lang="ru-RU" sz="3600" dirty="0"/>
            </a:br>
            <a:r>
              <a:rPr lang="ru-RU" sz="3600" dirty="0"/>
              <a:t>в </a:t>
            </a:r>
            <a:r>
              <a:rPr lang="en-US" sz="3600" dirty="0"/>
              <a:t> Mondelēz  international</a:t>
            </a:r>
            <a:br>
              <a:rPr lang="ru-RU" sz="3600" dirty="0"/>
            </a:br>
            <a:endParaRPr lang="en-US" sz="3600" dirty="0"/>
          </a:p>
        </p:txBody>
      </p:sp>
      <p:pic>
        <p:nvPicPr>
          <p:cNvPr id="5" name="Picture Placeholder 5">
            <a:extLst>
              <a:ext uri="{FF2B5EF4-FFF2-40B4-BE49-F238E27FC236}">
                <a16:creationId xmlns:a16="http://schemas.microsoft.com/office/drawing/2014/main" id="{DF7BED0C-F058-44D4-B947-51EB1DA4B3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6545" y="0"/>
            <a:ext cx="10272313" cy="6858000"/>
          </a:xfrm>
          <a:custGeom>
            <a:avLst/>
            <a:gdLst>
              <a:gd name="connsiteX0" fmla="*/ 343919 w 8732399"/>
              <a:gd name="connsiteY0" fmla="*/ 0 h 6858000"/>
              <a:gd name="connsiteX1" fmla="*/ 8732399 w 8732399"/>
              <a:gd name="connsiteY1" fmla="*/ 0 h 6858000"/>
              <a:gd name="connsiteX2" fmla="*/ 8732399 w 8732399"/>
              <a:gd name="connsiteY2" fmla="*/ 6858000 h 6858000"/>
              <a:gd name="connsiteX3" fmla="*/ 0 w 8732399"/>
              <a:gd name="connsiteY3" fmla="*/ 6858000 h 6858000"/>
              <a:gd name="connsiteX4" fmla="*/ 177693 w 8732399"/>
              <a:gd name="connsiteY4" fmla="*/ 6768713 h 6858000"/>
              <a:gd name="connsiteX5" fmla="*/ 2063325 w 8732399"/>
              <a:gd name="connsiteY5" fmla="*/ 3899618 h 6858000"/>
              <a:gd name="connsiteX6" fmla="*/ 2077959 w 8732399"/>
              <a:gd name="connsiteY6" fmla="*/ 3618494 h 6858000"/>
              <a:gd name="connsiteX7" fmla="*/ 2077954 w 8732399"/>
              <a:gd name="connsiteY7" fmla="*/ 3617951 h 6858000"/>
              <a:gd name="connsiteX8" fmla="*/ 2077959 w 8732399"/>
              <a:gd name="connsiteY8" fmla="*/ 3617865 h 6858000"/>
              <a:gd name="connsiteX9" fmla="*/ 2076397 w 8732399"/>
              <a:gd name="connsiteY9" fmla="*/ 3429041 h 6858000"/>
              <a:gd name="connsiteX10" fmla="*/ 2075650 w 8732399"/>
              <a:gd name="connsiteY10" fmla="*/ 3338309 h 6858000"/>
              <a:gd name="connsiteX11" fmla="*/ 404439 w 8732399"/>
              <a:gd name="connsiteY11" fmla="*/ 399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2399" h="6858000">
                <a:moveTo>
                  <a:pt x="343919" y="0"/>
                </a:moveTo>
                <a:lnTo>
                  <a:pt x="8732399" y="0"/>
                </a:lnTo>
                <a:lnTo>
                  <a:pt x="8732399" y="6858000"/>
                </a:lnTo>
                <a:lnTo>
                  <a:pt x="0" y="6858000"/>
                </a:lnTo>
                <a:lnTo>
                  <a:pt x="177693" y="6768713"/>
                </a:lnTo>
                <a:cubicBezTo>
                  <a:pt x="1141742" y="6254472"/>
                  <a:pt x="1951349" y="5360222"/>
                  <a:pt x="2063325" y="3899618"/>
                </a:cubicBezTo>
                <a:cubicBezTo>
                  <a:pt x="2071055" y="3805858"/>
                  <a:pt x="2075919" y="3712098"/>
                  <a:pt x="2077959" y="3618494"/>
                </a:cubicBezTo>
                <a:lnTo>
                  <a:pt x="2077954" y="3617951"/>
                </a:lnTo>
                <a:lnTo>
                  <a:pt x="2077959" y="3617865"/>
                </a:lnTo>
                <a:lnTo>
                  <a:pt x="2076397" y="3429041"/>
                </a:lnTo>
                <a:lnTo>
                  <a:pt x="2075650" y="3338309"/>
                </a:lnTo>
                <a:cubicBezTo>
                  <a:pt x="2025731" y="2034428"/>
                  <a:pt x="1430533" y="791870"/>
                  <a:pt x="404439" y="39934"/>
                </a:cubicBezTo>
                <a:close/>
              </a:path>
            </a:pathLst>
          </a:custGeom>
          <a:solidFill>
            <a:srgbClr val="D9D9D9"/>
          </a:solidFill>
        </p:spPr>
      </p:pic>
    </p:spTree>
    <p:extLst>
      <p:ext uri="{BB962C8B-B14F-4D97-AF65-F5344CB8AC3E}">
        <p14:creationId xmlns:p14="http://schemas.microsoft.com/office/powerpoint/2010/main" val="9106031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E3FDB39E-3EB9-472E-8389-13E9511A18F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13" b="12413"/>
          <a:stretch>
            <a:fillRect/>
          </a:stretch>
        </p:blipFill>
        <p:spPr/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5C09B5CF-C439-4A83-9754-9B6C7F1475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5216" y="1626920"/>
            <a:ext cx="5557652" cy="2400300"/>
          </a:xfrm>
        </p:spPr>
        <p:txBody>
          <a:bodyPr/>
          <a:lstStyle/>
          <a:p>
            <a:r>
              <a:rPr lang="ru-RU" sz="4000" dirty="0"/>
              <a:t>Наша стратегия, </a:t>
            </a:r>
            <a:br>
              <a:rPr lang="ru-RU" sz="4000" dirty="0"/>
            </a:br>
            <a:r>
              <a:rPr lang="ru-RU" sz="4000" dirty="0"/>
              <a:t>цель и миссия,</a:t>
            </a:r>
            <a:br>
              <a:rPr lang="ru-RU" sz="4000" dirty="0"/>
            </a:br>
            <a:r>
              <a:rPr lang="ru-RU" sz="4000" dirty="0"/>
              <a:t>ценности</a:t>
            </a:r>
            <a:r>
              <a:rPr lang="en-US" sz="4000" dirty="0"/>
              <a:t>,</a:t>
            </a:r>
            <a:br>
              <a:rPr lang="en-US" sz="4000" dirty="0"/>
            </a:br>
            <a:r>
              <a:rPr lang="ru-RU" sz="4000" dirty="0"/>
              <a:t>бренд работодателя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25271063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AB6A2-59A0-4396-BBFC-98F18F29117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04683" y="1047075"/>
            <a:ext cx="6629400" cy="5849471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DEF2014E-22B1-4C76-BC96-46BCFF20695F}"/>
              </a:ext>
            </a:extLst>
          </p:cNvPr>
          <p:cNvGrpSpPr/>
          <p:nvPr/>
        </p:nvGrpSpPr>
        <p:grpSpPr>
          <a:xfrm>
            <a:off x="812619" y="1935344"/>
            <a:ext cx="2675785" cy="4072932"/>
            <a:chOff x="250369" y="1584099"/>
            <a:chExt cx="2675785" cy="407293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B0A90C17-0AD3-4EE1-9372-7843C7324E4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54132" y="2828352"/>
              <a:ext cx="626946" cy="1136160"/>
              <a:chOff x="7220214" y="2069987"/>
              <a:chExt cx="1917344" cy="3474636"/>
            </a:xfrm>
          </p:grpSpPr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9FAF213-C182-491B-9359-4F3D00FB392E}"/>
                  </a:ext>
                </a:extLst>
              </p:cNvPr>
              <p:cNvSpPr/>
              <p:nvPr/>
            </p:nvSpPr>
            <p:spPr>
              <a:xfrm>
                <a:off x="7220214" y="2553774"/>
                <a:ext cx="942974" cy="2990849"/>
              </a:xfrm>
              <a:custGeom>
                <a:avLst/>
                <a:gdLst>
                  <a:gd name="connsiteX0" fmla="*/ 904844 w 942975"/>
                  <a:gd name="connsiteY0" fmla="*/ 1144513 h 2990850"/>
                  <a:gd name="connsiteX1" fmla="*/ 888747 w 942975"/>
                  <a:gd name="connsiteY1" fmla="*/ 1202044 h 2990850"/>
                  <a:gd name="connsiteX2" fmla="*/ 845408 w 942975"/>
                  <a:gd name="connsiteY2" fmla="*/ 1174898 h 2990850"/>
                  <a:gd name="connsiteX3" fmla="*/ 833311 w 942975"/>
                  <a:gd name="connsiteY3" fmla="*/ 1236429 h 2990850"/>
                  <a:gd name="connsiteX4" fmla="*/ 706153 w 942975"/>
                  <a:gd name="connsiteY4" fmla="*/ 1002305 h 2990850"/>
                  <a:gd name="connsiteX5" fmla="*/ 692913 w 942975"/>
                  <a:gd name="connsiteY5" fmla="*/ 916389 h 2990850"/>
                  <a:gd name="connsiteX6" fmla="*/ 660909 w 942975"/>
                  <a:gd name="connsiteY6" fmla="*/ 792088 h 2990850"/>
                  <a:gd name="connsiteX7" fmla="*/ 505270 w 942975"/>
                  <a:gd name="connsiteY7" fmla="*/ 480239 h 2990850"/>
                  <a:gd name="connsiteX8" fmla="*/ 493078 w 942975"/>
                  <a:gd name="connsiteY8" fmla="*/ 469381 h 2990850"/>
                  <a:gd name="connsiteX9" fmla="*/ 423927 w 942975"/>
                  <a:gd name="connsiteY9" fmla="*/ 329554 h 2990850"/>
                  <a:gd name="connsiteX10" fmla="*/ 334582 w 942975"/>
                  <a:gd name="connsiteY10" fmla="*/ 120385 h 2990850"/>
                  <a:gd name="connsiteX11" fmla="*/ 119794 w 942975"/>
                  <a:gd name="connsiteY11" fmla="*/ 13419 h 2990850"/>
                  <a:gd name="connsiteX12" fmla="*/ 118555 w 942975"/>
                  <a:gd name="connsiteY12" fmla="*/ 14086 h 2990850"/>
                  <a:gd name="connsiteX13" fmla="*/ 115031 w 942975"/>
                  <a:gd name="connsiteY13" fmla="*/ 16086 h 2990850"/>
                  <a:gd name="connsiteX14" fmla="*/ 110269 w 942975"/>
                  <a:gd name="connsiteY14" fmla="*/ 19515 h 2990850"/>
                  <a:gd name="connsiteX15" fmla="*/ 122842 w 942975"/>
                  <a:gd name="connsiteY15" fmla="*/ 83047 h 2990850"/>
                  <a:gd name="connsiteX16" fmla="*/ 238570 w 942975"/>
                  <a:gd name="connsiteY16" fmla="*/ 314790 h 2990850"/>
                  <a:gd name="connsiteX17" fmla="*/ 296292 w 942975"/>
                  <a:gd name="connsiteY17" fmla="*/ 534818 h 2990850"/>
                  <a:gd name="connsiteX18" fmla="*/ 296768 w 942975"/>
                  <a:gd name="connsiteY18" fmla="*/ 534627 h 2990850"/>
                  <a:gd name="connsiteX19" fmla="*/ 322486 w 942975"/>
                  <a:gd name="connsiteY19" fmla="*/ 606446 h 2990850"/>
                  <a:gd name="connsiteX20" fmla="*/ 423451 w 942975"/>
                  <a:gd name="connsiteY20" fmla="*/ 844761 h 2990850"/>
                  <a:gd name="connsiteX21" fmla="*/ 422403 w 942975"/>
                  <a:gd name="connsiteY21" fmla="*/ 1108699 h 2990850"/>
                  <a:gd name="connsiteX22" fmla="*/ 10542 w 942975"/>
                  <a:gd name="connsiteY22" fmla="*/ 2423340 h 2990850"/>
                  <a:gd name="connsiteX23" fmla="*/ 101791 w 942975"/>
                  <a:gd name="connsiteY23" fmla="*/ 2656988 h 2990850"/>
                  <a:gd name="connsiteX24" fmla="*/ 268193 w 942975"/>
                  <a:gd name="connsiteY24" fmla="*/ 2816436 h 2990850"/>
                  <a:gd name="connsiteX25" fmla="*/ 421069 w 942975"/>
                  <a:gd name="connsiteY25" fmla="*/ 2991315 h 2990850"/>
                  <a:gd name="connsiteX26" fmla="*/ 711487 w 942975"/>
                  <a:gd name="connsiteY26" fmla="*/ 1919848 h 2990850"/>
                  <a:gd name="connsiteX27" fmla="*/ 932848 w 942975"/>
                  <a:gd name="connsiteY27" fmla="*/ 1201853 h 2990850"/>
                  <a:gd name="connsiteX28" fmla="*/ 942087 w 942975"/>
                  <a:gd name="connsiteY28" fmla="*/ 1176326 h 2990850"/>
                  <a:gd name="connsiteX29" fmla="*/ 904844 w 942975"/>
                  <a:gd name="connsiteY29" fmla="*/ 1144513 h 299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42975" h="2990850">
                    <a:moveTo>
                      <a:pt x="904844" y="1144513"/>
                    </a:moveTo>
                    <a:cubicBezTo>
                      <a:pt x="898843" y="1158134"/>
                      <a:pt x="888937" y="1193281"/>
                      <a:pt x="888747" y="1202044"/>
                    </a:cubicBezTo>
                    <a:cubicBezTo>
                      <a:pt x="873983" y="1194805"/>
                      <a:pt x="854266" y="1181375"/>
                      <a:pt x="845408" y="1174898"/>
                    </a:cubicBezTo>
                    <a:cubicBezTo>
                      <a:pt x="840646" y="1201187"/>
                      <a:pt x="834169" y="1216427"/>
                      <a:pt x="833311" y="1236429"/>
                    </a:cubicBezTo>
                    <a:cubicBezTo>
                      <a:pt x="779495" y="1160229"/>
                      <a:pt x="736633" y="1082410"/>
                      <a:pt x="706153" y="1002305"/>
                    </a:cubicBezTo>
                    <a:cubicBezTo>
                      <a:pt x="697580" y="979635"/>
                      <a:pt x="697009" y="940392"/>
                      <a:pt x="692913" y="916389"/>
                    </a:cubicBezTo>
                    <a:cubicBezTo>
                      <a:pt x="687674" y="885623"/>
                      <a:pt x="674149" y="820377"/>
                      <a:pt x="660909" y="792088"/>
                    </a:cubicBezTo>
                    <a:cubicBezTo>
                      <a:pt x="611474" y="686932"/>
                      <a:pt x="559753" y="582824"/>
                      <a:pt x="505270" y="480239"/>
                    </a:cubicBezTo>
                    <a:cubicBezTo>
                      <a:pt x="500984" y="476906"/>
                      <a:pt x="496984" y="473286"/>
                      <a:pt x="493078" y="469381"/>
                    </a:cubicBezTo>
                    <a:cubicBezTo>
                      <a:pt x="458312" y="434615"/>
                      <a:pt x="441453" y="380036"/>
                      <a:pt x="423927" y="329554"/>
                    </a:cubicBezTo>
                    <a:cubicBezTo>
                      <a:pt x="399829" y="259926"/>
                      <a:pt x="376207" y="181154"/>
                      <a:pt x="334582" y="120385"/>
                    </a:cubicBezTo>
                    <a:cubicBezTo>
                      <a:pt x="289815" y="54948"/>
                      <a:pt x="175705" y="-14299"/>
                      <a:pt x="119794" y="13419"/>
                    </a:cubicBezTo>
                    <a:cubicBezTo>
                      <a:pt x="119413" y="13610"/>
                      <a:pt x="119032" y="13895"/>
                      <a:pt x="118555" y="14086"/>
                    </a:cubicBezTo>
                    <a:cubicBezTo>
                      <a:pt x="117412" y="14753"/>
                      <a:pt x="116174" y="15324"/>
                      <a:pt x="115031" y="16086"/>
                    </a:cubicBezTo>
                    <a:cubicBezTo>
                      <a:pt x="113412" y="17134"/>
                      <a:pt x="111793" y="18182"/>
                      <a:pt x="110269" y="19515"/>
                    </a:cubicBezTo>
                    <a:cubicBezTo>
                      <a:pt x="105506" y="48090"/>
                      <a:pt x="114460" y="62568"/>
                      <a:pt x="122842" y="83047"/>
                    </a:cubicBezTo>
                    <a:cubicBezTo>
                      <a:pt x="154655" y="161342"/>
                      <a:pt x="218473" y="238495"/>
                      <a:pt x="238570" y="314790"/>
                    </a:cubicBezTo>
                    <a:cubicBezTo>
                      <a:pt x="261621" y="402325"/>
                      <a:pt x="272670" y="462332"/>
                      <a:pt x="296292" y="534818"/>
                    </a:cubicBezTo>
                    <a:lnTo>
                      <a:pt x="296768" y="534627"/>
                    </a:lnTo>
                    <a:cubicBezTo>
                      <a:pt x="303817" y="557297"/>
                      <a:pt x="312103" y="580919"/>
                      <a:pt x="322486" y="606446"/>
                    </a:cubicBezTo>
                    <a:cubicBezTo>
                      <a:pt x="349441" y="673311"/>
                      <a:pt x="400305" y="776467"/>
                      <a:pt x="423451" y="844761"/>
                    </a:cubicBezTo>
                    <a:cubicBezTo>
                      <a:pt x="452502" y="930772"/>
                      <a:pt x="448787" y="1004495"/>
                      <a:pt x="422403" y="1108699"/>
                    </a:cubicBezTo>
                    <a:cubicBezTo>
                      <a:pt x="393542" y="1222999"/>
                      <a:pt x="28830" y="2306754"/>
                      <a:pt x="10542" y="2423340"/>
                    </a:cubicBezTo>
                    <a:cubicBezTo>
                      <a:pt x="-5460" y="2525257"/>
                      <a:pt x="36736" y="2576978"/>
                      <a:pt x="101791" y="2656988"/>
                    </a:cubicBezTo>
                    <a:cubicBezTo>
                      <a:pt x="170276" y="2741284"/>
                      <a:pt x="185040" y="2746713"/>
                      <a:pt x="268193" y="2816436"/>
                    </a:cubicBezTo>
                    <a:cubicBezTo>
                      <a:pt x="296959" y="2840534"/>
                      <a:pt x="344012" y="2909781"/>
                      <a:pt x="421069" y="2991315"/>
                    </a:cubicBezTo>
                    <a:cubicBezTo>
                      <a:pt x="505270" y="2718329"/>
                      <a:pt x="581756" y="2402099"/>
                      <a:pt x="711487" y="1919848"/>
                    </a:cubicBezTo>
                    <a:cubicBezTo>
                      <a:pt x="743491" y="1800785"/>
                      <a:pt x="824739" y="1417499"/>
                      <a:pt x="932848" y="1201853"/>
                    </a:cubicBezTo>
                    <a:cubicBezTo>
                      <a:pt x="936372" y="1194805"/>
                      <a:pt x="939420" y="1186042"/>
                      <a:pt x="942087" y="1176326"/>
                    </a:cubicBezTo>
                    <a:cubicBezTo>
                      <a:pt x="928371" y="1166325"/>
                      <a:pt x="913798" y="1153943"/>
                      <a:pt x="904844" y="1144513"/>
                    </a:cubicBezTo>
                    <a:close/>
                  </a:path>
                </a:pathLst>
              </a:custGeom>
              <a:solidFill>
                <a:srgbClr val="FFD8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FF6FFE21-B968-4B5B-A073-DDBEBCCD4E39}"/>
                  </a:ext>
                </a:extLst>
              </p:cNvPr>
              <p:cNvSpPr/>
              <p:nvPr/>
            </p:nvSpPr>
            <p:spPr>
              <a:xfrm>
                <a:off x="7510055" y="2177279"/>
                <a:ext cx="1314451" cy="1647825"/>
              </a:xfrm>
              <a:custGeom>
                <a:avLst/>
                <a:gdLst>
                  <a:gd name="connsiteX0" fmla="*/ 1283494 w 1314450"/>
                  <a:gd name="connsiteY0" fmla="*/ 1272445 h 1647825"/>
                  <a:gd name="connsiteX1" fmla="*/ 1313402 w 1314450"/>
                  <a:gd name="connsiteY1" fmla="*/ 1286351 h 1647825"/>
                  <a:gd name="connsiteX2" fmla="*/ 1224248 w 1314450"/>
                  <a:gd name="connsiteY2" fmla="*/ 1106519 h 1647825"/>
                  <a:gd name="connsiteX3" fmla="*/ 1092994 w 1314450"/>
                  <a:gd name="connsiteY3" fmla="*/ 920782 h 1647825"/>
                  <a:gd name="connsiteX4" fmla="*/ 789718 w 1314450"/>
                  <a:gd name="connsiteY4" fmla="*/ 240125 h 1647825"/>
                  <a:gd name="connsiteX5" fmla="*/ 765334 w 1314450"/>
                  <a:gd name="connsiteY5" fmla="*/ 167259 h 1647825"/>
                  <a:gd name="connsiteX6" fmla="*/ 712756 w 1314450"/>
                  <a:gd name="connsiteY6" fmla="*/ 92964 h 1647825"/>
                  <a:gd name="connsiteX7" fmla="*/ 691991 w 1314450"/>
                  <a:gd name="connsiteY7" fmla="*/ 7144 h 1647825"/>
                  <a:gd name="connsiteX8" fmla="*/ 680085 w 1314450"/>
                  <a:gd name="connsiteY8" fmla="*/ 49149 h 1647825"/>
                  <a:gd name="connsiteX9" fmla="*/ 654749 w 1314450"/>
                  <a:gd name="connsiteY9" fmla="*/ 21146 h 1647825"/>
                  <a:gd name="connsiteX10" fmla="*/ 646462 w 1314450"/>
                  <a:gd name="connsiteY10" fmla="*/ 67056 h 1647825"/>
                  <a:gd name="connsiteX11" fmla="*/ 613505 w 1314450"/>
                  <a:gd name="connsiteY11" fmla="*/ 39053 h 1647825"/>
                  <a:gd name="connsiteX12" fmla="*/ 601123 w 1314450"/>
                  <a:gd name="connsiteY12" fmla="*/ 82677 h 1647825"/>
                  <a:gd name="connsiteX13" fmla="*/ 568261 w 1314450"/>
                  <a:gd name="connsiteY13" fmla="*/ 59817 h 1647825"/>
                  <a:gd name="connsiteX14" fmla="*/ 558832 w 1314450"/>
                  <a:gd name="connsiteY14" fmla="*/ 104584 h 1647825"/>
                  <a:gd name="connsiteX15" fmla="*/ 521494 w 1314450"/>
                  <a:gd name="connsiteY15" fmla="*/ 85534 h 1647825"/>
                  <a:gd name="connsiteX16" fmla="*/ 514445 w 1314450"/>
                  <a:gd name="connsiteY16" fmla="*/ 119920 h 1647825"/>
                  <a:gd name="connsiteX17" fmla="*/ 482156 w 1314450"/>
                  <a:gd name="connsiteY17" fmla="*/ 102299 h 1647825"/>
                  <a:gd name="connsiteX18" fmla="*/ 473964 w 1314450"/>
                  <a:gd name="connsiteY18" fmla="*/ 137732 h 1647825"/>
                  <a:gd name="connsiteX19" fmla="*/ 446246 w 1314450"/>
                  <a:gd name="connsiteY19" fmla="*/ 121253 h 1647825"/>
                  <a:gd name="connsiteX20" fmla="*/ 437007 w 1314450"/>
                  <a:gd name="connsiteY20" fmla="*/ 150209 h 1647825"/>
                  <a:gd name="connsiteX21" fmla="*/ 410623 w 1314450"/>
                  <a:gd name="connsiteY21" fmla="*/ 133922 h 1647825"/>
                  <a:gd name="connsiteX22" fmla="*/ 402622 w 1314450"/>
                  <a:gd name="connsiteY22" fmla="*/ 164021 h 1647825"/>
                  <a:gd name="connsiteX23" fmla="*/ 379952 w 1314450"/>
                  <a:gd name="connsiteY23" fmla="*/ 149733 h 1647825"/>
                  <a:gd name="connsiteX24" fmla="*/ 376428 w 1314450"/>
                  <a:gd name="connsiteY24" fmla="*/ 178213 h 1647825"/>
                  <a:gd name="connsiteX25" fmla="*/ 352235 w 1314450"/>
                  <a:gd name="connsiteY25" fmla="*/ 158877 h 1647825"/>
                  <a:gd name="connsiteX26" fmla="*/ 349187 w 1314450"/>
                  <a:gd name="connsiteY26" fmla="*/ 190881 h 1647825"/>
                  <a:gd name="connsiteX27" fmla="*/ 320516 w 1314450"/>
                  <a:gd name="connsiteY27" fmla="*/ 168307 h 1647825"/>
                  <a:gd name="connsiteX28" fmla="*/ 314992 w 1314450"/>
                  <a:gd name="connsiteY28" fmla="*/ 209550 h 1647825"/>
                  <a:gd name="connsiteX29" fmla="*/ 281464 w 1314450"/>
                  <a:gd name="connsiteY29" fmla="*/ 189548 h 1647825"/>
                  <a:gd name="connsiteX30" fmla="*/ 272510 w 1314450"/>
                  <a:gd name="connsiteY30" fmla="*/ 228695 h 1647825"/>
                  <a:gd name="connsiteX31" fmla="*/ 231076 w 1314450"/>
                  <a:gd name="connsiteY31" fmla="*/ 212122 h 1647825"/>
                  <a:gd name="connsiteX32" fmla="*/ 219551 w 1314450"/>
                  <a:gd name="connsiteY32" fmla="*/ 251651 h 1647825"/>
                  <a:gd name="connsiteX33" fmla="*/ 180594 w 1314450"/>
                  <a:gd name="connsiteY33" fmla="*/ 236411 h 1647825"/>
                  <a:gd name="connsiteX34" fmla="*/ 168021 w 1314450"/>
                  <a:gd name="connsiteY34" fmla="*/ 277844 h 1647825"/>
                  <a:gd name="connsiteX35" fmla="*/ 125635 w 1314450"/>
                  <a:gd name="connsiteY35" fmla="*/ 266319 h 1647825"/>
                  <a:gd name="connsiteX36" fmla="*/ 114967 w 1314450"/>
                  <a:gd name="connsiteY36" fmla="*/ 308801 h 1647825"/>
                  <a:gd name="connsiteX37" fmla="*/ 73533 w 1314450"/>
                  <a:gd name="connsiteY37" fmla="*/ 295942 h 1647825"/>
                  <a:gd name="connsiteX38" fmla="*/ 74771 w 1314450"/>
                  <a:gd name="connsiteY38" fmla="*/ 353282 h 1647825"/>
                  <a:gd name="connsiteX39" fmla="*/ 7144 w 1314450"/>
                  <a:gd name="connsiteY39" fmla="*/ 340043 h 1647825"/>
                  <a:gd name="connsiteX40" fmla="*/ 45529 w 1314450"/>
                  <a:gd name="connsiteY40" fmla="*/ 434245 h 1647825"/>
                  <a:gd name="connsiteX41" fmla="*/ 174308 w 1314450"/>
                  <a:gd name="connsiteY41" fmla="*/ 534734 h 1647825"/>
                  <a:gd name="connsiteX42" fmla="*/ 261842 w 1314450"/>
                  <a:gd name="connsiteY42" fmla="*/ 738473 h 1647825"/>
                  <a:gd name="connsiteX43" fmla="*/ 282226 w 1314450"/>
                  <a:gd name="connsiteY43" fmla="*/ 774573 h 1647825"/>
                  <a:gd name="connsiteX44" fmla="*/ 502634 w 1314450"/>
                  <a:gd name="connsiteY44" fmla="*/ 1205103 h 1647825"/>
                  <a:gd name="connsiteX45" fmla="*/ 534638 w 1314450"/>
                  <a:gd name="connsiteY45" fmla="*/ 1329404 h 1647825"/>
                  <a:gd name="connsiteX46" fmla="*/ 547878 w 1314450"/>
                  <a:gd name="connsiteY46" fmla="*/ 1415320 h 1647825"/>
                  <a:gd name="connsiteX47" fmla="*/ 673322 w 1314450"/>
                  <a:gd name="connsiteY47" fmla="*/ 1646968 h 1647825"/>
                  <a:gd name="connsiteX48" fmla="*/ 685133 w 1314450"/>
                  <a:gd name="connsiteY48" fmla="*/ 1589246 h 1647825"/>
                  <a:gd name="connsiteX49" fmla="*/ 686657 w 1314450"/>
                  <a:gd name="connsiteY49" fmla="*/ 1590294 h 1647825"/>
                  <a:gd name="connsiteX50" fmla="*/ 687134 w 1314450"/>
                  <a:gd name="connsiteY50" fmla="*/ 1587818 h 1647825"/>
                  <a:gd name="connsiteX51" fmla="*/ 728663 w 1314450"/>
                  <a:gd name="connsiteY51" fmla="*/ 1614011 h 1647825"/>
                  <a:gd name="connsiteX52" fmla="*/ 744569 w 1314450"/>
                  <a:gd name="connsiteY52" fmla="*/ 1558766 h 1647825"/>
                  <a:gd name="connsiteX53" fmla="*/ 745617 w 1314450"/>
                  <a:gd name="connsiteY53" fmla="*/ 1559719 h 1647825"/>
                  <a:gd name="connsiteX54" fmla="*/ 746570 w 1314450"/>
                  <a:gd name="connsiteY54" fmla="*/ 1557338 h 1647825"/>
                  <a:gd name="connsiteX55" fmla="*/ 796671 w 1314450"/>
                  <a:gd name="connsiteY55" fmla="*/ 1597724 h 1647825"/>
                  <a:gd name="connsiteX56" fmla="*/ 799529 w 1314450"/>
                  <a:gd name="connsiteY56" fmla="*/ 1537621 h 1647825"/>
                  <a:gd name="connsiteX57" fmla="*/ 853440 w 1314450"/>
                  <a:gd name="connsiteY57" fmla="*/ 1563148 h 1647825"/>
                  <a:gd name="connsiteX58" fmla="*/ 854869 w 1314450"/>
                  <a:gd name="connsiteY58" fmla="*/ 1511427 h 1647825"/>
                  <a:gd name="connsiteX59" fmla="*/ 896207 w 1314450"/>
                  <a:gd name="connsiteY59" fmla="*/ 1542955 h 1647825"/>
                  <a:gd name="connsiteX60" fmla="*/ 901636 w 1314450"/>
                  <a:gd name="connsiteY60" fmla="*/ 1490567 h 1647825"/>
                  <a:gd name="connsiteX61" fmla="*/ 950405 w 1314450"/>
                  <a:gd name="connsiteY61" fmla="*/ 1518190 h 1647825"/>
                  <a:gd name="connsiteX62" fmla="*/ 954119 w 1314450"/>
                  <a:gd name="connsiteY62" fmla="*/ 1463421 h 1647825"/>
                  <a:gd name="connsiteX63" fmla="*/ 995458 w 1314450"/>
                  <a:gd name="connsiteY63" fmla="*/ 1494949 h 1647825"/>
                  <a:gd name="connsiteX64" fmla="*/ 1005364 w 1314450"/>
                  <a:gd name="connsiteY64" fmla="*/ 1442561 h 1647825"/>
                  <a:gd name="connsiteX65" fmla="*/ 1052132 w 1314450"/>
                  <a:gd name="connsiteY65" fmla="*/ 1468469 h 1647825"/>
                  <a:gd name="connsiteX66" fmla="*/ 1048322 w 1314450"/>
                  <a:gd name="connsiteY66" fmla="*/ 1415891 h 1647825"/>
                  <a:gd name="connsiteX67" fmla="*/ 1096328 w 1314450"/>
                  <a:gd name="connsiteY67" fmla="*/ 1439609 h 1647825"/>
                  <a:gd name="connsiteX68" fmla="*/ 1087850 w 1314450"/>
                  <a:gd name="connsiteY68" fmla="*/ 1389126 h 1647825"/>
                  <a:gd name="connsiteX69" fmla="*/ 1134332 w 1314450"/>
                  <a:gd name="connsiteY69" fmla="*/ 1417034 h 1647825"/>
                  <a:gd name="connsiteX70" fmla="*/ 1131380 w 1314450"/>
                  <a:gd name="connsiteY70" fmla="*/ 1368647 h 1647825"/>
                  <a:gd name="connsiteX71" fmla="*/ 1166051 w 1314450"/>
                  <a:gd name="connsiteY71" fmla="*/ 1395984 h 1647825"/>
                  <a:gd name="connsiteX72" fmla="*/ 1161574 w 1314450"/>
                  <a:gd name="connsiteY72" fmla="*/ 1352550 h 1647825"/>
                  <a:gd name="connsiteX73" fmla="*/ 1197959 w 1314450"/>
                  <a:gd name="connsiteY73" fmla="*/ 1374077 h 1647825"/>
                  <a:gd name="connsiteX74" fmla="*/ 1188339 w 1314450"/>
                  <a:gd name="connsiteY74" fmla="*/ 1328738 h 1647825"/>
                  <a:gd name="connsiteX75" fmla="*/ 1225010 w 1314450"/>
                  <a:gd name="connsiteY75" fmla="*/ 1351598 h 1647825"/>
                  <a:gd name="connsiteX76" fmla="*/ 1220819 w 1314450"/>
                  <a:gd name="connsiteY76" fmla="*/ 1309211 h 1647825"/>
                  <a:gd name="connsiteX77" fmla="*/ 1259491 w 1314450"/>
                  <a:gd name="connsiteY77" fmla="*/ 1328261 h 1647825"/>
                  <a:gd name="connsiteX78" fmla="*/ 1256633 w 1314450"/>
                  <a:gd name="connsiteY78" fmla="*/ 1293019 h 1647825"/>
                  <a:gd name="connsiteX79" fmla="*/ 1292638 w 1314450"/>
                  <a:gd name="connsiteY79" fmla="*/ 1306639 h 1647825"/>
                  <a:gd name="connsiteX80" fmla="*/ 1283494 w 1314450"/>
                  <a:gd name="connsiteY80" fmla="*/ 1272445 h 164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1314450" h="1647825">
                    <a:moveTo>
                      <a:pt x="1283494" y="1272445"/>
                    </a:moveTo>
                    <a:cubicBezTo>
                      <a:pt x="1293019" y="1275112"/>
                      <a:pt x="1305306" y="1284161"/>
                      <a:pt x="1313402" y="1286351"/>
                    </a:cubicBezTo>
                    <a:cubicBezTo>
                      <a:pt x="1252918" y="1169003"/>
                      <a:pt x="1272064" y="1193959"/>
                      <a:pt x="1224248" y="1106519"/>
                    </a:cubicBezTo>
                    <a:cubicBezTo>
                      <a:pt x="1203293" y="1068229"/>
                      <a:pt x="1113663" y="959358"/>
                      <a:pt x="1092994" y="920782"/>
                    </a:cubicBezTo>
                    <a:cubicBezTo>
                      <a:pt x="1000982" y="749237"/>
                      <a:pt x="839819" y="428339"/>
                      <a:pt x="789718" y="240125"/>
                    </a:cubicBezTo>
                    <a:cubicBezTo>
                      <a:pt x="783146" y="215265"/>
                      <a:pt x="777145" y="190024"/>
                      <a:pt x="765334" y="167259"/>
                    </a:cubicBezTo>
                    <a:cubicBezTo>
                      <a:pt x="751332" y="140303"/>
                      <a:pt x="729615" y="118301"/>
                      <a:pt x="712756" y="92964"/>
                    </a:cubicBezTo>
                    <a:cubicBezTo>
                      <a:pt x="695897" y="67628"/>
                      <a:pt x="696087" y="38957"/>
                      <a:pt x="691991" y="7144"/>
                    </a:cubicBezTo>
                    <a:cubicBezTo>
                      <a:pt x="687515" y="22193"/>
                      <a:pt x="682657" y="36290"/>
                      <a:pt x="680085" y="49149"/>
                    </a:cubicBezTo>
                    <a:cubicBezTo>
                      <a:pt x="675132" y="42101"/>
                      <a:pt x="663131" y="29528"/>
                      <a:pt x="654749" y="21146"/>
                    </a:cubicBezTo>
                    <a:cubicBezTo>
                      <a:pt x="652367" y="31147"/>
                      <a:pt x="647795" y="59722"/>
                      <a:pt x="646462" y="67056"/>
                    </a:cubicBezTo>
                    <a:cubicBezTo>
                      <a:pt x="634651" y="59627"/>
                      <a:pt x="623507" y="48863"/>
                      <a:pt x="613505" y="39053"/>
                    </a:cubicBezTo>
                    <a:cubicBezTo>
                      <a:pt x="609029" y="54007"/>
                      <a:pt x="605219" y="74962"/>
                      <a:pt x="601123" y="82677"/>
                    </a:cubicBezTo>
                    <a:cubicBezTo>
                      <a:pt x="590264" y="76486"/>
                      <a:pt x="580263" y="68675"/>
                      <a:pt x="568261" y="59817"/>
                    </a:cubicBezTo>
                    <a:cubicBezTo>
                      <a:pt x="565595" y="74867"/>
                      <a:pt x="561404" y="92297"/>
                      <a:pt x="558832" y="104584"/>
                    </a:cubicBezTo>
                    <a:cubicBezTo>
                      <a:pt x="548354" y="99727"/>
                      <a:pt x="530733" y="91250"/>
                      <a:pt x="521494" y="85534"/>
                    </a:cubicBezTo>
                    <a:cubicBezTo>
                      <a:pt x="520351" y="98108"/>
                      <a:pt x="516065" y="112967"/>
                      <a:pt x="514445" y="119920"/>
                    </a:cubicBezTo>
                    <a:cubicBezTo>
                      <a:pt x="505111" y="116491"/>
                      <a:pt x="490919" y="110681"/>
                      <a:pt x="482156" y="102299"/>
                    </a:cubicBezTo>
                    <a:cubicBezTo>
                      <a:pt x="479012" y="116491"/>
                      <a:pt x="477774" y="122492"/>
                      <a:pt x="473964" y="137732"/>
                    </a:cubicBezTo>
                    <a:cubicBezTo>
                      <a:pt x="468059" y="133255"/>
                      <a:pt x="452152" y="125635"/>
                      <a:pt x="446246" y="121253"/>
                    </a:cubicBezTo>
                    <a:cubicBezTo>
                      <a:pt x="441484" y="130207"/>
                      <a:pt x="440626" y="142113"/>
                      <a:pt x="437007" y="150209"/>
                    </a:cubicBezTo>
                    <a:cubicBezTo>
                      <a:pt x="433959" y="142685"/>
                      <a:pt x="410623" y="133922"/>
                      <a:pt x="410623" y="133922"/>
                    </a:cubicBezTo>
                    <a:cubicBezTo>
                      <a:pt x="410623" y="133922"/>
                      <a:pt x="404908" y="156210"/>
                      <a:pt x="402622" y="164021"/>
                    </a:cubicBezTo>
                    <a:cubicBezTo>
                      <a:pt x="396049" y="159830"/>
                      <a:pt x="386524" y="154019"/>
                      <a:pt x="379952" y="149733"/>
                    </a:cubicBezTo>
                    <a:cubicBezTo>
                      <a:pt x="378714" y="161925"/>
                      <a:pt x="378333" y="167735"/>
                      <a:pt x="376428" y="178213"/>
                    </a:cubicBezTo>
                    <a:cubicBezTo>
                      <a:pt x="369665" y="174117"/>
                      <a:pt x="358807" y="166783"/>
                      <a:pt x="352235" y="158877"/>
                    </a:cubicBezTo>
                    <a:cubicBezTo>
                      <a:pt x="350711" y="169355"/>
                      <a:pt x="347948" y="183547"/>
                      <a:pt x="349187" y="190881"/>
                    </a:cubicBezTo>
                    <a:cubicBezTo>
                      <a:pt x="340805" y="185071"/>
                      <a:pt x="329565" y="178022"/>
                      <a:pt x="320516" y="168307"/>
                    </a:cubicBezTo>
                    <a:cubicBezTo>
                      <a:pt x="319564" y="179070"/>
                      <a:pt x="315849" y="200978"/>
                      <a:pt x="314992" y="209550"/>
                    </a:cubicBezTo>
                    <a:cubicBezTo>
                      <a:pt x="305753" y="205645"/>
                      <a:pt x="281464" y="189548"/>
                      <a:pt x="281464" y="189548"/>
                    </a:cubicBezTo>
                    <a:cubicBezTo>
                      <a:pt x="281464" y="189548"/>
                      <a:pt x="274511" y="218980"/>
                      <a:pt x="272510" y="228695"/>
                    </a:cubicBezTo>
                    <a:cubicBezTo>
                      <a:pt x="263652" y="222980"/>
                      <a:pt x="241554" y="216694"/>
                      <a:pt x="231076" y="212122"/>
                    </a:cubicBezTo>
                    <a:cubicBezTo>
                      <a:pt x="229743" y="223456"/>
                      <a:pt x="223838" y="239840"/>
                      <a:pt x="219551" y="251651"/>
                    </a:cubicBezTo>
                    <a:cubicBezTo>
                      <a:pt x="205740" y="248031"/>
                      <a:pt x="193929" y="242792"/>
                      <a:pt x="180594" y="236411"/>
                    </a:cubicBezTo>
                    <a:cubicBezTo>
                      <a:pt x="177355" y="252413"/>
                      <a:pt x="169736" y="272225"/>
                      <a:pt x="168021" y="277844"/>
                    </a:cubicBezTo>
                    <a:cubicBezTo>
                      <a:pt x="158496" y="273558"/>
                      <a:pt x="137731" y="270129"/>
                      <a:pt x="125635" y="266319"/>
                    </a:cubicBezTo>
                    <a:cubicBezTo>
                      <a:pt x="123349" y="279940"/>
                      <a:pt x="117253" y="295085"/>
                      <a:pt x="114967" y="308801"/>
                    </a:cubicBezTo>
                    <a:cubicBezTo>
                      <a:pt x="108014" y="306800"/>
                      <a:pt x="73438" y="294704"/>
                      <a:pt x="73533" y="295942"/>
                    </a:cubicBezTo>
                    <a:cubicBezTo>
                      <a:pt x="68770" y="310991"/>
                      <a:pt x="72295" y="339281"/>
                      <a:pt x="74771" y="353282"/>
                    </a:cubicBezTo>
                    <a:cubicBezTo>
                      <a:pt x="67627" y="352616"/>
                      <a:pt x="23908" y="343567"/>
                      <a:pt x="7144" y="340043"/>
                    </a:cubicBezTo>
                    <a:cubicBezTo>
                      <a:pt x="12954" y="354997"/>
                      <a:pt x="12954" y="386906"/>
                      <a:pt x="45529" y="434245"/>
                    </a:cubicBezTo>
                    <a:cubicBezTo>
                      <a:pt x="95059" y="454343"/>
                      <a:pt x="147256" y="495205"/>
                      <a:pt x="174308" y="534734"/>
                    </a:cubicBezTo>
                    <a:cubicBezTo>
                      <a:pt x="214789" y="593979"/>
                      <a:pt x="238316" y="670274"/>
                      <a:pt x="261842" y="738473"/>
                    </a:cubicBezTo>
                    <a:cubicBezTo>
                      <a:pt x="268415" y="750094"/>
                      <a:pt x="275177" y="762000"/>
                      <a:pt x="282226" y="774573"/>
                    </a:cubicBezTo>
                    <a:cubicBezTo>
                      <a:pt x="361188" y="915162"/>
                      <a:pt x="434054" y="1059180"/>
                      <a:pt x="502634" y="1205103"/>
                    </a:cubicBezTo>
                    <a:cubicBezTo>
                      <a:pt x="515874" y="1233297"/>
                      <a:pt x="529400" y="1298543"/>
                      <a:pt x="534638" y="1329404"/>
                    </a:cubicBezTo>
                    <a:cubicBezTo>
                      <a:pt x="538734" y="1353312"/>
                      <a:pt x="539306" y="1392650"/>
                      <a:pt x="547878" y="1415320"/>
                    </a:cubicBezTo>
                    <a:cubicBezTo>
                      <a:pt x="578072" y="1494568"/>
                      <a:pt x="620363" y="1571625"/>
                      <a:pt x="673322" y="1646968"/>
                    </a:cubicBezTo>
                    <a:cubicBezTo>
                      <a:pt x="674751" y="1628775"/>
                      <a:pt x="680657" y="1613821"/>
                      <a:pt x="685133" y="1589246"/>
                    </a:cubicBezTo>
                    <a:cubicBezTo>
                      <a:pt x="685609" y="1589532"/>
                      <a:pt x="686181" y="1590008"/>
                      <a:pt x="686657" y="1590294"/>
                    </a:cubicBezTo>
                    <a:cubicBezTo>
                      <a:pt x="686848" y="1589437"/>
                      <a:pt x="686943" y="1588675"/>
                      <a:pt x="687134" y="1587818"/>
                    </a:cubicBezTo>
                    <a:cubicBezTo>
                      <a:pt x="695611" y="1594104"/>
                      <a:pt x="714089" y="1606677"/>
                      <a:pt x="728663" y="1614011"/>
                    </a:cubicBezTo>
                    <a:cubicBezTo>
                      <a:pt x="730091" y="1602581"/>
                      <a:pt x="739045" y="1571435"/>
                      <a:pt x="744569" y="1558766"/>
                    </a:cubicBezTo>
                    <a:cubicBezTo>
                      <a:pt x="744855" y="1559052"/>
                      <a:pt x="745236" y="1559433"/>
                      <a:pt x="745617" y="1559719"/>
                    </a:cubicBezTo>
                    <a:cubicBezTo>
                      <a:pt x="745998" y="1558862"/>
                      <a:pt x="746284" y="1558100"/>
                      <a:pt x="746570" y="1557338"/>
                    </a:cubicBezTo>
                    <a:cubicBezTo>
                      <a:pt x="758571" y="1570006"/>
                      <a:pt x="780383" y="1587722"/>
                      <a:pt x="796671" y="1597724"/>
                    </a:cubicBezTo>
                    <a:cubicBezTo>
                      <a:pt x="798671" y="1581150"/>
                      <a:pt x="799243" y="1562100"/>
                      <a:pt x="799529" y="1537621"/>
                    </a:cubicBezTo>
                    <a:cubicBezTo>
                      <a:pt x="818674" y="1548193"/>
                      <a:pt x="837057" y="1560290"/>
                      <a:pt x="853440" y="1563148"/>
                    </a:cubicBezTo>
                    <a:cubicBezTo>
                      <a:pt x="853059" y="1544955"/>
                      <a:pt x="855250" y="1529525"/>
                      <a:pt x="854869" y="1511427"/>
                    </a:cubicBezTo>
                    <a:cubicBezTo>
                      <a:pt x="874776" y="1525619"/>
                      <a:pt x="877253" y="1533906"/>
                      <a:pt x="896207" y="1542955"/>
                    </a:cubicBezTo>
                    <a:cubicBezTo>
                      <a:pt x="897065" y="1526762"/>
                      <a:pt x="901256" y="1517618"/>
                      <a:pt x="901636" y="1490567"/>
                    </a:cubicBezTo>
                    <a:cubicBezTo>
                      <a:pt x="922877" y="1503617"/>
                      <a:pt x="950405" y="1518190"/>
                      <a:pt x="950405" y="1518190"/>
                    </a:cubicBezTo>
                    <a:cubicBezTo>
                      <a:pt x="950405" y="1518190"/>
                      <a:pt x="955167" y="1491234"/>
                      <a:pt x="954119" y="1463421"/>
                    </a:cubicBezTo>
                    <a:cubicBezTo>
                      <a:pt x="976313" y="1478375"/>
                      <a:pt x="983552" y="1483900"/>
                      <a:pt x="995458" y="1494949"/>
                    </a:cubicBezTo>
                    <a:cubicBezTo>
                      <a:pt x="997363" y="1476375"/>
                      <a:pt x="1002602" y="1468088"/>
                      <a:pt x="1005364" y="1442561"/>
                    </a:cubicBezTo>
                    <a:cubicBezTo>
                      <a:pt x="1027462" y="1458278"/>
                      <a:pt x="1030319" y="1456658"/>
                      <a:pt x="1052132" y="1468469"/>
                    </a:cubicBezTo>
                    <a:cubicBezTo>
                      <a:pt x="1052227" y="1445419"/>
                      <a:pt x="1049274" y="1432370"/>
                      <a:pt x="1048322" y="1415891"/>
                    </a:cubicBezTo>
                    <a:cubicBezTo>
                      <a:pt x="1065467" y="1425035"/>
                      <a:pt x="1079183" y="1430464"/>
                      <a:pt x="1096328" y="1439609"/>
                    </a:cubicBezTo>
                    <a:cubicBezTo>
                      <a:pt x="1095089" y="1423130"/>
                      <a:pt x="1091375" y="1405795"/>
                      <a:pt x="1087850" y="1389126"/>
                    </a:cubicBezTo>
                    <a:cubicBezTo>
                      <a:pt x="1101090" y="1398175"/>
                      <a:pt x="1121474" y="1411129"/>
                      <a:pt x="1134332" y="1417034"/>
                    </a:cubicBezTo>
                    <a:cubicBezTo>
                      <a:pt x="1133570" y="1404271"/>
                      <a:pt x="1132808" y="1386840"/>
                      <a:pt x="1131380" y="1368647"/>
                    </a:cubicBezTo>
                    <a:cubicBezTo>
                      <a:pt x="1143667" y="1380268"/>
                      <a:pt x="1154239" y="1388745"/>
                      <a:pt x="1166051" y="1395984"/>
                    </a:cubicBezTo>
                    <a:cubicBezTo>
                      <a:pt x="1166622" y="1385602"/>
                      <a:pt x="1161002" y="1369695"/>
                      <a:pt x="1161574" y="1352550"/>
                    </a:cubicBezTo>
                    <a:cubicBezTo>
                      <a:pt x="1171670" y="1358741"/>
                      <a:pt x="1188339" y="1369409"/>
                      <a:pt x="1197959" y="1374077"/>
                    </a:cubicBezTo>
                    <a:cubicBezTo>
                      <a:pt x="1196816" y="1364075"/>
                      <a:pt x="1189196" y="1345692"/>
                      <a:pt x="1188339" y="1328738"/>
                    </a:cubicBezTo>
                    <a:cubicBezTo>
                      <a:pt x="1197769" y="1335024"/>
                      <a:pt x="1217676" y="1347978"/>
                      <a:pt x="1225010" y="1351598"/>
                    </a:cubicBezTo>
                    <a:cubicBezTo>
                      <a:pt x="1225487" y="1343406"/>
                      <a:pt x="1220724" y="1326833"/>
                      <a:pt x="1220819" y="1309211"/>
                    </a:cubicBezTo>
                    <a:cubicBezTo>
                      <a:pt x="1232726" y="1314164"/>
                      <a:pt x="1247585" y="1323308"/>
                      <a:pt x="1259491" y="1328261"/>
                    </a:cubicBezTo>
                    <a:cubicBezTo>
                      <a:pt x="1259491" y="1318070"/>
                      <a:pt x="1256729" y="1303211"/>
                      <a:pt x="1256633" y="1293019"/>
                    </a:cubicBezTo>
                    <a:cubicBezTo>
                      <a:pt x="1267206" y="1295686"/>
                      <a:pt x="1285018" y="1303687"/>
                      <a:pt x="1292638" y="1306639"/>
                    </a:cubicBezTo>
                    <a:cubicBezTo>
                      <a:pt x="1292257" y="1301687"/>
                      <a:pt x="1283780" y="1282541"/>
                      <a:pt x="1283494" y="1272445"/>
                    </a:cubicBezTo>
                    <a:close/>
                  </a:path>
                </a:pathLst>
              </a:custGeom>
              <a:solidFill>
                <a:srgbClr val="4F21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A84893F9-4F78-4F10-8190-EE7F37A7EB95}"/>
                  </a:ext>
                </a:extLst>
              </p:cNvPr>
              <p:cNvSpPr/>
              <p:nvPr/>
            </p:nvSpPr>
            <p:spPr>
              <a:xfrm>
                <a:off x="8345309" y="2270413"/>
                <a:ext cx="523875" cy="514350"/>
              </a:xfrm>
              <a:custGeom>
                <a:avLst/>
                <a:gdLst>
                  <a:gd name="connsiteX0" fmla="*/ 349442 w 523875"/>
                  <a:gd name="connsiteY0" fmla="*/ 500790 h 514350"/>
                  <a:gd name="connsiteX1" fmla="*/ 507557 w 523875"/>
                  <a:gd name="connsiteY1" fmla="*/ 203991 h 514350"/>
                  <a:gd name="connsiteX2" fmla="*/ 162276 w 523875"/>
                  <a:gd name="connsiteY2" fmla="*/ 30731 h 514350"/>
                  <a:gd name="connsiteX3" fmla="*/ 17782 w 523875"/>
                  <a:gd name="connsiteY3" fmla="*/ 334007 h 514350"/>
                  <a:gd name="connsiteX4" fmla="*/ 349442 w 523875"/>
                  <a:gd name="connsiteY4" fmla="*/ 500790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75" h="514350">
                    <a:moveTo>
                      <a:pt x="349442" y="500790"/>
                    </a:moveTo>
                    <a:cubicBezTo>
                      <a:pt x="434215" y="469357"/>
                      <a:pt x="551849" y="400015"/>
                      <a:pt x="507557" y="203991"/>
                    </a:cubicBezTo>
                    <a:cubicBezTo>
                      <a:pt x="491936" y="134839"/>
                      <a:pt x="348394" y="-59852"/>
                      <a:pt x="162276" y="30731"/>
                    </a:cubicBezTo>
                    <a:cubicBezTo>
                      <a:pt x="49690" y="85499"/>
                      <a:pt x="-20795" y="209705"/>
                      <a:pt x="17782" y="334007"/>
                    </a:cubicBezTo>
                    <a:cubicBezTo>
                      <a:pt x="58453" y="464499"/>
                      <a:pt x="218378" y="549367"/>
                      <a:pt x="349442" y="500790"/>
                    </a:cubicBezTo>
                  </a:path>
                </a:pathLst>
              </a:custGeom>
              <a:solidFill>
                <a:srgbClr val="E18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B9CFA3A0-0CE9-43CC-AB0E-2CB28DAAC6C7}"/>
                  </a:ext>
                </a:extLst>
              </p:cNvPr>
              <p:cNvSpPr/>
              <p:nvPr/>
            </p:nvSpPr>
            <p:spPr>
              <a:xfrm>
                <a:off x="8754544" y="2069987"/>
                <a:ext cx="142875" cy="200025"/>
              </a:xfrm>
              <a:custGeom>
                <a:avLst/>
                <a:gdLst>
                  <a:gd name="connsiteX0" fmla="*/ 126517 w 142875"/>
                  <a:gd name="connsiteY0" fmla="*/ 49135 h 200025"/>
                  <a:gd name="connsiteX1" fmla="*/ 138423 w 142875"/>
                  <a:gd name="connsiteY1" fmla="*/ 70280 h 200025"/>
                  <a:gd name="connsiteX2" fmla="*/ 144043 w 142875"/>
                  <a:gd name="connsiteY2" fmla="*/ 97617 h 200025"/>
                  <a:gd name="connsiteX3" fmla="*/ 134803 w 142875"/>
                  <a:gd name="connsiteY3" fmla="*/ 161435 h 200025"/>
                  <a:gd name="connsiteX4" fmla="*/ 85750 w 142875"/>
                  <a:gd name="connsiteY4" fmla="*/ 200582 h 200025"/>
                  <a:gd name="connsiteX5" fmla="*/ 69176 w 142875"/>
                  <a:gd name="connsiteY5" fmla="*/ 199630 h 200025"/>
                  <a:gd name="connsiteX6" fmla="*/ 49269 w 142875"/>
                  <a:gd name="connsiteY6" fmla="*/ 182390 h 200025"/>
                  <a:gd name="connsiteX7" fmla="*/ 19360 w 142875"/>
                  <a:gd name="connsiteY7" fmla="*/ 100379 h 200025"/>
                  <a:gd name="connsiteX8" fmla="*/ 17265 w 142875"/>
                  <a:gd name="connsiteY8" fmla="*/ 54469 h 200025"/>
                  <a:gd name="connsiteX9" fmla="*/ 9645 w 142875"/>
                  <a:gd name="connsiteY9" fmla="*/ 12464 h 200025"/>
                  <a:gd name="connsiteX10" fmla="*/ 53650 w 142875"/>
                  <a:gd name="connsiteY10" fmla="*/ 8558 h 200025"/>
                  <a:gd name="connsiteX11" fmla="*/ 126517 w 142875"/>
                  <a:gd name="connsiteY11" fmla="*/ 49135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875" h="200025">
                    <a:moveTo>
                      <a:pt x="126517" y="49135"/>
                    </a:moveTo>
                    <a:cubicBezTo>
                      <a:pt x="131374" y="55612"/>
                      <a:pt x="135565" y="62660"/>
                      <a:pt x="138423" y="70280"/>
                    </a:cubicBezTo>
                    <a:cubicBezTo>
                      <a:pt x="141661" y="79043"/>
                      <a:pt x="143185" y="88378"/>
                      <a:pt x="144043" y="97617"/>
                    </a:cubicBezTo>
                    <a:cubicBezTo>
                      <a:pt x="145948" y="119334"/>
                      <a:pt x="144233" y="141813"/>
                      <a:pt x="134803" y="161435"/>
                    </a:cubicBezTo>
                    <a:cubicBezTo>
                      <a:pt x="125374" y="181056"/>
                      <a:pt x="107276" y="197249"/>
                      <a:pt x="85750" y="200582"/>
                    </a:cubicBezTo>
                    <a:cubicBezTo>
                      <a:pt x="80225" y="201440"/>
                      <a:pt x="74415" y="201440"/>
                      <a:pt x="69176" y="199630"/>
                    </a:cubicBezTo>
                    <a:cubicBezTo>
                      <a:pt x="60794" y="196772"/>
                      <a:pt x="54508" y="189629"/>
                      <a:pt x="49269" y="182390"/>
                    </a:cubicBezTo>
                    <a:cubicBezTo>
                      <a:pt x="32029" y="158482"/>
                      <a:pt x="21551" y="129812"/>
                      <a:pt x="19360" y="100379"/>
                    </a:cubicBezTo>
                    <a:cubicBezTo>
                      <a:pt x="18217" y="85044"/>
                      <a:pt x="19265" y="69614"/>
                      <a:pt x="17265" y="54469"/>
                    </a:cubicBezTo>
                    <a:cubicBezTo>
                      <a:pt x="15550" y="41515"/>
                      <a:pt x="1549" y="22560"/>
                      <a:pt x="9645" y="12464"/>
                    </a:cubicBezTo>
                    <a:cubicBezTo>
                      <a:pt x="15931" y="4558"/>
                      <a:pt x="45078" y="7511"/>
                      <a:pt x="53650" y="8558"/>
                    </a:cubicBezTo>
                    <a:cubicBezTo>
                      <a:pt x="81844" y="12083"/>
                      <a:pt x="109181" y="26275"/>
                      <a:pt x="126517" y="49135"/>
                    </a:cubicBezTo>
                    <a:close/>
                  </a:path>
                </a:pathLst>
              </a:custGeom>
              <a:solidFill>
                <a:srgbClr val="FFD8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99709D8A-31A9-4330-9724-40F24594BAE2}"/>
                  </a:ext>
                </a:extLst>
              </p:cNvPr>
              <p:cNvSpPr/>
              <p:nvPr/>
            </p:nvSpPr>
            <p:spPr>
              <a:xfrm>
                <a:off x="8798061" y="2259969"/>
                <a:ext cx="209550" cy="219075"/>
              </a:xfrm>
              <a:custGeom>
                <a:avLst/>
                <a:gdLst>
                  <a:gd name="connsiteX0" fmla="*/ 16229 w 209550"/>
                  <a:gd name="connsiteY0" fmla="*/ 111184 h 219075"/>
                  <a:gd name="connsiteX1" fmla="*/ 15562 w 209550"/>
                  <a:gd name="connsiteY1" fmla="*/ 178526 h 219075"/>
                  <a:gd name="connsiteX2" fmla="*/ 71569 w 209550"/>
                  <a:gd name="connsiteY2" fmla="*/ 217007 h 219075"/>
                  <a:gd name="connsiteX3" fmla="*/ 88714 w 209550"/>
                  <a:gd name="connsiteY3" fmla="*/ 216816 h 219075"/>
                  <a:gd name="connsiteX4" fmla="*/ 137387 w 209550"/>
                  <a:gd name="connsiteY4" fmla="*/ 181955 h 219075"/>
                  <a:gd name="connsiteX5" fmla="*/ 158628 w 209550"/>
                  <a:gd name="connsiteY5" fmla="*/ 176621 h 219075"/>
                  <a:gd name="connsiteX6" fmla="*/ 206348 w 209550"/>
                  <a:gd name="connsiteY6" fmla="*/ 105755 h 219075"/>
                  <a:gd name="connsiteX7" fmla="*/ 163390 w 209550"/>
                  <a:gd name="connsiteY7" fmla="*/ 27364 h 219075"/>
                  <a:gd name="connsiteX8" fmla="*/ 135101 w 209550"/>
                  <a:gd name="connsiteY8" fmla="*/ 10981 h 219075"/>
                  <a:gd name="connsiteX9" fmla="*/ 59473 w 209550"/>
                  <a:gd name="connsiteY9" fmla="*/ 30984 h 219075"/>
                  <a:gd name="connsiteX10" fmla="*/ 51281 w 209550"/>
                  <a:gd name="connsiteY10" fmla="*/ 71274 h 219075"/>
                  <a:gd name="connsiteX11" fmla="*/ 16229 w 209550"/>
                  <a:gd name="connsiteY11" fmla="*/ 111184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550" h="219075">
                    <a:moveTo>
                      <a:pt x="16229" y="111184"/>
                    </a:moveTo>
                    <a:cubicBezTo>
                      <a:pt x="4132" y="131282"/>
                      <a:pt x="4323" y="157857"/>
                      <a:pt x="15562" y="178526"/>
                    </a:cubicBezTo>
                    <a:cubicBezTo>
                      <a:pt x="26802" y="199100"/>
                      <a:pt x="48424" y="213387"/>
                      <a:pt x="71569" y="217007"/>
                    </a:cubicBezTo>
                    <a:cubicBezTo>
                      <a:pt x="77284" y="217864"/>
                      <a:pt x="83095" y="218150"/>
                      <a:pt x="88714" y="216816"/>
                    </a:cubicBezTo>
                    <a:cubicBezTo>
                      <a:pt x="108336" y="212149"/>
                      <a:pt x="118718" y="189670"/>
                      <a:pt x="137387" y="181955"/>
                    </a:cubicBezTo>
                    <a:cubicBezTo>
                      <a:pt x="144150" y="179193"/>
                      <a:pt x="151579" y="178526"/>
                      <a:pt x="158628" y="176621"/>
                    </a:cubicBezTo>
                    <a:cubicBezTo>
                      <a:pt x="188251" y="168429"/>
                      <a:pt x="207396" y="136425"/>
                      <a:pt x="206348" y="105755"/>
                    </a:cubicBezTo>
                    <a:cubicBezTo>
                      <a:pt x="205300" y="75084"/>
                      <a:pt x="187298" y="46795"/>
                      <a:pt x="163390" y="27364"/>
                    </a:cubicBezTo>
                    <a:cubicBezTo>
                      <a:pt x="154913" y="20411"/>
                      <a:pt x="145483" y="14410"/>
                      <a:pt x="135101" y="10981"/>
                    </a:cubicBezTo>
                    <a:cubicBezTo>
                      <a:pt x="110908" y="2980"/>
                      <a:pt x="70236" y="6504"/>
                      <a:pt x="59473" y="30984"/>
                    </a:cubicBezTo>
                    <a:cubicBezTo>
                      <a:pt x="53853" y="43938"/>
                      <a:pt x="60711" y="56511"/>
                      <a:pt x="51281" y="71274"/>
                    </a:cubicBezTo>
                    <a:cubicBezTo>
                      <a:pt x="41851" y="86229"/>
                      <a:pt x="25564" y="95754"/>
                      <a:pt x="16229" y="111184"/>
                    </a:cubicBezTo>
                    <a:close/>
                  </a:path>
                </a:pathLst>
              </a:custGeom>
              <a:solidFill>
                <a:srgbClr val="FFD8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3516444E-50C2-499C-89B5-D739E6429C78}"/>
                  </a:ext>
                </a:extLst>
              </p:cNvPr>
              <p:cNvSpPr/>
              <p:nvPr/>
            </p:nvSpPr>
            <p:spPr>
              <a:xfrm>
                <a:off x="8830028" y="2430398"/>
                <a:ext cx="247650" cy="190500"/>
              </a:xfrm>
              <a:custGeom>
                <a:avLst/>
                <a:gdLst>
                  <a:gd name="connsiteX0" fmla="*/ 39983 w 247650"/>
                  <a:gd name="connsiteY0" fmla="*/ 63628 h 190500"/>
                  <a:gd name="connsiteX1" fmla="*/ 7408 w 247650"/>
                  <a:gd name="connsiteY1" fmla="*/ 107633 h 190500"/>
                  <a:gd name="connsiteX2" fmla="*/ 14552 w 247650"/>
                  <a:gd name="connsiteY2" fmla="*/ 139828 h 190500"/>
                  <a:gd name="connsiteX3" fmla="*/ 66939 w 247650"/>
                  <a:gd name="connsiteY3" fmla="*/ 181166 h 190500"/>
                  <a:gd name="connsiteX4" fmla="*/ 132662 w 247650"/>
                  <a:gd name="connsiteY4" fmla="*/ 169927 h 190500"/>
                  <a:gd name="connsiteX5" fmla="*/ 143615 w 247650"/>
                  <a:gd name="connsiteY5" fmla="*/ 165260 h 190500"/>
                  <a:gd name="connsiteX6" fmla="*/ 150569 w 247650"/>
                  <a:gd name="connsiteY6" fmla="*/ 167736 h 190500"/>
                  <a:gd name="connsiteX7" fmla="*/ 169809 w 247650"/>
                  <a:gd name="connsiteY7" fmla="*/ 178690 h 190500"/>
                  <a:gd name="connsiteX8" fmla="*/ 215148 w 247650"/>
                  <a:gd name="connsiteY8" fmla="*/ 157640 h 190500"/>
                  <a:gd name="connsiteX9" fmla="*/ 246009 w 247650"/>
                  <a:gd name="connsiteY9" fmla="*/ 105728 h 190500"/>
                  <a:gd name="connsiteX10" fmla="*/ 235055 w 247650"/>
                  <a:gd name="connsiteY10" fmla="*/ 60008 h 190500"/>
                  <a:gd name="connsiteX11" fmla="*/ 214100 w 247650"/>
                  <a:gd name="connsiteY11" fmla="*/ 24766 h 190500"/>
                  <a:gd name="connsiteX12" fmla="*/ 178191 w 247650"/>
                  <a:gd name="connsiteY12" fmla="*/ 7145 h 190500"/>
                  <a:gd name="connsiteX13" fmla="*/ 156855 w 247650"/>
                  <a:gd name="connsiteY13" fmla="*/ 11431 h 190500"/>
                  <a:gd name="connsiteX14" fmla="*/ 105420 w 247650"/>
                  <a:gd name="connsiteY14" fmla="*/ 34100 h 190500"/>
                  <a:gd name="connsiteX15" fmla="*/ 39983 w 247650"/>
                  <a:gd name="connsiteY15" fmla="*/ 63628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7650" h="190500">
                    <a:moveTo>
                      <a:pt x="39983" y="63628"/>
                    </a:moveTo>
                    <a:cubicBezTo>
                      <a:pt x="23696" y="73343"/>
                      <a:pt x="9408" y="88774"/>
                      <a:pt x="7408" y="107633"/>
                    </a:cubicBezTo>
                    <a:cubicBezTo>
                      <a:pt x="6170" y="118682"/>
                      <a:pt x="9408" y="129922"/>
                      <a:pt x="14552" y="139828"/>
                    </a:cubicBezTo>
                    <a:cubicBezTo>
                      <a:pt x="25220" y="160116"/>
                      <a:pt x="44746" y="175451"/>
                      <a:pt x="66939" y="181166"/>
                    </a:cubicBezTo>
                    <a:cubicBezTo>
                      <a:pt x="89132" y="186786"/>
                      <a:pt x="113612" y="182595"/>
                      <a:pt x="132662" y="169927"/>
                    </a:cubicBezTo>
                    <a:cubicBezTo>
                      <a:pt x="135995" y="167641"/>
                      <a:pt x="139520" y="165069"/>
                      <a:pt x="143615" y="165260"/>
                    </a:cubicBezTo>
                    <a:cubicBezTo>
                      <a:pt x="146092" y="165355"/>
                      <a:pt x="148378" y="166498"/>
                      <a:pt x="150569" y="167736"/>
                    </a:cubicBezTo>
                    <a:cubicBezTo>
                      <a:pt x="156950" y="171451"/>
                      <a:pt x="162761" y="176594"/>
                      <a:pt x="169809" y="178690"/>
                    </a:cubicBezTo>
                    <a:cubicBezTo>
                      <a:pt x="186668" y="183643"/>
                      <a:pt x="202956" y="170308"/>
                      <a:pt x="215148" y="157640"/>
                    </a:cubicBezTo>
                    <a:cubicBezTo>
                      <a:pt x="229436" y="142876"/>
                      <a:pt x="243914" y="126112"/>
                      <a:pt x="246009" y="105728"/>
                    </a:cubicBezTo>
                    <a:cubicBezTo>
                      <a:pt x="247628" y="89917"/>
                      <a:pt x="241532" y="74486"/>
                      <a:pt x="235055" y="60008"/>
                    </a:cubicBezTo>
                    <a:cubicBezTo>
                      <a:pt x="229436" y="47435"/>
                      <a:pt x="223340" y="34958"/>
                      <a:pt x="214100" y="24766"/>
                    </a:cubicBezTo>
                    <a:cubicBezTo>
                      <a:pt x="204861" y="14669"/>
                      <a:pt x="191907" y="7049"/>
                      <a:pt x="178191" y="7145"/>
                    </a:cubicBezTo>
                    <a:cubicBezTo>
                      <a:pt x="170952" y="7145"/>
                      <a:pt x="163808" y="9335"/>
                      <a:pt x="156855" y="11431"/>
                    </a:cubicBezTo>
                    <a:cubicBezTo>
                      <a:pt x="137329" y="17432"/>
                      <a:pt x="122565" y="23623"/>
                      <a:pt x="105420" y="34100"/>
                    </a:cubicBezTo>
                    <a:cubicBezTo>
                      <a:pt x="85037" y="46673"/>
                      <a:pt x="60653" y="51341"/>
                      <a:pt x="39983" y="63628"/>
                    </a:cubicBezTo>
                    <a:close/>
                  </a:path>
                </a:pathLst>
              </a:custGeom>
              <a:solidFill>
                <a:srgbClr val="FFD8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9AB096B5-FD45-4430-BB86-54F5DF92B26E}"/>
                  </a:ext>
                </a:extLst>
              </p:cNvPr>
              <p:cNvSpPr/>
              <p:nvPr/>
            </p:nvSpPr>
            <p:spPr>
              <a:xfrm>
                <a:off x="8947058" y="2589180"/>
                <a:ext cx="190500" cy="171450"/>
              </a:xfrm>
              <a:custGeom>
                <a:avLst/>
                <a:gdLst>
                  <a:gd name="connsiteX0" fmla="*/ 67066 w 190500"/>
                  <a:gd name="connsiteY0" fmla="*/ 38767 h 171450"/>
                  <a:gd name="connsiteX1" fmla="*/ 61066 w 190500"/>
                  <a:gd name="connsiteY1" fmla="*/ 43053 h 171450"/>
                  <a:gd name="connsiteX2" fmla="*/ 27633 w 190500"/>
                  <a:gd name="connsiteY2" fmla="*/ 64008 h 171450"/>
                  <a:gd name="connsiteX3" fmla="*/ 7916 w 190500"/>
                  <a:gd name="connsiteY3" fmla="*/ 114490 h 171450"/>
                  <a:gd name="connsiteX4" fmla="*/ 61923 w 190500"/>
                  <a:gd name="connsiteY4" fmla="*/ 156019 h 171450"/>
                  <a:gd name="connsiteX5" fmla="*/ 129931 w 190500"/>
                  <a:gd name="connsiteY5" fmla="*/ 145066 h 171450"/>
                  <a:gd name="connsiteX6" fmla="*/ 149172 w 190500"/>
                  <a:gd name="connsiteY6" fmla="*/ 154781 h 171450"/>
                  <a:gd name="connsiteX7" fmla="*/ 158125 w 190500"/>
                  <a:gd name="connsiteY7" fmla="*/ 165259 h 171450"/>
                  <a:gd name="connsiteX8" fmla="*/ 190701 w 190500"/>
                  <a:gd name="connsiteY8" fmla="*/ 95631 h 171450"/>
                  <a:gd name="connsiteX9" fmla="*/ 167174 w 190500"/>
                  <a:gd name="connsiteY9" fmla="*/ 27242 h 171450"/>
                  <a:gd name="connsiteX10" fmla="*/ 131265 w 190500"/>
                  <a:gd name="connsiteY10" fmla="*/ 7144 h 171450"/>
                  <a:gd name="connsiteX11" fmla="*/ 100118 w 190500"/>
                  <a:gd name="connsiteY11" fmla="*/ 18669 h 171450"/>
                  <a:gd name="connsiteX12" fmla="*/ 67162 w 190500"/>
                  <a:gd name="connsiteY12" fmla="*/ 33147 h 171450"/>
                  <a:gd name="connsiteX13" fmla="*/ 67066 w 190500"/>
                  <a:gd name="connsiteY13" fmla="*/ 38767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0500" h="171450">
                    <a:moveTo>
                      <a:pt x="67066" y="38767"/>
                    </a:moveTo>
                    <a:cubicBezTo>
                      <a:pt x="66590" y="40100"/>
                      <a:pt x="62209" y="42577"/>
                      <a:pt x="61066" y="43053"/>
                    </a:cubicBezTo>
                    <a:cubicBezTo>
                      <a:pt x="45540" y="49816"/>
                      <a:pt x="40492" y="52102"/>
                      <a:pt x="27633" y="64008"/>
                    </a:cubicBezTo>
                    <a:cubicBezTo>
                      <a:pt x="13822" y="76867"/>
                      <a:pt x="4297" y="96012"/>
                      <a:pt x="7916" y="114490"/>
                    </a:cubicBezTo>
                    <a:cubicBezTo>
                      <a:pt x="12583" y="138398"/>
                      <a:pt x="37634" y="153734"/>
                      <a:pt x="61923" y="156019"/>
                    </a:cubicBezTo>
                    <a:cubicBezTo>
                      <a:pt x="86212" y="158305"/>
                      <a:pt x="106309" y="151162"/>
                      <a:pt x="129931" y="145066"/>
                    </a:cubicBezTo>
                    <a:cubicBezTo>
                      <a:pt x="138218" y="142970"/>
                      <a:pt x="145933" y="146875"/>
                      <a:pt x="149172" y="154781"/>
                    </a:cubicBezTo>
                    <a:cubicBezTo>
                      <a:pt x="150982" y="159163"/>
                      <a:pt x="153553" y="164211"/>
                      <a:pt x="158125" y="165259"/>
                    </a:cubicBezTo>
                    <a:cubicBezTo>
                      <a:pt x="175366" y="147638"/>
                      <a:pt x="189748" y="120205"/>
                      <a:pt x="190701" y="95631"/>
                    </a:cubicBezTo>
                    <a:cubicBezTo>
                      <a:pt x="191653" y="70961"/>
                      <a:pt x="183081" y="46101"/>
                      <a:pt x="167174" y="27242"/>
                    </a:cubicBezTo>
                    <a:cubicBezTo>
                      <a:pt x="158030" y="16383"/>
                      <a:pt x="145457" y="7144"/>
                      <a:pt x="131265" y="7144"/>
                    </a:cubicBezTo>
                    <a:cubicBezTo>
                      <a:pt x="119740" y="7144"/>
                      <a:pt x="109834" y="13144"/>
                      <a:pt x="100118" y="18669"/>
                    </a:cubicBezTo>
                    <a:cubicBezTo>
                      <a:pt x="90403" y="24194"/>
                      <a:pt x="68590" y="29718"/>
                      <a:pt x="67162" y="33147"/>
                    </a:cubicBezTo>
                    <a:cubicBezTo>
                      <a:pt x="66209" y="35528"/>
                      <a:pt x="68305" y="35433"/>
                      <a:pt x="67066" y="38767"/>
                    </a:cubicBezTo>
                    <a:close/>
                  </a:path>
                </a:pathLst>
              </a:custGeom>
              <a:solidFill>
                <a:srgbClr val="FFD8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1ED4E21-CDFE-4FC8-AB4C-B632A0B669D9}"/>
                </a:ext>
              </a:extLst>
            </p:cNvPr>
            <p:cNvSpPr txBox="1"/>
            <p:nvPr/>
          </p:nvSpPr>
          <p:spPr>
            <a:xfrm>
              <a:off x="408302" y="1584099"/>
              <a:ext cx="2466790" cy="37386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>
                <a:lnSpc>
                  <a:spcPct val="90000"/>
                </a:lnSpc>
              </a:pPr>
              <a:r>
                <a:rPr lang="ru-RU" sz="3600" dirty="0">
                  <a:solidFill>
                    <a:srgbClr val="4F2170"/>
                  </a:solidFill>
                  <a:latin typeface="+mj-lt"/>
                </a:rPr>
                <a:t>Мы создаем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648DBA7-1F39-4955-98FF-FFCF52DAC2CB}"/>
                </a:ext>
              </a:extLst>
            </p:cNvPr>
            <p:cNvSpPr txBox="1"/>
            <p:nvPr/>
          </p:nvSpPr>
          <p:spPr>
            <a:xfrm>
              <a:off x="800790" y="2072432"/>
              <a:ext cx="2053406" cy="4336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>
                <a:lnSpc>
                  <a:spcPct val="90000"/>
                </a:lnSpc>
              </a:pPr>
              <a:r>
                <a:rPr lang="ru-RU" sz="2000">
                  <a:solidFill>
                    <a:srgbClr val="4F2170"/>
                  </a:solidFill>
                  <a:latin typeface="+mj-lt"/>
                </a:rPr>
                <a:t>Будущее </a:t>
              </a:r>
              <a:r>
                <a:rPr lang="ru-RU" sz="2000" err="1">
                  <a:solidFill>
                    <a:srgbClr val="4F2170"/>
                  </a:solidFill>
                  <a:latin typeface="+mj-lt"/>
                </a:rPr>
                <a:t>снекинга</a:t>
              </a:r>
              <a:endParaRPr lang="ru-RU" sz="2000">
                <a:solidFill>
                  <a:srgbClr val="4F2170"/>
                </a:solidFill>
                <a:latin typeface="+mj-lt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1165D42-C330-4E1B-B7F3-C55814FE7378}"/>
                </a:ext>
              </a:extLst>
            </p:cNvPr>
            <p:cNvSpPr txBox="1"/>
            <p:nvPr/>
          </p:nvSpPr>
          <p:spPr>
            <a:xfrm>
              <a:off x="398819" y="2366811"/>
              <a:ext cx="1996245" cy="4022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>
                <a:lnSpc>
                  <a:spcPct val="90000"/>
                </a:lnSpc>
              </a:pPr>
              <a:r>
                <a:rPr lang="ru-RU" sz="2800" dirty="0">
                  <a:solidFill>
                    <a:srgbClr val="E6AF23"/>
                  </a:solidFill>
                  <a:latin typeface="+mj-lt"/>
                </a:rPr>
                <a:t>Во всем мире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253672B-3237-4455-BF46-C3417989F233}"/>
                </a:ext>
              </a:extLst>
            </p:cNvPr>
            <p:cNvSpPr txBox="1"/>
            <p:nvPr/>
          </p:nvSpPr>
          <p:spPr>
            <a:xfrm>
              <a:off x="934321" y="2778493"/>
              <a:ext cx="1935649" cy="1882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>
                <a:lnSpc>
                  <a:spcPct val="90000"/>
                </a:lnSpc>
              </a:pPr>
              <a:r>
                <a:rPr lang="ru-RU" sz="2800" dirty="0">
                  <a:solidFill>
                    <a:srgbClr val="623E23"/>
                  </a:solidFill>
                  <a:latin typeface="+mj-lt"/>
                </a:rPr>
                <a:t>Правильные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7D7A2CD-7792-4EED-A38A-6F50E4AB4BCA}"/>
                </a:ext>
              </a:extLst>
            </p:cNvPr>
            <p:cNvSpPr txBox="1"/>
            <p:nvPr/>
          </p:nvSpPr>
          <p:spPr>
            <a:xfrm>
              <a:off x="977905" y="2975642"/>
              <a:ext cx="1935649" cy="54077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>
                <a:lnSpc>
                  <a:spcPct val="90000"/>
                </a:lnSpc>
              </a:pPr>
              <a:r>
                <a:rPr lang="ru-RU" sz="6000" dirty="0">
                  <a:solidFill>
                    <a:srgbClr val="623E23"/>
                  </a:solidFill>
                  <a:latin typeface="+mj-lt"/>
                </a:rPr>
                <a:t>снеки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7A10F16-FE45-426F-97BE-4A6D2B61B964}"/>
                </a:ext>
              </a:extLst>
            </p:cNvPr>
            <p:cNvSpPr txBox="1"/>
            <p:nvPr/>
          </p:nvSpPr>
          <p:spPr>
            <a:xfrm>
              <a:off x="402651" y="3648500"/>
              <a:ext cx="2523503" cy="4022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>
                <a:lnSpc>
                  <a:spcPct val="90000"/>
                </a:lnSpc>
              </a:pPr>
              <a:r>
                <a:rPr lang="ru-RU" sz="4400">
                  <a:solidFill>
                    <a:srgbClr val="A52323"/>
                  </a:solidFill>
                  <a:latin typeface="+mj-lt"/>
                </a:rPr>
                <a:t>В нужный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B44142D-B150-4155-9CFD-7EACDB68DDFC}"/>
                </a:ext>
              </a:extLst>
            </p:cNvPr>
            <p:cNvSpPr txBox="1"/>
            <p:nvPr/>
          </p:nvSpPr>
          <p:spPr>
            <a:xfrm>
              <a:off x="393536" y="4182350"/>
              <a:ext cx="1909966" cy="4336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>
                <a:lnSpc>
                  <a:spcPct val="90000"/>
                </a:lnSpc>
              </a:pPr>
              <a:r>
                <a:rPr lang="ru-RU" sz="4400">
                  <a:solidFill>
                    <a:srgbClr val="A52323"/>
                  </a:solidFill>
                  <a:latin typeface="+mj-lt"/>
                </a:rPr>
                <a:t>момент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51E6D14-228D-449A-A29C-823F9EF98853}"/>
                </a:ext>
              </a:extLst>
            </p:cNvPr>
            <p:cNvSpPr txBox="1"/>
            <p:nvPr/>
          </p:nvSpPr>
          <p:spPr>
            <a:xfrm>
              <a:off x="1112749" y="4786450"/>
              <a:ext cx="1658932" cy="25598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>
                <a:lnSpc>
                  <a:spcPct val="90000"/>
                </a:lnSpc>
              </a:pPr>
              <a:r>
                <a:rPr lang="ru-RU" sz="3200">
                  <a:solidFill>
                    <a:srgbClr val="287819"/>
                  </a:solidFill>
                  <a:latin typeface="+mj-lt"/>
                </a:rPr>
                <a:t>сделаны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1511C32-030D-4003-8661-897E8C1BB809}"/>
                </a:ext>
              </a:extLst>
            </p:cNvPr>
            <p:cNvSpPr txBox="1"/>
            <p:nvPr/>
          </p:nvSpPr>
          <p:spPr>
            <a:xfrm>
              <a:off x="1134913" y="5232164"/>
              <a:ext cx="914400" cy="42193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>
                <a:lnSpc>
                  <a:spcPct val="90000"/>
                </a:lnSpc>
              </a:pPr>
              <a:r>
                <a:rPr lang="ru-RU" sz="3100">
                  <a:solidFill>
                    <a:srgbClr val="287819"/>
                  </a:solidFill>
                  <a:latin typeface="+mj-lt"/>
                </a:rPr>
                <a:t>Как надо</a:t>
              </a:r>
            </a:p>
          </p:txBody>
        </p:sp>
        <p:sp>
          <p:nvSpPr>
            <p:cNvPr id="16" name="Graphic 160">
              <a:extLst>
                <a:ext uri="{FF2B5EF4-FFF2-40B4-BE49-F238E27FC236}">
                  <a16:creationId xmlns:a16="http://schemas.microsoft.com/office/drawing/2014/main" id="{B372FE47-9031-4BF3-BD98-41A954800A0A}"/>
                </a:ext>
              </a:extLst>
            </p:cNvPr>
            <p:cNvSpPr/>
            <p:nvPr/>
          </p:nvSpPr>
          <p:spPr>
            <a:xfrm>
              <a:off x="324796" y="2125787"/>
              <a:ext cx="336064" cy="271756"/>
            </a:xfrm>
            <a:custGeom>
              <a:avLst/>
              <a:gdLst>
                <a:gd name="connsiteX0" fmla="*/ 814387 w 879538"/>
                <a:gd name="connsiteY0" fmla="*/ 268422 h 711231"/>
                <a:gd name="connsiteX1" fmla="*/ 814387 w 879538"/>
                <a:gd name="connsiteY1" fmla="*/ 268422 h 711231"/>
                <a:gd name="connsiteX2" fmla="*/ 529732 w 879538"/>
                <a:gd name="connsiteY2" fmla="*/ 0 h 711231"/>
                <a:gd name="connsiteX3" fmla="*/ 528863 w 879538"/>
                <a:gd name="connsiteY3" fmla="*/ 0 h 711231"/>
                <a:gd name="connsiteX4" fmla="*/ 526203 w 879538"/>
                <a:gd name="connsiteY4" fmla="*/ 1737 h 711231"/>
                <a:gd name="connsiteX5" fmla="*/ 525171 w 879538"/>
                <a:gd name="connsiteY5" fmla="*/ 2389 h 711231"/>
                <a:gd name="connsiteX6" fmla="*/ 508883 w 879538"/>
                <a:gd name="connsiteY6" fmla="*/ 174116 h 711231"/>
                <a:gd name="connsiteX7" fmla="*/ 83556 w 879538"/>
                <a:gd name="connsiteY7" fmla="*/ 174116 h 711231"/>
                <a:gd name="connsiteX8" fmla="*/ 0 w 879538"/>
                <a:gd name="connsiteY8" fmla="*/ 222056 h 711231"/>
                <a:gd name="connsiteX9" fmla="*/ 0 w 879538"/>
                <a:gd name="connsiteY9" fmla="*/ 494062 h 711231"/>
                <a:gd name="connsiteX10" fmla="*/ 44466 w 879538"/>
                <a:gd name="connsiteY10" fmla="*/ 541351 h 711231"/>
                <a:gd name="connsiteX11" fmla="*/ 495093 w 879538"/>
                <a:gd name="connsiteY11" fmla="*/ 541351 h 711231"/>
                <a:gd name="connsiteX12" fmla="*/ 495093 w 879538"/>
                <a:gd name="connsiteY12" fmla="*/ 569203 h 711231"/>
                <a:gd name="connsiteX13" fmla="*/ 494061 w 879538"/>
                <a:gd name="connsiteY13" fmla="*/ 638914 h 711231"/>
                <a:gd name="connsiteX14" fmla="*/ 495093 w 879538"/>
                <a:gd name="connsiteY14" fmla="*/ 679145 h 711231"/>
                <a:gd name="connsiteX15" fmla="*/ 513715 w 879538"/>
                <a:gd name="connsiteY15" fmla="*/ 715141 h 711231"/>
                <a:gd name="connsiteX16" fmla="*/ 515996 w 879538"/>
                <a:gd name="connsiteY16" fmla="*/ 715412 h 711231"/>
                <a:gd name="connsiteX17" fmla="*/ 528917 w 879538"/>
                <a:gd name="connsiteY17" fmla="*/ 707377 h 711231"/>
                <a:gd name="connsiteX18" fmla="*/ 576695 w 879538"/>
                <a:gd name="connsiteY18" fmla="*/ 672413 h 711231"/>
                <a:gd name="connsiteX19" fmla="*/ 836376 w 879538"/>
                <a:gd name="connsiteY19" fmla="*/ 457469 h 711231"/>
                <a:gd name="connsiteX20" fmla="*/ 877801 w 879538"/>
                <a:gd name="connsiteY20" fmla="*/ 396661 h 711231"/>
                <a:gd name="connsiteX21" fmla="*/ 814278 w 879538"/>
                <a:gd name="connsiteY21" fmla="*/ 268422 h 711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79538" h="711231">
                  <a:moveTo>
                    <a:pt x="814387" y="268422"/>
                  </a:moveTo>
                  <a:lnTo>
                    <a:pt x="814387" y="268422"/>
                  </a:lnTo>
                  <a:cubicBezTo>
                    <a:pt x="788164" y="240624"/>
                    <a:pt x="559212" y="0"/>
                    <a:pt x="529732" y="0"/>
                  </a:cubicBezTo>
                  <a:lnTo>
                    <a:pt x="528863" y="0"/>
                  </a:lnTo>
                  <a:cubicBezTo>
                    <a:pt x="527773" y="183"/>
                    <a:pt x="526809" y="813"/>
                    <a:pt x="526203" y="1737"/>
                  </a:cubicBezTo>
                  <a:lnTo>
                    <a:pt x="525171" y="2389"/>
                  </a:lnTo>
                  <a:cubicBezTo>
                    <a:pt x="520393" y="6461"/>
                    <a:pt x="509263" y="31327"/>
                    <a:pt x="508883" y="174116"/>
                  </a:cubicBezTo>
                  <a:lnTo>
                    <a:pt x="83556" y="174116"/>
                  </a:lnTo>
                  <a:cubicBezTo>
                    <a:pt x="59342" y="174279"/>
                    <a:pt x="0" y="194964"/>
                    <a:pt x="0" y="222056"/>
                  </a:cubicBezTo>
                  <a:lnTo>
                    <a:pt x="0" y="494062"/>
                  </a:lnTo>
                  <a:cubicBezTo>
                    <a:pt x="8307" y="525008"/>
                    <a:pt x="23726" y="541351"/>
                    <a:pt x="44466" y="541351"/>
                  </a:cubicBezTo>
                  <a:lnTo>
                    <a:pt x="495093" y="541351"/>
                  </a:lnTo>
                  <a:cubicBezTo>
                    <a:pt x="495093" y="552209"/>
                    <a:pt x="495093" y="561439"/>
                    <a:pt x="495093" y="569203"/>
                  </a:cubicBezTo>
                  <a:cubicBezTo>
                    <a:pt x="496195" y="592440"/>
                    <a:pt x="495850" y="615720"/>
                    <a:pt x="494061" y="638914"/>
                  </a:cubicBezTo>
                  <a:cubicBezTo>
                    <a:pt x="492921" y="655202"/>
                    <a:pt x="492107" y="666440"/>
                    <a:pt x="495093" y="679145"/>
                  </a:cubicBezTo>
                  <a:cubicBezTo>
                    <a:pt x="498948" y="695433"/>
                    <a:pt x="504214" y="712806"/>
                    <a:pt x="513715" y="715141"/>
                  </a:cubicBezTo>
                  <a:cubicBezTo>
                    <a:pt x="514463" y="715309"/>
                    <a:pt x="515228" y="715401"/>
                    <a:pt x="515996" y="715412"/>
                  </a:cubicBezTo>
                  <a:cubicBezTo>
                    <a:pt x="521260" y="714723"/>
                    <a:pt x="525971" y="711796"/>
                    <a:pt x="528917" y="707377"/>
                  </a:cubicBezTo>
                  <a:cubicBezTo>
                    <a:pt x="533424" y="701948"/>
                    <a:pt x="551557" y="689678"/>
                    <a:pt x="576695" y="672413"/>
                  </a:cubicBezTo>
                  <a:cubicBezTo>
                    <a:pt x="639837" y="628979"/>
                    <a:pt x="757434" y="548354"/>
                    <a:pt x="836376" y="457469"/>
                  </a:cubicBezTo>
                  <a:cubicBezTo>
                    <a:pt x="837787" y="455623"/>
                    <a:pt x="871286" y="412134"/>
                    <a:pt x="877801" y="396661"/>
                  </a:cubicBezTo>
                  <a:cubicBezTo>
                    <a:pt x="894088" y="357679"/>
                    <a:pt x="817590" y="271788"/>
                    <a:pt x="814278" y="268422"/>
                  </a:cubicBezTo>
                </a:path>
              </a:pathLst>
            </a:custGeom>
            <a:solidFill>
              <a:srgbClr val="E18719"/>
            </a:solidFill>
            <a:ln w="5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2A96E142-219C-4DCD-B702-7B34C37ADBB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451488" y="2380165"/>
              <a:ext cx="322355" cy="313319"/>
              <a:chOff x="932788" y="2093333"/>
              <a:chExt cx="2428747" cy="2360667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FCA5035-B20C-41FC-9976-E2E44AB9C09F}"/>
                  </a:ext>
                </a:extLst>
              </p:cNvPr>
              <p:cNvSpPr/>
              <p:nvPr/>
            </p:nvSpPr>
            <p:spPr>
              <a:xfrm>
                <a:off x="932809" y="2093372"/>
                <a:ext cx="2428726" cy="2360628"/>
              </a:xfrm>
              <a:custGeom>
                <a:avLst/>
                <a:gdLst>
                  <a:gd name="connsiteX0" fmla="*/ 1646974 w 2428726"/>
                  <a:gd name="connsiteY0" fmla="*/ 2287955 h 2360628"/>
                  <a:gd name="connsiteX1" fmla="*/ 2368782 w 2428726"/>
                  <a:gd name="connsiteY1" fmla="*/ 899497 h 2360628"/>
                  <a:gd name="connsiteX2" fmla="*/ 721561 w 2428726"/>
                  <a:gd name="connsiteY2" fmla="*/ 126391 h 2360628"/>
                  <a:gd name="connsiteX3" fmla="*/ 65124 w 2428726"/>
                  <a:gd name="connsiteY3" fmla="*/ 1543789 h 2360628"/>
                  <a:gd name="connsiteX4" fmla="*/ 1646974 w 2428726"/>
                  <a:gd name="connsiteY4" fmla="*/ 2287955 h 236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726" h="2360628">
                    <a:moveTo>
                      <a:pt x="1646974" y="2287955"/>
                    </a:moveTo>
                    <a:cubicBezTo>
                      <a:pt x="2044763" y="2135081"/>
                      <a:pt x="2594971" y="1803912"/>
                      <a:pt x="2368782" y="899497"/>
                    </a:cubicBezTo>
                    <a:cubicBezTo>
                      <a:pt x="2288997" y="580585"/>
                      <a:pt x="1593633" y="-309531"/>
                      <a:pt x="721561" y="126391"/>
                    </a:cubicBezTo>
                    <a:cubicBezTo>
                      <a:pt x="194278" y="389919"/>
                      <a:pt x="-128266" y="971337"/>
                      <a:pt x="65124" y="1543789"/>
                    </a:cubicBezTo>
                    <a:cubicBezTo>
                      <a:pt x="268161" y="2144728"/>
                      <a:pt x="1031507" y="2524358"/>
                      <a:pt x="1646974" y="228795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CB0E2AC-08DD-4E0E-9CFF-B4390279DC3C}"/>
                  </a:ext>
                </a:extLst>
              </p:cNvPr>
              <p:cNvSpPr/>
              <p:nvPr/>
            </p:nvSpPr>
            <p:spPr>
              <a:xfrm>
                <a:off x="932788" y="2093333"/>
                <a:ext cx="2428726" cy="2360628"/>
              </a:xfrm>
              <a:custGeom>
                <a:avLst/>
                <a:gdLst>
                  <a:gd name="connsiteX0" fmla="*/ 1197112 w 2428726"/>
                  <a:gd name="connsiteY0" fmla="*/ 8512 h 2360628"/>
                  <a:gd name="connsiteX1" fmla="*/ 721581 w 2428726"/>
                  <a:gd name="connsiteY1" fmla="*/ 126430 h 2360628"/>
                  <a:gd name="connsiteX2" fmla="*/ 8512 w 2428726"/>
                  <a:gd name="connsiteY2" fmla="*/ 1203239 h 2360628"/>
                  <a:gd name="connsiteX3" fmla="*/ 65144 w 2428726"/>
                  <a:gd name="connsiteY3" fmla="*/ 1543828 h 2360628"/>
                  <a:gd name="connsiteX4" fmla="*/ 1255107 w 2428726"/>
                  <a:gd name="connsiteY4" fmla="*/ 2359039 h 2360628"/>
                  <a:gd name="connsiteX5" fmla="*/ 1646994 w 2428726"/>
                  <a:gd name="connsiteY5" fmla="*/ 2287880 h 2360628"/>
                  <a:gd name="connsiteX6" fmla="*/ 2421576 w 2428726"/>
                  <a:gd name="connsiteY6" fmla="*/ 1293579 h 2360628"/>
                  <a:gd name="connsiteX7" fmla="*/ 2368803 w 2428726"/>
                  <a:gd name="connsiteY7" fmla="*/ 899422 h 2360628"/>
                  <a:gd name="connsiteX8" fmla="*/ 1722012 w 2428726"/>
                  <a:gd name="connsiteY8" fmla="*/ 153441 h 2360628"/>
                  <a:gd name="connsiteX9" fmla="*/ 1534637 w 2428726"/>
                  <a:gd name="connsiteY9" fmla="*/ 67755 h 2360628"/>
                  <a:gd name="connsiteX10" fmla="*/ 1197112 w 2428726"/>
                  <a:gd name="connsiteY10" fmla="*/ 8512 h 236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28726" h="2360628">
                    <a:moveTo>
                      <a:pt x="1197112" y="8512"/>
                    </a:moveTo>
                    <a:cubicBezTo>
                      <a:pt x="1046963" y="8512"/>
                      <a:pt x="887507" y="43467"/>
                      <a:pt x="721581" y="126430"/>
                    </a:cubicBezTo>
                    <a:cubicBezTo>
                      <a:pt x="299392" y="337411"/>
                      <a:pt x="8398" y="752337"/>
                      <a:pt x="8512" y="1203239"/>
                    </a:cubicBezTo>
                    <a:cubicBezTo>
                      <a:pt x="8512" y="1315369"/>
                      <a:pt x="26557" y="1429769"/>
                      <a:pt x="65144" y="1543828"/>
                    </a:cubicBezTo>
                    <a:cubicBezTo>
                      <a:pt x="226530" y="2021288"/>
                      <a:pt x="741556" y="2359039"/>
                      <a:pt x="1255107" y="2359039"/>
                    </a:cubicBezTo>
                    <a:cubicBezTo>
                      <a:pt x="1387892" y="2359039"/>
                      <a:pt x="1520564" y="2336455"/>
                      <a:pt x="1646994" y="2287880"/>
                    </a:cubicBezTo>
                    <a:cubicBezTo>
                      <a:pt x="1980660" y="2159634"/>
                      <a:pt x="2421690" y="1905980"/>
                      <a:pt x="2421576" y="1293579"/>
                    </a:cubicBezTo>
                    <a:cubicBezTo>
                      <a:pt x="2421576" y="1176001"/>
                      <a:pt x="2405233" y="1045145"/>
                      <a:pt x="2368803" y="899422"/>
                    </a:cubicBezTo>
                    <a:cubicBezTo>
                      <a:pt x="2323746" y="719084"/>
                      <a:pt x="2081555" y="356024"/>
                      <a:pt x="1722012" y="153441"/>
                    </a:cubicBezTo>
                    <a:cubicBezTo>
                      <a:pt x="1662656" y="119961"/>
                      <a:pt x="1600122" y="90907"/>
                      <a:pt x="1534637" y="67755"/>
                    </a:cubicBezTo>
                    <a:cubicBezTo>
                      <a:pt x="1429090" y="30416"/>
                      <a:pt x="1316052" y="8512"/>
                      <a:pt x="1197112" y="8512"/>
                    </a:cubicBezTo>
                  </a:path>
                </a:pathLst>
              </a:custGeom>
              <a:solidFill>
                <a:srgbClr val="4F21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710769E-604F-4BAB-8FB8-D248DA75FCA3}"/>
                  </a:ext>
                </a:extLst>
              </p:cNvPr>
              <p:cNvSpPr/>
              <p:nvPr/>
            </p:nvSpPr>
            <p:spPr>
              <a:xfrm>
                <a:off x="1524624" y="2108113"/>
                <a:ext cx="930633" cy="828490"/>
              </a:xfrm>
              <a:custGeom>
                <a:avLst/>
                <a:gdLst>
                  <a:gd name="connsiteX0" fmla="*/ 407120 w 930633"/>
                  <a:gd name="connsiteY0" fmla="*/ 39923 h 828489"/>
                  <a:gd name="connsiteX1" fmla="*/ 249707 w 930633"/>
                  <a:gd name="connsiteY1" fmla="*/ 188937 h 828489"/>
                  <a:gd name="connsiteX2" fmla="*/ 94677 w 930633"/>
                  <a:gd name="connsiteY2" fmla="*/ 317183 h 828489"/>
                  <a:gd name="connsiteX3" fmla="*/ 24539 w 930633"/>
                  <a:gd name="connsiteY3" fmla="*/ 465744 h 828489"/>
                  <a:gd name="connsiteX4" fmla="*/ 8990 w 930633"/>
                  <a:gd name="connsiteY4" fmla="*/ 555062 h 828489"/>
                  <a:gd name="connsiteX5" fmla="*/ 26128 w 930633"/>
                  <a:gd name="connsiteY5" fmla="*/ 647557 h 828489"/>
                  <a:gd name="connsiteX6" fmla="*/ 68347 w 930633"/>
                  <a:gd name="connsiteY6" fmla="*/ 830279 h 828489"/>
                  <a:gd name="connsiteX7" fmla="*/ 113857 w 930633"/>
                  <a:gd name="connsiteY7" fmla="*/ 657204 h 828489"/>
                  <a:gd name="connsiteX8" fmla="*/ 168674 w 930633"/>
                  <a:gd name="connsiteY8" fmla="*/ 546550 h 828489"/>
                  <a:gd name="connsiteX9" fmla="*/ 265823 w 930633"/>
                  <a:gd name="connsiteY9" fmla="*/ 610900 h 828489"/>
                  <a:gd name="connsiteX10" fmla="*/ 369327 w 930633"/>
                  <a:gd name="connsiteY10" fmla="*/ 550295 h 828489"/>
                  <a:gd name="connsiteX11" fmla="*/ 496552 w 930633"/>
                  <a:gd name="connsiteY11" fmla="*/ 513297 h 828489"/>
                  <a:gd name="connsiteX12" fmla="*/ 627635 w 930633"/>
                  <a:gd name="connsiteY12" fmla="*/ 507963 h 828489"/>
                  <a:gd name="connsiteX13" fmla="*/ 724330 w 930633"/>
                  <a:gd name="connsiteY13" fmla="*/ 481179 h 828489"/>
                  <a:gd name="connsiteX14" fmla="*/ 799121 w 930633"/>
                  <a:gd name="connsiteY14" fmla="*/ 333072 h 828489"/>
                  <a:gd name="connsiteX15" fmla="*/ 662023 w 930633"/>
                  <a:gd name="connsiteY15" fmla="*/ 256578 h 828489"/>
                  <a:gd name="connsiteX16" fmla="*/ 772337 w 930633"/>
                  <a:gd name="connsiteY16" fmla="*/ 216402 h 828489"/>
                  <a:gd name="connsiteX17" fmla="*/ 865627 w 930633"/>
                  <a:gd name="connsiteY17" fmla="*/ 251131 h 828489"/>
                  <a:gd name="connsiteX18" fmla="*/ 913748 w 930633"/>
                  <a:gd name="connsiteY18" fmla="*/ 185987 h 828489"/>
                  <a:gd name="connsiteX19" fmla="*/ 833282 w 930633"/>
                  <a:gd name="connsiteY19" fmla="*/ 154663 h 828489"/>
                  <a:gd name="connsiteX20" fmla="*/ 622074 w 930633"/>
                  <a:gd name="connsiteY20" fmla="*/ 82936 h 828489"/>
                  <a:gd name="connsiteX21" fmla="*/ 419491 w 930633"/>
                  <a:gd name="connsiteY21" fmla="*/ 30162 h 82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30633" h="828489">
                    <a:moveTo>
                      <a:pt x="407120" y="39923"/>
                    </a:moveTo>
                    <a:cubicBezTo>
                      <a:pt x="372051" y="121069"/>
                      <a:pt x="318710" y="145357"/>
                      <a:pt x="249707" y="188937"/>
                    </a:cubicBezTo>
                    <a:cubicBezTo>
                      <a:pt x="195117" y="223439"/>
                      <a:pt x="136896" y="269857"/>
                      <a:pt x="94677" y="317183"/>
                    </a:cubicBezTo>
                    <a:cubicBezTo>
                      <a:pt x="60062" y="355770"/>
                      <a:pt x="41109" y="419099"/>
                      <a:pt x="24539" y="465744"/>
                    </a:cubicBezTo>
                    <a:cubicBezTo>
                      <a:pt x="14211" y="494798"/>
                      <a:pt x="11714" y="525100"/>
                      <a:pt x="8990" y="555062"/>
                    </a:cubicBezTo>
                    <a:cubicBezTo>
                      <a:pt x="5472" y="593989"/>
                      <a:pt x="22382" y="611694"/>
                      <a:pt x="26128" y="647557"/>
                    </a:cubicBezTo>
                    <a:cubicBezTo>
                      <a:pt x="32029" y="704530"/>
                      <a:pt x="-18248" y="799750"/>
                      <a:pt x="68347" y="830279"/>
                    </a:cubicBezTo>
                    <a:cubicBezTo>
                      <a:pt x="89683" y="767745"/>
                      <a:pt x="106253" y="727342"/>
                      <a:pt x="113857" y="657204"/>
                    </a:cubicBezTo>
                    <a:cubicBezTo>
                      <a:pt x="118283" y="615666"/>
                      <a:pt x="121120" y="559147"/>
                      <a:pt x="168674" y="546550"/>
                    </a:cubicBezTo>
                    <a:cubicBezTo>
                      <a:pt x="240968" y="527370"/>
                      <a:pt x="211687" y="610446"/>
                      <a:pt x="265823" y="610900"/>
                    </a:cubicBezTo>
                    <a:cubicBezTo>
                      <a:pt x="287613" y="611013"/>
                      <a:pt x="342316" y="557559"/>
                      <a:pt x="369327" y="550295"/>
                    </a:cubicBezTo>
                    <a:cubicBezTo>
                      <a:pt x="413930" y="538378"/>
                      <a:pt x="453198" y="527483"/>
                      <a:pt x="496552" y="513297"/>
                    </a:cubicBezTo>
                    <a:cubicBezTo>
                      <a:pt x="539906" y="499110"/>
                      <a:pt x="582465" y="500813"/>
                      <a:pt x="627635" y="507963"/>
                    </a:cubicBezTo>
                    <a:cubicBezTo>
                      <a:pt x="687558" y="517496"/>
                      <a:pt x="683586" y="521809"/>
                      <a:pt x="724330" y="481179"/>
                    </a:cubicBezTo>
                    <a:cubicBezTo>
                      <a:pt x="767911" y="437598"/>
                      <a:pt x="873685" y="397989"/>
                      <a:pt x="799121" y="333072"/>
                    </a:cubicBezTo>
                    <a:cubicBezTo>
                      <a:pt x="758604" y="297776"/>
                      <a:pt x="609022" y="360991"/>
                      <a:pt x="662023" y="256578"/>
                    </a:cubicBezTo>
                    <a:cubicBezTo>
                      <a:pt x="685856" y="209593"/>
                      <a:pt x="727281" y="210955"/>
                      <a:pt x="772337" y="216402"/>
                    </a:cubicBezTo>
                    <a:cubicBezTo>
                      <a:pt x="813194" y="221282"/>
                      <a:pt x="830558" y="241257"/>
                      <a:pt x="865627" y="251131"/>
                    </a:cubicBezTo>
                    <a:cubicBezTo>
                      <a:pt x="903420" y="261686"/>
                      <a:pt x="941780" y="232405"/>
                      <a:pt x="913748" y="185987"/>
                    </a:cubicBezTo>
                    <a:cubicBezTo>
                      <a:pt x="897291" y="158635"/>
                      <a:pt x="860974" y="161245"/>
                      <a:pt x="833282" y="154663"/>
                    </a:cubicBezTo>
                    <a:cubicBezTo>
                      <a:pt x="758604" y="137072"/>
                      <a:pt x="688239" y="125382"/>
                      <a:pt x="622074" y="82936"/>
                    </a:cubicBezTo>
                    <a:cubicBezTo>
                      <a:pt x="563739" y="45484"/>
                      <a:pt x="486905" y="-28059"/>
                      <a:pt x="419491" y="30162"/>
                    </a:cubicBezTo>
                  </a:path>
                </a:pathLst>
              </a:custGeom>
              <a:solidFill>
                <a:srgbClr val="724D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F0B52CB4-BBF6-4587-81B5-2EB92B20C6F8}"/>
                  </a:ext>
                </a:extLst>
              </p:cNvPr>
              <p:cNvSpPr/>
              <p:nvPr/>
            </p:nvSpPr>
            <p:spPr>
              <a:xfrm>
                <a:off x="1267666" y="2926693"/>
                <a:ext cx="658253" cy="987378"/>
              </a:xfrm>
              <a:custGeom>
                <a:avLst/>
                <a:gdLst>
                  <a:gd name="connsiteX0" fmla="*/ 428582 w 658252"/>
                  <a:gd name="connsiteY0" fmla="*/ 9090 h 987378"/>
                  <a:gd name="connsiteX1" fmla="*/ 396691 w 658252"/>
                  <a:gd name="connsiteY1" fmla="*/ 22255 h 987378"/>
                  <a:gd name="connsiteX2" fmla="*/ 335179 w 658252"/>
                  <a:gd name="connsiteY2" fmla="*/ 94549 h 987378"/>
                  <a:gd name="connsiteX3" fmla="*/ 235192 w 658252"/>
                  <a:gd name="connsiteY3" fmla="*/ 164346 h 987378"/>
                  <a:gd name="connsiteX4" fmla="*/ 159607 w 658252"/>
                  <a:gd name="connsiteY4" fmla="*/ 351381 h 987378"/>
                  <a:gd name="connsiteX5" fmla="*/ 198988 w 658252"/>
                  <a:gd name="connsiteY5" fmla="*/ 473271 h 987378"/>
                  <a:gd name="connsiteX6" fmla="*/ 150073 w 658252"/>
                  <a:gd name="connsiteY6" fmla="*/ 564064 h 987378"/>
                  <a:gd name="connsiteX7" fmla="*/ 56216 w 658252"/>
                  <a:gd name="connsiteY7" fmla="*/ 741338 h 987378"/>
                  <a:gd name="connsiteX8" fmla="*/ 29205 w 658252"/>
                  <a:gd name="connsiteY8" fmla="*/ 989885 h 987378"/>
                  <a:gd name="connsiteX9" fmla="*/ 78914 w 658252"/>
                  <a:gd name="connsiteY9" fmla="*/ 886835 h 987378"/>
                  <a:gd name="connsiteX10" fmla="*/ 172204 w 658252"/>
                  <a:gd name="connsiteY10" fmla="*/ 792410 h 987378"/>
                  <a:gd name="connsiteX11" fmla="*/ 312026 w 658252"/>
                  <a:gd name="connsiteY11" fmla="*/ 712284 h 987378"/>
                  <a:gd name="connsiteX12" fmla="*/ 429717 w 658252"/>
                  <a:gd name="connsiteY12" fmla="*/ 675854 h 987378"/>
                  <a:gd name="connsiteX13" fmla="*/ 519263 w 658252"/>
                  <a:gd name="connsiteY13" fmla="*/ 592891 h 987378"/>
                  <a:gd name="connsiteX14" fmla="*/ 637521 w 658252"/>
                  <a:gd name="connsiteY14" fmla="*/ 541252 h 987378"/>
                  <a:gd name="connsiteX15" fmla="*/ 620611 w 658252"/>
                  <a:gd name="connsiteY15" fmla="*/ 399955 h 987378"/>
                  <a:gd name="connsiteX16" fmla="*/ 586223 w 658252"/>
                  <a:gd name="connsiteY16" fmla="*/ 339237 h 987378"/>
                  <a:gd name="connsiteX17" fmla="*/ 603133 w 658252"/>
                  <a:gd name="connsiteY17" fmla="*/ 248671 h 987378"/>
                  <a:gd name="connsiteX18" fmla="*/ 572944 w 658252"/>
                  <a:gd name="connsiteY18" fmla="*/ 192492 h 987378"/>
                  <a:gd name="connsiteX19" fmla="*/ 535378 w 658252"/>
                  <a:gd name="connsiteY19" fmla="*/ 104309 h 987378"/>
                  <a:gd name="connsiteX20" fmla="*/ 439818 w 658252"/>
                  <a:gd name="connsiteY20" fmla="*/ 13402 h 987378"/>
                  <a:gd name="connsiteX21" fmla="*/ 429263 w 658252"/>
                  <a:gd name="connsiteY21" fmla="*/ 9203 h 987378"/>
                  <a:gd name="connsiteX22" fmla="*/ 428582 w 658252"/>
                  <a:gd name="connsiteY22" fmla="*/ 9090 h 987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58252" h="987378">
                    <a:moveTo>
                      <a:pt x="428582" y="9090"/>
                    </a:moveTo>
                    <a:cubicBezTo>
                      <a:pt x="416325" y="6706"/>
                      <a:pt x="403728" y="11813"/>
                      <a:pt x="396691" y="22255"/>
                    </a:cubicBezTo>
                    <a:cubicBezTo>
                      <a:pt x="378646" y="48925"/>
                      <a:pt x="360374" y="73780"/>
                      <a:pt x="335179" y="94549"/>
                    </a:cubicBezTo>
                    <a:cubicBezTo>
                      <a:pt x="303287" y="120765"/>
                      <a:pt x="262771" y="134498"/>
                      <a:pt x="235192" y="164346"/>
                    </a:cubicBezTo>
                    <a:cubicBezTo>
                      <a:pt x="202053" y="200210"/>
                      <a:pt x="146896" y="302125"/>
                      <a:pt x="159607" y="351381"/>
                    </a:cubicBezTo>
                    <a:cubicBezTo>
                      <a:pt x="171977" y="399161"/>
                      <a:pt x="216239" y="410283"/>
                      <a:pt x="198988" y="473271"/>
                    </a:cubicBezTo>
                    <a:cubicBezTo>
                      <a:pt x="190477" y="504595"/>
                      <a:pt x="163919" y="534556"/>
                      <a:pt x="150073" y="564064"/>
                    </a:cubicBezTo>
                    <a:cubicBezTo>
                      <a:pt x="121587" y="624555"/>
                      <a:pt x="88220" y="681074"/>
                      <a:pt x="56216" y="741338"/>
                    </a:cubicBezTo>
                    <a:cubicBezTo>
                      <a:pt x="33177" y="784579"/>
                      <a:pt x="-21072" y="964123"/>
                      <a:pt x="29205" y="989885"/>
                    </a:cubicBezTo>
                    <a:cubicBezTo>
                      <a:pt x="66089" y="962874"/>
                      <a:pt x="67111" y="926784"/>
                      <a:pt x="78914" y="886835"/>
                    </a:cubicBezTo>
                    <a:cubicBezTo>
                      <a:pt x="95484" y="830883"/>
                      <a:pt x="120793" y="816470"/>
                      <a:pt x="172204" y="792410"/>
                    </a:cubicBezTo>
                    <a:cubicBezTo>
                      <a:pt x="218849" y="770619"/>
                      <a:pt x="272531" y="743835"/>
                      <a:pt x="312026" y="712284"/>
                    </a:cubicBezTo>
                    <a:cubicBezTo>
                      <a:pt x="358218" y="675286"/>
                      <a:pt x="362417" y="668704"/>
                      <a:pt x="429717" y="675854"/>
                    </a:cubicBezTo>
                    <a:cubicBezTo>
                      <a:pt x="516993" y="685160"/>
                      <a:pt x="492365" y="654404"/>
                      <a:pt x="519263" y="592891"/>
                    </a:cubicBezTo>
                    <a:cubicBezTo>
                      <a:pt x="546387" y="530811"/>
                      <a:pt x="595075" y="573938"/>
                      <a:pt x="637521" y="541252"/>
                    </a:cubicBezTo>
                    <a:cubicBezTo>
                      <a:pt x="685188" y="504595"/>
                      <a:pt x="640699" y="440699"/>
                      <a:pt x="620611" y="399955"/>
                    </a:cubicBezTo>
                    <a:cubicBezTo>
                      <a:pt x="610850" y="380094"/>
                      <a:pt x="590762" y="362843"/>
                      <a:pt x="586223" y="339237"/>
                    </a:cubicBezTo>
                    <a:cubicBezTo>
                      <a:pt x="579186" y="302920"/>
                      <a:pt x="604495" y="280448"/>
                      <a:pt x="603133" y="248671"/>
                    </a:cubicBezTo>
                    <a:cubicBezTo>
                      <a:pt x="601885" y="218822"/>
                      <a:pt x="586563" y="212921"/>
                      <a:pt x="572944" y="192492"/>
                    </a:cubicBezTo>
                    <a:cubicBezTo>
                      <a:pt x="551721" y="160488"/>
                      <a:pt x="548430" y="141534"/>
                      <a:pt x="535378" y="104309"/>
                    </a:cubicBezTo>
                    <a:cubicBezTo>
                      <a:pt x="518695" y="56529"/>
                      <a:pt x="481697" y="39732"/>
                      <a:pt x="439818" y="13402"/>
                    </a:cubicBezTo>
                    <a:cubicBezTo>
                      <a:pt x="436640" y="11359"/>
                      <a:pt x="433009" y="9884"/>
                      <a:pt x="429263" y="9203"/>
                    </a:cubicBezTo>
                    <a:lnTo>
                      <a:pt x="428582" y="9090"/>
                    </a:lnTo>
                    <a:close/>
                  </a:path>
                </a:pathLst>
              </a:custGeom>
              <a:solidFill>
                <a:srgbClr val="724D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442F122-1BA9-4485-AC07-A53FF3801CC7}"/>
                  </a:ext>
                </a:extLst>
              </p:cNvPr>
              <p:cNvSpPr/>
              <p:nvPr/>
            </p:nvSpPr>
            <p:spPr>
              <a:xfrm>
                <a:off x="2453338" y="2222688"/>
                <a:ext cx="317777" cy="317777"/>
              </a:xfrm>
              <a:custGeom>
                <a:avLst/>
                <a:gdLst>
                  <a:gd name="connsiteX0" fmla="*/ 64024 w 317777"/>
                  <a:gd name="connsiteY0" fmla="*/ 28285 h 317776"/>
                  <a:gd name="connsiteX1" fmla="*/ 71741 w 317777"/>
                  <a:gd name="connsiteY1" fmla="*/ 40883 h 317776"/>
                  <a:gd name="connsiteX2" fmla="*/ 18968 w 317777"/>
                  <a:gd name="connsiteY2" fmla="*/ 240061 h 317776"/>
                  <a:gd name="connsiteX3" fmla="*/ 50178 w 317777"/>
                  <a:gd name="connsiteY3" fmla="*/ 313717 h 317776"/>
                  <a:gd name="connsiteX4" fmla="*/ 119862 w 317777"/>
                  <a:gd name="connsiteY4" fmla="*/ 274789 h 317776"/>
                  <a:gd name="connsiteX5" fmla="*/ 194880 w 317777"/>
                  <a:gd name="connsiteY5" fmla="*/ 269569 h 317776"/>
                  <a:gd name="connsiteX6" fmla="*/ 78891 w 317777"/>
                  <a:gd name="connsiteY6" fmla="*/ 8538 h 317776"/>
                  <a:gd name="connsiteX7" fmla="*/ 63910 w 317777"/>
                  <a:gd name="connsiteY7" fmla="*/ 25561 h 317776"/>
                  <a:gd name="connsiteX8" fmla="*/ 64024 w 317777"/>
                  <a:gd name="connsiteY8" fmla="*/ 28285 h 31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777" h="317776">
                    <a:moveTo>
                      <a:pt x="64024" y="28285"/>
                    </a:moveTo>
                    <a:cubicBezTo>
                      <a:pt x="64364" y="33506"/>
                      <a:pt x="67202" y="38500"/>
                      <a:pt x="71741" y="40883"/>
                    </a:cubicBezTo>
                    <a:cubicBezTo>
                      <a:pt x="147554" y="81059"/>
                      <a:pt x="38034" y="193075"/>
                      <a:pt x="18968" y="240061"/>
                    </a:cubicBezTo>
                    <a:cubicBezTo>
                      <a:pt x="4214" y="276492"/>
                      <a:pt x="-2142" y="324272"/>
                      <a:pt x="50178" y="313717"/>
                    </a:cubicBezTo>
                    <a:cubicBezTo>
                      <a:pt x="73784" y="308950"/>
                      <a:pt x="93759" y="282166"/>
                      <a:pt x="119862" y="274789"/>
                    </a:cubicBezTo>
                    <a:cubicBezTo>
                      <a:pt x="144149" y="267866"/>
                      <a:pt x="169798" y="272293"/>
                      <a:pt x="194880" y="269569"/>
                    </a:cubicBezTo>
                    <a:cubicBezTo>
                      <a:pt x="490073" y="237337"/>
                      <a:pt x="171387" y="5700"/>
                      <a:pt x="78891" y="8538"/>
                    </a:cubicBezTo>
                    <a:cubicBezTo>
                      <a:pt x="70039" y="8765"/>
                      <a:pt x="63230" y="16596"/>
                      <a:pt x="63910" y="25561"/>
                    </a:cubicBezTo>
                    <a:lnTo>
                      <a:pt x="64024" y="28285"/>
                    </a:lnTo>
                    <a:close/>
                  </a:path>
                </a:pathLst>
              </a:custGeom>
              <a:solidFill>
                <a:srgbClr val="724D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F6B72B4F-0A07-4D40-A7E4-4785AF3AFE89}"/>
                  </a:ext>
                </a:extLst>
              </p:cNvPr>
              <p:cNvSpPr/>
              <p:nvPr/>
            </p:nvSpPr>
            <p:spPr>
              <a:xfrm>
                <a:off x="2196308" y="2661420"/>
                <a:ext cx="1134919" cy="1475393"/>
              </a:xfrm>
              <a:custGeom>
                <a:avLst/>
                <a:gdLst>
                  <a:gd name="connsiteX0" fmla="*/ 957743 w 1134918"/>
                  <a:gd name="connsiteY0" fmla="*/ 59749 h 1475392"/>
                  <a:gd name="connsiteX1" fmla="*/ 948437 w 1134918"/>
                  <a:gd name="connsiteY1" fmla="*/ 67920 h 1475392"/>
                  <a:gd name="connsiteX2" fmla="*/ 861048 w 1134918"/>
                  <a:gd name="connsiteY2" fmla="*/ 92889 h 1475392"/>
                  <a:gd name="connsiteX3" fmla="*/ 793747 w 1134918"/>
                  <a:gd name="connsiteY3" fmla="*/ 43633 h 1475392"/>
                  <a:gd name="connsiteX4" fmla="*/ 685590 w 1134918"/>
                  <a:gd name="connsiteY4" fmla="*/ 70077 h 1475392"/>
                  <a:gd name="connsiteX5" fmla="*/ 693080 w 1134918"/>
                  <a:gd name="connsiteY5" fmla="*/ 174716 h 1475392"/>
                  <a:gd name="connsiteX6" fmla="*/ 770595 w 1134918"/>
                  <a:gd name="connsiteY6" fmla="*/ 195599 h 1475392"/>
                  <a:gd name="connsiteX7" fmla="*/ 705451 w 1134918"/>
                  <a:gd name="connsiteY7" fmla="*/ 248940 h 1475392"/>
                  <a:gd name="connsiteX8" fmla="*/ 546675 w 1134918"/>
                  <a:gd name="connsiteY8" fmla="*/ 241563 h 1475392"/>
                  <a:gd name="connsiteX9" fmla="*/ 506386 w 1134918"/>
                  <a:gd name="connsiteY9" fmla="*/ 293996 h 1475392"/>
                  <a:gd name="connsiteX10" fmla="*/ 417181 w 1134918"/>
                  <a:gd name="connsiteY10" fmla="*/ 353352 h 1475392"/>
                  <a:gd name="connsiteX11" fmla="*/ 573800 w 1134918"/>
                  <a:gd name="connsiteY11" fmla="*/ 373327 h 1475392"/>
                  <a:gd name="connsiteX12" fmla="*/ 717594 w 1134918"/>
                  <a:gd name="connsiteY12" fmla="*/ 476037 h 1475392"/>
                  <a:gd name="connsiteX13" fmla="*/ 780582 w 1134918"/>
                  <a:gd name="connsiteY13" fmla="*/ 463099 h 1475392"/>
                  <a:gd name="connsiteX14" fmla="*/ 826433 w 1134918"/>
                  <a:gd name="connsiteY14" fmla="*/ 451296 h 1475392"/>
                  <a:gd name="connsiteX15" fmla="*/ 837328 w 1134918"/>
                  <a:gd name="connsiteY15" fmla="*/ 522001 h 1475392"/>
                  <a:gd name="connsiteX16" fmla="*/ 753912 w 1134918"/>
                  <a:gd name="connsiteY16" fmla="*/ 565809 h 1475392"/>
                  <a:gd name="connsiteX17" fmla="*/ 746535 w 1134918"/>
                  <a:gd name="connsiteY17" fmla="*/ 675782 h 1475392"/>
                  <a:gd name="connsiteX18" fmla="*/ 618970 w 1134918"/>
                  <a:gd name="connsiteY18" fmla="*/ 596678 h 1475392"/>
                  <a:gd name="connsiteX19" fmla="*/ 566990 w 1134918"/>
                  <a:gd name="connsiteY19" fmla="*/ 557864 h 1475392"/>
                  <a:gd name="connsiteX20" fmla="*/ 541682 w 1134918"/>
                  <a:gd name="connsiteY20" fmla="*/ 493855 h 1475392"/>
                  <a:gd name="connsiteX21" fmla="*/ 385063 w 1134918"/>
                  <a:gd name="connsiteY21" fmla="*/ 474902 h 1475392"/>
                  <a:gd name="connsiteX22" fmla="*/ 257952 w 1134918"/>
                  <a:gd name="connsiteY22" fmla="*/ 519845 h 1475392"/>
                  <a:gd name="connsiteX23" fmla="*/ 133905 w 1134918"/>
                  <a:gd name="connsiteY23" fmla="*/ 754772 h 1475392"/>
                  <a:gd name="connsiteX24" fmla="*/ 251937 w 1134918"/>
                  <a:gd name="connsiteY24" fmla="*/ 851127 h 1475392"/>
                  <a:gd name="connsiteX25" fmla="*/ 310045 w 1134918"/>
                  <a:gd name="connsiteY25" fmla="*/ 986523 h 1475392"/>
                  <a:gd name="connsiteX26" fmla="*/ 247057 w 1134918"/>
                  <a:gd name="connsiteY26" fmla="*/ 1099333 h 1475392"/>
                  <a:gd name="connsiteX27" fmla="*/ 201774 w 1134918"/>
                  <a:gd name="connsiteY27" fmla="*/ 1221337 h 1475392"/>
                  <a:gd name="connsiteX28" fmla="*/ 23932 w 1134918"/>
                  <a:gd name="connsiteY28" fmla="*/ 1397022 h 1475392"/>
                  <a:gd name="connsiteX29" fmla="*/ 83629 w 1134918"/>
                  <a:gd name="connsiteY29" fmla="*/ 1461939 h 1475392"/>
                  <a:gd name="connsiteX30" fmla="*/ 262378 w 1134918"/>
                  <a:gd name="connsiteY30" fmla="*/ 1421083 h 1475392"/>
                  <a:gd name="connsiteX31" fmla="*/ 486979 w 1134918"/>
                  <a:gd name="connsiteY31" fmla="*/ 1275132 h 1475392"/>
                  <a:gd name="connsiteX32" fmla="*/ 558025 w 1134918"/>
                  <a:gd name="connsiteY32" fmla="*/ 1175600 h 1475392"/>
                  <a:gd name="connsiteX33" fmla="*/ 702954 w 1134918"/>
                  <a:gd name="connsiteY33" fmla="*/ 1078338 h 1475392"/>
                  <a:gd name="connsiteX34" fmla="*/ 724858 w 1134918"/>
                  <a:gd name="connsiteY34" fmla="*/ 1008880 h 1475392"/>
                  <a:gd name="connsiteX35" fmla="*/ 783079 w 1134918"/>
                  <a:gd name="connsiteY35" fmla="*/ 949524 h 1475392"/>
                  <a:gd name="connsiteX36" fmla="*/ 857984 w 1134918"/>
                  <a:gd name="connsiteY36" fmla="*/ 904128 h 1475392"/>
                  <a:gd name="connsiteX37" fmla="*/ 859799 w 1134918"/>
                  <a:gd name="connsiteY37" fmla="*/ 800396 h 1475392"/>
                  <a:gd name="connsiteX38" fmla="*/ 859799 w 1134918"/>
                  <a:gd name="connsiteY38" fmla="*/ 1079359 h 1475392"/>
                  <a:gd name="connsiteX39" fmla="*/ 906218 w 1134918"/>
                  <a:gd name="connsiteY39" fmla="*/ 1130090 h 1475392"/>
                  <a:gd name="connsiteX40" fmla="*/ 1008474 w 1134918"/>
                  <a:gd name="connsiteY40" fmla="*/ 1039069 h 1475392"/>
                  <a:gd name="connsiteX41" fmla="*/ 1111978 w 1134918"/>
                  <a:gd name="connsiteY41" fmla="*/ 799829 h 1475392"/>
                  <a:gd name="connsiteX42" fmla="*/ 1131726 w 1134918"/>
                  <a:gd name="connsiteY42" fmla="*/ 445961 h 1475392"/>
                  <a:gd name="connsiteX43" fmla="*/ 979760 w 1134918"/>
                  <a:gd name="connsiteY43" fmla="*/ 68034 h 1475392"/>
                  <a:gd name="connsiteX44" fmla="*/ 957743 w 1134918"/>
                  <a:gd name="connsiteY44" fmla="*/ 59749 h 1475392"/>
                  <a:gd name="connsiteX45" fmla="*/ 957743 w 1134918"/>
                  <a:gd name="connsiteY45" fmla="*/ 59749 h 147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134918" h="1475392">
                    <a:moveTo>
                      <a:pt x="957743" y="59749"/>
                    </a:moveTo>
                    <a:cubicBezTo>
                      <a:pt x="953771" y="61224"/>
                      <a:pt x="950593" y="64289"/>
                      <a:pt x="948437" y="67920"/>
                    </a:cubicBezTo>
                    <a:cubicBezTo>
                      <a:pt x="930505" y="97428"/>
                      <a:pt x="891464" y="96861"/>
                      <a:pt x="861048" y="92889"/>
                    </a:cubicBezTo>
                    <a:cubicBezTo>
                      <a:pt x="814857" y="86987"/>
                      <a:pt x="823255" y="82674"/>
                      <a:pt x="793747" y="43633"/>
                    </a:cubicBezTo>
                    <a:cubicBezTo>
                      <a:pt x="744492" y="-21738"/>
                      <a:pt x="722815" y="14125"/>
                      <a:pt x="685590" y="70077"/>
                    </a:cubicBezTo>
                    <a:cubicBezTo>
                      <a:pt x="661416" y="106394"/>
                      <a:pt x="613976" y="170063"/>
                      <a:pt x="693080" y="174716"/>
                    </a:cubicBezTo>
                    <a:cubicBezTo>
                      <a:pt x="722588" y="176532"/>
                      <a:pt x="777291" y="124212"/>
                      <a:pt x="770595" y="195599"/>
                    </a:cubicBezTo>
                    <a:cubicBezTo>
                      <a:pt x="767758" y="226014"/>
                      <a:pt x="729511" y="244627"/>
                      <a:pt x="705451" y="248940"/>
                    </a:cubicBezTo>
                    <a:cubicBezTo>
                      <a:pt x="643484" y="260062"/>
                      <a:pt x="602854" y="192648"/>
                      <a:pt x="546675" y="241563"/>
                    </a:cubicBezTo>
                    <a:cubicBezTo>
                      <a:pt x="529765" y="256317"/>
                      <a:pt x="524658" y="280377"/>
                      <a:pt x="506386" y="293996"/>
                    </a:cubicBezTo>
                    <a:cubicBezTo>
                      <a:pt x="483914" y="310679"/>
                      <a:pt x="420813" y="315332"/>
                      <a:pt x="417181" y="353352"/>
                    </a:cubicBezTo>
                    <a:cubicBezTo>
                      <a:pt x="409691" y="432002"/>
                      <a:pt x="538504" y="378434"/>
                      <a:pt x="573800" y="373327"/>
                    </a:cubicBezTo>
                    <a:cubicBezTo>
                      <a:pt x="682866" y="357324"/>
                      <a:pt x="646321" y="436655"/>
                      <a:pt x="717594" y="476037"/>
                    </a:cubicBezTo>
                    <a:cubicBezTo>
                      <a:pt x="754366" y="496352"/>
                      <a:pt x="749372" y="477399"/>
                      <a:pt x="780582" y="463099"/>
                    </a:cubicBezTo>
                    <a:cubicBezTo>
                      <a:pt x="801351" y="453679"/>
                      <a:pt x="799876" y="431888"/>
                      <a:pt x="826433" y="451296"/>
                    </a:cubicBezTo>
                    <a:cubicBezTo>
                      <a:pt x="839825" y="461169"/>
                      <a:pt x="842549" y="507928"/>
                      <a:pt x="837328" y="522001"/>
                    </a:cubicBezTo>
                    <a:cubicBezTo>
                      <a:pt x="820872" y="566603"/>
                      <a:pt x="785803" y="545834"/>
                      <a:pt x="753912" y="565809"/>
                    </a:cubicBezTo>
                    <a:cubicBezTo>
                      <a:pt x="700570" y="599175"/>
                      <a:pt x="751528" y="629932"/>
                      <a:pt x="746535" y="675782"/>
                    </a:cubicBezTo>
                    <a:cubicBezTo>
                      <a:pt x="685135" y="678393"/>
                      <a:pt x="659486" y="628570"/>
                      <a:pt x="618970" y="596678"/>
                    </a:cubicBezTo>
                    <a:cubicBezTo>
                      <a:pt x="600811" y="582379"/>
                      <a:pt x="579361" y="576931"/>
                      <a:pt x="566990" y="557864"/>
                    </a:cubicBezTo>
                    <a:cubicBezTo>
                      <a:pt x="550988" y="533237"/>
                      <a:pt x="575502" y="520639"/>
                      <a:pt x="541682" y="493855"/>
                    </a:cubicBezTo>
                    <a:cubicBezTo>
                      <a:pt x="499009" y="459921"/>
                      <a:pt x="436475" y="481371"/>
                      <a:pt x="385063" y="474902"/>
                    </a:cubicBezTo>
                    <a:cubicBezTo>
                      <a:pt x="319805" y="466730"/>
                      <a:pt x="297788" y="473653"/>
                      <a:pt x="257952" y="519845"/>
                    </a:cubicBezTo>
                    <a:cubicBezTo>
                      <a:pt x="205292" y="580903"/>
                      <a:pt x="108483" y="661369"/>
                      <a:pt x="133905" y="754772"/>
                    </a:cubicBezTo>
                    <a:cubicBezTo>
                      <a:pt x="148773" y="809475"/>
                      <a:pt x="206994" y="828315"/>
                      <a:pt x="251937" y="851127"/>
                    </a:cubicBezTo>
                    <a:cubicBezTo>
                      <a:pt x="329112" y="890395"/>
                      <a:pt x="359414" y="913093"/>
                      <a:pt x="310045" y="986523"/>
                    </a:cubicBezTo>
                    <a:cubicBezTo>
                      <a:pt x="285304" y="1023407"/>
                      <a:pt x="258066" y="1057455"/>
                      <a:pt x="247057" y="1099333"/>
                    </a:cubicBezTo>
                    <a:cubicBezTo>
                      <a:pt x="234800" y="1145978"/>
                      <a:pt x="233665" y="1181501"/>
                      <a:pt x="201774" y="1221337"/>
                    </a:cubicBezTo>
                    <a:cubicBezTo>
                      <a:pt x="147184" y="1289659"/>
                      <a:pt x="67513" y="1314968"/>
                      <a:pt x="23932" y="1397022"/>
                    </a:cubicBezTo>
                    <a:cubicBezTo>
                      <a:pt x="-11137" y="1462961"/>
                      <a:pt x="15647" y="1481800"/>
                      <a:pt x="83629" y="1461939"/>
                    </a:cubicBezTo>
                    <a:cubicBezTo>
                      <a:pt x="142985" y="1444575"/>
                      <a:pt x="203022" y="1435609"/>
                      <a:pt x="262378" y="1421083"/>
                    </a:cubicBezTo>
                    <a:cubicBezTo>
                      <a:pt x="336148" y="1402924"/>
                      <a:pt x="438291" y="1330857"/>
                      <a:pt x="486979" y="1275132"/>
                    </a:cubicBezTo>
                    <a:cubicBezTo>
                      <a:pt x="513876" y="1244376"/>
                      <a:pt x="529538" y="1204427"/>
                      <a:pt x="558025" y="1175600"/>
                    </a:cubicBezTo>
                    <a:cubicBezTo>
                      <a:pt x="599790" y="1133267"/>
                      <a:pt x="663686" y="1120556"/>
                      <a:pt x="702954" y="1078338"/>
                    </a:cubicBezTo>
                    <a:cubicBezTo>
                      <a:pt x="732802" y="1046333"/>
                      <a:pt x="713281" y="1043268"/>
                      <a:pt x="724858" y="1008880"/>
                    </a:cubicBezTo>
                    <a:cubicBezTo>
                      <a:pt x="733937" y="981869"/>
                      <a:pt x="761289" y="963257"/>
                      <a:pt x="783079" y="949524"/>
                    </a:cubicBezTo>
                    <a:cubicBezTo>
                      <a:pt x="807139" y="934316"/>
                      <a:pt x="843797" y="932273"/>
                      <a:pt x="857984" y="904128"/>
                    </a:cubicBezTo>
                    <a:cubicBezTo>
                      <a:pt x="873418" y="873598"/>
                      <a:pt x="846408" y="830812"/>
                      <a:pt x="859799" y="800396"/>
                    </a:cubicBezTo>
                    <a:cubicBezTo>
                      <a:pt x="964099" y="818782"/>
                      <a:pt x="885903" y="1025223"/>
                      <a:pt x="859799" y="1079359"/>
                    </a:cubicBezTo>
                    <a:cubicBezTo>
                      <a:pt x="827908" y="1145298"/>
                      <a:pt x="846634" y="1190694"/>
                      <a:pt x="906218" y="1130090"/>
                    </a:cubicBezTo>
                    <a:cubicBezTo>
                      <a:pt x="939471" y="1096383"/>
                      <a:pt x="974540" y="1069031"/>
                      <a:pt x="1008474" y="1039069"/>
                    </a:cubicBezTo>
                    <a:cubicBezTo>
                      <a:pt x="1096544" y="961100"/>
                      <a:pt x="1101878" y="905943"/>
                      <a:pt x="1111978" y="799829"/>
                    </a:cubicBezTo>
                    <a:cubicBezTo>
                      <a:pt x="1122647" y="688266"/>
                      <a:pt x="1140351" y="560134"/>
                      <a:pt x="1131726" y="445961"/>
                    </a:cubicBezTo>
                    <a:cubicBezTo>
                      <a:pt x="1121739" y="313971"/>
                      <a:pt x="1037301" y="185611"/>
                      <a:pt x="979760" y="68034"/>
                    </a:cubicBezTo>
                    <a:cubicBezTo>
                      <a:pt x="975675" y="60430"/>
                      <a:pt x="966255" y="56571"/>
                      <a:pt x="957743" y="59749"/>
                    </a:cubicBezTo>
                    <a:lnTo>
                      <a:pt x="957743" y="59749"/>
                    </a:lnTo>
                    <a:close/>
                  </a:path>
                </a:pathLst>
              </a:custGeom>
              <a:solidFill>
                <a:srgbClr val="724D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800F266-E244-4AE2-8703-47AA142AE822}"/>
                  </a:ext>
                </a:extLst>
              </p:cNvPr>
              <p:cNvSpPr/>
              <p:nvPr/>
            </p:nvSpPr>
            <p:spPr>
              <a:xfrm>
                <a:off x="2391318" y="4041758"/>
                <a:ext cx="601507" cy="397221"/>
              </a:xfrm>
              <a:custGeom>
                <a:avLst/>
                <a:gdLst>
                  <a:gd name="connsiteX0" fmla="*/ 595786 w 601506"/>
                  <a:gd name="connsiteY0" fmla="*/ 18727 h 397221"/>
                  <a:gd name="connsiteX1" fmla="*/ 586707 w 601506"/>
                  <a:gd name="connsiteY1" fmla="*/ 9081 h 397221"/>
                  <a:gd name="connsiteX2" fmla="*/ 521676 w 601506"/>
                  <a:gd name="connsiteY2" fmla="*/ 33254 h 397221"/>
                  <a:gd name="connsiteX3" fmla="*/ 465157 w 601506"/>
                  <a:gd name="connsiteY3" fmla="*/ 98399 h 397221"/>
                  <a:gd name="connsiteX4" fmla="*/ 354730 w 601506"/>
                  <a:gd name="connsiteY4" fmla="*/ 164224 h 397221"/>
                  <a:gd name="connsiteX5" fmla="*/ 216610 w 601506"/>
                  <a:gd name="connsiteY5" fmla="*/ 239582 h 397221"/>
                  <a:gd name="connsiteX6" fmla="*/ 68730 w 601506"/>
                  <a:gd name="connsiteY6" fmla="*/ 276808 h 397221"/>
                  <a:gd name="connsiteX7" fmla="*/ 9374 w 601506"/>
                  <a:gd name="connsiteY7" fmla="*/ 364196 h 397221"/>
                  <a:gd name="connsiteX8" fmla="*/ 127859 w 601506"/>
                  <a:gd name="connsiteY8" fmla="*/ 358976 h 397221"/>
                  <a:gd name="connsiteX9" fmla="*/ 395814 w 601506"/>
                  <a:gd name="connsiteY9" fmla="*/ 225963 h 397221"/>
                  <a:gd name="connsiteX10" fmla="*/ 594084 w 601506"/>
                  <a:gd name="connsiteY10" fmla="*/ 32687 h 397221"/>
                  <a:gd name="connsiteX11" fmla="*/ 595786 w 601506"/>
                  <a:gd name="connsiteY11" fmla="*/ 18727 h 39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1506" h="397221">
                    <a:moveTo>
                      <a:pt x="595786" y="18727"/>
                    </a:moveTo>
                    <a:cubicBezTo>
                      <a:pt x="596468" y="13393"/>
                      <a:pt x="591360" y="6470"/>
                      <a:pt x="586707" y="9081"/>
                    </a:cubicBezTo>
                    <a:cubicBezTo>
                      <a:pt x="556632" y="26331"/>
                      <a:pt x="538927" y="21451"/>
                      <a:pt x="521676" y="33254"/>
                    </a:cubicBezTo>
                    <a:cubicBezTo>
                      <a:pt x="503291" y="45738"/>
                      <a:pt x="481387" y="81488"/>
                      <a:pt x="465157" y="98399"/>
                    </a:cubicBezTo>
                    <a:cubicBezTo>
                      <a:pt x="429294" y="135851"/>
                      <a:pt x="402964" y="143341"/>
                      <a:pt x="354730" y="164224"/>
                    </a:cubicBezTo>
                    <a:cubicBezTo>
                      <a:pt x="306042" y="185333"/>
                      <a:pt x="268476" y="224601"/>
                      <a:pt x="216610" y="239582"/>
                    </a:cubicBezTo>
                    <a:cubicBezTo>
                      <a:pt x="167809" y="253655"/>
                      <a:pt x="110155" y="240377"/>
                      <a:pt x="68730" y="276808"/>
                    </a:cubicBezTo>
                    <a:cubicBezTo>
                      <a:pt x="52841" y="290767"/>
                      <a:pt x="13119" y="343654"/>
                      <a:pt x="9374" y="364196"/>
                    </a:cubicBezTo>
                    <a:cubicBezTo>
                      <a:pt x="-1181" y="422417"/>
                      <a:pt x="87910" y="374524"/>
                      <a:pt x="127859" y="358976"/>
                    </a:cubicBezTo>
                    <a:cubicBezTo>
                      <a:pt x="221831" y="322318"/>
                      <a:pt x="306042" y="269771"/>
                      <a:pt x="395814" y="225963"/>
                    </a:cubicBezTo>
                    <a:cubicBezTo>
                      <a:pt x="486834" y="181588"/>
                      <a:pt x="565484" y="131538"/>
                      <a:pt x="594084" y="32687"/>
                    </a:cubicBezTo>
                    <a:lnTo>
                      <a:pt x="595786" y="18727"/>
                    </a:lnTo>
                    <a:close/>
                  </a:path>
                </a:pathLst>
              </a:custGeom>
              <a:solidFill>
                <a:srgbClr val="724D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35A47B2-6A44-495E-9194-2CD8621118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2970" y="4264828"/>
              <a:ext cx="442876" cy="437474"/>
            </a:xfrm>
            <a:custGeom>
              <a:avLst/>
              <a:gdLst>
                <a:gd name="connsiteX0" fmla="*/ 1173693 w 2444197"/>
                <a:gd name="connsiteY0" fmla="*/ 2166367 h 2414387"/>
                <a:gd name="connsiteX1" fmla="*/ 1248306 w 2444197"/>
                <a:gd name="connsiteY1" fmla="*/ 2198392 h 2414387"/>
                <a:gd name="connsiteX2" fmla="*/ 1273214 w 2444197"/>
                <a:gd name="connsiteY2" fmla="*/ 2269446 h 2414387"/>
                <a:gd name="connsiteX3" fmla="*/ 1173693 w 2444197"/>
                <a:gd name="connsiteY3" fmla="*/ 2373749 h 2414387"/>
                <a:gd name="connsiteX4" fmla="*/ 1072948 w 2444197"/>
                <a:gd name="connsiteY4" fmla="*/ 2269446 h 2414387"/>
                <a:gd name="connsiteX5" fmla="*/ 1097856 w 2444197"/>
                <a:gd name="connsiteY5" fmla="*/ 2198392 h 2414387"/>
                <a:gd name="connsiteX6" fmla="*/ 1173693 w 2444197"/>
                <a:gd name="connsiteY6" fmla="*/ 2166367 h 2414387"/>
                <a:gd name="connsiteX7" fmla="*/ 1726931 w 2444197"/>
                <a:gd name="connsiteY7" fmla="*/ 983238 h 2414387"/>
                <a:gd name="connsiteX8" fmla="*/ 1706214 w 2444197"/>
                <a:gd name="connsiteY8" fmla="*/ 990572 h 2414387"/>
                <a:gd name="connsiteX9" fmla="*/ 1192374 w 2444197"/>
                <a:gd name="connsiteY9" fmla="*/ 1298920 h 2414387"/>
                <a:gd name="connsiteX10" fmla="*/ 1187690 w 2444197"/>
                <a:gd name="connsiteY10" fmla="*/ 1303198 h 2414387"/>
                <a:gd name="connsiteX11" fmla="*/ 1181685 w 2444197"/>
                <a:gd name="connsiteY11" fmla="*/ 1307247 h 2414387"/>
                <a:gd name="connsiteX12" fmla="*/ 1179167 w 2444197"/>
                <a:gd name="connsiteY12" fmla="*/ 1310982 h 2414387"/>
                <a:gd name="connsiteX13" fmla="*/ 1176127 w 2444197"/>
                <a:gd name="connsiteY13" fmla="*/ 1313758 h 2414387"/>
                <a:gd name="connsiteX14" fmla="*/ 1173489 w 2444197"/>
                <a:gd name="connsiteY14" fmla="*/ 1319403 h 2414387"/>
                <a:gd name="connsiteX15" fmla="*/ 1169817 w 2444197"/>
                <a:gd name="connsiteY15" fmla="*/ 1324849 h 2414387"/>
                <a:gd name="connsiteX16" fmla="*/ 1168959 w 2444197"/>
                <a:gd name="connsiteY16" fmla="*/ 1329094 h 2414387"/>
                <a:gd name="connsiteX17" fmla="*/ 1167146 w 2444197"/>
                <a:gd name="connsiteY17" fmla="*/ 1332974 h 2414387"/>
                <a:gd name="connsiteX18" fmla="*/ 1166780 w 2444197"/>
                <a:gd name="connsiteY18" fmla="*/ 1339885 h 2414387"/>
                <a:gd name="connsiteX19" fmla="*/ 1165464 w 2444197"/>
                <a:gd name="connsiteY19" fmla="*/ 1346402 h 2414387"/>
                <a:gd name="connsiteX20" fmla="*/ 1166234 w 2444197"/>
                <a:gd name="connsiteY20" fmla="*/ 1350213 h 2414387"/>
                <a:gd name="connsiteX21" fmla="*/ 1166025 w 2444197"/>
                <a:gd name="connsiteY21" fmla="*/ 1354150 h 2414387"/>
                <a:gd name="connsiteX22" fmla="*/ 1168362 w 2444197"/>
                <a:gd name="connsiteY22" fmla="*/ 1360751 h 2414387"/>
                <a:gd name="connsiteX23" fmla="*/ 1169817 w 2444197"/>
                <a:gd name="connsiteY23" fmla="*/ 1367955 h 2414387"/>
                <a:gd name="connsiteX24" fmla="*/ 1172123 w 2444197"/>
                <a:gd name="connsiteY24" fmla="*/ 1371376 h 2414387"/>
                <a:gd name="connsiteX25" fmla="*/ 1173359 w 2444197"/>
                <a:gd name="connsiteY25" fmla="*/ 1374868 h 2414387"/>
                <a:gd name="connsiteX26" fmla="*/ 1176594 w 2444197"/>
                <a:gd name="connsiteY26" fmla="*/ 1378007 h 2414387"/>
                <a:gd name="connsiteX27" fmla="*/ 1181685 w 2444197"/>
                <a:gd name="connsiteY27" fmla="*/ 1385557 h 2414387"/>
                <a:gd name="connsiteX28" fmla="*/ 1190507 w 2444197"/>
                <a:gd name="connsiteY28" fmla="*/ 1391505 h 2414387"/>
                <a:gd name="connsiteX29" fmla="*/ 1193931 w 2444197"/>
                <a:gd name="connsiteY29" fmla="*/ 1394827 h 2414387"/>
                <a:gd name="connsiteX30" fmla="*/ 1196367 w 2444197"/>
                <a:gd name="connsiteY30" fmla="*/ 1395456 h 2414387"/>
                <a:gd name="connsiteX31" fmla="*/ 1199287 w 2444197"/>
                <a:gd name="connsiteY31" fmla="*/ 1397426 h 2414387"/>
                <a:gd name="connsiteX32" fmla="*/ 1220840 w 2444197"/>
                <a:gd name="connsiteY32" fmla="*/ 1401778 h 2414387"/>
                <a:gd name="connsiteX33" fmla="*/ 2114861 w 2444197"/>
                <a:gd name="connsiteY33" fmla="*/ 1401778 h 2414387"/>
                <a:gd name="connsiteX34" fmla="*/ 2170237 w 2444197"/>
                <a:gd name="connsiteY34" fmla="*/ 1346402 h 2414387"/>
                <a:gd name="connsiteX35" fmla="*/ 2114861 w 2444197"/>
                <a:gd name="connsiteY35" fmla="*/ 1291026 h 2414387"/>
                <a:gd name="connsiteX36" fmla="*/ 1420708 w 2444197"/>
                <a:gd name="connsiteY36" fmla="*/ 1291026 h 2414387"/>
                <a:gd name="connsiteX37" fmla="*/ 1763146 w 2444197"/>
                <a:gd name="connsiteY37" fmla="*/ 1085534 h 2414387"/>
                <a:gd name="connsiteX38" fmla="*/ 1782161 w 2444197"/>
                <a:gd name="connsiteY38" fmla="*/ 1009587 h 2414387"/>
                <a:gd name="connsiteX39" fmla="*/ 1726931 w 2444197"/>
                <a:gd name="connsiteY39" fmla="*/ 983238 h 2414387"/>
                <a:gd name="connsiteX40" fmla="*/ 1131578 w 2444197"/>
                <a:gd name="connsiteY40" fmla="*/ 0 h 2414387"/>
                <a:gd name="connsiteX41" fmla="*/ 1123821 w 2444197"/>
                <a:gd name="connsiteY41" fmla="*/ 8622 h 2414387"/>
                <a:gd name="connsiteX42" fmla="*/ 1084624 w 2444197"/>
                <a:gd name="connsiteY42" fmla="*/ 105335 h 2414387"/>
                <a:gd name="connsiteX43" fmla="*/ 1082288 w 2444197"/>
                <a:gd name="connsiteY43" fmla="*/ 113675 h 2414387"/>
                <a:gd name="connsiteX44" fmla="*/ 1087070 w 2444197"/>
                <a:gd name="connsiteY44" fmla="*/ 213197 h 2414387"/>
                <a:gd name="connsiteX45" fmla="*/ 1130881 w 2444197"/>
                <a:gd name="connsiteY45" fmla="*/ 227430 h 2414387"/>
                <a:gd name="connsiteX46" fmla="*/ 1143891 w 2444197"/>
                <a:gd name="connsiteY46" fmla="*/ 227430 h 2414387"/>
                <a:gd name="connsiteX47" fmla="*/ 1155789 w 2444197"/>
                <a:gd name="connsiteY47" fmla="*/ 226207 h 2414387"/>
                <a:gd name="connsiteX48" fmla="*/ 1170023 w 2444197"/>
                <a:gd name="connsiteY48" fmla="*/ 227430 h 2414387"/>
                <a:gd name="connsiteX49" fmla="*/ 1189037 w 2444197"/>
                <a:gd name="connsiteY49" fmla="*/ 228653 h 2414387"/>
                <a:gd name="connsiteX50" fmla="*/ 1205606 w 2444197"/>
                <a:gd name="connsiteY50" fmla="*/ 226318 h 2414387"/>
                <a:gd name="connsiteX51" fmla="*/ 1251752 w 2444197"/>
                <a:gd name="connsiteY51" fmla="*/ 164714 h 2414387"/>
                <a:gd name="connsiteX52" fmla="*/ 1254087 w 2444197"/>
                <a:gd name="connsiteY52" fmla="*/ 146923 h 2414387"/>
                <a:gd name="connsiteX53" fmla="*/ 1368954 w 2444197"/>
                <a:gd name="connsiteY53" fmla="*/ 45067 h 2414387"/>
                <a:gd name="connsiteX54" fmla="*/ 1398532 w 2444197"/>
                <a:gd name="connsiteY54" fmla="*/ 48625 h 2414387"/>
                <a:gd name="connsiteX55" fmla="*/ 1467251 w 2444197"/>
                <a:gd name="connsiteY55" fmla="*/ 99553 h 2414387"/>
                <a:gd name="connsiteX56" fmla="*/ 1472033 w 2444197"/>
                <a:gd name="connsiteY56" fmla="*/ 196740 h 2414387"/>
                <a:gd name="connsiteX57" fmla="*/ 1380852 w 2444197"/>
                <a:gd name="connsiteY57" fmla="*/ 318723 h 2414387"/>
                <a:gd name="connsiteX58" fmla="*/ 1353608 w 2444197"/>
                <a:gd name="connsiteY58" fmla="*/ 345966 h 2414387"/>
                <a:gd name="connsiteX59" fmla="*/ 1061050 w 2444197"/>
                <a:gd name="connsiteY59" fmla="*/ 662320 h 2414387"/>
                <a:gd name="connsiteX60" fmla="*/ 1044481 w 2444197"/>
                <a:gd name="connsiteY60" fmla="*/ 709690 h 2414387"/>
                <a:gd name="connsiteX61" fmla="*/ 1151119 w 2444197"/>
                <a:gd name="connsiteY61" fmla="*/ 739268 h 2414387"/>
                <a:gd name="connsiteX62" fmla="*/ 1410541 w 2444197"/>
                <a:gd name="connsiteY62" fmla="*/ 739268 h 2414387"/>
                <a:gd name="connsiteX63" fmla="*/ 1614365 w 2444197"/>
                <a:gd name="connsiteY63" fmla="*/ 739268 h 2414387"/>
                <a:gd name="connsiteX64" fmla="*/ 1659399 w 2444197"/>
                <a:gd name="connsiteY64" fmla="*/ 709690 h 2414387"/>
                <a:gd name="connsiteX65" fmla="*/ 1672409 w 2444197"/>
                <a:gd name="connsiteY65" fmla="*/ 649310 h 2414387"/>
                <a:gd name="connsiteX66" fmla="*/ 1622593 w 2444197"/>
                <a:gd name="connsiteY66" fmla="*/ 565134 h 2414387"/>
                <a:gd name="connsiteX67" fmla="*/ 1388079 w 2444197"/>
                <a:gd name="connsiteY67" fmla="*/ 565134 h 2414387"/>
                <a:gd name="connsiteX68" fmla="*/ 1422439 w 2444197"/>
                <a:gd name="connsiteY68" fmla="*/ 528440 h 2414387"/>
                <a:gd name="connsiteX69" fmla="*/ 1658668 w 2444197"/>
                <a:gd name="connsiteY69" fmla="*/ 128975 h 2414387"/>
                <a:gd name="connsiteX70" fmla="*/ 1648128 w 2444197"/>
                <a:gd name="connsiteY70" fmla="*/ 76955 h 2414387"/>
                <a:gd name="connsiteX71" fmla="*/ 1713426 w 2444197"/>
                <a:gd name="connsiteY71" fmla="*/ 104710 h 2414387"/>
                <a:gd name="connsiteX72" fmla="*/ 2402863 w 2444197"/>
                <a:gd name="connsiteY72" fmla="*/ 956436 h 2414387"/>
                <a:gd name="connsiteX73" fmla="*/ 1431714 w 2444197"/>
                <a:gd name="connsiteY73" fmla="*/ 2404879 h 2414387"/>
                <a:gd name="connsiteX74" fmla="*/ 1411032 w 2444197"/>
                <a:gd name="connsiteY74" fmla="*/ 2409587 h 2414387"/>
                <a:gd name="connsiteX75" fmla="*/ 1422186 w 2444197"/>
                <a:gd name="connsiteY75" fmla="*/ 2391586 h 2414387"/>
                <a:gd name="connsiteX76" fmla="*/ 1448571 w 2444197"/>
                <a:gd name="connsiteY76" fmla="*/ 2292019 h 2414387"/>
                <a:gd name="connsiteX77" fmla="*/ 1376293 w 2444197"/>
                <a:gd name="connsiteY77" fmla="*/ 2082302 h 2414387"/>
                <a:gd name="connsiteX78" fmla="*/ 1218727 w 2444197"/>
                <a:gd name="connsiteY78" fmla="*/ 2000573 h 2414387"/>
                <a:gd name="connsiteX79" fmla="*/ 1261427 w 2444197"/>
                <a:gd name="connsiteY79" fmla="*/ 1937746 h 2414387"/>
                <a:gd name="connsiteX80" fmla="*/ 1326588 w 2444197"/>
                <a:gd name="connsiteY80" fmla="*/ 1839448 h 2414387"/>
                <a:gd name="connsiteX81" fmla="*/ 1338486 w 2444197"/>
                <a:gd name="connsiteY81" fmla="*/ 1822879 h 2414387"/>
                <a:gd name="connsiteX82" fmla="*/ 1368064 w 2444197"/>
                <a:gd name="connsiteY82" fmla="*/ 1770728 h 2414387"/>
                <a:gd name="connsiteX83" fmla="*/ 1302903 w 2444197"/>
                <a:gd name="connsiteY83" fmla="*/ 1697227 h 2414387"/>
                <a:gd name="connsiteX84" fmla="*/ 1286335 w 2444197"/>
                <a:gd name="connsiteY84" fmla="*/ 1687776 h 2414387"/>
                <a:gd name="connsiteX85" fmla="*/ 1255533 w 2444197"/>
                <a:gd name="connsiteY85" fmla="*/ 1678324 h 2414387"/>
                <a:gd name="connsiteX86" fmla="*/ 1173804 w 2444197"/>
                <a:gd name="connsiteY86" fmla="*/ 1754160 h 2414387"/>
                <a:gd name="connsiteX87" fmla="*/ 1159571 w 2444197"/>
                <a:gd name="connsiteY87" fmla="*/ 1777845 h 2414387"/>
                <a:gd name="connsiteX88" fmla="*/ 1112201 w 2444197"/>
                <a:gd name="connsiteY88" fmla="*/ 1847788 h 2414387"/>
                <a:gd name="connsiteX89" fmla="*/ 1016238 w 2444197"/>
                <a:gd name="connsiteY89" fmla="*/ 1991121 h 2414387"/>
                <a:gd name="connsiteX90" fmla="*/ 1010345 w 2444197"/>
                <a:gd name="connsiteY90" fmla="*/ 2000573 h 2414387"/>
                <a:gd name="connsiteX91" fmla="*/ 898925 w 2444197"/>
                <a:gd name="connsiteY91" fmla="*/ 2252878 h 2414387"/>
                <a:gd name="connsiteX92" fmla="*/ 935735 w 2444197"/>
                <a:gd name="connsiteY92" fmla="*/ 2409608 h 2414387"/>
                <a:gd name="connsiteX93" fmla="*/ 939151 w 2444197"/>
                <a:gd name="connsiteY93" fmla="*/ 2414387 h 2414387"/>
                <a:gd name="connsiteX94" fmla="*/ 806071 w 2444197"/>
                <a:gd name="connsiteY94" fmla="*/ 2387793 h 2414387"/>
                <a:gd name="connsiteX95" fmla="*/ 14689 w 2444197"/>
                <a:gd name="connsiteY95" fmla="*/ 1418903 h 2414387"/>
                <a:gd name="connsiteX96" fmla="*/ 747636 w 2444197"/>
                <a:gd name="connsiteY96" fmla="*/ 103686 h 2414387"/>
                <a:gd name="connsiteX97" fmla="*/ 802043 w 2444197"/>
                <a:gd name="connsiteY97" fmla="*/ 81375 h 2414387"/>
                <a:gd name="connsiteX98" fmla="*/ 802435 w 2444197"/>
                <a:gd name="connsiteY98" fmla="*/ 87267 h 2414387"/>
                <a:gd name="connsiteX99" fmla="*/ 800517 w 2444197"/>
                <a:gd name="connsiteY99" fmla="*/ 158933 h 2414387"/>
                <a:gd name="connsiteX100" fmla="*/ 800517 w 2444197"/>
                <a:gd name="connsiteY100" fmla="*/ 176724 h 2414387"/>
                <a:gd name="connsiteX101" fmla="*/ 800517 w 2444197"/>
                <a:gd name="connsiteY101" fmla="*/ 465725 h 2414387"/>
                <a:gd name="connsiteX102" fmla="*/ 800517 w 2444197"/>
                <a:gd name="connsiteY102" fmla="*/ 677777 h 2414387"/>
                <a:gd name="connsiteX103" fmla="*/ 846663 w 2444197"/>
                <a:gd name="connsiteY103" fmla="*/ 735822 h 2414387"/>
                <a:gd name="connsiteX104" fmla="*/ 870348 w 2444197"/>
                <a:gd name="connsiteY104" fmla="*/ 738157 h 2414387"/>
                <a:gd name="connsiteX105" fmla="*/ 907043 w 2444197"/>
                <a:gd name="connsiteY105" fmla="*/ 739380 h 2414387"/>
                <a:gd name="connsiteX106" fmla="*/ 965088 w 2444197"/>
                <a:gd name="connsiteY106" fmla="*/ 722812 h 2414387"/>
                <a:gd name="connsiteX107" fmla="*/ 980544 w 2444197"/>
                <a:gd name="connsiteY107" fmla="*/ 607946 h 2414387"/>
                <a:gd name="connsiteX108" fmla="*/ 978320 w 2444197"/>
                <a:gd name="connsiteY108" fmla="*/ 580925 h 2414387"/>
                <a:gd name="connsiteX109" fmla="*/ 978320 w 2444197"/>
                <a:gd name="connsiteY109" fmla="*/ 307270 h 2414387"/>
                <a:gd name="connsiteX110" fmla="*/ 978320 w 2444197"/>
                <a:gd name="connsiteY110" fmla="*/ 25274 h 2414387"/>
                <a:gd name="connsiteX111" fmla="*/ 978448 w 2444197"/>
                <a:gd name="connsiteY111" fmla="*/ 23051 h 2414387"/>
                <a:gd name="connsiteX112" fmla="*/ 978766 w 2444197"/>
                <a:gd name="connsiteY112" fmla="*/ 22959 h 2414387"/>
                <a:gd name="connsiteX113" fmla="*/ 1099748 w 2444197"/>
                <a:gd name="connsiteY113" fmla="*/ 2034 h 24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444197" h="2414387">
                  <a:moveTo>
                    <a:pt x="1173693" y="2166367"/>
                  </a:moveTo>
                  <a:cubicBezTo>
                    <a:pt x="1204494" y="2166367"/>
                    <a:pt x="1230514" y="2177042"/>
                    <a:pt x="1248306" y="2198392"/>
                  </a:cubicBezTo>
                  <a:cubicBezTo>
                    <a:pt x="1264874" y="2217295"/>
                    <a:pt x="1273214" y="2242203"/>
                    <a:pt x="1273214" y="2269446"/>
                  </a:cubicBezTo>
                  <a:cubicBezTo>
                    <a:pt x="1273214" y="2319262"/>
                    <a:pt x="1242412" y="2373749"/>
                    <a:pt x="1173693" y="2373749"/>
                  </a:cubicBezTo>
                  <a:cubicBezTo>
                    <a:pt x="1104973" y="2373749"/>
                    <a:pt x="1072948" y="2319151"/>
                    <a:pt x="1072948" y="2269446"/>
                  </a:cubicBezTo>
                  <a:cubicBezTo>
                    <a:pt x="1072948" y="2242203"/>
                    <a:pt x="1082400" y="2217295"/>
                    <a:pt x="1097856" y="2198392"/>
                  </a:cubicBezTo>
                  <a:cubicBezTo>
                    <a:pt x="1116760" y="2177042"/>
                    <a:pt x="1142891" y="2166367"/>
                    <a:pt x="1173693" y="2166367"/>
                  </a:cubicBezTo>
                  <a:close/>
                  <a:moveTo>
                    <a:pt x="1726931" y="983238"/>
                  </a:moveTo>
                  <a:cubicBezTo>
                    <a:pt x="1719815" y="984241"/>
                    <a:pt x="1712775" y="986652"/>
                    <a:pt x="1706214" y="990572"/>
                  </a:cubicBezTo>
                  <a:lnTo>
                    <a:pt x="1192374" y="1298920"/>
                  </a:lnTo>
                  <a:lnTo>
                    <a:pt x="1187690" y="1303198"/>
                  </a:lnTo>
                  <a:lnTo>
                    <a:pt x="1181685" y="1307247"/>
                  </a:lnTo>
                  <a:lnTo>
                    <a:pt x="1179167" y="1310982"/>
                  </a:lnTo>
                  <a:lnTo>
                    <a:pt x="1176127" y="1313758"/>
                  </a:lnTo>
                  <a:lnTo>
                    <a:pt x="1173489" y="1319403"/>
                  </a:lnTo>
                  <a:lnTo>
                    <a:pt x="1169817" y="1324849"/>
                  </a:lnTo>
                  <a:lnTo>
                    <a:pt x="1168959" y="1329094"/>
                  </a:lnTo>
                  <a:lnTo>
                    <a:pt x="1167146" y="1332974"/>
                  </a:lnTo>
                  <a:lnTo>
                    <a:pt x="1166780" y="1339885"/>
                  </a:lnTo>
                  <a:lnTo>
                    <a:pt x="1165464" y="1346402"/>
                  </a:lnTo>
                  <a:lnTo>
                    <a:pt x="1166234" y="1350213"/>
                  </a:lnTo>
                  <a:lnTo>
                    <a:pt x="1166025" y="1354150"/>
                  </a:lnTo>
                  <a:lnTo>
                    <a:pt x="1168362" y="1360751"/>
                  </a:lnTo>
                  <a:lnTo>
                    <a:pt x="1169817" y="1367955"/>
                  </a:lnTo>
                  <a:lnTo>
                    <a:pt x="1172123" y="1371376"/>
                  </a:lnTo>
                  <a:lnTo>
                    <a:pt x="1173359" y="1374868"/>
                  </a:lnTo>
                  <a:lnTo>
                    <a:pt x="1176594" y="1378007"/>
                  </a:lnTo>
                  <a:lnTo>
                    <a:pt x="1181685" y="1385557"/>
                  </a:lnTo>
                  <a:lnTo>
                    <a:pt x="1190507" y="1391505"/>
                  </a:lnTo>
                  <a:lnTo>
                    <a:pt x="1193931" y="1394827"/>
                  </a:lnTo>
                  <a:lnTo>
                    <a:pt x="1196367" y="1395456"/>
                  </a:lnTo>
                  <a:lnTo>
                    <a:pt x="1199287" y="1397426"/>
                  </a:lnTo>
                  <a:cubicBezTo>
                    <a:pt x="1205912" y="1400228"/>
                    <a:pt x="1213196" y="1401778"/>
                    <a:pt x="1220840" y="1401778"/>
                  </a:cubicBezTo>
                  <a:lnTo>
                    <a:pt x="2114861" y="1401778"/>
                  </a:lnTo>
                  <a:cubicBezTo>
                    <a:pt x="2145441" y="1401778"/>
                    <a:pt x="2170237" y="1376981"/>
                    <a:pt x="2170237" y="1346402"/>
                  </a:cubicBezTo>
                  <a:cubicBezTo>
                    <a:pt x="2170237" y="1315823"/>
                    <a:pt x="2145441" y="1291026"/>
                    <a:pt x="2114861" y="1291026"/>
                  </a:cubicBezTo>
                  <a:lnTo>
                    <a:pt x="1420708" y="1291026"/>
                  </a:lnTo>
                  <a:lnTo>
                    <a:pt x="1763146" y="1085534"/>
                  </a:lnTo>
                  <a:cubicBezTo>
                    <a:pt x="1789389" y="1069744"/>
                    <a:pt x="1797840" y="1035829"/>
                    <a:pt x="1782161" y="1009587"/>
                  </a:cubicBezTo>
                  <a:cubicBezTo>
                    <a:pt x="1770319" y="989905"/>
                    <a:pt x="1748281" y="980231"/>
                    <a:pt x="1726931" y="983238"/>
                  </a:cubicBezTo>
                  <a:close/>
                  <a:moveTo>
                    <a:pt x="1131578" y="0"/>
                  </a:moveTo>
                  <a:lnTo>
                    <a:pt x="1123821" y="8622"/>
                  </a:lnTo>
                  <a:cubicBezTo>
                    <a:pt x="1105613" y="37783"/>
                    <a:pt x="1092297" y="70364"/>
                    <a:pt x="1084624" y="105335"/>
                  </a:cubicBezTo>
                  <a:cubicBezTo>
                    <a:pt x="1083512" y="107782"/>
                    <a:pt x="1083512" y="111340"/>
                    <a:pt x="1082288" y="113675"/>
                  </a:cubicBezTo>
                  <a:cubicBezTo>
                    <a:pt x="1075172" y="144476"/>
                    <a:pt x="1064497" y="189512"/>
                    <a:pt x="1087070" y="213197"/>
                  </a:cubicBezTo>
                  <a:cubicBezTo>
                    <a:pt x="1098857" y="225095"/>
                    <a:pt x="1116648" y="227430"/>
                    <a:pt x="1130881" y="227430"/>
                  </a:cubicBezTo>
                  <a:lnTo>
                    <a:pt x="1143891" y="227430"/>
                  </a:lnTo>
                  <a:cubicBezTo>
                    <a:pt x="1148673" y="226207"/>
                    <a:pt x="1152231" y="226207"/>
                    <a:pt x="1155789" y="226207"/>
                  </a:cubicBezTo>
                  <a:cubicBezTo>
                    <a:pt x="1160571" y="226207"/>
                    <a:pt x="1165241" y="227430"/>
                    <a:pt x="1170023" y="227430"/>
                  </a:cubicBezTo>
                  <a:cubicBezTo>
                    <a:pt x="1176027" y="227430"/>
                    <a:pt x="1183144" y="228653"/>
                    <a:pt x="1189037" y="228653"/>
                  </a:cubicBezTo>
                  <a:cubicBezTo>
                    <a:pt x="1194931" y="228653"/>
                    <a:pt x="1200824" y="227541"/>
                    <a:pt x="1205606" y="226318"/>
                  </a:cubicBezTo>
                  <a:cubicBezTo>
                    <a:pt x="1243412" y="226318"/>
                    <a:pt x="1248194" y="190735"/>
                    <a:pt x="1251752" y="164714"/>
                  </a:cubicBezTo>
                  <a:cubicBezTo>
                    <a:pt x="1251752" y="158821"/>
                    <a:pt x="1252864" y="152816"/>
                    <a:pt x="1254087" y="146923"/>
                  </a:cubicBezTo>
                  <a:cubicBezTo>
                    <a:pt x="1267097" y="85320"/>
                    <a:pt x="1313244" y="45067"/>
                    <a:pt x="1368954" y="45067"/>
                  </a:cubicBezTo>
                  <a:cubicBezTo>
                    <a:pt x="1378405" y="45067"/>
                    <a:pt x="1387857" y="46290"/>
                    <a:pt x="1398532" y="48625"/>
                  </a:cubicBezTo>
                  <a:cubicBezTo>
                    <a:pt x="1428110" y="55741"/>
                    <a:pt x="1453018" y="73533"/>
                    <a:pt x="1467251" y="99553"/>
                  </a:cubicBezTo>
                  <a:cubicBezTo>
                    <a:pt x="1482708" y="129242"/>
                    <a:pt x="1483931" y="163602"/>
                    <a:pt x="1472033" y="196740"/>
                  </a:cubicBezTo>
                  <a:cubicBezTo>
                    <a:pt x="1455465" y="241775"/>
                    <a:pt x="1415211" y="283140"/>
                    <a:pt x="1380852" y="318723"/>
                  </a:cubicBezTo>
                  <a:cubicBezTo>
                    <a:pt x="1371400" y="328174"/>
                    <a:pt x="1361948" y="337626"/>
                    <a:pt x="1353608" y="345966"/>
                  </a:cubicBezTo>
                  <a:lnTo>
                    <a:pt x="1061050" y="662320"/>
                  </a:lnTo>
                  <a:cubicBezTo>
                    <a:pt x="1044481" y="681224"/>
                    <a:pt x="1038588" y="696680"/>
                    <a:pt x="1044481" y="709690"/>
                  </a:cubicBezTo>
                  <a:cubicBezTo>
                    <a:pt x="1056380" y="735710"/>
                    <a:pt x="1110866" y="739268"/>
                    <a:pt x="1151119" y="739268"/>
                  </a:cubicBezTo>
                  <a:lnTo>
                    <a:pt x="1410541" y="739268"/>
                  </a:lnTo>
                  <a:lnTo>
                    <a:pt x="1614365" y="739268"/>
                  </a:lnTo>
                  <a:cubicBezTo>
                    <a:pt x="1633379" y="739268"/>
                    <a:pt x="1648725" y="728594"/>
                    <a:pt x="1659399" y="709690"/>
                  </a:cubicBezTo>
                  <a:cubicBezTo>
                    <a:pt x="1667628" y="693122"/>
                    <a:pt x="1672409" y="671772"/>
                    <a:pt x="1672409" y="649310"/>
                  </a:cubicBezTo>
                  <a:cubicBezTo>
                    <a:pt x="1672409" y="609057"/>
                    <a:pt x="1656953" y="565246"/>
                    <a:pt x="1622593" y="565134"/>
                  </a:cubicBezTo>
                  <a:lnTo>
                    <a:pt x="1388079" y="565134"/>
                  </a:lnTo>
                  <a:cubicBezTo>
                    <a:pt x="1398754" y="553348"/>
                    <a:pt x="1410541" y="541450"/>
                    <a:pt x="1422439" y="528440"/>
                  </a:cubicBezTo>
                  <a:cubicBezTo>
                    <a:pt x="1528188" y="418271"/>
                    <a:pt x="1663896" y="277455"/>
                    <a:pt x="1658668" y="128975"/>
                  </a:cubicBezTo>
                  <a:lnTo>
                    <a:pt x="1648128" y="76955"/>
                  </a:lnTo>
                  <a:lnTo>
                    <a:pt x="1713426" y="104710"/>
                  </a:lnTo>
                  <a:cubicBezTo>
                    <a:pt x="2047340" y="264314"/>
                    <a:pt x="2301020" y="582105"/>
                    <a:pt x="2402863" y="956436"/>
                  </a:cubicBezTo>
                  <a:cubicBezTo>
                    <a:pt x="2631414" y="1797082"/>
                    <a:pt x="1856989" y="2287570"/>
                    <a:pt x="1431714" y="2404879"/>
                  </a:cubicBezTo>
                  <a:lnTo>
                    <a:pt x="1411032" y="2409587"/>
                  </a:lnTo>
                  <a:lnTo>
                    <a:pt x="1422186" y="2391586"/>
                  </a:lnTo>
                  <a:cubicBezTo>
                    <a:pt x="1437222" y="2361156"/>
                    <a:pt x="1446486" y="2327546"/>
                    <a:pt x="1448571" y="2292019"/>
                  </a:cubicBezTo>
                  <a:cubicBezTo>
                    <a:pt x="1453241" y="2216183"/>
                    <a:pt x="1425998" y="2138012"/>
                    <a:pt x="1376293" y="2082302"/>
                  </a:cubicBezTo>
                  <a:cubicBezTo>
                    <a:pt x="1333594" y="2034821"/>
                    <a:pt x="1277884" y="2006466"/>
                    <a:pt x="1218727" y="2000573"/>
                  </a:cubicBezTo>
                  <a:lnTo>
                    <a:pt x="1261427" y="1937746"/>
                  </a:lnTo>
                  <a:lnTo>
                    <a:pt x="1326588" y="1839448"/>
                  </a:lnTo>
                  <a:cubicBezTo>
                    <a:pt x="1329034" y="1834778"/>
                    <a:pt x="1333705" y="1828773"/>
                    <a:pt x="1338486" y="1822879"/>
                  </a:cubicBezTo>
                  <a:cubicBezTo>
                    <a:pt x="1350273" y="1807423"/>
                    <a:pt x="1364506" y="1789743"/>
                    <a:pt x="1368064" y="1770728"/>
                  </a:cubicBezTo>
                  <a:cubicBezTo>
                    <a:pt x="1373958" y="1735145"/>
                    <a:pt x="1331370" y="1712683"/>
                    <a:pt x="1302903" y="1697227"/>
                  </a:cubicBezTo>
                  <a:cubicBezTo>
                    <a:pt x="1295787" y="1693669"/>
                    <a:pt x="1291116" y="1690111"/>
                    <a:pt x="1286335" y="1687776"/>
                  </a:cubicBezTo>
                  <a:cubicBezTo>
                    <a:pt x="1275660" y="1680659"/>
                    <a:pt x="1264985" y="1678324"/>
                    <a:pt x="1255533" y="1678324"/>
                  </a:cubicBezTo>
                  <a:cubicBezTo>
                    <a:pt x="1218838" y="1678324"/>
                    <a:pt x="1193930" y="1719800"/>
                    <a:pt x="1173804" y="1754160"/>
                  </a:cubicBezTo>
                  <a:cubicBezTo>
                    <a:pt x="1169022" y="1762500"/>
                    <a:pt x="1164352" y="1770728"/>
                    <a:pt x="1159571" y="1777845"/>
                  </a:cubicBezTo>
                  <a:lnTo>
                    <a:pt x="1112201" y="1847788"/>
                  </a:lnTo>
                  <a:lnTo>
                    <a:pt x="1016238" y="1991121"/>
                  </a:lnTo>
                  <a:lnTo>
                    <a:pt x="1010345" y="2000573"/>
                  </a:lnTo>
                  <a:cubicBezTo>
                    <a:pt x="958193" y="2077521"/>
                    <a:pt x="904819" y="2156915"/>
                    <a:pt x="898925" y="2252878"/>
                  </a:cubicBezTo>
                  <a:cubicBezTo>
                    <a:pt x="895340" y="2307921"/>
                    <a:pt x="908454" y="2362338"/>
                    <a:pt x="935735" y="2409608"/>
                  </a:cubicBezTo>
                  <a:lnTo>
                    <a:pt x="939151" y="2414387"/>
                  </a:lnTo>
                  <a:lnTo>
                    <a:pt x="806071" y="2387793"/>
                  </a:lnTo>
                  <a:cubicBezTo>
                    <a:pt x="231054" y="2240386"/>
                    <a:pt x="73505" y="1767101"/>
                    <a:pt x="14689" y="1418903"/>
                  </a:cubicBezTo>
                  <a:cubicBezTo>
                    <a:pt x="-76291" y="880252"/>
                    <a:pt x="265979" y="330810"/>
                    <a:pt x="747636" y="103686"/>
                  </a:cubicBezTo>
                  <a:lnTo>
                    <a:pt x="802043" y="81375"/>
                  </a:lnTo>
                  <a:lnTo>
                    <a:pt x="802435" y="87267"/>
                  </a:lnTo>
                  <a:cubicBezTo>
                    <a:pt x="802880" y="104753"/>
                    <a:pt x="802296" y="128743"/>
                    <a:pt x="800517" y="158933"/>
                  </a:cubicBezTo>
                  <a:lnTo>
                    <a:pt x="800517" y="176724"/>
                  </a:lnTo>
                  <a:lnTo>
                    <a:pt x="800517" y="465725"/>
                  </a:lnTo>
                  <a:lnTo>
                    <a:pt x="800517" y="677777"/>
                  </a:lnTo>
                  <a:cubicBezTo>
                    <a:pt x="800517" y="728705"/>
                    <a:pt x="828872" y="735822"/>
                    <a:pt x="846663" y="735822"/>
                  </a:cubicBezTo>
                  <a:cubicBezTo>
                    <a:pt x="852557" y="735822"/>
                    <a:pt x="860897" y="736934"/>
                    <a:pt x="870348" y="738157"/>
                  </a:cubicBezTo>
                  <a:cubicBezTo>
                    <a:pt x="882135" y="738157"/>
                    <a:pt x="895145" y="739380"/>
                    <a:pt x="907043" y="739380"/>
                  </a:cubicBezTo>
                  <a:cubicBezTo>
                    <a:pt x="935510" y="739380"/>
                    <a:pt x="954413" y="734710"/>
                    <a:pt x="965088" y="722812"/>
                  </a:cubicBezTo>
                  <a:cubicBezTo>
                    <a:pt x="987661" y="701573"/>
                    <a:pt x="982879" y="646976"/>
                    <a:pt x="980544" y="607946"/>
                  </a:cubicBezTo>
                  <a:cubicBezTo>
                    <a:pt x="979432" y="597271"/>
                    <a:pt x="978209" y="587708"/>
                    <a:pt x="978320" y="580925"/>
                  </a:cubicBezTo>
                  <a:lnTo>
                    <a:pt x="978320" y="307270"/>
                  </a:lnTo>
                  <a:lnTo>
                    <a:pt x="978320" y="25274"/>
                  </a:lnTo>
                  <a:lnTo>
                    <a:pt x="978448" y="23051"/>
                  </a:lnTo>
                  <a:lnTo>
                    <a:pt x="978766" y="22959"/>
                  </a:lnTo>
                  <a:cubicBezTo>
                    <a:pt x="1018581" y="13723"/>
                    <a:pt x="1058952" y="6697"/>
                    <a:pt x="1099748" y="2034"/>
                  </a:cubicBezTo>
                  <a:close/>
                </a:path>
              </a:pathLst>
            </a:custGeom>
            <a:solidFill>
              <a:srgbClr val="E187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D488CB72-9A74-4C8D-A4F5-454916659990}"/>
                </a:ext>
              </a:extLst>
            </p:cNvPr>
            <p:cNvGrpSpPr>
              <a:grpSpLocks noChangeAspect="1"/>
            </p:cNvGrpSpPr>
            <p:nvPr/>
          </p:nvGrpSpPr>
          <p:grpSpPr>
            <a:xfrm rot="5400000">
              <a:off x="158654" y="4744362"/>
              <a:ext cx="1004384" cy="820954"/>
              <a:chOff x="4479522" y="1285472"/>
              <a:chExt cx="3223069" cy="2634445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A0E6926-E54B-46D1-9A08-00E2D0B01BF8}"/>
                  </a:ext>
                </a:extLst>
              </p:cNvPr>
              <p:cNvSpPr/>
              <p:nvPr/>
            </p:nvSpPr>
            <p:spPr>
              <a:xfrm>
                <a:off x="4481024" y="1286974"/>
                <a:ext cx="11235" cy="11235"/>
              </a:xfrm>
              <a:custGeom>
                <a:avLst/>
                <a:gdLst/>
                <a:ahLst/>
                <a:cxnLst/>
                <a:rect l="l" t="t" r="r" b="b"/>
                <a:pathLst>
                  <a:path w="11234" h="11234"/>
                </a:pathLst>
              </a:custGeom>
              <a:solidFill>
                <a:srgbClr val="73A76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DB84749-2CBF-41A9-989E-19E42EB22ED1}"/>
                  </a:ext>
                </a:extLst>
              </p:cNvPr>
              <p:cNvSpPr/>
              <p:nvPr/>
            </p:nvSpPr>
            <p:spPr>
              <a:xfrm>
                <a:off x="7436514" y="1895048"/>
                <a:ext cx="168519" cy="280865"/>
              </a:xfrm>
              <a:custGeom>
                <a:avLst/>
                <a:gdLst>
                  <a:gd name="connsiteX0" fmla="*/ 151779 w 168519"/>
                  <a:gd name="connsiteY0" fmla="*/ 251823 h 280865"/>
                  <a:gd name="connsiteX1" fmla="*/ 159531 w 168519"/>
                  <a:gd name="connsiteY1" fmla="*/ 217895 h 280865"/>
                  <a:gd name="connsiteX2" fmla="*/ 160205 w 168519"/>
                  <a:gd name="connsiteY2" fmla="*/ 215423 h 280865"/>
                  <a:gd name="connsiteX3" fmla="*/ 162789 w 168519"/>
                  <a:gd name="connsiteY3" fmla="*/ 156666 h 280865"/>
                  <a:gd name="connsiteX4" fmla="*/ 118188 w 168519"/>
                  <a:gd name="connsiteY4" fmla="*/ 46005 h 280865"/>
                  <a:gd name="connsiteX5" fmla="*/ 29659 w 168519"/>
                  <a:gd name="connsiteY5" fmla="*/ 12863 h 280865"/>
                  <a:gd name="connsiteX6" fmla="*/ 25278 w 168519"/>
                  <a:gd name="connsiteY6" fmla="*/ 16009 h 280865"/>
                  <a:gd name="connsiteX7" fmla="*/ 22469 w 168519"/>
                  <a:gd name="connsiteY7" fmla="*/ 16346 h 280865"/>
                  <a:gd name="connsiteX8" fmla="*/ 10224 w 168519"/>
                  <a:gd name="connsiteY8" fmla="*/ 50836 h 280865"/>
                  <a:gd name="connsiteX9" fmla="*/ 8538 w 168519"/>
                  <a:gd name="connsiteY9" fmla="*/ 65554 h 280865"/>
                  <a:gd name="connsiteX10" fmla="*/ 8426 w 168519"/>
                  <a:gd name="connsiteY10" fmla="*/ 68362 h 280865"/>
                  <a:gd name="connsiteX11" fmla="*/ 8426 w 168519"/>
                  <a:gd name="connsiteY11" fmla="*/ 71059 h 280865"/>
                  <a:gd name="connsiteX12" fmla="*/ 33142 w 168519"/>
                  <a:gd name="connsiteY12" fmla="*/ 149027 h 280865"/>
                  <a:gd name="connsiteX13" fmla="*/ 77069 w 168519"/>
                  <a:gd name="connsiteY13" fmla="*/ 212615 h 280865"/>
                  <a:gd name="connsiteX14" fmla="*/ 111897 w 168519"/>
                  <a:gd name="connsiteY14" fmla="*/ 244072 h 280865"/>
                  <a:gd name="connsiteX15" fmla="*/ 115716 w 168519"/>
                  <a:gd name="connsiteY15" fmla="*/ 247554 h 280865"/>
                  <a:gd name="connsiteX16" fmla="*/ 121559 w 168519"/>
                  <a:gd name="connsiteY16" fmla="*/ 252160 h 280865"/>
                  <a:gd name="connsiteX17" fmla="*/ 127176 w 168519"/>
                  <a:gd name="connsiteY17" fmla="*/ 257441 h 280865"/>
                  <a:gd name="connsiteX18" fmla="*/ 143915 w 168519"/>
                  <a:gd name="connsiteY18" fmla="*/ 276540 h 280865"/>
                  <a:gd name="connsiteX19" fmla="*/ 147398 w 168519"/>
                  <a:gd name="connsiteY19" fmla="*/ 276090 h 280865"/>
                  <a:gd name="connsiteX20" fmla="*/ 151779 w 168519"/>
                  <a:gd name="connsiteY20" fmla="*/ 251823 h 28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8519" h="280865">
                    <a:moveTo>
                      <a:pt x="151779" y="251823"/>
                    </a:moveTo>
                    <a:cubicBezTo>
                      <a:pt x="155824" y="243398"/>
                      <a:pt x="158296" y="231264"/>
                      <a:pt x="159531" y="217895"/>
                    </a:cubicBezTo>
                    <a:cubicBezTo>
                      <a:pt x="159756" y="216996"/>
                      <a:pt x="159981" y="216322"/>
                      <a:pt x="160205" y="215423"/>
                    </a:cubicBezTo>
                    <a:cubicBezTo>
                      <a:pt x="164250" y="198122"/>
                      <a:pt x="165261" y="176664"/>
                      <a:pt x="162789" y="156666"/>
                    </a:cubicBezTo>
                    <a:cubicBezTo>
                      <a:pt x="162228" y="116671"/>
                      <a:pt x="151555" y="78473"/>
                      <a:pt x="118188" y="46005"/>
                    </a:cubicBezTo>
                    <a:cubicBezTo>
                      <a:pt x="96955" y="25446"/>
                      <a:pt x="51567" y="-2528"/>
                      <a:pt x="29659" y="12863"/>
                    </a:cubicBezTo>
                    <a:cubicBezTo>
                      <a:pt x="27862" y="13650"/>
                      <a:pt x="26514" y="14661"/>
                      <a:pt x="25278" y="16009"/>
                    </a:cubicBezTo>
                    <a:cubicBezTo>
                      <a:pt x="24491" y="15223"/>
                      <a:pt x="23143" y="14998"/>
                      <a:pt x="22469" y="16346"/>
                    </a:cubicBezTo>
                    <a:cubicBezTo>
                      <a:pt x="16290" y="28255"/>
                      <a:pt x="12358" y="39714"/>
                      <a:pt x="10224" y="50836"/>
                    </a:cubicBezTo>
                    <a:cubicBezTo>
                      <a:pt x="9212" y="55780"/>
                      <a:pt x="8763" y="60723"/>
                      <a:pt x="8538" y="65554"/>
                    </a:cubicBezTo>
                    <a:cubicBezTo>
                      <a:pt x="8538" y="66452"/>
                      <a:pt x="8426" y="67351"/>
                      <a:pt x="8426" y="68362"/>
                    </a:cubicBezTo>
                    <a:cubicBezTo>
                      <a:pt x="8426" y="69261"/>
                      <a:pt x="8426" y="70160"/>
                      <a:pt x="8426" y="71059"/>
                    </a:cubicBezTo>
                    <a:cubicBezTo>
                      <a:pt x="8651" y="97011"/>
                      <a:pt x="18200" y="122176"/>
                      <a:pt x="33142" y="149027"/>
                    </a:cubicBezTo>
                    <a:cubicBezTo>
                      <a:pt x="45613" y="171496"/>
                      <a:pt x="60330" y="193066"/>
                      <a:pt x="77069" y="212615"/>
                    </a:cubicBezTo>
                    <a:cubicBezTo>
                      <a:pt x="86731" y="223962"/>
                      <a:pt x="99539" y="233960"/>
                      <a:pt x="111897" y="244072"/>
                    </a:cubicBezTo>
                    <a:cubicBezTo>
                      <a:pt x="110773" y="242948"/>
                      <a:pt x="116952" y="248678"/>
                      <a:pt x="115716" y="247554"/>
                    </a:cubicBezTo>
                    <a:cubicBezTo>
                      <a:pt x="118413" y="249464"/>
                      <a:pt x="118300" y="249801"/>
                      <a:pt x="121559" y="252160"/>
                    </a:cubicBezTo>
                    <a:cubicBezTo>
                      <a:pt x="124367" y="254744"/>
                      <a:pt x="122682" y="253172"/>
                      <a:pt x="127176" y="257441"/>
                    </a:cubicBezTo>
                    <a:cubicBezTo>
                      <a:pt x="133579" y="263395"/>
                      <a:pt x="139422" y="269686"/>
                      <a:pt x="143915" y="276540"/>
                    </a:cubicBezTo>
                    <a:cubicBezTo>
                      <a:pt x="144702" y="277775"/>
                      <a:pt x="147174" y="277888"/>
                      <a:pt x="147398" y="276090"/>
                    </a:cubicBezTo>
                    <a:cubicBezTo>
                      <a:pt x="148746" y="268001"/>
                      <a:pt x="150319" y="259912"/>
                      <a:pt x="151779" y="251823"/>
                    </a:cubicBezTo>
                  </a:path>
                </a:pathLst>
              </a:custGeom>
              <a:solidFill>
                <a:srgbClr val="73A76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6321A0E-37B7-4703-8AE1-ACB554CA9763}"/>
                  </a:ext>
                </a:extLst>
              </p:cNvPr>
              <p:cNvSpPr/>
              <p:nvPr/>
            </p:nvSpPr>
            <p:spPr>
              <a:xfrm>
                <a:off x="4481024" y="1286974"/>
                <a:ext cx="11235" cy="11235"/>
              </a:xfrm>
              <a:custGeom>
                <a:avLst/>
                <a:gdLst/>
                <a:ahLst/>
                <a:cxnLst/>
                <a:rect l="l" t="t" r="r" b="b"/>
                <a:pathLst>
                  <a:path w="11234" h="11234"/>
                </a:pathLst>
              </a:custGeom>
              <a:solidFill>
                <a:srgbClr val="73A76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6143BF7A-963B-4A98-9F04-1A51BBB65BF4}"/>
                  </a:ext>
                </a:extLst>
              </p:cNvPr>
              <p:cNvSpPr/>
              <p:nvPr/>
            </p:nvSpPr>
            <p:spPr>
              <a:xfrm>
                <a:off x="7444195" y="1874267"/>
                <a:ext cx="258396" cy="224692"/>
              </a:xfrm>
              <a:custGeom>
                <a:avLst/>
                <a:gdLst>
                  <a:gd name="connsiteX0" fmla="*/ 9284 w 258396"/>
                  <a:gd name="connsiteY0" fmla="*/ 35217 h 224692"/>
                  <a:gd name="connsiteX1" fmla="*/ 91971 w 258396"/>
                  <a:gd name="connsiteY1" fmla="*/ 161157 h 224692"/>
                  <a:gd name="connsiteX2" fmla="*/ 197014 w 258396"/>
                  <a:gd name="connsiteY2" fmla="*/ 204298 h 224692"/>
                  <a:gd name="connsiteX3" fmla="*/ 253749 w 258396"/>
                  <a:gd name="connsiteY3" fmla="*/ 218004 h 224692"/>
                  <a:gd name="connsiteX4" fmla="*/ 239144 w 258396"/>
                  <a:gd name="connsiteY4" fmla="*/ 152169 h 224692"/>
                  <a:gd name="connsiteX5" fmla="*/ 201059 w 258396"/>
                  <a:gd name="connsiteY5" fmla="*/ 78358 h 224692"/>
                  <a:gd name="connsiteX6" fmla="*/ 133089 w 258396"/>
                  <a:gd name="connsiteY6" fmla="*/ 19376 h 224692"/>
                  <a:gd name="connsiteX7" fmla="*/ 39280 w 258396"/>
                  <a:gd name="connsiteY7" fmla="*/ 10276 h 224692"/>
                  <a:gd name="connsiteX8" fmla="*/ 16025 w 258396"/>
                  <a:gd name="connsiteY8" fmla="*/ 24319 h 224692"/>
                  <a:gd name="connsiteX9" fmla="*/ 9509 w 258396"/>
                  <a:gd name="connsiteY9" fmla="*/ 41958 h 224692"/>
                  <a:gd name="connsiteX10" fmla="*/ 17598 w 258396"/>
                  <a:gd name="connsiteY10" fmla="*/ 63978 h 224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396" h="224692">
                    <a:moveTo>
                      <a:pt x="9284" y="35217"/>
                    </a:moveTo>
                    <a:cubicBezTo>
                      <a:pt x="1981" y="97457"/>
                      <a:pt x="42313" y="130823"/>
                      <a:pt x="91971" y="161157"/>
                    </a:cubicBezTo>
                    <a:cubicBezTo>
                      <a:pt x="125113" y="181379"/>
                      <a:pt x="173871" y="201602"/>
                      <a:pt x="197014" y="204298"/>
                    </a:cubicBezTo>
                    <a:cubicBezTo>
                      <a:pt x="221618" y="207219"/>
                      <a:pt x="236223" y="205983"/>
                      <a:pt x="253749" y="218004"/>
                    </a:cubicBezTo>
                    <a:cubicBezTo>
                      <a:pt x="245997" y="196209"/>
                      <a:pt x="244874" y="176998"/>
                      <a:pt x="239144" y="152169"/>
                    </a:cubicBezTo>
                    <a:cubicBezTo>
                      <a:pt x="233414" y="127341"/>
                      <a:pt x="219034" y="98355"/>
                      <a:pt x="201059" y="78358"/>
                    </a:cubicBezTo>
                    <a:cubicBezTo>
                      <a:pt x="180612" y="55552"/>
                      <a:pt x="161962" y="30386"/>
                      <a:pt x="133089" y="19376"/>
                    </a:cubicBezTo>
                    <a:cubicBezTo>
                      <a:pt x="104104" y="8366"/>
                      <a:pt x="71524" y="6344"/>
                      <a:pt x="39280" y="10276"/>
                    </a:cubicBezTo>
                    <a:cubicBezTo>
                      <a:pt x="31416" y="11287"/>
                      <a:pt x="22091" y="18365"/>
                      <a:pt x="16025" y="24319"/>
                    </a:cubicBezTo>
                    <a:cubicBezTo>
                      <a:pt x="9846" y="30274"/>
                      <a:pt x="8498" y="33981"/>
                      <a:pt x="9509" y="41958"/>
                    </a:cubicBezTo>
                    <a:cubicBezTo>
                      <a:pt x="10520" y="49934"/>
                      <a:pt x="14115" y="57012"/>
                      <a:pt x="17598" y="63978"/>
                    </a:cubicBezTo>
                  </a:path>
                </a:pathLst>
              </a:custGeom>
              <a:solidFill>
                <a:srgbClr val="2878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ADCDBE14-C9F9-4C87-A95B-EA69A9982A62}"/>
                  </a:ext>
                </a:extLst>
              </p:cNvPr>
              <p:cNvSpPr/>
              <p:nvPr/>
            </p:nvSpPr>
            <p:spPr>
              <a:xfrm>
                <a:off x="7442655" y="1872269"/>
                <a:ext cx="258396" cy="224692"/>
              </a:xfrm>
              <a:custGeom>
                <a:avLst/>
                <a:gdLst>
                  <a:gd name="connsiteX0" fmla="*/ 8689 w 258396"/>
                  <a:gd name="connsiteY0" fmla="*/ 37215 h 224692"/>
                  <a:gd name="connsiteX1" fmla="*/ 75759 w 258396"/>
                  <a:gd name="connsiteY1" fmla="*/ 154279 h 224692"/>
                  <a:gd name="connsiteX2" fmla="*/ 155637 w 258396"/>
                  <a:gd name="connsiteY2" fmla="*/ 195847 h 224692"/>
                  <a:gd name="connsiteX3" fmla="*/ 254277 w 258396"/>
                  <a:gd name="connsiteY3" fmla="*/ 221799 h 224692"/>
                  <a:gd name="connsiteX4" fmla="*/ 257423 w 258396"/>
                  <a:gd name="connsiteY4" fmla="*/ 219440 h 224692"/>
                  <a:gd name="connsiteX5" fmla="*/ 213159 w 258396"/>
                  <a:gd name="connsiteY5" fmla="*/ 90017 h 224692"/>
                  <a:gd name="connsiteX6" fmla="*/ 127775 w 258396"/>
                  <a:gd name="connsiteY6" fmla="*/ 16992 h 224692"/>
                  <a:gd name="connsiteX7" fmla="*/ 17339 w 258396"/>
                  <a:gd name="connsiteY7" fmla="*/ 67099 h 224692"/>
                  <a:gd name="connsiteX8" fmla="*/ 21047 w 258396"/>
                  <a:gd name="connsiteY8" fmla="*/ 64964 h 224692"/>
                  <a:gd name="connsiteX9" fmla="*/ 81039 w 258396"/>
                  <a:gd name="connsiteY9" fmla="*/ 13060 h 224692"/>
                  <a:gd name="connsiteX10" fmla="*/ 147211 w 258396"/>
                  <a:gd name="connsiteY10" fmla="*/ 29912 h 224692"/>
                  <a:gd name="connsiteX11" fmla="*/ 217428 w 258396"/>
                  <a:gd name="connsiteY11" fmla="*/ 104061 h 224692"/>
                  <a:gd name="connsiteX12" fmla="*/ 243717 w 258396"/>
                  <a:gd name="connsiteY12" fmla="*/ 180681 h 224692"/>
                  <a:gd name="connsiteX13" fmla="*/ 230011 w 258396"/>
                  <a:gd name="connsiteY13" fmla="*/ 207868 h 224692"/>
                  <a:gd name="connsiteX14" fmla="*/ 12958 w 258396"/>
                  <a:gd name="connsiteY14" fmla="*/ 37327 h 224692"/>
                  <a:gd name="connsiteX15" fmla="*/ 8689 w 258396"/>
                  <a:gd name="connsiteY15" fmla="*/ 37215 h 224692"/>
                  <a:gd name="connsiteX16" fmla="*/ 8689 w 258396"/>
                  <a:gd name="connsiteY16" fmla="*/ 37215 h 224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8396" h="224692">
                    <a:moveTo>
                      <a:pt x="8689" y="37215"/>
                    </a:moveTo>
                    <a:cubicBezTo>
                      <a:pt x="5431" y="90691"/>
                      <a:pt x="32731" y="125406"/>
                      <a:pt x="75759" y="154279"/>
                    </a:cubicBezTo>
                    <a:cubicBezTo>
                      <a:pt x="100700" y="171019"/>
                      <a:pt x="127551" y="185062"/>
                      <a:pt x="155637" y="195847"/>
                    </a:cubicBezTo>
                    <a:cubicBezTo>
                      <a:pt x="187094" y="207981"/>
                      <a:pt x="225517" y="205621"/>
                      <a:pt x="254277" y="221799"/>
                    </a:cubicBezTo>
                    <a:cubicBezTo>
                      <a:pt x="255850" y="222698"/>
                      <a:pt x="257985" y="221238"/>
                      <a:pt x="257423" y="219440"/>
                    </a:cubicBezTo>
                    <a:cubicBezTo>
                      <a:pt x="244054" y="174164"/>
                      <a:pt x="241582" y="129451"/>
                      <a:pt x="213159" y="90017"/>
                    </a:cubicBezTo>
                    <a:cubicBezTo>
                      <a:pt x="191588" y="60133"/>
                      <a:pt x="163502" y="29013"/>
                      <a:pt x="127775" y="16992"/>
                    </a:cubicBezTo>
                    <a:cubicBezTo>
                      <a:pt x="86320" y="2949"/>
                      <a:pt x="-15353" y="-1769"/>
                      <a:pt x="17339" y="67099"/>
                    </a:cubicBezTo>
                    <a:cubicBezTo>
                      <a:pt x="18463" y="69570"/>
                      <a:pt x="22170" y="67436"/>
                      <a:pt x="21047" y="64964"/>
                    </a:cubicBezTo>
                    <a:cubicBezTo>
                      <a:pt x="-4343" y="11375"/>
                      <a:pt x="58907" y="11824"/>
                      <a:pt x="81039" y="13060"/>
                    </a:cubicBezTo>
                    <a:cubicBezTo>
                      <a:pt x="103059" y="14296"/>
                      <a:pt x="127663" y="18565"/>
                      <a:pt x="147211" y="29912"/>
                    </a:cubicBezTo>
                    <a:cubicBezTo>
                      <a:pt x="173388" y="45079"/>
                      <a:pt x="201812" y="78333"/>
                      <a:pt x="217428" y="104061"/>
                    </a:cubicBezTo>
                    <a:cubicBezTo>
                      <a:pt x="231921" y="127990"/>
                      <a:pt x="238436" y="153718"/>
                      <a:pt x="243717" y="180681"/>
                    </a:cubicBezTo>
                    <a:cubicBezTo>
                      <a:pt x="250008" y="212362"/>
                      <a:pt x="254165" y="209666"/>
                      <a:pt x="230011" y="207868"/>
                    </a:cubicBezTo>
                    <a:cubicBezTo>
                      <a:pt x="142044" y="201352"/>
                      <a:pt x="6554" y="140910"/>
                      <a:pt x="12958" y="37327"/>
                    </a:cubicBezTo>
                    <a:cubicBezTo>
                      <a:pt x="13183" y="34406"/>
                      <a:pt x="8913" y="34406"/>
                      <a:pt x="8689" y="37215"/>
                    </a:cubicBezTo>
                    <a:lnTo>
                      <a:pt x="8689" y="37215"/>
                    </a:lnTo>
                    <a:close/>
                  </a:path>
                </a:pathLst>
              </a:custGeom>
              <a:solidFill>
                <a:srgbClr val="2878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0629BB6C-FE73-4BFF-B28F-5070EE43E1CA}"/>
                  </a:ext>
                </a:extLst>
              </p:cNvPr>
              <p:cNvSpPr/>
              <p:nvPr/>
            </p:nvSpPr>
            <p:spPr>
              <a:xfrm>
                <a:off x="7208957" y="2263081"/>
                <a:ext cx="134815" cy="303334"/>
              </a:xfrm>
              <a:custGeom>
                <a:avLst/>
                <a:gdLst>
                  <a:gd name="connsiteX0" fmla="*/ 54769 w 134815"/>
                  <a:gd name="connsiteY0" fmla="*/ 273407 h 303334"/>
                  <a:gd name="connsiteX1" fmla="*/ 73756 w 134815"/>
                  <a:gd name="connsiteY1" fmla="*/ 253746 h 303334"/>
                  <a:gd name="connsiteX2" fmla="*/ 74655 w 134815"/>
                  <a:gd name="connsiteY2" fmla="*/ 252847 h 303334"/>
                  <a:gd name="connsiteX3" fmla="*/ 106673 w 134815"/>
                  <a:gd name="connsiteY3" fmla="*/ 204314 h 303334"/>
                  <a:gd name="connsiteX4" fmla="*/ 129479 w 134815"/>
                  <a:gd name="connsiteY4" fmla="*/ 86126 h 303334"/>
                  <a:gd name="connsiteX5" fmla="*/ 101505 w 134815"/>
                  <a:gd name="connsiteY5" fmla="*/ 23998 h 303334"/>
                  <a:gd name="connsiteX6" fmla="*/ 101505 w 134815"/>
                  <a:gd name="connsiteY6" fmla="*/ 23886 h 303334"/>
                  <a:gd name="connsiteX7" fmla="*/ 96674 w 134815"/>
                  <a:gd name="connsiteY7" fmla="*/ 18943 h 303334"/>
                  <a:gd name="connsiteX8" fmla="*/ 79485 w 134815"/>
                  <a:gd name="connsiteY8" fmla="*/ 11191 h 303334"/>
                  <a:gd name="connsiteX9" fmla="*/ 73868 w 134815"/>
                  <a:gd name="connsiteY9" fmla="*/ 11303 h 303334"/>
                  <a:gd name="connsiteX10" fmla="*/ 71284 w 134815"/>
                  <a:gd name="connsiteY10" fmla="*/ 10180 h 303334"/>
                  <a:gd name="connsiteX11" fmla="*/ 13538 w 134815"/>
                  <a:gd name="connsiteY11" fmla="*/ 107022 h 303334"/>
                  <a:gd name="connsiteX12" fmla="*/ 12415 w 134815"/>
                  <a:gd name="connsiteY12" fmla="*/ 205662 h 303334"/>
                  <a:gd name="connsiteX13" fmla="*/ 30840 w 134815"/>
                  <a:gd name="connsiteY13" fmla="*/ 296101 h 303334"/>
                  <a:gd name="connsiteX14" fmla="*/ 33985 w 134815"/>
                  <a:gd name="connsiteY14" fmla="*/ 297449 h 303334"/>
                  <a:gd name="connsiteX15" fmla="*/ 54769 w 134815"/>
                  <a:gd name="connsiteY15" fmla="*/ 273407 h 303334"/>
                  <a:gd name="connsiteX16" fmla="*/ 51399 w 134815"/>
                  <a:gd name="connsiteY16" fmla="*/ 275766 h 303334"/>
                  <a:gd name="connsiteX17" fmla="*/ 116447 w 134815"/>
                  <a:gd name="connsiteY17" fmla="*/ 52197 h 303334"/>
                  <a:gd name="connsiteX18" fmla="*/ 114200 w 134815"/>
                  <a:gd name="connsiteY18" fmla="*/ 47479 h 303334"/>
                  <a:gd name="connsiteX19" fmla="*/ 116447 w 134815"/>
                  <a:gd name="connsiteY19" fmla="*/ 52197 h 303334"/>
                  <a:gd name="connsiteX20" fmla="*/ 119031 w 134815"/>
                  <a:gd name="connsiteY20" fmla="*/ 58601 h 303334"/>
                  <a:gd name="connsiteX21" fmla="*/ 116784 w 134815"/>
                  <a:gd name="connsiteY21" fmla="*/ 53096 h 303334"/>
                  <a:gd name="connsiteX22" fmla="*/ 119031 w 134815"/>
                  <a:gd name="connsiteY22" fmla="*/ 58601 h 30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4815" h="303334">
                    <a:moveTo>
                      <a:pt x="54769" y="273407"/>
                    </a:moveTo>
                    <a:cubicBezTo>
                      <a:pt x="61061" y="268800"/>
                      <a:pt x="67577" y="261835"/>
                      <a:pt x="73756" y="253746"/>
                    </a:cubicBezTo>
                    <a:cubicBezTo>
                      <a:pt x="74093" y="253409"/>
                      <a:pt x="74317" y="253184"/>
                      <a:pt x="74655" y="252847"/>
                    </a:cubicBezTo>
                    <a:cubicBezTo>
                      <a:pt x="86563" y="240265"/>
                      <a:pt x="98360" y="222626"/>
                      <a:pt x="106673" y="204314"/>
                    </a:cubicBezTo>
                    <a:cubicBezTo>
                      <a:pt x="127120" y="169599"/>
                      <a:pt x="138804" y="131401"/>
                      <a:pt x="129479" y="86126"/>
                    </a:cubicBezTo>
                    <a:cubicBezTo>
                      <a:pt x="125660" y="67589"/>
                      <a:pt x="115324" y="40064"/>
                      <a:pt x="101505" y="23998"/>
                    </a:cubicBezTo>
                    <a:cubicBezTo>
                      <a:pt x="101505" y="23998"/>
                      <a:pt x="101505" y="23886"/>
                      <a:pt x="101505" y="23886"/>
                    </a:cubicBezTo>
                    <a:cubicBezTo>
                      <a:pt x="100382" y="22088"/>
                      <a:pt x="98584" y="20403"/>
                      <a:pt x="96674" y="18943"/>
                    </a:cubicBezTo>
                    <a:cubicBezTo>
                      <a:pt x="91282" y="14112"/>
                      <a:pt x="85552" y="11191"/>
                      <a:pt x="79485" y="11191"/>
                    </a:cubicBezTo>
                    <a:cubicBezTo>
                      <a:pt x="77351" y="10854"/>
                      <a:pt x="75553" y="10854"/>
                      <a:pt x="73868" y="11303"/>
                    </a:cubicBezTo>
                    <a:cubicBezTo>
                      <a:pt x="73531" y="10292"/>
                      <a:pt x="72520" y="9506"/>
                      <a:pt x="71284" y="10180"/>
                    </a:cubicBezTo>
                    <a:cubicBezTo>
                      <a:pt x="34098" y="32649"/>
                      <a:pt x="19605" y="64555"/>
                      <a:pt x="13538" y="107022"/>
                    </a:cubicBezTo>
                    <a:cubicBezTo>
                      <a:pt x="8932" y="139378"/>
                      <a:pt x="8932" y="173194"/>
                      <a:pt x="12415" y="205662"/>
                    </a:cubicBezTo>
                    <a:cubicBezTo>
                      <a:pt x="15785" y="236557"/>
                      <a:pt x="29941" y="265093"/>
                      <a:pt x="30840" y="296101"/>
                    </a:cubicBezTo>
                    <a:cubicBezTo>
                      <a:pt x="30840" y="297561"/>
                      <a:pt x="32974" y="298685"/>
                      <a:pt x="33985" y="297449"/>
                    </a:cubicBezTo>
                    <a:cubicBezTo>
                      <a:pt x="40838" y="289585"/>
                      <a:pt x="47804" y="281608"/>
                      <a:pt x="54769" y="273407"/>
                    </a:cubicBezTo>
                    <a:cubicBezTo>
                      <a:pt x="53646" y="274193"/>
                      <a:pt x="52522" y="275092"/>
                      <a:pt x="51399" y="275766"/>
                    </a:cubicBezTo>
                    <a:moveTo>
                      <a:pt x="116447" y="52197"/>
                    </a:moveTo>
                    <a:cubicBezTo>
                      <a:pt x="115773" y="50624"/>
                      <a:pt x="114987" y="49052"/>
                      <a:pt x="114200" y="47479"/>
                    </a:cubicBezTo>
                    <a:cubicBezTo>
                      <a:pt x="115099" y="48939"/>
                      <a:pt x="115773" y="50624"/>
                      <a:pt x="116447" y="52197"/>
                    </a:cubicBezTo>
                    <a:close/>
                    <a:moveTo>
                      <a:pt x="119031" y="58601"/>
                    </a:moveTo>
                    <a:cubicBezTo>
                      <a:pt x="118357" y="56803"/>
                      <a:pt x="117571" y="54893"/>
                      <a:pt x="116784" y="53096"/>
                    </a:cubicBezTo>
                    <a:cubicBezTo>
                      <a:pt x="117571" y="54893"/>
                      <a:pt x="118470" y="56579"/>
                      <a:pt x="119031" y="58601"/>
                    </a:cubicBezTo>
                    <a:close/>
                  </a:path>
                </a:pathLst>
              </a:custGeom>
              <a:solidFill>
                <a:srgbClr val="73A769"/>
              </a:solidFill>
              <a:ln w="11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763686A-A4DB-4218-9230-6F97260DC830}"/>
                  </a:ext>
                </a:extLst>
              </p:cNvPr>
              <p:cNvSpPr/>
              <p:nvPr/>
            </p:nvSpPr>
            <p:spPr>
              <a:xfrm>
                <a:off x="7273926" y="2253349"/>
                <a:ext cx="213458" cy="404446"/>
              </a:xfrm>
              <a:custGeom>
                <a:avLst/>
                <a:gdLst>
                  <a:gd name="connsiteX0" fmla="*/ 211571 w 213457"/>
                  <a:gd name="connsiteY0" fmla="*/ 226404 h 404445"/>
                  <a:gd name="connsiteX1" fmla="*/ 169104 w 213457"/>
                  <a:gd name="connsiteY1" fmla="*/ 79568 h 404445"/>
                  <a:gd name="connsiteX2" fmla="*/ 82036 w 213457"/>
                  <a:gd name="connsiteY2" fmla="*/ 12834 h 404445"/>
                  <a:gd name="connsiteX3" fmla="*/ 79339 w 213457"/>
                  <a:gd name="connsiteY3" fmla="*/ 12048 h 404445"/>
                  <a:gd name="connsiteX4" fmla="*/ 49118 w 213457"/>
                  <a:gd name="connsiteY4" fmla="*/ 13508 h 404445"/>
                  <a:gd name="connsiteX5" fmla="*/ 42265 w 213457"/>
                  <a:gd name="connsiteY5" fmla="*/ 17103 h 404445"/>
                  <a:gd name="connsiteX6" fmla="*/ 38108 w 213457"/>
                  <a:gd name="connsiteY6" fmla="*/ 17440 h 404445"/>
                  <a:gd name="connsiteX7" fmla="*/ 35412 w 213457"/>
                  <a:gd name="connsiteY7" fmla="*/ 207193 h 404445"/>
                  <a:gd name="connsiteX8" fmla="*/ 94843 w 213457"/>
                  <a:gd name="connsiteY8" fmla="*/ 313360 h 404445"/>
                  <a:gd name="connsiteX9" fmla="*/ 166183 w 213457"/>
                  <a:gd name="connsiteY9" fmla="*/ 397507 h 404445"/>
                  <a:gd name="connsiteX10" fmla="*/ 171126 w 213457"/>
                  <a:gd name="connsiteY10" fmla="*/ 396833 h 404445"/>
                  <a:gd name="connsiteX11" fmla="*/ 211571 w 213457"/>
                  <a:gd name="connsiteY11" fmla="*/ 226404 h 40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3457" h="404445">
                    <a:moveTo>
                      <a:pt x="211571" y="226404"/>
                    </a:moveTo>
                    <a:cubicBezTo>
                      <a:pt x="209212" y="175736"/>
                      <a:pt x="200786" y="120574"/>
                      <a:pt x="169104" y="79568"/>
                    </a:cubicBezTo>
                    <a:cubicBezTo>
                      <a:pt x="150791" y="55975"/>
                      <a:pt x="113830" y="22833"/>
                      <a:pt x="82036" y="12834"/>
                    </a:cubicBezTo>
                    <a:cubicBezTo>
                      <a:pt x="81137" y="12609"/>
                      <a:pt x="80350" y="12160"/>
                      <a:pt x="79339" y="12048"/>
                    </a:cubicBezTo>
                    <a:cubicBezTo>
                      <a:pt x="68217" y="9014"/>
                      <a:pt x="57769" y="9014"/>
                      <a:pt x="49118" y="13508"/>
                    </a:cubicBezTo>
                    <a:cubicBezTo>
                      <a:pt x="46310" y="14407"/>
                      <a:pt x="44175" y="15530"/>
                      <a:pt x="42265" y="17103"/>
                    </a:cubicBezTo>
                    <a:cubicBezTo>
                      <a:pt x="41142" y="16092"/>
                      <a:pt x="39232" y="15755"/>
                      <a:pt x="38108" y="17440"/>
                    </a:cubicBezTo>
                    <a:cubicBezTo>
                      <a:pt x="-5033" y="78781"/>
                      <a:pt x="7325" y="141470"/>
                      <a:pt x="35412" y="207193"/>
                    </a:cubicBezTo>
                    <a:cubicBezTo>
                      <a:pt x="51365" y="244379"/>
                      <a:pt x="70913" y="280667"/>
                      <a:pt x="94843" y="313360"/>
                    </a:cubicBezTo>
                    <a:cubicBezTo>
                      <a:pt x="116863" y="343469"/>
                      <a:pt x="149893" y="363579"/>
                      <a:pt x="166183" y="397507"/>
                    </a:cubicBezTo>
                    <a:cubicBezTo>
                      <a:pt x="167194" y="399642"/>
                      <a:pt x="170452" y="398968"/>
                      <a:pt x="171126" y="396833"/>
                    </a:cubicBezTo>
                    <a:cubicBezTo>
                      <a:pt x="186967" y="338413"/>
                      <a:pt x="214492" y="288756"/>
                      <a:pt x="211571" y="226404"/>
                    </a:cubicBezTo>
                    <a:close/>
                  </a:path>
                </a:pathLst>
              </a:custGeom>
              <a:solidFill>
                <a:srgbClr val="287819"/>
              </a:solidFill>
              <a:ln w="11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FD025E6-EE95-4D46-8F88-CE45F25C5AD9}"/>
                  </a:ext>
                </a:extLst>
              </p:cNvPr>
              <p:cNvSpPr/>
              <p:nvPr/>
            </p:nvSpPr>
            <p:spPr>
              <a:xfrm>
                <a:off x="5021812" y="2396867"/>
                <a:ext cx="595435" cy="910003"/>
              </a:xfrm>
              <a:custGeom>
                <a:avLst/>
                <a:gdLst>
                  <a:gd name="connsiteX0" fmla="*/ 12854 w 595434"/>
                  <a:gd name="connsiteY0" fmla="*/ 25814 h 910003"/>
                  <a:gd name="connsiteX1" fmla="*/ 439096 w 595434"/>
                  <a:gd name="connsiteY1" fmla="*/ 376559 h 910003"/>
                  <a:gd name="connsiteX2" fmla="*/ 574697 w 595434"/>
                  <a:gd name="connsiteY2" fmla="*/ 648212 h 910003"/>
                  <a:gd name="connsiteX3" fmla="*/ 452802 w 595434"/>
                  <a:gd name="connsiteY3" fmla="*/ 888632 h 910003"/>
                  <a:gd name="connsiteX4" fmla="*/ 462126 w 595434"/>
                  <a:gd name="connsiteY4" fmla="*/ 904698 h 910003"/>
                  <a:gd name="connsiteX5" fmla="*/ 511222 w 595434"/>
                  <a:gd name="connsiteY5" fmla="*/ 438237 h 910003"/>
                  <a:gd name="connsiteX6" fmla="*/ 22179 w 595434"/>
                  <a:gd name="connsiteY6" fmla="*/ 9861 h 910003"/>
                  <a:gd name="connsiteX7" fmla="*/ 12854 w 595434"/>
                  <a:gd name="connsiteY7" fmla="*/ 25814 h 910003"/>
                  <a:gd name="connsiteX8" fmla="*/ 12854 w 595434"/>
                  <a:gd name="connsiteY8" fmla="*/ 25814 h 91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5434" h="910003">
                    <a:moveTo>
                      <a:pt x="12854" y="25814"/>
                    </a:moveTo>
                    <a:cubicBezTo>
                      <a:pt x="170588" y="120971"/>
                      <a:pt x="317425" y="237811"/>
                      <a:pt x="439096" y="376559"/>
                    </a:cubicBezTo>
                    <a:cubicBezTo>
                      <a:pt x="506166" y="453066"/>
                      <a:pt x="565710" y="544067"/>
                      <a:pt x="574697" y="648212"/>
                    </a:cubicBezTo>
                    <a:cubicBezTo>
                      <a:pt x="583236" y="746290"/>
                      <a:pt x="542117" y="842121"/>
                      <a:pt x="452802" y="888632"/>
                    </a:cubicBezTo>
                    <a:cubicBezTo>
                      <a:pt x="442241" y="894137"/>
                      <a:pt x="451566" y="910203"/>
                      <a:pt x="462126" y="904698"/>
                    </a:cubicBezTo>
                    <a:cubicBezTo>
                      <a:pt x="643116" y="810664"/>
                      <a:pt x="609862" y="580804"/>
                      <a:pt x="511222" y="438237"/>
                    </a:cubicBezTo>
                    <a:cubicBezTo>
                      <a:pt x="389326" y="261966"/>
                      <a:pt x="203955" y="119511"/>
                      <a:pt x="22179" y="9861"/>
                    </a:cubicBezTo>
                    <a:cubicBezTo>
                      <a:pt x="11955" y="3570"/>
                      <a:pt x="2631" y="19635"/>
                      <a:pt x="12854" y="25814"/>
                    </a:cubicBezTo>
                    <a:lnTo>
                      <a:pt x="12854" y="25814"/>
                    </a:ln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308391A-1A42-4FEC-9C7B-9392684534BA}"/>
                  </a:ext>
                </a:extLst>
              </p:cNvPr>
              <p:cNvSpPr/>
              <p:nvPr/>
            </p:nvSpPr>
            <p:spPr>
              <a:xfrm>
                <a:off x="6758679" y="1643779"/>
                <a:ext cx="719015" cy="1752599"/>
              </a:xfrm>
              <a:custGeom>
                <a:avLst/>
                <a:gdLst>
                  <a:gd name="connsiteX0" fmla="*/ 587397 w 719015"/>
                  <a:gd name="connsiteY0" fmla="*/ 34609 h 1752599"/>
                  <a:gd name="connsiteX1" fmla="*/ 654917 w 719015"/>
                  <a:gd name="connsiteY1" fmla="*/ 336707 h 1752599"/>
                  <a:gd name="connsiteX2" fmla="*/ 458873 w 719015"/>
                  <a:gd name="connsiteY2" fmla="*/ 525449 h 1752599"/>
                  <a:gd name="connsiteX3" fmla="*/ 134979 w 719015"/>
                  <a:gd name="connsiteY3" fmla="*/ 842490 h 1752599"/>
                  <a:gd name="connsiteX4" fmla="*/ 125767 w 719015"/>
                  <a:gd name="connsiteY4" fmla="*/ 1744067 h 1752599"/>
                  <a:gd name="connsiteX5" fmla="*/ 151494 w 719015"/>
                  <a:gd name="connsiteY5" fmla="*/ 1729013 h 1752599"/>
                  <a:gd name="connsiteX6" fmla="*/ 263728 w 719015"/>
                  <a:gd name="connsiteY6" fmla="*/ 720369 h 1752599"/>
                  <a:gd name="connsiteX7" fmla="*/ 649187 w 719015"/>
                  <a:gd name="connsiteY7" fmla="*/ 401194 h 1752599"/>
                  <a:gd name="connsiteX8" fmla="*/ 709630 w 719015"/>
                  <a:gd name="connsiteY8" fmla="*/ 206049 h 1752599"/>
                  <a:gd name="connsiteX9" fmla="*/ 608294 w 719015"/>
                  <a:gd name="connsiteY9" fmla="*/ 13600 h 1752599"/>
                  <a:gd name="connsiteX10" fmla="*/ 587397 w 719015"/>
                  <a:gd name="connsiteY10" fmla="*/ 34609 h 1752599"/>
                  <a:gd name="connsiteX11" fmla="*/ 587397 w 719015"/>
                  <a:gd name="connsiteY11" fmla="*/ 34609 h 1752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9015" h="1752599">
                    <a:moveTo>
                      <a:pt x="587397" y="34609"/>
                    </a:moveTo>
                    <a:cubicBezTo>
                      <a:pt x="658512" y="125609"/>
                      <a:pt x="712775" y="222788"/>
                      <a:pt x="654917" y="336707"/>
                    </a:cubicBezTo>
                    <a:cubicBezTo>
                      <a:pt x="612450" y="420405"/>
                      <a:pt x="534932" y="474781"/>
                      <a:pt x="458873" y="525449"/>
                    </a:cubicBezTo>
                    <a:cubicBezTo>
                      <a:pt x="329338" y="611731"/>
                      <a:pt x="216655" y="707899"/>
                      <a:pt x="134979" y="842490"/>
                    </a:cubicBezTo>
                    <a:cubicBezTo>
                      <a:pt x="-32304" y="1117850"/>
                      <a:pt x="-32080" y="1464662"/>
                      <a:pt x="125767" y="1744067"/>
                    </a:cubicBezTo>
                    <a:cubicBezTo>
                      <a:pt x="135204" y="1760694"/>
                      <a:pt x="160931" y="1745752"/>
                      <a:pt x="151494" y="1729013"/>
                    </a:cubicBezTo>
                    <a:cubicBezTo>
                      <a:pt x="-31406" y="1405119"/>
                      <a:pt x="10724" y="995056"/>
                      <a:pt x="263728" y="720369"/>
                    </a:cubicBezTo>
                    <a:cubicBezTo>
                      <a:pt x="377422" y="597013"/>
                      <a:pt x="548525" y="535672"/>
                      <a:pt x="649187" y="401194"/>
                    </a:cubicBezTo>
                    <a:cubicBezTo>
                      <a:pt x="690980" y="345470"/>
                      <a:pt x="718393" y="276602"/>
                      <a:pt x="709630" y="206049"/>
                    </a:cubicBezTo>
                    <a:cubicBezTo>
                      <a:pt x="700417" y="131676"/>
                      <a:pt x="653007" y="70672"/>
                      <a:pt x="608294" y="13600"/>
                    </a:cubicBezTo>
                    <a:cubicBezTo>
                      <a:pt x="596722" y="-1454"/>
                      <a:pt x="575826" y="19667"/>
                      <a:pt x="587397" y="34609"/>
                    </a:cubicBezTo>
                    <a:lnTo>
                      <a:pt x="587397" y="34609"/>
                    </a:lnTo>
                    <a:close/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A8ECE84-0EB6-4F9F-8803-6AB5730E69E6}"/>
                  </a:ext>
                </a:extLst>
              </p:cNvPr>
              <p:cNvSpPr/>
              <p:nvPr/>
            </p:nvSpPr>
            <p:spPr>
              <a:xfrm>
                <a:off x="5274315" y="1436296"/>
                <a:ext cx="1898650" cy="1954822"/>
              </a:xfrm>
              <a:custGeom>
                <a:avLst/>
                <a:gdLst>
                  <a:gd name="connsiteX0" fmla="*/ 1642149 w 1898650"/>
                  <a:gd name="connsiteY0" fmla="*/ 336126 h 1954822"/>
                  <a:gd name="connsiteX1" fmla="*/ 377356 w 1898650"/>
                  <a:gd name="connsiteY1" fmla="*/ 240856 h 1954822"/>
                  <a:gd name="connsiteX2" fmla="*/ 303770 w 1898650"/>
                  <a:gd name="connsiteY2" fmla="*/ 1696075 h 1954822"/>
                  <a:gd name="connsiteX3" fmla="*/ 1570248 w 1898650"/>
                  <a:gd name="connsiteY3" fmla="*/ 1734161 h 1954822"/>
                  <a:gd name="connsiteX4" fmla="*/ 1642149 w 1898650"/>
                  <a:gd name="connsiteY4" fmla="*/ 336126 h 1954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8650" h="1954822">
                    <a:moveTo>
                      <a:pt x="1642149" y="336126"/>
                    </a:moveTo>
                    <a:cubicBezTo>
                      <a:pt x="1404987" y="91324"/>
                      <a:pt x="986834" y="-209764"/>
                      <a:pt x="377356" y="240856"/>
                    </a:cubicBezTo>
                    <a:cubicBezTo>
                      <a:pt x="162438" y="399714"/>
                      <a:pt x="-292002" y="1191080"/>
                      <a:pt x="303770" y="1696075"/>
                    </a:cubicBezTo>
                    <a:cubicBezTo>
                      <a:pt x="663952" y="2001432"/>
                      <a:pt x="1199955" y="2056257"/>
                      <a:pt x="1570248" y="1734161"/>
                    </a:cubicBezTo>
                    <a:cubicBezTo>
                      <a:pt x="1959078" y="1395999"/>
                      <a:pt x="2009184" y="714957"/>
                      <a:pt x="1642149" y="336126"/>
                    </a:cubicBezTo>
                  </a:path>
                </a:pathLst>
              </a:custGeom>
              <a:solidFill>
                <a:srgbClr val="2878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8C649F94-0791-4934-9264-A0B7BC91931D}"/>
                  </a:ext>
                </a:extLst>
              </p:cNvPr>
              <p:cNvSpPr/>
              <p:nvPr/>
            </p:nvSpPr>
            <p:spPr>
              <a:xfrm>
                <a:off x="5276547" y="2085976"/>
                <a:ext cx="932473" cy="1190869"/>
              </a:xfrm>
              <a:custGeom>
                <a:avLst/>
                <a:gdLst>
                  <a:gd name="connsiteX0" fmla="*/ 755977 w 932473"/>
                  <a:gd name="connsiteY0" fmla="*/ 985728 h 1190868"/>
                  <a:gd name="connsiteX1" fmla="*/ 899556 w 932473"/>
                  <a:gd name="connsiteY1" fmla="*/ 383777 h 1190868"/>
                  <a:gd name="connsiteX2" fmla="*/ 803837 w 932473"/>
                  <a:gd name="connsiteY2" fmla="*/ 10227 h 1190868"/>
                  <a:gd name="connsiteX3" fmla="*/ 429275 w 932473"/>
                  <a:gd name="connsiteY3" fmla="*/ 200541 h 1190868"/>
                  <a:gd name="connsiteX4" fmla="*/ 8426 w 932473"/>
                  <a:gd name="connsiteY4" fmla="*/ 414223 h 1190868"/>
                  <a:gd name="connsiteX5" fmla="*/ 211548 w 932473"/>
                  <a:gd name="connsiteY5" fmla="*/ 960338 h 1190868"/>
                  <a:gd name="connsiteX6" fmla="*/ 522297 w 932473"/>
                  <a:gd name="connsiteY6" fmla="*/ 1188962 h 1190868"/>
                  <a:gd name="connsiteX7" fmla="*/ 755977 w 932473"/>
                  <a:gd name="connsiteY7" fmla="*/ 985728 h 1190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2473" h="1190868">
                    <a:moveTo>
                      <a:pt x="755977" y="985728"/>
                    </a:moveTo>
                    <a:cubicBezTo>
                      <a:pt x="903488" y="646106"/>
                      <a:pt x="806421" y="638466"/>
                      <a:pt x="899556" y="383777"/>
                    </a:cubicBezTo>
                    <a:cubicBezTo>
                      <a:pt x="985276" y="149311"/>
                      <a:pt x="889107" y="20675"/>
                      <a:pt x="803837" y="10227"/>
                    </a:cubicBezTo>
                    <a:cubicBezTo>
                      <a:pt x="715645" y="-559"/>
                      <a:pt x="621050" y="33932"/>
                      <a:pt x="429275" y="200541"/>
                    </a:cubicBezTo>
                    <a:cubicBezTo>
                      <a:pt x="237387" y="367150"/>
                      <a:pt x="148971" y="301765"/>
                      <a:pt x="8426" y="414223"/>
                    </a:cubicBezTo>
                    <a:cubicBezTo>
                      <a:pt x="13931" y="629815"/>
                      <a:pt x="44489" y="781820"/>
                      <a:pt x="211548" y="960338"/>
                    </a:cubicBezTo>
                    <a:cubicBezTo>
                      <a:pt x="299627" y="1054371"/>
                      <a:pt x="408715" y="1136946"/>
                      <a:pt x="522297" y="1188962"/>
                    </a:cubicBezTo>
                    <a:cubicBezTo>
                      <a:pt x="610377" y="1182109"/>
                      <a:pt x="695310" y="1125262"/>
                      <a:pt x="755977" y="985728"/>
                    </a:cubicBezTo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20E727A-052C-4707-A67B-2909DA8770C3}"/>
                  </a:ext>
                </a:extLst>
              </p:cNvPr>
              <p:cNvSpPr/>
              <p:nvPr/>
            </p:nvSpPr>
            <p:spPr>
              <a:xfrm>
                <a:off x="5326300" y="1805525"/>
                <a:ext cx="235927" cy="247161"/>
              </a:xfrm>
              <a:custGeom>
                <a:avLst/>
                <a:gdLst>
                  <a:gd name="connsiteX0" fmla="*/ 12711 w 235926"/>
                  <a:gd name="connsiteY0" fmla="*/ 25990 h 247161"/>
                  <a:gd name="connsiteX1" fmla="*/ 217631 w 235926"/>
                  <a:gd name="connsiteY1" fmla="*/ 235179 h 247161"/>
                  <a:gd name="connsiteX2" fmla="*/ 233696 w 235926"/>
                  <a:gd name="connsiteY2" fmla="*/ 225854 h 247161"/>
                  <a:gd name="connsiteX3" fmla="*/ 22036 w 235926"/>
                  <a:gd name="connsiteY3" fmla="*/ 10037 h 247161"/>
                  <a:gd name="connsiteX4" fmla="*/ 12711 w 235926"/>
                  <a:gd name="connsiteY4" fmla="*/ 25990 h 247161"/>
                  <a:gd name="connsiteX5" fmla="*/ 12711 w 235926"/>
                  <a:gd name="connsiteY5" fmla="*/ 25990 h 247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926" h="247161">
                    <a:moveTo>
                      <a:pt x="12711" y="25990"/>
                    </a:moveTo>
                    <a:cubicBezTo>
                      <a:pt x="95848" y="80703"/>
                      <a:pt x="164716" y="151032"/>
                      <a:pt x="217631" y="235179"/>
                    </a:cubicBezTo>
                    <a:cubicBezTo>
                      <a:pt x="224035" y="245290"/>
                      <a:pt x="240100" y="235965"/>
                      <a:pt x="233696" y="225854"/>
                    </a:cubicBezTo>
                    <a:cubicBezTo>
                      <a:pt x="179096" y="139011"/>
                      <a:pt x="107756" y="66323"/>
                      <a:pt x="22036" y="10037"/>
                    </a:cubicBezTo>
                    <a:cubicBezTo>
                      <a:pt x="12037" y="3297"/>
                      <a:pt x="2713" y="19474"/>
                      <a:pt x="12711" y="25990"/>
                    </a:cubicBezTo>
                    <a:lnTo>
                      <a:pt x="12711" y="25990"/>
                    </a:ln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27968DF-6DC1-4055-9EE2-492851391292}"/>
                  </a:ext>
                </a:extLst>
              </p:cNvPr>
              <p:cNvSpPr/>
              <p:nvPr/>
            </p:nvSpPr>
            <p:spPr>
              <a:xfrm>
                <a:off x="5226813" y="1961426"/>
                <a:ext cx="258396" cy="179754"/>
              </a:xfrm>
              <a:custGeom>
                <a:avLst/>
                <a:gdLst>
                  <a:gd name="connsiteX0" fmla="*/ 11424 w 258396"/>
                  <a:gd name="connsiteY0" fmla="*/ 24003 h 179753"/>
                  <a:gd name="connsiteX1" fmla="*/ 236903 w 258396"/>
                  <a:gd name="connsiteY1" fmla="*/ 180838 h 179753"/>
                  <a:gd name="connsiteX2" fmla="*/ 246227 w 258396"/>
                  <a:gd name="connsiteY2" fmla="*/ 164773 h 179753"/>
                  <a:gd name="connsiteX3" fmla="*/ 24456 w 258396"/>
                  <a:gd name="connsiteY3" fmla="*/ 10859 h 179753"/>
                  <a:gd name="connsiteX4" fmla="*/ 11424 w 258396"/>
                  <a:gd name="connsiteY4" fmla="*/ 24003 h 179753"/>
                  <a:gd name="connsiteX5" fmla="*/ 11424 w 258396"/>
                  <a:gd name="connsiteY5" fmla="*/ 24003 h 17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8396" h="179753">
                    <a:moveTo>
                      <a:pt x="11424" y="24003"/>
                    </a:moveTo>
                    <a:cubicBezTo>
                      <a:pt x="80404" y="85120"/>
                      <a:pt x="155564" y="137473"/>
                      <a:pt x="236903" y="180838"/>
                    </a:cubicBezTo>
                    <a:cubicBezTo>
                      <a:pt x="247463" y="186456"/>
                      <a:pt x="256900" y="170390"/>
                      <a:pt x="246227" y="164773"/>
                    </a:cubicBezTo>
                    <a:cubicBezTo>
                      <a:pt x="166237" y="122194"/>
                      <a:pt x="92313" y="70964"/>
                      <a:pt x="24456" y="10859"/>
                    </a:cubicBezTo>
                    <a:cubicBezTo>
                      <a:pt x="15693" y="2995"/>
                      <a:pt x="2436" y="16027"/>
                      <a:pt x="11424" y="24003"/>
                    </a:cubicBezTo>
                    <a:lnTo>
                      <a:pt x="11424" y="24003"/>
                    </a:ln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2E92852-F227-404D-A69A-17FF80C297CD}"/>
                  </a:ext>
                </a:extLst>
              </p:cNvPr>
              <p:cNvSpPr/>
              <p:nvPr/>
            </p:nvSpPr>
            <p:spPr>
              <a:xfrm>
                <a:off x="4948143" y="1885730"/>
                <a:ext cx="460619" cy="438150"/>
              </a:xfrm>
              <a:custGeom>
                <a:avLst/>
                <a:gdLst>
                  <a:gd name="connsiteX0" fmla="*/ 10577 w 460619"/>
                  <a:gd name="connsiteY0" fmla="*/ 24765 h 438149"/>
                  <a:gd name="connsiteX1" fmla="*/ 441986 w 460619"/>
                  <a:gd name="connsiteY1" fmla="*/ 428762 h 438149"/>
                  <a:gd name="connsiteX2" fmla="*/ 451311 w 460619"/>
                  <a:gd name="connsiteY2" fmla="*/ 412696 h 438149"/>
                  <a:gd name="connsiteX3" fmla="*/ 23722 w 460619"/>
                  <a:gd name="connsiteY3" fmla="*/ 11621 h 438149"/>
                  <a:gd name="connsiteX4" fmla="*/ 10577 w 460619"/>
                  <a:gd name="connsiteY4" fmla="*/ 24765 h 438149"/>
                  <a:gd name="connsiteX5" fmla="*/ 10577 w 460619"/>
                  <a:gd name="connsiteY5" fmla="*/ 24765 h 438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619" h="438149">
                    <a:moveTo>
                      <a:pt x="10577" y="24765"/>
                    </a:moveTo>
                    <a:cubicBezTo>
                      <a:pt x="134045" y="180364"/>
                      <a:pt x="278747" y="315742"/>
                      <a:pt x="441986" y="428762"/>
                    </a:cubicBezTo>
                    <a:cubicBezTo>
                      <a:pt x="451873" y="435615"/>
                      <a:pt x="461197" y="419437"/>
                      <a:pt x="451311" y="412696"/>
                    </a:cubicBezTo>
                    <a:cubicBezTo>
                      <a:pt x="289533" y="300575"/>
                      <a:pt x="146179" y="165984"/>
                      <a:pt x="23722" y="11621"/>
                    </a:cubicBezTo>
                    <a:cubicBezTo>
                      <a:pt x="16307" y="2296"/>
                      <a:pt x="3275" y="15440"/>
                      <a:pt x="10577" y="24765"/>
                    </a:cubicBezTo>
                    <a:lnTo>
                      <a:pt x="10577" y="24765"/>
                    </a:ln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27ADB28-FB51-45DE-BCCB-1DE13A6DF737}"/>
                  </a:ext>
                </a:extLst>
              </p:cNvPr>
              <p:cNvSpPr/>
              <p:nvPr/>
            </p:nvSpPr>
            <p:spPr>
              <a:xfrm>
                <a:off x="4927749" y="2111251"/>
                <a:ext cx="483088" cy="370742"/>
              </a:xfrm>
              <a:custGeom>
                <a:avLst/>
                <a:gdLst>
                  <a:gd name="connsiteX0" fmla="*/ 11422 w 483088"/>
                  <a:gd name="connsiteY0" fmla="*/ 24048 h 370742"/>
                  <a:gd name="connsiteX1" fmla="*/ 464290 w 483088"/>
                  <a:gd name="connsiteY1" fmla="*/ 369737 h 370742"/>
                  <a:gd name="connsiteX2" fmla="*/ 473615 w 483088"/>
                  <a:gd name="connsiteY2" fmla="*/ 353672 h 370742"/>
                  <a:gd name="connsiteX3" fmla="*/ 24567 w 483088"/>
                  <a:gd name="connsiteY3" fmla="*/ 10904 h 370742"/>
                  <a:gd name="connsiteX4" fmla="*/ 11422 w 483088"/>
                  <a:gd name="connsiteY4" fmla="*/ 24048 h 370742"/>
                  <a:gd name="connsiteX5" fmla="*/ 11422 w 483088"/>
                  <a:gd name="connsiteY5" fmla="*/ 24048 h 37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3088" h="370742">
                    <a:moveTo>
                      <a:pt x="11422" y="24048"/>
                    </a:moveTo>
                    <a:cubicBezTo>
                      <a:pt x="153653" y="150438"/>
                      <a:pt x="304871" y="265929"/>
                      <a:pt x="464290" y="369737"/>
                    </a:cubicBezTo>
                    <a:cubicBezTo>
                      <a:pt x="474289" y="376253"/>
                      <a:pt x="483613" y="360188"/>
                      <a:pt x="473615" y="353672"/>
                    </a:cubicBezTo>
                    <a:cubicBezTo>
                      <a:pt x="315544" y="250650"/>
                      <a:pt x="165674" y="136282"/>
                      <a:pt x="24567" y="10904"/>
                    </a:cubicBezTo>
                    <a:cubicBezTo>
                      <a:pt x="15692" y="2927"/>
                      <a:pt x="2435" y="16072"/>
                      <a:pt x="11422" y="24048"/>
                    </a:cubicBezTo>
                    <a:lnTo>
                      <a:pt x="11422" y="24048"/>
                    </a:ln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EFC4D1E0-C2E0-4C1B-862F-F03E1263261F}"/>
                  </a:ext>
                </a:extLst>
              </p:cNvPr>
              <p:cNvSpPr/>
              <p:nvPr/>
            </p:nvSpPr>
            <p:spPr>
              <a:xfrm>
                <a:off x="4846037" y="2112492"/>
                <a:ext cx="89877" cy="44938"/>
              </a:xfrm>
              <a:custGeom>
                <a:avLst/>
                <a:gdLst>
                  <a:gd name="connsiteX0" fmla="*/ 8426 w 89876"/>
                  <a:gd name="connsiteY0" fmla="*/ 21572 h 44938"/>
                  <a:gd name="connsiteX1" fmla="*/ 52803 w 89876"/>
                  <a:gd name="connsiteY1" fmla="*/ 8428 h 44938"/>
                  <a:gd name="connsiteX2" fmla="*/ 86731 w 89876"/>
                  <a:gd name="connsiteY2" fmla="*/ 21460 h 44938"/>
                  <a:gd name="connsiteX3" fmla="*/ 84372 w 89876"/>
                  <a:gd name="connsiteY3" fmla="*/ 33705 h 44938"/>
                  <a:gd name="connsiteX4" fmla="*/ 8651 w 89876"/>
                  <a:gd name="connsiteY4" fmla="*/ 22583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6" h="44938">
                    <a:moveTo>
                      <a:pt x="8426" y="21572"/>
                    </a:moveTo>
                    <a:cubicBezTo>
                      <a:pt x="22245" y="14157"/>
                      <a:pt x="37299" y="8315"/>
                      <a:pt x="52803" y="8428"/>
                    </a:cubicBezTo>
                    <a:cubicBezTo>
                      <a:pt x="65048" y="8540"/>
                      <a:pt x="77631" y="12809"/>
                      <a:pt x="86731" y="21460"/>
                    </a:cubicBezTo>
                    <a:cubicBezTo>
                      <a:pt x="90663" y="25167"/>
                      <a:pt x="89428" y="31795"/>
                      <a:pt x="84372" y="33705"/>
                    </a:cubicBezTo>
                    <a:cubicBezTo>
                      <a:pt x="60330" y="43142"/>
                      <a:pt x="28985" y="38761"/>
                      <a:pt x="8651" y="22583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2EDB4764-E7D9-47AC-A004-1222E83B52E0}"/>
                  </a:ext>
                </a:extLst>
              </p:cNvPr>
              <p:cNvSpPr/>
              <p:nvPr/>
            </p:nvSpPr>
            <p:spPr>
              <a:xfrm>
                <a:off x="4800199" y="2074108"/>
                <a:ext cx="89877" cy="44938"/>
              </a:xfrm>
              <a:custGeom>
                <a:avLst/>
                <a:gdLst>
                  <a:gd name="connsiteX0" fmla="*/ 9212 w 89876"/>
                  <a:gd name="connsiteY0" fmla="*/ 23668 h 44938"/>
                  <a:gd name="connsiteX1" fmla="*/ 49769 w 89876"/>
                  <a:gd name="connsiteY1" fmla="*/ 8501 h 44938"/>
                  <a:gd name="connsiteX2" fmla="*/ 82013 w 89876"/>
                  <a:gd name="connsiteY2" fmla="*/ 20747 h 44938"/>
                  <a:gd name="connsiteX3" fmla="*/ 81563 w 89876"/>
                  <a:gd name="connsiteY3" fmla="*/ 34790 h 44938"/>
                  <a:gd name="connsiteX4" fmla="*/ 49320 w 89876"/>
                  <a:gd name="connsiteY4" fmla="*/ 44003 h 44938"/>
                  <a:gd name="connsiteX5" fmla="*/ 8426 w 89876"/>
                  <a:gd name="connsiteY5" fmla="*/ 24454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76" h="44938">
                    <a:moveTo>
                      <a:pt x="9212" y="23668"/>
                    </a:moveTo>
                    <a:cubicBezTo>
                      <a:pt x="20672" y="13108"/>
                      <a:pt x="35277" y="7715"/>
                      <a:pt x="49769" y="8501"/>
                    </a:cubicBezTo>
                    <a:cubicBezTo>
                      <a:pt x="61004" y="9063"/>
                      <a:pt x="72239" y="13332"/>
                      <a:pt x="82013" y="20747"/>
                    </a:cubicBezTo>
                    <a:cubicBezTo>
                      <a:pt x="86731" y="24230"/>
                      <a:pt x="86507" y="31532"/>
                      <a:pt x="81563" y="34790"/>
                    </a:cubicBezTo>
                    <a:cubicBezTo>
                      <a:pt x="71789" y="41194"/>
                      <a:pt x="60555" y="44452"/>
                      <a:pt x="49320" y="44003"/>
                    </a:cubicBezTo>
                    <a:cubicBezTo>
                      <a:pt x="34603" y="43329"/>
                      <a:pt x="19885" y="36363"/>
                      <a:pt x="8426" y="24454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14CB0B47-038B-4DB9-83B1-75D4DCCF603E}"/>
                  </a:ext>
                </a:extLst>
              </p:cNvPr>
              <p:cNvSpPr/>
              <p:nvPr/>
            </p:nvSpPr>
            <p:spPr>
              <a:xfrm>
                <a:off x="4759530" y="2043117"/>
                <a:ext cx="89877" cy="44938"/>
              </a:xfrm>
              <a:custGeom>
                <a:avLst/>
                <a:gdLst>
                  <a:gd name="connsiteX0" fmla="*/ 9774 w 89876"/>
                  <a:gd name="connsiteY0" fmla="*/ 21068 h 44938"/>
                  <a:gd name="connsiteX1" fmla="*/ 83810 w 89876"/>
                  <a:gd name="connsiteY1" fmla="*/ 19158 h 44938"/>
                  <a:gd name="connsiteX2" fmla="*/ 83923 w 89876"/>
                  <a:gd name="connsiteY2" fmla="*/ 26573 h 44938"/>
                  <a:gd name="connsiteX3" fmla="*/ 48421 w 89876"/>
                  <a:gd name="connsiteY3" fmla="*/ 37021 h 44938"/>
                  <a:gd name="connsiteX4" fmla="*/ 8426 w 89876"/>
                  <a:gd name="connsiteY4" fmla="*/ 20056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6" h="44938">
                    <a:moveTo>
                      <a:pt x="9774" y="21068"/>
                    </a:moveTo>
                    <a:cubicBezTo>
                      <a:pt x="31120" y="4777"/>
                      <a:pt x="61229" y="4328"/>
                      <a:pt x="83810" y="19158"/>
                    </a:cubicBezTo>
                    <a:cubicBezTo>
                      <a:pt x="86282" y="20843"/>
                      <a:pt x="86394" y="24887"/>
                      <a:pt x="83923" y="26573"/>
                    </a:cubicBezTo>
                    <a:cubicBezTo>
                      <a:pt x="73362" y="33763"/>
                      <a:pt x="60892" y="37470"/>
                      <a:pt x="48421" y="37021"/>
                    </a:cubicBezTo>
                    <a:cubicBezTo>
                      <a:pt x="33929" y="36571"/>
                      <a:pt x="19661" y="30505"/>
                      <a:pt x="8426" y="2005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7ECE09D-6ABB-4FEE-AC4C-867DBE40AF18}"/>
                  </a:ext>
                </a:extLst>
              </p:cNvPr>
              <p:cNvSpPr/>
              <p:nvPr/>
            </p:nvSpPr>
            <p:spPr>
              <a:xfrm>
                <a:off x="4712120" y="2006472"/>
                <a:ext cx="89877" cy="44938"/>
              </a:xfrm>
              <a:custGeom>
                <a:avLst/>
                <a:gdLst>
                  <a:gd name="connsiteX0" fmla="*/ 8875 w 89876"/>
                  <a:gd name="connsiteY0" fmla="*/ 26592 h 44938"/>
                  <a:gd name="connsiteX1" fmla="*/ 52690 w 89876"/>
                  <a:gd name="connsiteY1" fmla="*/ 8505 h 44938"/>
                  <a:gd name="connsiteX2" fmla="*/ 89428 w 89876"/>
                  <a:gd name="connsiteY2" fmla="*/ 25132 h 44938"/>
                  <a:gd name="connsiteX3" fmla="*/ 87742 w 89876"/>
                  <a:gd name="connsiteY3" fmla="*/ 34681 h 44938"/>
                  <a:gd name="connsiteX4" fmla="*/ 8426 w 89876"/>
                  <a:gd name="connsiteY4" fmla="*/ 26255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6" h="44938">
                    <a:moveTo>
                      <a:pt x="8875" y="26592"/>
                    </a:moveTo>
                    <a:cubicBezTo>
                      <a:pt x="19998" y="14459"/>
                      <a:pt x="36400" y="7606"/>
                      <a:pt x="52690" y="8505"/>
                    </a:cubicBezTo>
                    <a:cubicBezTo>
                      <a:pt x="66397" y="9179"/>
                      <a:pt x="79766" y="15358"/>
                      <a:pt x="89428" y="25132"/>
                    </a:cubicBezTo>
                    <a:cubicBezTo>
                      <a:pt x="92236" y="28053"/>
                      <a:pt x="91337" y="32884"/>
                      <a:pt x="87742" y="34681"/>
                    </a:cubicBezTo>
                    <a:cubicBezTo>
                      <a:pt x="62464" y="46815"/>
                      <a:pt x="30446" y="43781"/>
                      <a:pt x="8426" y="26255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9BEA335-D17F-4EAE-BD0F-C8AB7C828F41}"/>
                  </a:ext>
                </a:extLst>
              </p:cNvPr>
              <p:cNvSpPr/>
              <p:nvPr/>
            </p:nvSpPr>
            <p:spPr>
              <a:xfrm>
                <a:off x="4695830" y="1929931"/>
                <a:ext cx="89877" cy="78642"/>
              </a:xfrm>
              <a:custGeom>
                <a:avLst/>
                <a:gdLst>
                  <a:gd name="connsiteX0" fmla="*/ 86057 w 89876"/>
                  <a:gd name="connsiteY0" fmla="*/ 75946 h 78642"/>
                  <a:gd name="connsiteX1" fmla="*/ 55274 w 89876"/>
                  <a:gd name="connsiteY1" fmla="*/ 32356 h 78642"/>
                  <a:gd name="connsiteX2" fmla="*/ 8426 w 89876"/>
                  <a:gd name="connsiteY2" fmla="*/ 8426 h 78642"/>
                  <a:gd name="connsiteX3" fmla="*/ 32917 w 89876"/>
                  <a:gd name="connsiteY3" fmla="*/ 61116 h 78642"/>
                  <a:gd name="connsiteX4" fmla="*/ 85495 w 89876"/>
                  <a:gd name="connsiteY4" fmla="*/ 77406 h 78642"/>
                  <a:gd name="connsiteX5" fmla="*/ 86057 w 89876"/>
                  <a:gd name="connsiteY5" fmla="*/ 75946 h 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76" h="78642">
                    <a:moveTo>
                      <a:pt x="86057" y="75946"/>
                    </a:moveTo>
                    <a:cubicBezTo>
                      <a:pt x="80552" y="58195"/>
                      <a:pt x="69542" y="42916"/>
                      <a:pt x="55274" y="32356"/>
                    </a:cubicBezTo>
                    <a:cubicBezTo>
                      <a:pt x="41006" y="21795"/>
                      <a:pt x="24604" y="15054"/>
                      <a:pt x="8426" y="8426"/>
                    </a:cubicBezTo>
                    <a:cubicBezTo>
                      <a:pt x="9325" y="28648"/>
                      <a:pt x="18425" y="48196"/>
                      <a:pt x="32917" y="61116"/>
                    </a:cubicBezTo>
                    <a:cubicBezTo>
                      <a:pt x="47298" y="74036"/>
                      <a:pt x="66846" y="80103"/>
                      <a:pt x="85495" y="77406"/>
                    </a:cubicBezTo>
                    <a:cubicBezTo>
                      <a:pt x="85383" y="77519"/>
                      <a:pt x="86507" y="77294"/>
                      <a:pt x="86057" y="75946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29309A0A-5FB9-4BD0-980C-BFF7C6C81D53}"/>
                  </a:ext>
                </a:extLst>
              </p:cNvPr>
              <p:cNvSpPr/>
              <p:nvPr/>
            </p:nvSpPr>
            <p:spPr>
              <a:xfrm>
                <a:off x="4772780" y="1940577"/>
                <a:ext cx="56173" cy="89877"/>
              </a:xfrm>
              <a:custGeom>
                <a:avLst/>
                <a:gdLst>
                  <a:gd name="connsiteX0" fmla="*/ 45058 w 56173"/>
                  <a:gd name="connsiteY0" fmla="*/ 91926 h 89876"/>
                  <a:gd name="connsiteX1" fmla="*/ 19556 w 56173"/>
                  <a:gd name="connsiteY1" fmla="*/ 11037 h 89876"/>
                  <a:gd name="connsiteX2" fmla="*/ 12253 w 56173"/>
                  <a:gd name="connsiteY2" fmla="*/ 8790 h 89876"/>
                  <a:gd name="connsiteX3" fmla="*/ 9444 w 56173"/>
                  <a:gd name="connsiteY3" fmla="*/ 13733 h 89876"/>
                  <a:gd name="connsiteX4" fmla="*/ 40340 w 56173"/>
                  <a:gd name="connsiteY4" fmla="*/ 91364 h 89876"/>
                  <a:gd name="connsiteX5" fmla="*/ 45957 w 56173"/>
                  <a:gd name="connsiteY5" fmla="*/ 89117 h 89876"/>
                  <a:gd name="connsiteX6" fmla="*/ 45845 w 56173"/>
                  <a:gd name="connsiteY6" fmla="*/ 88218 h 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73" h="89876">
                    <a:moveTo>
                      <a:pt x="45058" y="91926"/>
                    </a:moveTo>
                    <a:cubicBezTo>
                      <a:pt x="53597" y="63165"/>
                      <a:pt x="43598" y="31147"/>
                      <a:pt x="19556" y="11037"/>
                    </a:cubicBezTo>
                    <a:cubicBezTo>
                      <a:pt x="17533" y="9351"/>
                      <a:pt x="14725" y="7666"/>
                      <a:pt x="12253" y="8790"/>
                    </a:cubicBezTo>
                    <a:cubicBezTo>
                      <a:pt x="10343" y="9689"/>
                      <a:pt x="9669" y="11823"/>
                      <a:pt x="9444" y="13733"/>
                    </a:cubicBezTo>
                    <a:cubicBezTo>
                      <a:pt x="4726" y="42269"/>
                      <a:pt x="16635" y="72041"/>
                      <a:pt x="40340" y="91364"/>
                    </a:cubicBezTo>
                    <a:cubicBezTo>
                      <a:pt x="42474" y="93049"/>
                      <a:pt x="45732" y="91813"/>
                      <a:pt x="45957" y="89117"/>
                    </a:cubicBezTo>
                    <a:cubicBezTo>
                      <a:pt x="45957" y="88668"/>
                      <a:pt x="45957" y="88443"/>
                      <a:pt x="45845" y="88218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32FD76B-921D-4046-86DB-3AC9E1E0CED7}"/>
                  </a:ext>
                </a:extLst>
              </p:cNvPr>
              <p:cNvSpPr/>
              <p:nvPr/>
            </p:nvSpPr>
            <p:spPr>
              <a:xfrm>
                <a:off x="4818077" y="1960264"/>
                <a:ext cx="56173" cy="101111"/>
              </a:xfrm>
              <a:custGeom>
                <a:avLst/>
                <a:gdLst>
                  <a:gd name="connsiteX0" fmla="*/ 45485 w 56173"/>
                  <a:gd name="connsiteY0" fmla="*/ 100325 h 101111"/>
                  <a:gd name="connsiteX1" fmla="*/ 25600 w 56173"/>
                  <a:gd name="connsiteY1" fmla="*/ 8426 h 101111"/>
                  <a:gd name="connsiteX2" fmla="*/ 9085 w 56173"/>
                  <a:gd name="connsiteY2" fmla="*/ 59319 h 101111"/>
                  <a:gd name="connsiteX3" fmla="*/ 39756 w 56173"/>
                  <a:gd name="connsiteY3" fmla="*/ 102460 h 101111"/>
                  <a:gd name="connsiteX4" fmla="*/ 40879 w 56173"/>
                  <a:gd name="connsiteY4" fmla="*/ 102909 h 101111"/>
                  <a:gd name="connsiteX5" fmla="*/ 40879 w 56173"/>
                  <a:gd name="connsiteY5" fmla="*/ 102909 h 101111"/>
                  <a:gd name="connsiteX6" fmla="*/ 45485 w 56173"/>
                  <a:gd name="connsiteY6" fmla="*/ 100325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73" h="101111">
                    <a:moveTo>
                      <a:pt x="45485" y="100325"/>
                    </a:moveTo>
                    <a:cubicBezTo>
                      <a:pt x="57506" y="69205"/>
                      <a:pt x="49530" y="31794"/>
                      <a:pt x="25600" y="8426"/>
                    </a:cubicBezTo>
                    <a:cubicBezTo>
                      <a:pt x="12568" y="21907"/>
                      <a:pt x="6276" y="41231"/>
                      <a:pt x="9085" y="59319"/>
                    </a:cubicBezTo>
                    <a:cubicBezTo>
                      <a:pt x="11894" y="77182"/>
                      <a:pt x="23465" y="93584"/>
                      <a:pt x="39756" y="102460"/>
                    </a:cubicBezTo>
                    <a:cubicBezTo>
                      <a:pt x="40093" y="102684"/>
                      <a:pt x="40542" y="102797"/>
                      <a:pt x="40879" y="102909"/>
                    </a:cubicBezTo>
                    <a:lnTo>
                      <a:pt x="40879" y="102909"/>
                    </a:lnTo>
                    <a:cubicBezTo>
                      <a:pt x="42789" y="103246"/>
                      <a:pt x="44811" y="102235"/>
                      <a:pt x="45485" y="100325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290B133C-7342-44C2-AB81-D1E6A1D74044}"/>
                  </a:ext>
                </a:extLst>
              </p:cNvPr>
              <p:cNvSpPr/>
              <p:nvPr/>
            </p:nvSpPr>
            <p:spPr>
              <a:xfrm>
                <a:off x="4868868" y="2001832"/>
                <a:ext cx="44938" cy="101111"/>
              </a:xfrm>
              <a:custGeom>
                <a:avLst/>
                <a:gdLst>
                  <a:gd name="connsiteX0" fmla="*/ 37162 w 44938"/>
                  <a:gd name="connsiteY0" fmla="*/ 96281 h 101111"/>
                  <a:gd name="connsiteX1" fmla="*/ 16041 w 44938"/>
                  <a:gd name="connsiteY1" fmla="*/ 8426 h 101111"/>
                  <a:gd name="connsiteX2" fmla="*/ 9413 w 44938"/>
                  <a:gd name="connsiteY2" fmla="*/ 58869 h 101111"/>
                  <a:gd name="connsiteX3" fmla="*/ 31432 w 44938"/>
                  <a:gd name="connsiteY3" fmla="*/ 98865 h 101111"/>
                  <a:gd name="connsiteX4" fmla="*/ 35814 w 44938"/>
                  <a:gd name="connsiteY4" fmla="*/ 98640 h 101111"/>
                  <a:gd name="connsiteX5" fmla="*/ 35926 w 44938"/>
                  <a:gd name="connsiteY5" fmla="*/ 98528 h 101111"/>
                  <a:gd name="connsiteX6" fmla="*/ 37162 w 44938"/>
                  <a:gd name="connsiteY6" fmla="*/ 96281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38" h="101111">
                    <a:moveTo>
                      <a:pt x="37162" y="96281"/>
                    </a:moveTo>
                    <a:cubicBezTo>
                      <a:pt x="45476" y="66060"/>
                      <a:pt x="36713" y="29210"/>
                      <a:pt x="16041" y="8426"/>
                    </a:cubicBezTo>
                    <a:cubicBezTo>
                      <a:pt x="9750" y="23817"/>
                      <a:pt x="6716" y="41680"/>
                      <a:pt x="9413" y="58869"/>
                    </a:cubicBezTo>
                    <a:cubicBezTo>
                      <a:pt x="11884" y="75047"/>
                      <a:pt x="19861" y="90439"/>
                      <a:pt x="31432" y="98865"/>
                    </a:cubicBezTo>
                    <a:cubicBezTo>
                      <a:pt x="32893" y="99876"/>
                      <a:pt x="34578" y="99876"/>
                      <a:pt x="35814" y="98640"/>
                    </a:cubicBezTo>
                    <a:lnTo>
                      <a:pt x="35926" y="98528"/>
                    </a:lnTo>
                    <a:cubicBezTo>
                      <a:pt x="36376" y="97966"/>
                      <a:pt x="36825" y="97179"/>
                      <a:pt x="37162" y="96281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8709643C-6024-4451-9675-923D36EB0EAC}"/>
                  </a:ext>
                </a:extLst>
              </p:cNvPr>
              <p:cNvSpPr/>
              <p:nvPr/>
            </p:nvSpPr>
            <p:spPr>
              <a:xfrm>
                <a:off x="4910054" y="2032053"/>
                <a:ext cx="44938" cy="112346"/>
              </a:xfrm>
              <a:custGeom>
                <a:avLst/>
                <a:gdLst>
                  <a:gd name="connsiteX0" fmla="*/ 36533 w 44938"/>
                  <a:gd name="connsiteY0" fmla="*/ 104594 h 112346"/>
                  <a:gd name="connsiteX1" fmla="*/ 45071 w 44938"/>
                  <a:gd name="connsiteY1" fmla="*/ 52690 h 112346"/>
                  <a:gd name="connsiteX2" fmla="*/ 16198 w 44938"/>
                  <a:gd name="connsiteY2" fmla="*/ 8426 h 112346"/>
                  <a:gd name="connsiteX3" fmla="*/ 10693 w 44938"/>
                  <a:gd name="connsiteY3" fmla="*/ 61790 h 112346"/>
                  <a:gd name="connsiteX4" fmla="*/ 32264 w 44938"/>
                  <a:gd name="connsiteY4" fmla="*/ 105044 h 11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38" h="112346">
                    <a:moveTo>
                      <a:pt x="36533" y="104594"/>
                    </a:moveTo>
                    <a:cubicBezTo>
                      <a:pt x="45633" y="88866"/>
                      <a:pt x="48779" y="70104"/>
                      <a:pt x="45071" y="52690"/>
                    </a:cubicBezTo>
                    <a:cubicBezTo>
                      <a:pt x="41364" y="35277"/>
                      <a:pt x="30916" y="19324"/>
                      <a:pt x="16198" y="8426"/>
                    </a:cubicBezTo>
                    <a:cubicBezTo>
                      <a:pt x="7548" y="23593"/>
                      <a:pt x="6761" y="45163"/>
                      <a:pt x="10693" y="61790"/>
                    </a:cubicBezTo>
                    <a:cubicBezTo>
                      <a:pt x="14626" y="78418"/>
                      <a:pt x="21928" y="96281"/>
                      <a:pt x="32264" y="105044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E2011C2-0759-4781-A214-3097DDF48025}"/>
                  </a:ext>
                </a:extLst>
              </p:cNvPr>
              <p:cNvSpPr/>
              <p:nvPr/>
            </p:nvSpPr>
            <p:spPr>
              <a:xfrm>
                <a:off x="4870753" y="1901004"/>
                <a:ext cx="89877" cy="44938"/>
              </a:xfrm>
              <a:custGeom>
                <a:avLst/>
                <a:gdLst>
                  <a:gd name="connsiteX0" fmla="*/ 8426 w 89876"/>
                  <a:gd name="connsiteY0" fmla="*/ 27579 h 44938"/>
                  <a:gd name="connsiteX1" fmla="*/ 50668 w 89876"/>
                  <a:gd name="connsiteY1" fmla="*/ 8817 h 44938"/>
                  <a:gd name="connsiteX2" fmla="*/ 86057 w 89876"/>
                  <a:gd name="connsiteY2" fmla="*/ 17355 h 44938"/>
                  <a:gd name="connsiteX3" fmla="*/ 85383 w 89876"/>
                  <a:gd name="connsiteY3" fmla="*/ 29826 h 44938"/>
                  <a:gd name="connsiteX4" fmla="*/ 8875 w 89876"/>
                  <a:gd name="connsiteY4" fmla="*/ 28590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6" h="44938">
                    <a:moveTo>
                      <a:pt x="8426" y="27579"/>
                    </a:moveTo>
                    <a:cubicBezTo>
                      <a:pt x="21233" y="18479"/>
                      <a:pt x="35277" y="10727"/>
                      <a:pt x="50668" y="8817"/>
                    </a:cubicBezTo>
                    <a:cubicBezTo>
                      <a:pt x="62802" y="7357"/>
                      <a:pt x="75834" y="9940"/>
                      <a:pt x="86057" y="17355"/>
                    </a:cubicBezTo>
                    <a:cubicBezTo>
                      <a:pt x="90439" y="20501"/>
                      <a:pt x="90102" y="27242"/>
                      <a:pt x="85383" y="29826"/>
                    </a:cubicBezTo>
                    <a:cubicBezTo>
                      <a:pt x="62802" y="42296"/>
                      <a:pt x="31120" y="41959"/>
                      <a:pt x="8875" y="28590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E0523228-2581-48EE-9D95-E802B570E52C}"/>
                  </a:ext>
                </a:extLst>
              </p:cNvPr>
              <p:cNvSpPr/>
              <p:nvPr/>
            </p:nvSpPr>
            <p:spPr>
              <a:xfrm>
                <a:off x="4820871" y="1869437"/>
                <a:ext cx="89877" cy="44938"/>
              </a:xfrm>
              <a:custGeom>
                <a:avLst/>
                <a:gdLst>
                  <a:gd name="connsiteX0" fmla="*/ 8988 w 89876"/>
                  <a:gd name="connsiteY0" fmla="*/ 28925 h 44938"/>
                  <a:gd name="connsiteX1" fmla="*/ 47298 w 89876"/>
                  <a:gd name="connsiteY1" fmla="*/ 8590 h 44938"/>
                  <a:gd name="connsiteX2" fmla="*/ 80889 w 89876"/>
                  <a:gd name="connsiteY2" fmla="*/ 16567 h 44938"/>
                  <a:gd name="connsiteX3" fmla="*/ 82350 w 89876"/>
                  <a:gd name="connsiteY3" fmla="*/ 30610 h 44938"/>
                  <a:gd name="connsiteX4" fmla="*/ 51567 w 89876"/>
                  <a:gd name="connsiteY4" fmla="*/ 43867 h 44938"/>
                  <a:gd name="connsiteX5" fmla="*/ 8426 w 89876"/>
                  <a:gd name="connsiteY5" fmla="*/ 29711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76" h="44938">
                    <a:moveTo>
                      <a:pt x="8988" y="28925"/>
                    </a:moveTo>
                    <a:cubicBezTo>
                      <a:pt x="18987" y="17016"/>
                      <a:pt x="32805" y="9714"/>
                      <a:pt x="47298" y="8590"/>
                    </a:cubicBezTo>
                    <a:cubicBezTo>
                      <a:pt x="58532" y="7691"/>
                      <a:pt x="70216" y="10500"/>
                      <a:pt x="80889" y="16567"/>
                    </a:cubicBezTo>
                    <a:cubicBezTo>
                      <a:pt x="86057" y="19488"/>
                      <a:pt x="86731" y="26678"/>
                      <a:pt x="82350" y="30610"/>
                    </a:cubicBezTo>
                    <a:cubicBezTo>
                      <a:pt x="73474" y="38250"/>
                      <a:pt x="62802" y="42856"/>
                      <a:pt x="51567" y="43867"/>
                    </a:cubicBezTo>
                    <a:cubicBezTo>
                      <a:pt x="36850" y="45103"/>
                      <a:pt x="21458" y="40047"/>
                      <a:pt x="8426" y="29711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E690140-C4D9-4F30-A5F3-E2C1FA26519C}"/>
                  </a:ext>
                </a:extLst>
              </p:cNvPr>
              <p:cNvSpPr/>
              <p:nvPr/>
            </p:nvSpPr>
            <p:spPr>
              <a:xfrm>
                <a:off x="4775933" y="1843854"/>
                <a:ext cx="89877" cy="44938"/>
              </a:xfrm>
              <a:custGeom>
                <a:avLst/>
                <a:gdLst>
                  <a:gd name="connsiteX0" fmla="*/ 9886 w 89876"/>
                  <a:gd name="connsiteY0" fmla="*/ 26420 h 44938"/>
                  <a:gd name="connsiteX1" fmla="*/ 83024 w 89876"/>
                  <a:gd name="connsiteY1" fmla="*/ 14961 h 44938"/>
                  <a:gd name="connsiteX2" fmla="*/ 84147 w 89876"/>
                  <a:gd name="connsiteY2" fmla="*/ 22264 h 44938"/>
                  <a:gd name="connsiteX3" fmla="*/ 50331 w 89876"/>
                  <a:gd name="connsiteY3" fmla="*/ 37206 h 44938"/>
                  <a:gd name="connsiteX4" fmla="*/ 8426 w 89876"/>
                  <a:gd name="connsiteY4" fmla="*/ 25634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6" h="44938">
                    <a:moveTo>
                      <a:pt x="9886" y="26420"/>
                    </a:moveTo>
                    <a:cubicBezTo>
                      <a:pt x="28985" y="7546"/>
                      <a:pt x="58757" y="3165"/>
                      <a:pt x="83024" y="14961"/>
                    </a:cubicBezTo>
                    <a:cubicBezTo>
                      <a:pt x="85720" y="16309"/>
                      <a:pt x="86282" y="20354"/>
                      <a:pt x="84147" y="22264"/>
                    </a:cubicBezTo>
                    <a:cubicBezTo>
                      <a:pt x="74598" y="30690"/>
                      <a:pt x="62689" y="36082"/>
                      <a:pt x="50331" y="37206"/>
                    </a:cubicBezTo>
                    <a:cubicBezTo>
                      <a:pt x="35951" y="38554"/>
                      <a:pt x="20896" y="34397"/>
                      <a:pt x="8426" y="25634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346AF793-9158-4AD7-ACEF-5D132D459556}"/>
                  </a:ext>
                </a:extLst>
              </p:cNvPr>
              <p:cNvSpPr/>
              <p:nvPr/>
            </p:nvSpPr>
            <p:spPr>
              <a:xfrm>
                <a:off x="4724928" y="1813367"/>
                <a:ext cx="89877" cy="44938"/>
              </a:xfrm>
              <a:custGeom>
                <a:avLst/>
                <a:gdLst>
                  <a:gd name="connsiteX0" fmla="*/ 8988 w 89876"/>
                  <a:gd name="connsiteY0" fmla="*/ 32192 h 44938"/>
                  <a:gd name="connsiteX1" fmla="*/ 50106 w 89876"/>
                  <a:gd name="connsiteY1" fmla="*/ 8599 h 44938"/>
                  <a:gd name="connsiteX2" fmla="*/ 88641 w 89876"/>
                  <a:gd name="connsiteY2" fmla="*/ 20396 h 44938"/>
                  <a:gd name="connsiteX3" fmla="*/ 88192 w 89876"/>
                  <a:gd name="connsiteY3" fmla="*/ 30057 h 44938"/>
                  <a:gd name="connsiteX4" fmla="*/ 8426 w 89876"/>
                  <a:gd name="connsiteY4" fmla="*/ 31855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6" h="44938">
                    <a:moveTo>
                      <a:pt x="8988" y="32192"/>
                    </a:moveTo>
                    <a:cubicBezTo>
                      <a:pt x="18425" y="18711"/>
                      <a:pt x="33929" y="9835"/>
                      <a:pt x="50106" y="8599"/>
                    </a:cubicBezTo>
                    <a:cubicBezTo>
                      <a:pt x="63813" y="7476"/>
                      <a:pt x="77856" y="11857"/>
                      <a:pt x="88641" y="20396"/>
                    </a:cubicBezTo>
                    <a:cubicBezTo>
                      <a:pt x="91787" y="22867"/>
                      <a:pt x="91562" y="27811"/>
                      <a:pt x="88192" y="30057"/>
                    </a:cubicBezTo>
                    <a:cubicBezTo>
                      <a:pt x="64711" y="45449"/>
                      <a:pt x="32580" y="46460"/>
                      <a:pt x="8426" y="31855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9C05BB6-37C5-48D4-A387-F68C69EA6B52}"/>
                  </a:ext>
                </a:extLst>
              </p:cNvPr>
              <p:cNvSpPr/>
              <p:nvPr/>
            </p:nvSpPr>
            <p:spPr>
              <a:xfrm>
                <a:off x="4696616" y="1745571"/>
                <a:ext cx="101112" cy="67408"/>
              </a:xfrm>
              <a:custGeom>
                <a:avLst/>
                <a:gdLst>
                  <a:gd name="connsiteX0" fmla="*/ 94146 w 101111"/>
                  <a:gd name="connsiteY0" fmla="*/ 65273 h 67407"/>
                  <a:gd name="connsiteX1" fmla="*/ 57971 w 101111"/>
                  <a:gd name="connsiteY1" fmla="*/ 26064 h 67407"/>
                  <a:gd name="connsiteX2" fmla="*/ 8426 w 101111"/>
                  <a:gd name="connsiteY2" fmla="*/ 8426 h 67407"/>
                  <a:gd name="connsiteX3" fmla="*/ 39546 w 101111"/>
                  <a:gd name="connsiteY3" fmla="*/ 57521 h 67407"/>
                  <a:gd name="connsiteX4" fmla="*/ 93697 w 101111"/>
                  <a:gd name="connsiteY4" fmla="*/ 66958 h 67407"/>
                  <a:gd name="connsiteX5" fmla="*/ 94146 w 101111"/>
                  <a:gd name="connsiteY5" fmla="*/ 65273 h 6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111" h="67407">
                    <a:moveTo>
                      <a:pt x="94146" y="65273"/>
                    </a:moveTo>
                    <a:cubicBezTo>
                      <a:pt x="86394" y="48421"/>
                      <a:pt x="73474" y="34603"/>
                      <a:pt x="57971" y="26064"/>
                    </a:cubicBezTo>
                    <a:cubicBezTo>
                      <a:pt x="42467" y="17414"/>
                      <a:pt x="25390" y="12920"/>
                      <a:pt x="8426" y="8426"/>
                    </a:cubicBezTo>
                    <a:cubicBezTo>
                      <a:pt x="11909" y="28311"/>
                      <a:pt x="23480" y="46624"/>
                      <a:pt x="39546" y="57521"/>
                    </a:cubicBezTo>
                    <a:cubicBezTo>
                      <a:pt x="55499" y="68531"/>
                      <a:pt x="75721" y="72014"/>
                      <a:pt x="93697" y="66958"/>
                    </a:cubicBezTo>
                    <a:cubicBezTo>
                      <a:pt x="93584" y="66846"/>
                      <a:pt x="94708" y="66509"/>
                      <a:pt x="94146" y="65273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11F9EA1E-6872-4348-8E7B-6AC9779EF1D5}"/>
                  </a:ext>
                </a:extLst>
              </p:cNvPr>
              <p:cNvSpPr/>
              <p:nvPr/>
            </p:nvSpPr>
            <p:spPr>
              <a:xfrm>
                <a:off x="4775999" y="1745276"/>
                <a:ext cx="56173" cy="89877"/>
              </a:xfrm>
              <a:custGeom>
                <a:avLst/>
                <a:gdLst>
                  <a:gd name="connsiteX0" fmla="*/ 53860 w 56173"/>
                  <a:gd name="connsiteY0" fmla="*/ 87251 h 89876"/>
                  <a:gd name="connsiteX1" fmla="*/ 18134 w 56173"/>
                  <a:gd name="connsiteY1" fmla="*/ 10294 h 89876"/>
                  <a:gd name="connsiteX2" fmla="*/ 10607 w 56173"/>
                  <a:gd name="connsiteY2" fmla="*/ 9058 h 89876"/>
                  <a:gd name="connsiteX3" fmla="*/ 8472 w 56173"/>
                  <a:gd name="connsiteY3" fmla="*/ 14338 h 89876"/>
                  <a:gd name="connsiteX4" fmla="*/ 49142 w 56173"/>
                  <a:gd name="connsiteY4" fmla="*/ 87363 h 89876"/>
                  <a:gd name="connsiteX5" fmla="*/ 54422 w 56173"/>
                  <a:gd name="connsiteY5" fmla="*/ 84442 h 89876"/>
                  <a:gd name="connsiteX6" fmla="*/ 54197 w 56173"/>
                  <a:gd name="connsiteY6" fmla="*/ 83656 h 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73" h="89876">
                    <a:moveTo>
                      <a:pt x="53860" y="87251"/>
                    </a:moveTo>
                    <a:cubicBezTo>
                      <a:pt x="58691" y="57592"/>
                      <a:pt x="44535" y="27258"/>
                      <a:pt x="18134" y="10294"/>
                    </a:cubicBezTo>
                    <a:cubicBezTo>
                      <a:pt x="15999" y="8946"/>
                      <a:pt x="12854" y="7598"/>
                      <a:pt x="10607" y="9058"/>
                    </a:cubicBezTo>
                    <a:cubicBezTo>
                      <a:pt x="8809" y="10182"/>
                      <a:pt x="8472" y="12429"/>
                      <a:pt x="8472" y="14338"/>
                    </a:cubicBezTo>
                    <a:cubicBezTo>
                      <a:pt x="7461" y="43211"/>
                      <a:pt x="23077" y="71186"/>
                      <a:pt x="49142" y="87363"/>
                    </a:cubicBezTo>
                    <a:cubicBezTo>
                      <a:pt x="51501" y="88824"/>
                      <a:pt x="54534" y="87139"/>
                      <a:pt x="54422" y="84442"/>
                    </a:cubicBezTo>
                    <a:cubicBezTo>
                      <a:pt x="54422" y="83993"/>
                      <a:pt x="54309" y="83768"/>
                      <a:pt x="54197" y="8365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D6F3668-4614-48FD-BE2D-97902F3D8D34}"/>
                  </a:ext>
                </a:extLst>
              </p:cNvPr>
              <p:cNvSpPr/>
              <p:nvPr/>
            </p:nvSpPr>
            <p:spPr>
              <a:xfrm>
                <a:off x="4826669" y="1757479"/>
                <a:ext cx="56173" cy="101111"/>
              </a:xfrm>
              <a:custGeom>
                <a:avLst/>
                <a:gdLst>
                  <a:gd name="connsiteX0" fmla="*/ 52173 w 56173"/>
                  <a:gd name="connsiteY0" fmla="*/ 97067 h 101111"/>
                  <a:gd name="connsiteX1" fmla="*/ 20491 w 56173"/>
                  <a:gd name="connsiteY1" fmla="*/ 8426 h 101111"/>
                  <a:gd name="connsiteX2" fmla="*/ 10717 w 56173"/>
                  <a:gd name="connsiteY2" fmla="*/ 61004 h 101111"/>
                  <a:gd name="connsiteX3" fmla="*/ 46668 w 56173"/>
                  <a:gd name="connsiteY3" fmla="*/ 99763 h 101111"/>
                  <a:gd name="connsiteX4" fmla="*/ 47904 w 56173"/>
                  <a:gd name="connsiteY4" fmla="*/ 99988 h 101111"/>
                  <a:gd name="connsiteX5" fmla="*/ 47904 w 56173"/>
                  <a:gd name="connsiteY5" fmla="*/ 99988 h 101111"/>
                  <a:gd name="connsiteX6" fmla="*/ 52173 w 56173"/>
                  <a:gd name="connsiteY6" fmla="*/ 97067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73" h="101111">
                    <a:moveTo>
                      <a:pt x="52173" y="97067"/>
                    </a:moveTo>
                    <a:cubicBezTo>
                      <a:pt x="60037" y="64599"/>
                      <a:pt x="47342" y="28648"/>
                      <a:pt x="20491" y="8426"/>
                    </a:cubicBezTo>
                    <a:cubicBezTo>
                      <a:pt x="9257" y="23480"/>
                      <a:pt x="5549" y="43478"/>
                      <a:pt x="10717" y="61004"/>
                    </a:cubicBezTo>
                    <a:cubicBezTo>
                      <a:pt x="15773" y="78418"/>
                      <a:pt x="29367" y="93135"/>
                      <a:pt x="46668" y="99763"/>
                    </a:cubicBezTo>
                    <a:cubicBezTo>
                      <a:pt x="47005" y="99876"/>
                      <a:pt x="47454" y="99988"/>
                      <a:pt x="47904" y="99988"/>
                    </a:cubicBezTo>
                    <a:lnTo>
                      <a:pt x="47904" y="99988"/>
                    </a:lnTo>
                    <a:cubicBezTo>
                      <a:pt x="49814" y="100325"/>
                      <a:pt x="51611" y="98977"/>
                      <a:pt x="52173" y="97067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00B7DC0-F19D-4986-A57E-9E8D52C27931}"/>
                  </a:ext>
                </a:extLst>
              </p:cNvPr>
              <p:cNvSpPr/>
              <p:nvPr/>
            </p:nvSpPr>
            <p:spPr>
              <a:xfrm>
                <a:off x="4881433" y="1793430"/>
                <a:ext cx="44938" cy="101111"/>
              </a:xfrm>
              <a:custGeom>
                <a:avLst/>
                <a:gdLst>
                  <a:gd name="connsiteX0" fmla="*/ 44257 w 44938"/>
                  <a:gd name="connsiteY0" fmla="*/ 92798 h 101111"/>
                  <a:gd name="connsiteX1" fmla="*/ 11901 w 44938"/>
                  <a:gd name="connsiteY1" fmla="*/ 8426 h 101111"/>
                  <a:gd name="connsiteX2" fmla="*/ 11789 w 44938"/>
                  <a:gd name="connsiteY2" fmla="*/ 59319 h 101111"/>
                  <a:gd name="connsiteX3" fmla="*/ 38752 w 44938"/>
                  <a:gd name="connsiteY3" fmla="*/ 96168 h 101111"/>
                  <a:gd name="connsiteX4" fmla="*/ 43133 w 44938"/>
                  <a:gd name="connsiteY4" fmla="*/ 95382 h 101111"/>
                  <a:gd name="connsiteX5" fmla="*/ 43133 w 44938"/>
                  <a:gd name="connsiteY5" fmla="*/ 95269 h 101111"/>
                  <a:gd name="connsiteX6" fmla="*/ 44257 w 44938"/>
                  <a:gd name="connsiteY6" fmla="*/ 92798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38" h="101111">
                    <a:moveTo>
                      <a:pt x="44257" y="92798"/>
                    </a:moveTo>
                    <a:cubicBezTo>
                      <a:pt x="48638" y="61790"/>
                      <a:pt x="35157" y="26401"/>
                      <a:pt x="11901" y="8426"/>
                    </a:cubicBezTo>
                    <a:cubicBezTo>
                      <a:pt x="7632" y="24491"/>
                      <a:pt x="6958" y="42579"/>
                      <a:pt x="11789" y="59319"/>
                    </a:cubicBezTo>
                    <a:cubicBezTo>
                      <a:pt x="16395" y="74935"/>
                      <a:pt x="26169" y="89203"/>
                      <a:pt x="38752" y="96168"/>
                    </a:cubicBezTo>
                    <a:cubicBezTo>
                      <a:pt x="40325" y="97067"/>
                      <a:pt x="42010" y="96730"/>
                      <a:pt x="43133" y="95382"/>
                    </a:cubicBezTo>
                    <a:lnTo>
                      <a:pt x="43133" y="95269"/>
                    </a:lnTo>
                    <a:cubicBezTo>
                      <a:pt x="43807" y="94483"/>
                      <a:pt x="44144" y="93697"/>
                      <a:pt x="44257" y="92798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3F8DA271-76CA-4BDE-8818-3DEEF18FF52C}"/>
                  </a:ext>
                </a:extLst>
              </p:cNvPr>
              <p:cNvSpPr/>
              <p:nvPr/>
            </p:nvSpPr>
            <p:spPr>
              <a:xfrm>
                <a:off x="4925841" y="1818034"/>
                <a:ext cx="56173" cy="101111"/>
              </a:xfrm>
              <a:custGeom>
                <a:avLst/>
                <a:gdLst>
                  <a:gd name="connsiteX0" fmla="*/ 45125 w 56173"/>
                  <a:gd name="connsiteY0" fmla="*/ 101111 h 101111"/>
                  <a:gd name="connsiteX1" fmla="*/ 46810 w 56173"/>
                  <a:gd name="connsiteY1" fmla="*/ 48534 h 101111"/>
                  <a:gd name="connsiteX2" fmla="*/ 12545 w 56173"/>
                  <a:gd name="connsiteY2" fmla="*/ 8426 h 101111"/>
                  <a:gd name="connsiteX3" fmla="*/ 14005 w 56173"/>
                  <a:gd name="connsiteY3" fmla="*/ 62015 h 101111"/>
                  <a:gd name="connsiteX4" fmla="*/ 40968 w 56173"/>
                  <a:gd name="connsiteY4" fmla="*/ 102123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73" h="101111">
                    <a:moveTo>
                      <a:pt x="45125" y="101111"/>
                    </a:moveTo>
                    <a:cubicBezTo>
                      <a:pt x="52090" y="84372"/>
                      <a:pt x="52764" y="65385"/>
                      <a:pt x="46810" y="48534"/>
                    </a:cubicBezTo>
                    <a:cubicBezTo>
                      <a:pt x="40856" y="31794"/>
                      <a:pt x="28498" y="17301"/>
                      <a:pt x="12545" y="8426"/>
                    </a:cubicBezTo>
                    <a:cubicBezTo>
                      <a:pt x="5916" y="24604"/>
                      <a:pt x="7938" y="46062"/>
                      <a:pt x="14005" y="62015"/>
                    </a:cubicBezTo>
                    <a:cubicBezTo>
                      <a:pt x="20072" y="77968"/>
                      <a:pt x="29621" y="94708"/>
                      <a:pt x="40968" y="102123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709CDB8-60FB-4AEA-9D87-8E496D534E1D}"/>
                  </a:ext>
                </a:extLst>
              </p:cNvPr>
              <p:cNvSpPr/>
              <p:nvPr/>
            </p:nvSpPr>
            <p:spPr>
              <a:xfrm>
                <a:off x="5243405" y="1805618"/>
                <a:ext cx="89877" cy="44938"/>
              </a:xfrm>
              <a:custGeom>
                <a:avLst/>
                <a:gdLst>
                  <a:gd name="connsiteX0" fmla="*/ 8426 w 89876"/>
                  <a:gd name="connsiteY0" fmla="*/ 20056 h 44938"/>
                  <a:gd name="connsiteX1" fmla="*/ 53140 w 89876"/>
                  <a:gd name="connsiteY1" fmla="*/ 8484 h 44938"/>
                  <a:gd name="connsiteX2" fmla="*/ 86619 w 89876"/>
                  <a:gd name="connsiteY2" fmla="*/ 22640 h 44938"/>
                  <a:gd name="connsiteX3" fmla="*/ 83923 w 89876"/>
                  <a:gd name="connsiteY3" fmla="*/ 34773 h 44938"/>
                  <a:gd name="connsiteX4" fmla="*/ 8651 w 89876"/>
                  <a:gd name="connsiteY4" fmla="*/ 21067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6" h="44938">
                    <a:moveTo>
                      <a:pt x="8426" y="20056"/>
                    </a:moveTo>
                    <a:cubicBezTo>
                      <a:pt x="22469" y="13090"/>
                      <a:pt x="37748" y="7810"/>
                      <a:pt x="53140" y="8484"/>
                    </a:cubicBezTo>
                    <a:cubicBezTo>
                      <a:pt x="65385" y="9046"/>
                      <a:pt x="77744" y="13764"/>
                      <a:pt x="86619" y="22640"/>
                    </a:cubicBezTo>
                    <a:cubicBezTo>
                      <a:pt x="90439" y="26459"/>
                      <a:pt x="88978" y="32975"/>
                      <a:pt x="83923" y="34773"/>
                    </a:cubicBezTo>
                    <a:cubicBezTo>
                      <a:pt x="59543" y="43424"/>
                      <a:pt x="28311" y="37919"/>
                      <a:pt x="8651" y="21067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9FB044B-D279-4019-A1C4-72FDCB0AA313}"/>
                  </a:ext>
                </a:extLst>
              </p:cNvPr>
              <p:cNvSpPr/>
              <p:nvPr/>
            </p:nvSpPr>
            <p:spPr>
              <a:xfrm>
                <a:off x="5198916" y="1765350"/>
                <a:ext cx="89877" cy="44938"/>
              </a:xfrm>
              <a:custGeom>
                <a:avLst/>
                <a:gdLst>
                  <a:gd name="connsiteX0" fmla="*/ 9212 w 89876"/>
                  <a:gd name="connsiteY0" fmla="*/ 22350 h 44938"/>
                  <a:gd name="connsiteX1" fmla="*/ 50331 w 89876"/>
                  <a:gd name="connsiteY1" fmla="*/ 8644 h 44938"/>
                  <a:gd name="connsiteX2" fmla="*/ 82125 w 89876"/>
                  <a:gd name="connsiteY2" fmla="*/ 22013 h 44938"/>
                  <a:gd name="connsiteX3" fmla="*/ 81226 w 89876"/>
                  <a:gd name="connsiteY3" fmla="*/ 36056 h 44938"/>
                  <a:gd name="connsiteX4" fmla="*/ 48646 w 89876"/>
                  <a:gd name="connsiteY4" fmla="*/ 44033 h 44938"/>
                  <a:gd name="connsiteX5" fmla="*/ 8426 w 89876"/>
                  <a:gd name="connsiteY5" fmla="*/ 23024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76" h="44938">
                    <a:moveTo>
                      <a:pt x="9212" y="22350"/>
                    </a:moveTo>
                    <a:cubicBezTo>
                      <a:pt x="21121" y="12239"/>
                      <a:pt x="35838" y="7296"/>
                      <a:pt x="50331" y="8644"/>
                    </a:cubicBezTo>
                    <a:cubicBezTo>
                      <a:pt x="61566" y="9655"/>
                      <a:pt x="72576" y="14261"/>
                      <a:pt x="82125" y="22013"/>
                    </a:cubicBezTo>
                    <a:cubicBezTo>
                      <a:pt x="86731" y="25721"/>
                      <a:pt x="86282" y="33023"/>
                      <a:pt x="81226" y="36056"/>
                    </a:cubicBezTo>
                    <a:cubicBezTo>
                      <a:pt x="71227" y="42123"/>
                      <a:pt x="59881" y="44932"/>
                      <a:pt x="48646" y="44033"/>
                    </a:cubicBezTo>
                    <a:cubicBezTo>
                      <a:pt x="33929" y="42910"/>
                      <a:pt x="19548" y="35270"/>
                      <a:pt x="8426" y="23024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47B3C6D-0B5A-4A20-BB1C-11C6762E3B66}"/>
                  </a:ext>
                </a:extLst>
              </p:cNvPr>
              <p:cNvSpPr/>
              <p:nvPr/>
            </p:nvSpPr>
            <p:spPr>
              <a:xfrm>
                <a:off x="5159482" y="1732997"/>
                <a:ext cx="89877" cy="44938"/>
              </a:xfrm>
              <a:custGeom>
                <a:avLst/>
                <a:gdLst>
                  <a:gd name="connsiteX0" fmla="*/ 9774 w 89876"/>
                  <a:gd name="connsiteY0" fmla="*/ 19763 h 44938"/>
                  <a:gd name="connsiteX1" fmla="*/ 83810 w 89876"/>
                  <a:gd name="connsiteY1" fmla="*/ 20438 h 44938"/>
                  <a:gd name="connsiteX2" fmla="*/ 83698 w 89876"/>
                  <a:gd name="connsiteY2" fmla="*/ 27852 h 44938"/>
                  <a:gd name="connsiteX3" fmla="*/ 47859 w 89876"/>
                  <a:gd name="connsiteY3" fmla="*/ 37065 h 44938"/>
                  <a:gd name="connsiteX4" fmla="*/ 8426 w 89876"/>
                  <a:gd name="connsiteY4" fmla="*/ 18752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6" h="44938">
                    <a:moveTo>
                      <a:pt x="9774" y="19763"/>
                    </a:moveTo>
                    <a:cubicBezTo>
                      <a:pt x="31682" y="4260"/>
                      <a:pt x="61790" y="4821"/>
                      <a:pt x="83810" y="20438"/>
                    </a:cubicBezTo>
                    <a:cubicBezTo>
                      <a:pt x="86282" y="22235"/>
                      <a:pt x="86169" y="26280"/>
                      <a:pt x="83698" y="27852"/>
                    </a:cubicBezTo>
                    <a:cubicBezTo>
                      <a:pt x="72913" y="34593"/>
                      <a:pt x="60330" y="37964"/>
                      <a:pt x="47859" y="37065"/>
                    </a:cubicBezTo>
                    <a:cubicBezTo>
                      <a:pt x="33367" y="36054"/>
                      <a:pt x="19324" y="29538"/>
                      <a:pt x="8426" y="18752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4DDC78A-E8AE-419A-BDA3-9770579EE50F}"/>
                  </a:ext>
                </a:extLst>
              </p:cNvPr>
              <p:cNvSpPr/>
              <p:nvPr/>
            </p:nvSpPr>
            <p:spPr>
              <a:xfrm>
                <a:off x="5113308" y="1694807"/>
                <a:ext cx="89877" cy="44938"/>
              </a:xfrm>
              <a:custGeom>
                <a:avLst/>
                <a:gdLst>
                  <a:gd name="connsiteX0" fmla="*/ 8763 w 89876"/>
                  <a:gd name="connsiteY0" fmla="*/ 25149 h 44938"/>
                  <a:gd name="connsiteX1" fmla="*/ 53252 w 89876"/>
                  <a:gd name="connsiteY1" fmla="*/ 8634 h 44938"/>
                  <a:gd name="connsiteX2" fmla="*/ 89428 w 89876"/>
                  <a:gd name="connsiteY2" fmla="*/ 26610 h 44938"/>
                  <a:gd name="connsiteX3" fmla="*/ 87405 w 89876"/>
                  <a:gd name="connsiteY3" fmla="*/ 36047 h 44938"/>
                  <a:gd name="connsiteX4" fmla="*/ 8426 w 89876"/>
                  <a:gd name="connsiteY4" fmla="*/ 24812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6" h="44938">
                    <a:moveTo>
                      <a:pt x="8763" y="25149"/>
                    </a:moveTo>
                    <a:cubicBezTo>
                      <a:pt x="20222" y="13465"/>
                      <a:pt x="36962" y="7174"/>
                      <a:pt x="53252" y="8634"/>
                    </a:cubicBezTo>
                    <a:cubicBezTo>
                      <a:pt x="66958" y="9870"/>
                      <a:pt x="79990" y="16386"/>
                      <a:pt x="89428" y="26610"/>
                    </a:cubicBezTo>
                    <a:cubicBezTo>
                      <a:pt x="92124" y="29531"/>
                      <a:pt x="91000" y="34474"/>
                      <a:pt x="87405" y="36047"/>
                    </a:cubicBezTo>
                    <a:cubicBezTo>
                      <a:pt x="61790" y="47394"/>
                      <a:pt x="29884" y="43125"/>
                      <a:pt x="8426" y="24812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97029FC6-E0BC-4924-850D-2849778EA7C8}"/>
                  </a:ext>
                </a:extLst>
              </p:cNvPr>
              <p:cNvSpPr/>
              <p:nvPr/>
            </p:nvSpPr>
            <p:spPr>
              <a:xfrm>
                <a:off x="5100164" y="1616373"/>
                <a:ext cx="89877" cy="78642"/>
              </a:xfrm>
              <a:custGeom>
                <a:avLst/>
                <a:gdLst>
                  <a:gd name="connsiteX0" fmla="*/ 83698 w 89876"/>
                  <a:gd name="connsiteY0" fmla="*/ 78530 h 78642"/>
                  <a:gd name="connsiteX1" fmla="*/ 54376 w 89876"/>
                  <a:gd name="connsiteY1" fmla="*/ 33929 h 78642"/>
                  <a:gd name="connsiteX2" fmla="*/ 8426 w 89876"/>
                  <a:gd name="connsiteY2" fmla="*/ 8426 h 78642"/>
                  <a:gd name="connsiteX3" fmla="*/ 31008 w 89876"/>
                  <a:gd name="connsiteY3" fmla="*/ 62015 h 78642"/>
                  <a:gd name="connsiteX4" fmla="*/ 82911 w 89876"/>
                  <a:gd name="connsiteY4" fmla="*/ 80215 h 78642"/>
                  <a:gd name="connsiteX5" fmla="*/ 83698 w 89876"/>
                  <a:gd name="connsiteY5" fmla="*/ 78530 h 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76" h="78642">
                    <a:moveTo>
                      <a:pt x="83698" y="78530"/>
                    </a:moveTo>
                    <a:cubicBezTo>
                      <a:pt x="78867" y="60667"/>
                      <a:pt x="68306" y="44938"/>
                      <a:pt x="54376" y="33929"/>
                    </a:cubicBezTo>
                    <a:cubicBezTo>
                      <a:pt x="40445" y="22919"/>
                      <a:pt x="24379" y="15616"/>
                      <a:pt x="8426" y="8426"/>
                    </a:cubicBezTo>
                    <a:cubicBezTo>
                      <a:pt x="8651" y="28648"/>
                      <a:pt x="17077" y="48534"/>
                      <a:pt x="31008" y="62015"/>
                    </a:cubicBezTo>
                    <a:cubicBezTo>
                      <a:pt x="44938" y="75497"/>
                      <a:pt x="64262" y="82237"/>
                      <a:pt x="82911" y="80215"/>
                    </a:cubicBezTo>
                    <a:cubicBezTo>
                      <a:pt x="82911" y="80103"/>
                      <a:pt x="84035" y="79878"/>
                      <a:pt x="83698" y="78530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9DCF26D-CDFA-4FF7-B51C-80B7A506CC1A}"/>
                  </a:ext>
                </a:extLst>
              </p:cNvPr>
              <p:cNvSpPr/>
              <p:nvPr/>
            </p:nvSpPr>
            <p:spPr>
              <a:xfrm>
                <a:off x="5175840" y="1629786"/>
                <a:ext cx="44938" cy="101111"/>
              </a:xfrm>
              <a:custGeom>
                <a:avLst/>
                <a:gdLst>
                  <a:gd name="connsiteX0" fmla="*/ 42961 w 44938"/>
                  <a:gd name="connsiteY0" fmla="*/ 92979 h 101111"/>
                  <a:gd name="connsiteX1" fmla="*/ 20267 w 44938"/>
                  <a:gd name="connsiteY1" fmla="*/ 11191 h 101111"/>
                  <a:gd name="connsiteX2" fmla="*/ 12965 w 44938"/>
                  <a:gd name="connsiteY2" fmla="*/ 8719 h 101111"/>
                  <a:gd name="connsiteX3" fmla="*/ 9931 w 44938"/>
                  <a:gd name="connsiteY3" fmla="*/ 13550 h 101111"/>
                  <a:gd name="connsiteX4" fmla="*/ 38018 w 44938"/>
                  <a:gd name="connsiteY4" fmla="*/ 92192 h 101111"/>
                  <a:gd name="connsiteX5" fmla="*/ 43747 w 44938"/>
                  <a:gd name="connsiteY5" fmla="*/ 90170 h 101111"/>
                  <a:gd name="connsiteX6" fmla="*/ 43635 w 44938"/>
                  <a:gd name="connsiteY6" fmla="*/ 89271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38" h="101111">
                    <a:moveTo>
                      <a:pt x="42961" y="92979"/>
                    </a:moveTo>
                    <a:cubicBezTo>
                      <a:pt x="52510" y="64443"/>
                      <a:pt x="43635" y="32199"/>
                      <a:pt x="20267" y="11191"/>
                    </a:cubicBezTo>
                    <a:cubicBezTo>
                      <a:pt x="18357" y="9505"/>
                      <a:pt x="15549" y="7708"/>
                      <a:pt x="12965" y="8719"/>
                    </a:cubicBezTo>
                    <a:cubicBezTo>
                      <a:pt x="10942" y="9505"/>
                      <a:pt x="10381" y="11640"/>
                      <a:pt x="9931" y="13550"/>
                    </a:cubicBezTo>
                    <a:cubicBezTo>
                      <a:pt x="4202" y="41973"/>
                      <a:pt x="15099" y="72082"/>
                      <a:pt x="38018" y="92192"/>
                    </a:cubicBezTo>
                    <a:cubicBezTo>
                      <a:pt x="40040" y="93990"/>
                      <a:pt x="43410" y="92866"/>
                      <a:pt x="43747" y="90170"/>
                    </a:cubicBezTo>
                    <a:cubicBezTo>
                      <a:pt x="43747" y="89720"/>
                      <a:pt x="43747" y="89496"/>
                      <a:pt x="43635" y="89271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365FC2C-7A39-4867-B4E2-A32280D96C2E}"/>
                  </a:ext>
                </a:extLst>
              </p:cNvPr>
              <p:cNvSpPr/>
              <p:nvPr/>
            </p:nvSpPr>
            <p:spPr>
              <a:xfrm>
                <a:off x="5219657" y="1651537"/>
                <a:ext cx="56173" cy="101111"/>
              </a:xfrm>
              <a:custGeom>
                <a:avLst/>
                <a:gdLst>
                  <a:gd name="connsiteX0" fmla="*/ 43858 w 56173"/>
                  <a:gd name="connsiteY0" fmla="*/ 100999 h 101111"/>
                  <a:gd name="connsiteX1" fmla="*/ 27118 w 56173"/>
                  <a:gd name="connsiteY1" fmla="*/ 8426 h 101111"/>
                  <a:gd name="connsiteX2" fmla="*/ 8806 w 56173"/>
                  <a:gd name="connsiteY2" fmla="*/ 58757 h 101111"/>
                  <a:gd name="connsiteX3" fmla="*/ 37903 w 56173"/>
                  <a:gd name="connsiteY3" fmla="*/ 102909 h 101111"/>
                  <a:gd name="connsiteX4" fmla="*/ 39027 w 56173"/>
                  <a:gd name="connsiteY4" fmla="*/ 103358 h 101111"/>
                  <a:gd name="connsiteX5" fmla="*/ 39027 w 56173"/>
                  <a:gd name="connsiteY5" fmla="*/ 103358 h 101111"/>
                  <a:gd name="connsiteX6" fmla="*/ 43858 w 56173"/>
                  <a:gd name="connsiteY6" fmla="*/ 100999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73" h="101111">
                    <a:moveTo>
                      <a:pt x="43858" y="100999"/>
                    </a:moveTo>
                    <a:cubicBezTo>
                      <a:pt x="56890" y="70329"/>
                      <a:pt x="50262" y="32693"/>
                      <a:pt x="27118" y="8426"/>
                    </a:cubicBezTo>
                    <a:cubicBezTo>
                      <a:pt x="13637" y="21458"/>
                      <a:pt x="6671" y="40557"/>
                      <a:pt x="8806" y="58757"/>
                    </a:cubicBezTo>
                    <a:cubicBezTo>
                      <a:pt x="10940" y="76732"/>
                      <a:pt x="21950" y="93472"/>
                      <a:pt x="37903" y="102909"/>
                    </a:cubicBezTo>
                    <a:cubicBezTo>
                      <a:pt x="38240" y="103134"/>
                      <a:pt x="38690" y="103246"/>
                      <a:pt x="39027" y="103358"/>
                    </a:cubicBezTo>
                    <a:lnTo>
                      <a:pt x="39027" y="103358"/>
                    </a:lnTo>
                    <a:cubicBezTo>
                      <a:pt x="41049" y="103808"/>
                      <a:pt x="43071" y="102797"/>
                      <a:pt x="43858" y="100999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6C877B73-3D0A-42E7-9FE1-015C848F1394}"/>
                  </a:ext>
                </a:extLst>
              </p:cNvPr>
              <p:cNvSpPr/>
              <p:nvPr/>
            </p:nvSpPr>
            <p:spPr>
              <a:xfrm>
                <a:off x="5269091" y="1694453"/>
                <a:ext cx="44938" cy="101111"/>
              </a:xfrm>
              <a:custGeom>
                <a:avLst/>
                <a:gdLst>
                  <a:gd name="connsiteX0" fmla="*/ 35542 w 44938"/>
                  <a:gd name="connsiteY0" fmla="*/ 96955 h 101111"/>
                  <a:gd name="connsiteX1" fmla="*/ 17454 w 44938"/>
                  <a:gd name="connsiteY1" fmla="*/ 8426 h 101111"/>
                  <a:gd name="connsiteX2" fmla="*/ 9028 w 44938"/>
                  <a:gd name="connsiteY2" fmla="*/ 58645 h 101111"/>
                  <a:gd name="connsiteX3" fmla="*/ 29588 w 44938"/>
                  <a:gd name="connsiteY3" fmla="*/ 99426 h 101111"/>
                  <a:gd name="connsiteX4" fmla="*/ 33969 w 44938"/>
                  <a:gd name="connsiteY4" fmla="*/ 99426 h 101111"/>
                  <a:gd name="connsiteX5" fmla="*/ 34082 w 44938"/>
                  <a:gd name="connsiteY5" fmla="*/ 99314 h 101111"/>
                  <a:gd name="connsiteX6" fmla="*/ 35542 w 44938"/>
                  <a:gd name="connsiteY6" fmla="*/ 96955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38" h="101111">
                    <a:moveTo>
                      <a:pt x="35542" y="96955"/>
                    </a:moveTo>
                    <a:cubicBezTo>
                      <a:pt x="44979" y="67071"/>
                      <a:pt x="37452" y="29996"/>
                      <a:pt x="17454" y="8426"/>
                    </a:cubicBezTo>
                    <a:cubicBezTo>
                      <a:pt x="10601" y="23593"/>
                      <a:pt x="6894" y="41231"/>
                      <a:pt x="9028" y="58645"/>
                    </a:cubicBezTo>
                    <a:cubicBezTo>
                      <a:pt x="10938" y="74823"/>
                      <a:pt x="18353" y="90551"/>
                      <a:pt x="29588" y="99426"/>
                    </a:cubicBezTo>
                    <a:cubicBezTo>
                      <a:pt x="30936" y="100550"/>
                      <a:pt x="32734" y="100550"/>
                      <a:pt x="33969" y="99426"/>
                    </a:cubicBezTo>
                    <a:lnTo>
                      <a:pt x="34082" y="99314"/>
                    </a:lnTo>
                    <a:cubicBezTo>
                      <a:pt x="34756" y="98640"/>
                      <a:pt x="35205" y="97853"/>
                      <a:pt x="35542" y="96955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E712B77-95FD-4F9D-A3AB-D6D70B8C0F50}"/>
                  </a:ext>
                </a:extLst>
              </p:cNvPr>
              <p:cNvSpPr/>
              <p:nvPr/>
            </p:nvSpPr>
            <p:spPr>
              <a:xfrm>
                <a:off x="5309408" y="1726247"/>
                <a:ext cx="44938" cy="112346"/>
              </a:xfrm>
              <a:custGeom>
                <a:avLst/>
                <a:gdLst>
                  <a:gd name="connsiteX0" fmla="*/ 34434 w 44938"/>
                  <a:gd name="connsiteY0" fmla="*/ 105156 h 112346"/>
                  <a:gd name="connsiteX1" fmla="*/ 44770 w 44938"/>
                  <a:gd name="connsiteY1" fmla="*/ 53589 h 112346"/>
                  <a:gd name="connsiteX2" fmla="*/ 17470 w 44938"/>
                  <a:gd name="connsiteY2" fmla="*/ 8426 h 112346"/>
                  <a:gd name="connsiteX3" fmla="*/ 10055 w 44938"/>
                  <a:gd name="connsiteY3" fmla="*/ 61566 h 112346"/>
                  <a:gd name="connsiteX4" fmla="*/ 30053 w 44938"/>
                  <a:gd name="connsiteY4" fmla="*/ 105493 h 11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38" h="112346">
                    <a:moveTo>
                      <a:pt x="34434" y="105156"/>
                    </a:moveTo>
                    <a:cubicBezTo>
                      <a:pt x="44096" y="89765"/>
                      <a:pt x="47804" y="71115"/>
                      <a:pt x="44770" y="53589"/>
                    </a:cubicBezTo>
                    <a:cubicBezTo>
                      <a:pt x="41737" y="36063"/>
                      <a:pt x="31850" y="19773"/>
                      <a:pt x="17470" y="8426"/>
                    </a:cubicBezTo>
                    <a:cubicBezTo>
                      <a:pt x="8258" y="23256"/>
                      <a:pt x="6685" y="44826"/>
                      <a:pt x="10055" y="61566"/>
                    </a:cubicBezTo>
                    <a:cubicBezTo>
                      <a:pt x="13426" y="78305"/>
                      <a:pt x="20166" y="96393"/>
                      <a:pt x="30053" y="105493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1A202AA5-3BA3-483B-8D1F-90E288234BC1}"/>
                  </a:ext>
                </a:extLst>
              </p:cNvPr>
              <p:cNvSpPr/>
              <p:nvPr/>
            </p:nvSpPr>
            <p:spPr>
              <a:xfrm>
                <a:off x="5214439" y="1874769"/>
                <a:ext cx="56173" cy="101111"/>
              </a:xfrm>
              <a:custGeom>
                <a:avLst/>
                <a:gdLst>
                  <a:gd name="connsiteX0" fmla="*/ 13013 w 56173"/>
                  <a:gd name="connsiteY0" fmla="*/ 8538 h 101111"/>
                  <a:gd name="connsiteX1" fmla="*/ 10766 w 56173"/>
                  <a:gd name="connsiteY1" fmla="*/ 59094 h 101111"/>
                  <a:gd name="connsiteX2" fmla="*/ 34359 w 56173"/>
                  <a:gd name="connsiteY2" fmla="*/ 91674 h 101111"/>
                  <a:gd name="connsiteX3" fmla="*/ 47166 w 56173"/>
                  <a:gd name="connsiteY3" fmla="*/ 85945 h 101111"/>
                  <a:gd name="connsiteX4" fmla="*/ 14137 w 56173"/>
                  <a:gd name="connsiteY4" fmla="*/ 8426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73" h="101111">
                    <a:moveTo>
                      <a:pt x="13013" y="8538"/>
                    </a:moveTo>
                    <a:cubicBezTo>
                      <a:pt x="8744" y="25166"/>
                      <a:pt x="6385" y="42692"/>
                      <a:pt x="10766" y="59094"/>
                    </a:cubicBezTo>
                    <a:cubicBezTo>
                      <a:pt x="14249" y="72014"/>
                      <a:pt x="22450" y="84260"/>
                      <a:pt x="34359" y="91674"/>
                    </a:cubicBezTo>
                    <a:cubicBezTo>
                      <a:pt x="39527" y="94932"/>
                      <a:pt x="46380" y="91787"/>
                      <a:pt x="47166" y="85945"/>
                    </a:cubicBezTo>
                    <a:cubicBezTo>
                      <a:pt x="50986" y="57858"/>
                      <a:pt x="37505" y="25727"/>
                      <a:pt x="14137" y="842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B9F20036-C4C6-4FAB-8AD7-29122EA441DA}"/>
                  </a:ext>
                </a:extLst>
              </p:cNvPr>
              <p:cNvSpPr/>
              <p:nvPr/>
            </p:nvSpPr>
            <p:spPr>
              <a:xfrm>
                <a:off x="5158673" y="1835785"/>
                <a:ext cx="56173" cy="89877"/>
              </a:xfrm>
              <a:custGeom>
                <a:avLst/>
                <a:gdLst>
                  <a:gd name="connsiteX0" fmla="*/ 16538 w 56173"/>
                  <a:gd name="connsiteY0" fmla="*/ 9325 h 89876"/>
                  <a:gd name="connsiteX1" fmla="*/ 11033 w 56173"/>
                  <a:gd name="connsiteY1" fmla="*/ 56510 h 89876"/>
                  <a:gd name="connsiteX2" fmla="*/ 33278 w 56173"/>
                  <a:gd name="connsiteY2" fmla="*/ 87518 h 89876"/>
                  <a:gd name="connsiteX3" fmla="*/ 48557 w 56173"/>
                  <a:gd name="connsiteY3" fmla="*/ 83361 h 89876"/>
                  <a:gd name="connsiteX4" fmla="*/ 49792 w 56173"/>
                  <a:gd name="connsiteY4" fmla="*/ 46624 h 89876"/>
                  <a:gd name="connsiteX5" fmla="*/ 17100 w 56173"/>
                  <a:gd name="connsiteY5" fmla="*/ 8426 h 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173" h="89876">
                    <a:moveTo>
                      <a:pt x="16538" y="9325"/>
                    </a:moveTo>
                    <a:cubicBezTo>
                      <a:pt x="8112" y="24379"/>
                      <a:pt x="6202" y="41231"/>
                      <a:pt x="11033" y="56510"/>
                    </a:cubicBezTo>
                    <a:cubicBezTo>
                      <a:pt x="14740" y="68306"/>
                      <a:pt x="22605" y="79092"/>
                      <a:pt x="33278" y="87518"/>
                    </a:cubicBezTo>
                    <a:cubicBezTo>
                      <a:pt x="38445" y="91562"/>
                      <a:pt x="46422" y="89428"/>
                      <a:pt x="48557" y="83361"/>
                    </a:cubicBezTo>
                    <a:cubicBezTo>
                      <a:pt x="52938" y="71227"/>
                      <a:pt x="53387" y="58532"/>
                      <a:pt x="49792" y="46624"/>
                    </a:cubicBezTo>
                    <a:cubicBezTo>
                      <a:pt x="45074" y="31120"/>
                      <a:pt x="33278" y="17414"/>
                      <a:pt x="17100" y="842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77ECC61-D2BB-4A8B-A306-50F8E5A00BA0}"/>
                  </a:ext>
                </a:extLst>
              </p:cNvPr>
              <p:cNvSpPr/>
              <p:nvPr/>
            </p:nvSpPr>
            <p:spPr>
              <a:xfrm>
                <a:off x="5113293" y="1801856"/>
                <a:ext cx="44938" cy="89877"/>
              </a:xfrm>
              <a:custGeom>
                <a:avLst/>
                <a:gdLst>
                  <a:gd name="connsiteX0" fmla="*/ 14058 w 44938"/>
                  <a:gd name="connsiteY0" fmla="*/ 9662 h 89876"/>
                  <a:gd name="connsiteX1" fmla="*/ 32258 w 44938"/>
                  <a:gd name="connsiteY1" fmla="*/ 88753 h 89876"/>
                  <a:gd name="connsiteX2" fmla="*/ 40459 w 44938"/>
                  <a:gd name="connsiteY2" fmla="*/ 86844 h 89876"/>
                  <a:gd name="connsiteX3" fmla="*/ 42145 w 44938"/>
                  <a:gd name="connsiteY3" fmla="*/ 46399 h 89876"/>
                  <a:gd name="connsiteX4" fmla="*/ 12598 w 44938"/>
                  <a:gd name="connsiteY4" fmla="*/ 8426 h 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38" h="89876">
                    <a:moveTo>
                      <a:pt x="14058" y="9662"/>
                    </a:moveTo>
                    <a:cubicBezTo>
                      <a:pt x="2037" y="36625"/>
                      <a:pt x="9789" y="68868"/>
                      <a:pt x="32258" y="88753"/>
                    </a:cubicBezTo>
                    <a:cubicBezTo>
                      <a:pt x="34730" y="91000"/>
                      <a:pt x="39336" y="89989"/>
                      <a:pt x="40459" y="86844"/>
                    </a:cubicBezTo>
                    <a:cubicBezTo>
                      <a:pt x="45403" y="73699"/>
                      <a:pt x="46077" y="59431"/>
                      <a:pt x="42145" y="46399"/>
                    </a:cubicBezTo>
                    <a:cubicBezTo>
                      <a:pt x="37651" y="31120"/>
                      <a:pt x="26978" y="17526"/>
                      <a:pt x="12598" y="842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244D1857-7112-4AF4-9133-5602D9882BC4}"/>
                  </a:ext>
                </a:extLst>
              </p:cNvPr>
              <p:cNvSpPr/>
              <p:nvPr/>
            </p:nvSpPr>
            <p:spPr>
              <a:xfrm>
                <a:off x="5060908" y="1759614"/>
                <a:ext cx="56173" cy="101111"/>
              </a:xfrm>
              <a:custGeom>
                <a:avLst/>
                <a:gdLst>
                  <a:gd name="connsiteX0" fmla="*/ 18921 w 56173"/>
                  <a:gd name="connsiteY0" fmla="*/ 8875 h 101111"/>
                  <a:gd name="connsiteX1" fmla="*/ 11056 w 56173"/>
                  <a:gd name="connsiteY1" fmla="*/ 60218 h 101111"/>
                  <a:gd name="connsiteX2" fmla="*/ 39480 w 56173"/>
                  <a:gd name="connsiteY2" fmla="*/ 94820 h 101111"/>
                  <a:gd name="connsiteX3" fmla="*/ 49479 w 56173"/>
                  <a:gd name="connsiteY3" fmla="*/ 90439 h 101111"/>
                  <a:gd name="connsiteX4" fmla="*/ 18359 w 56173"/>
                  <a:gd name="connsiteY4" fmla="*/ 8426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73" h="101111">
                    <a:moveTo>
                      <a:pt x="18921" y="8875"/>
                    </a:moveTo>
                    <a:cubicBezTo>
                      <a:pt x="8697" y="23817"/>
                      <a:pt x="5664" y="43253"/>
                      <a:pt x="11056" y="60218"/>
                    </a:cubicBezTo>
                    <a:cubicBezTo>
                      <a:pt x="15550" y="74598"/>
                      <a:pt x="25998" y="87181"/>
                      <a:pt x="39480" y="94820"/>
                    </a:cubicBezTo>
                    <a:cubicBezTo>
                      <a:pt x="43412" y="97067"/>
                      <a:pt x="48580" y="94820"/>
                      <a:pt x="49479" y="90439"/>
                    </a:cubicBezTo>
                    <a:cubicBezTo>
                      <a:pt x="55883" y="60442"/>
                      <a:pt x="43637" y="27188"/>
                      <a:pt x="18359" y="842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88708C0-CC91-4F76-B5A9-54B2B50AD283}"/>
                  </a:ext>
                </a:extLst>
              </p:cNvPr>
              <p:cNvSpPr/>
              <p:nvPr/>
            </p:nvSpPr>
            <p:spPr>
              <a:xfrm>
                <a:off x="4962989" y="1765832"/>
                <a:ext cx="112346" cy="78642"/>
              </a:xfrm>
              <a:custGeom>
                <a:avLst/>
                <a:gdLst>
                  <a:gd name="connsiteX0" fmla="*/ 103808 w 112346"/>
                  <a:gd name="connsiteY0" fmla="*/ 74559 h 78642"/>
                  <a:gd name="connsiteX1" fmla="*/ 47522 w 112346"/>
                  <a:gd name="connsiteY1" fmla="*/ 53438 h 78642"/>
                  <a:gd name="connsiteX2" fmla="*/ 8426 w 112346"/>
                  <a:gd name="connsiteY2" fmla="*/ 10073 h 78642"/>
                  <a:gd name="connsiteX3" fmla="*/ 73025 w 112346"/>
                  <a:gd name="connsiteY3" fmla="*/ 21981 h 78642"/>
                  <a:gd name="connsiteX4" fmla="*/ 105381 w 112346"/>
                  <a:gd name="connsiteY4" fmla="*/ 73436 h 78642"/>
                  <a:gd name="connsiteX5" fmla="*/ 103808 w 112346"/>
                  <a:gd name="connsiteY5" fmla="*/ 74559 h 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346" h="78642">
                    <a:moveTo>
                      <a:pt x="103808" y="74559"/>
                    </a:moveTo>
                    <a:cubicBezTo>
                      <a:pt x="82911" y="73436"/>
                      <a:pt x="63026" y="65796"/>
                      <a:pt x="47522" y="53438"/>
                    </a:cubicBezTo>
                    <a:cubicBezTo>
                      <a:pt x="32019" y="41080"/>
                      <a:pt x="20110" y="25464"/>
                      <a:pt x="8426" y="10073"/>
                    </a:cubicBezTo>
                    <a:cubicBezTo>
                      <a:pt x="30783" y="5691"/>
                      <a:pt x="54825" y="10185"/>
                      <a:pt x="73025" y="21981"/>
                    </a:cubicBezTo>
                    <a:cubicBezTo>
                      <a:pt x="91225" y="33778"/>
                      <a:pt x="103246" y="52989"/>
                      <a:pt x="105381" y="73436"/>
                    </a:cubicBezTo>
                    <a:cubicBezTo>
                      <a:pt x="105381" y="73436"/>
                      <a:pt x="105381" y="74559"/>
                      <a:pt x="103808" y="74559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173133E-5630-4FCF-8507-3618B00616E2}"/>
                  </a:ext>
                </a:extLst>
              </p:cNvPr>
              <p:cNvSpPr/>
              <p:nvPr/>
            </p:nvSpPr>
            <p:spPr>
              <a:xfrm>
                <a:off x="4997149" y="1838932"/>
                <a:ext cx="112346" cy="44938"/>
              </a:xfrm>
              <a:custGeom>
                <a:avLst/>
                <a:gdLst>
                  <a:gd name="connsiteX0" fmla="*/ 108744 w 112346"/>
                  <a:gd name="connsiteY0" fmla="*/ 32579 h 44938"/>
                  <a:gd name="connsiteX1" fmla="*/ 12913 w 112346"/>
                  <a:gd name="connsiteY1" fmla="*/ 26961 h 44938"/>
                  <a:gd name="connsiteX2" fmla="*/ 8531 w 112346"/>
                  <a:gd name="connsiteY2" fmla="*/ 19771 h 44938"/>
                  <a:gd name="connsiteX3" fmla="*/ 13137 w 112346"/>
                  <a:gd name="connsiteY3" fmla="*/ 15390 h 44938"/>
                  <a:gd name="connsiteX4" fmla="*/ 106834 w 112346"/>
                  <a:gd name="connsiteY4" fmla="*/ 27523 h 44938"/>
                  <a:gd name="connsiteX5" fmla="*/ 105935 w 112346"/>
                  <a:gd name="connsiteY5" fmla="*/ 34039 h 44938"/>
                  <a:gd name="connsiteX6" fmla="*/ 104924 w 112346"/>
                  <a:gd name="connsiteY6" fmla="*/ 34152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346" h="44938">
                    <a:moveTo>
                      <a:pt x="108744" y="32579"/>
                    </a:moveTo>
                    <a:cubicBezTo>
                      <a:pt x="79534" y="49318"/>
                      <a:pt x="41673" y="47184"/>
                      <a:pt x="12913" y="26961"/>
                    </a:cubicBezTo>
                    <a:cubicBezTo>
                      <a:pt x="10553" y="25276"/>
                      <a:pt x="7857" y="22692"/>
                      <a:pt x="8531" y="19771"/>
                    </a:cubicBezTo>
                    <a:cubicBezTo>
                      <a:pt x="8981" y="17524"/>
                      <a:pt x="11115" y="16289"/>
                      <a:pt x="13137" y="15390"/>
                    </a:cubicBezTo>
                    <a:cubicBezTo>
                      <a:pt x="43134" y="2807"/>
                      <a:pt x="79085" y="7526"/>
                      <a:pt x="106834" y="27523"/>
                    </a:cubicBezTo>
                    <a:cubicBezTo>
                      <a:pt x="109306" y="29321"/>
                      <a:pt x="108856" y="33140"/>
                      <a:pt x="105935" y="34039"/>
                    </a:cubicBezTo>
                    <a:cubicBezTo>
                      <a:pt x="105486" y="34152"/>
                      <a:pt x="105149" y="34264"/>
                      <a:pt x="104924" y="34152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C96E10D2-20F7-4DD1-8393-FC3A0558ED11}"/>
                  </a:ext>
                </a:extLst>
              </p:cNvPr>
              <p:cNvSpPr/>
              <p:nvPr/>
            </p:nvSpPr>
            <p:spPr>
              <a:xfrm>
                <a:off x="5034554" y="1876091"/>
                <a:ext cx="123581" cy="56173"/>
              </a:xfrm>
              <a:custGeom>
                <a:avLst/>
                <a:gdLst>
                  <a:gd name="connsiteX0" fmla="*/ 114818 w 123580"/>
                  <a:gd name="connsiteY0" fmla="*/ 36538 h 56173"/>
                  <a:gd name="connsiteX1" fmla="*/ 8426 w 123580"/>
                  <a:gd name="connsiteY1" fmla="*/ 39796 h 56173"/>
                  <a:gd name="connsiteX2" fmla="*/ 59768 w 123580"/>
                  <a:gd name="connsiteY2" fmla="*/ 8676 h 56173"/>
                  <a:gd name="connsiteX3" fmla="*/ 115492 w 123580"/>
                  <a:gd name="connsiteY3" fmla="*/ 29685 h 56173"/>
                  <a:gd name="connsiteX4" fmla="*/ 116278 w 123580"/>
                  <a:gd name="connsiteY4" fmla="*/ 30808 h 56173"/>
                  <a:gd name="connsiteX5" fmla="*/ 116278 w 123580"/>
                  <a:gd name="connsiteY5" fmla="*/ 30808 h 56173"/>
                  <a:gd name="connsiteX6" fmla="*/ 114818 w 123580"/>
                  <a:gd name="connsiteY6" fmla="*/ 36538 h 5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580" h="56173">
                    <a:moveTo>
                      <a:pt x="114818" y="36538"/>
                    </a:moveTo>
                    <a:cubicBezTo>
                      <a:pt x="83923" y="57547"/>
                      <a:pt x="40669" y="59007"/>
                      <a:pt x="8426" y="39796"/>
                    </a:cubicBezTo>
                    <a:cubicBezTo>
                      <a:pt x="19548" y="22382"/>
                      <a:pt x="39096" y="10586"/>
                      <a:pt x="59768" y="8676"/>
                    </a:cubicBezTo>
                    <a:cubicBezTo>
                      <a:pt x="80215" y="6879"/>
                      <a:pt x="101336" y="14855"/>
                      <a:pt x="115492" y="29685"/>
                    </a:cubicBezTo>
                    <a:cubicBezTo>
                      <a:pt x="115829" y="30022"/>
                      <a:pt x="116054" y="30359"/>
                      <a:pt x="116278" y="30808"/>
                    </a:cubicBezTo>
                    <a:lnTo>
                      <a:pt x="116278" y="30808"/>
                    </a:lnTo>
                    <a:cubicBezTo>
                      <a:pt x="117177" y="32831"/>
                      <a:pt x="116615" y="35190"/>
                      <a:pt x="114818" y="36538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A207096-F2E0-4637-8DB6-68105270B80A}"/>
                  </a:ext>
                </a:extLst>
              </p:cNvPr>
              <p:cNvSpPr/>
              <p:nvPr/>
            </p:nvSpPr>
            <p:spPr>
              <a:xfrm>
                <a:off x="5091401" y="1919389"/>
                <a:ext cx="112346" cy="44938"/>
              </a:xfrm>
              <a:custGeom>
                <a:avLst/>
                <a:gdLst>
                  <a:gd name="connsiteX0" fmla="*/ 110661 w 112346"/>
                  <a:gd name="connsiteY0" fmla="*/ 28292 h 44938"/>
                  <a:gd name="connsiteX1" fmla="*/ 8426 w 112346"/>
                  <a:gd name="connsiteY1" fmla="*/ 29191 h 44938"/>
                  <a:gd name="connsiteX2" fmla="*/ 61903 w 112346"/>
                  <a:gd name="connsiteY2" fmla="*/ 8744 h 44938"/>
                  <a:gd name="connsiteX3" fmla="*/ 111897 w 112346"/>
                  <a:gd name="connsiteY3" fmla="*/ 21439 h 44938"/>
                  <a:gd name="connsiteX4" fmla="*/ 112908 w 112346"/>
                  <a:gd name="connsiteY4" fmla="*/ 26157 h 44938"/>
                  <a:gd name="connsiteX5" fmla="*/ 112908 w 112346"/>
                  <a:gd name="connsiteY5" fmla="*/ 26270 h 44938"/>
                  <a:gd name="connsiteX6" fmla="*/ 110661 w 112346"/>
                  <a:gd name="connsiteY6" fmla="*/ 28292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346" h="44938">
                    <a:moveTo>
                      <a:pt x="110661" y="28292"/>
                    </a:moveTo>
                    <a:cubicBezTo>
                      <a:pt x="79766" y="45144"/>
                      <a:pt x="36962" y="45593"/>
                      <a:pt x="8426" y="29191"/>
                    </a:cubicBezTo>
                    <a:cubicBezTo>
                      <a:pt x="23480" y="18406"/>
                      <a:pt x="42242" y="10429"/>
                      <a:pt x="61903" y="8744"/>
                    </a:cubicBezTo>
                    <a:cubicBezTo>
                      <a:pt x="80327" y="7171"/>
                      <a:pt x="99314" y="11440"/>
                      <a:pt x="111897" y="21439"/>
                    </a:cubicBezTo>
                    <a:cubicBezTo>
                      <a:pt x="113470" y="22675"/>
                      <a:pt x="113807" y="24472"/>
                      <a:pt x="112908" y="26157"/>
                    </a:cubicBezTo>
                    <a:lnTo>
                      <a:pt x="112908" y="26270"/>
                    </a:lnTo>
                    <a:cubicBezTo>
                      <a:pt x="112346" y="27056"/>
                      <a:pt x="111560" y="27730"/>
                      <a:pt x="110661" y="28292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42470A1-2BFD-491C-B9AC-639A28E688D1}"/>
                  </a:ext>
                </a:extLst>
              </p:cNvPr>
              <p:cNvSpPr/>
              <p:nvPr/>
            </p:nvSpPr>
            <p:spPr>
              <a:xfrm>
                <a:off x="5136002" y="1956096"/>
                <a:ext cx="123581" cy="44938"/>
              </a:xfrm>
              <a:custGeom>
                <a:avLst/>
                <a:gdLst>
                  <a:gd name="connsiteX0" fmla="*/ 119536 w 123580"/>
                  <a:gd name="connsiteY0" fmla="*/ 24503 h 44938"/>
                  <a:gd name="connsiteX1" fmla="*/ 64936 w 123580"/>
                  <a:gd name="connsiteY1" fmla="*/ 47309 h 44938"/>
                  <a:gd name="connsiteX2" fmla="*/ 8426 w 123580"/>
                  <a:gd name="connsiteY2" fmla="*/ 28435 h 44938"/>
                  <a:gd name="connsiteX3" fmla="*/ 65498 w 123580"/>
                  <a:gd name="connsiteY3" fmla="*/ 8437 h 44938"/>
                  <a:gd name="connsiteX4" fmla="*/ 118862 w 123580"/>
                  <a:gd name="connsiteY4" fmla="*/ 19784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580" h="44938">
                    <a:moveTo>
                      <a:pt x="119536" y="24503"/>
                    </a:moveTo>
                    <a:cubicBezTo>
                      <a:pt x="104819" y="38322"/>
                      <a:pt x="85046" y="46635"/>
                      <a:pt x="64936" y="47309"/>
                    </a:cubicBezTo>
                    <a:cubicBezTo>
                      <a:pt x="44826" y="47983"/>
                      <a:pt x="24379" y="41243"/>
                      <a:pt x="8426" y="28435"/>
                    </a:cubicBezTo>
                    <a:cubicBezTo>
                      <a:pt x="22694" y="15178"/>
                      <a:pt x="46174" y="8662"/>
                      <a:pt x="65498" y="8437"/>
                    </a:cubicBezTo>
                    <a:cubicBezTo>
                      <a:pt x="84821" y="8213"/>
                      <a:pt x="106392" y="11246"/>
                      <a:pt x="118862" y="19784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E128E6B-37B4-41DD-82C2-58E3B37F2F5D}"/>
                  </a:ext>
                </a:extLst>
              </p:cNvPr>
              <p:cNvSpPr/>
              <p:nvPr/>
            </p:nvSpPr>
            <p:spPr>
              <a:xfrm>
                <a:off x="5008845" y="2309211"/>
                <a:ext cx="56173" cy="101111"/>
              </a:xfrm>
              <a:custGeom>
                <a:avLst/>
                <a:gdLst>
                  <a:gd name="connsiteX0" fmla="*/ 13013 w 56173"/>
                  <a:gd name="connsiteY0" fmla="*/ 8538 h 101111"/>
                  <a:gd name="connsiteX1" fmla="*/ 10766 w 56173"/>
                  <a:gd name="connsiteY1" fmla="*/ 59094 h 101111"/>
                  <a:gd name="connsiteX2" fmla="*/ 34359 w 56173"/>
                  <a:gd name="connsiteY2" fmla="*/ 91674 h 101111"/>
                  <a:gd name="connsiteX3" fmla="*/ 47166 w 56173"/>
                  <a:gd name="connsiteY3" fmla="*/ 85945 h 101111"/>
                  <a:gd name="connsiteX4" fmla="*/ 14137 w 56173"/>
                  <a:gd name="connsiteY4" fmla="*/ 8426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73" h="101111">
                    <a:moveTo>
                      <a:pt x="13013" y="8538"/>
                    </a:moveTo>
                    <a:cubicBezTo>
                      <a:pt x="8744" y="25166"/>
                      <a:pt x="6385" y="42692"/>
                      <a:pt x="10766" y="59094"/>
                    </a:cubicBezTo>
                    <a:cubicBezTo>
                      <a:pt x="14249" y="72014"/>
                      <a:pt x="22450" y="84260"/>
                      <a:pt x="34359" y="91674"/>
                    </a:cubicBezTo>
                    <a:cubicBezTo>
                      <a:pt x="39527" y="94933"/>
                      <a:pt x="46380" y="91787"/>
                      <a:pt x="47166" y="85945"/>
                    </a:cubicBezTo>
                    <a:cubicBezTo>
                      <a:pt x="50986" y="57858"/>
                      <a:pt x="37505" y="25727"/>
                      <a:pt x="14137" y="842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77644D9-A57F-47EC-85FE-4448B104E0F5}"/>
                  </a:ext>
                </a:extLst>
              </p:cNvPr>
              <p:cNvSpPr/>
              <p:nvPr/>
            </p:nvSpPr>
            <p:spPr>
              <a:xfrm>
                <a:off x="4953080" y="2270227"/>
                <a:ext cx="56173" cy="89877"/>
              </a:xfrm>
              <a:custGeom>
                <a:avLst/>
                <a:gdLst>
                  <a:gd name="connsiteX0" fmla="*/ 16538 w 56173"/>
                  <a:gd name="connsiteY0" fmla="*/ 9325 h 89876"/>
                  <a:gd name="connsiteX1" fmla="*/ 11033 w 56173"/>
                  <a:gd name="connsiteY1" fmla="*/ 56510 h 89876"/>
                  <a:gd name="connsiteX2" fmla="*/ 33278 w 56173"/>
                  <a:gd name="connsiteY2" fmla="*/ 87518 h 89876"/>
                  <a:gd name="connsiteX3" fmla="*/ 48557 w 56173"/>
                  <a:gd name="connsiteY3" fmla="*/ 83361 h 89876"/>
                  <a:gd name="connsiteX4" fmla="*/ 49792 w 56173"/>
                  <a:gd name="connsiteY4" fmla="*/ 46624 h 89876"/>
                  <a:gd name="connsiteX5" fmla="*/ 17100 w 56173"/>
                  <a:gd name="connsiteY5" fmla="*/ 8426 h 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173" h="89876">
                    <a:moveTo>
                      <a:pt x="16538" y="9325"/>
                    </a:moveTo>
                    <a:cubicBezTo>
                      <a:pt x="8112" y="24379"/>
                      <a:pt x="6202" y="41231"/>
                      <a:pt x="11033" y="56510"/>
                    </a:cubicBezTo>
                    <a:cubicBezTo>
                      <a:pt x="14740" y="68306"/>
                      <a:pt x="22605" y="79092"/>
                      <a:pt x="33278" y="87518"/>
                    </a:cubicBezTo>
                    <a:cubicBezTo>
                      <a:pt x="38445" y="91562"/>
                      <a:pt x="46422" y="89428"/>
                      <a:pt x="48557" y="83361"/>
                    </a:cubicBezTo>
                    <a:cubicBezTo>
                      <a:pt x="52938" y="71227"/>
                      <a:pt x="53387" y="58532"/>
                      <a:pt x="49792" y="46624"/>
                    </a:cubicBezTo>
                    <a:cubicBezTo>
                      <a:pt x="45074" y="31120"/>
                      <a:pt x="33278" y="17414"/>
                      <a:pt x="17100" y="842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52550A87-9AB5-4A73-8E06-A3B7C570CD3F}"/>
                  </a:ext>
                </a:extLst>
              </p:cNvPr>
              <p:cNvSpPr/>
              <p:nvPr/>
            </p:nvSpPr>
            <p:spPr>
              <a:xfrm>
                <a:off x="4907700" y="2236299"/>
                <a:ext cx="44938" cy="89877"/>
              </a:xfrm>
              <a:custGeom>
                <a:avLst/>
                <a:gdLst>
                  <a:gd name="connsiteX0" fmla="*/ 14058 w 44938"/>
                  <a:gd name="connsiteY0" fmla="*/ 9662 h 89876"/>
                  <a:gd name="connsiteX1" fmla="*/ 32258 w 44938"/>
                  <a:gd name="connsiteY1" fmla="*/ 88753 h 89876"/>
                  <a:gd name="connsiteX2" fmla="*/ 40460 w 44938"/>
                  <a:gd name="connsiteY2" fmla="*/ 86844 h 89876"/>
                  <a:gd name="connsiteX3" fmla="*/ 42145 w 44938"/>
                  <a:gd name="connsiteY3" fmla="*/ 46399 h 89876"/>
                  <a:gd name="connsiteX4" fmla="*/ 12598 w 44938"/>
                  <a:gd name="connsiteY4" fmla="*/ 8426 h 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38" h="89876">
                    <a:moveTo>
                      <a:pt x="14058" y="9662"/>
                    </a:moveTo>
                    <a:cubicBezTo>
                      <a:pt x="2037" y="36625"/>
                      <a:pt x="9789" y="68868"/>
                      <a:pt x="32258" y="88753"/>
                    </a:cubicBezTo>
                    <a:cubicBezTo>
                      <a:pt x="34730" y="91000"/>
                      <a:pt x="39336" y="89989"/>
                      <a:pt x="40460" y="86844"/>
                    </a:cubicBezTo>
                    <a:cubicBezTo>
                      <a:pt x="45403" y="73699"/>
                      <a:pt x="46077" y="59431"/>
                      <a:pt x="42145" y="46399"/>
                    </a:cubicBezTo>
                    <a:cubicBezTo>
                      <a:pt x="37651" y="31120"/>
                      <a:pt x="26978" y="17526"/>
                      <a:pt x="12598" y="842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466E61BC-C5F1-461E-87B2-29D962DF36C1}"/>
                  </a:ext>
                </a:extLst>
              </p:cNvPr>
              <p:cNvSpPr/>
              <p:nvPr/>
            </p:nvSpPr>
            <p:spPr>
              <a:xfrm>
                <a:off x="4855315" y="2194056"/>
                <a:ext cx="56173" cy="101111"/>
              </a:xfrm>
              <a:custGeom>
                <a:avLst/>
                <a:gdLst>
                  <a:gd name="connsiteX0" fmla="*/ 18921 w 56173"/>
                  <a:gd name="connsiteY0" fmla="*/ 8875 h 101111"/>
                  <a:gd name="connsiteX1" fmla="*/ 11056 w 56173"/>
                  <a:gd name="connsiteY1" fmla="*/ 60218 h 101111"/>
                  <a:gd name="connsiteX2" fmla="*/ 39480 w 56173"/>
                  <a:gd name="connsiteY2" fmla="*/ 94820 h 101111"/>
                  <a:gd name="connsiteX3" fmla="*/ 49479 w 56173"/>
                  <a:gd name="connsiteY3" fmla="*/ 90439 h 101111"/>
                  <a:gd name="connsiteX4" fmla="*/ 18359 w 56173"/>
                  <a:gd name="connsiteY4" fmla="*/ 8426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73" h="101111">
                    <a:moveTo>
                      <a:pt x="18921" y="8875"/>
                    </a:moveTo>
                    <a:cubicBezTo>
                      <a:pt x="8697" y="23817"/>
                      <a:pt x="5664" y="43253"/>
                      <a:pt x="11056" y="60218"/>
                    </a:cubicBezTo>
                    <a:cubicBezTo>
                      <a:pt x="15550" y="74598"/>
                      <a:pt x="25998" y="87181"/>
                      <a:pt x="39480" y="94820"/>
                    </a:cubicBezTo>
                    <a:cubicBezTo>
                      <a:pt x="43412" y="97067"/>
                      <a:pt x="48580" y="94820"/>
                      <a:pt x="49479" y="90439"/>
                    </a:cubicBezTo>
                    <a:cubicBezTo>
                      <a:pt x="55883" y="60442"/>
                      <a:pt x="43637" y="27188"/>
                      <a:pt x="18359" y="842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7A4C0DA-E37F-43D3-8FE9-614FE175A30B}"/>
                  </a:ext>
                </a:extLst>
              </p:cNvPr>
              <p:cNvSpPr/>
              <p:nvPr/>
            </p:nvSpPr>
            <p:spPr>
              <a:xfrm>
                <a:off x="4757396" y="2200274"/>
                <a:ext cx="112346" cy="78642"/>
              </a:xfrm>
              <a:custGeom>
                <a:avLst/>
                <a:gdLst>
                  <a:gd name="connsiteX0" fmla="*/ 103808 w 112346"/>
                  <a:gd name="connsiteY0" fmla="*/ 74559 h 78642"/>
                  <a:gd name="connsiteX1" fmla="*/ 47522 w 112346"/>
                  <a:gd name="connsiteY1" fmla="*/ 53438 h 78642"/>
                  <a:gd name="connsiteX2" fmla="*/ 8426 w 112346"/>
                  <a:gd name="connsiteY2" fmla="*/ 10073 h 78642"/>
                  <a:gd name="connsiteX3" fmla="*/ 73025 w 112346"/>
                  <a:gd name="connsiteY3" fmla="*/ 21981 h 78642"/>
                  <a:gd name="connsiteX4" fmla="*/ 105381 w 112346"/>
                  <a:gd name="connsiteY4" fmla="*/ 73436 h 78642"/>
                  <a:gd name="connsiteX5" fmla="*/ 103808 w 112346"/>
                  <a:gd name="connsiteY5" fmla="*/ 74559 h 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346" h="78642">
                    <a:moveTo>
                      <a:pt x="103808" y="74559"/>
                    </a:moveTo>
                    <a:cubicBezTo>
                      <a:pt x="82911" y="73436"/>
                      <a:pt x="63026" y="65796"/>
                      <a:pt x="47522" y="53438"/>
                    </a:cubicBezTo>
                    <a:cubicBezTo>
                      <a:pt x="32019" y="41080"/>
                      <a:pt x="20110" y="25464"/>
                      <a:pt x="8426" y="10073"/>
                    </a:cubicBezTo>
                    <a:cubicBezTo>
                      <a:pt x="30783" y="5691"/>
                      <a:pt x="54825" y="10185"/>
                      <a:pt x="73025" y="21981"/>
                    </a:cubicBezTo>
                    <a:cubicBezTo>
                      <a:pt x="91225" y="33778"/>
                      <a:pt x="103246" y="52989"/>
                      <a:pt x="105381" y="73436"/>
                    </a:cubicBezTo>
                    <a:cubicBezTo>
                      <a:pt x="105268" y="73436"/>
                      <a:pt x="105268" y="74559"/>
                      <a:pt x="103808" y="74559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8AD0E8B7-0AB0-4167-AB1F-5AA02C56620E}"/>
                  </a:ext>
                </a:extLst>
              </p:cNvPr>
              <p:cNvSpPr/>
              <p:nvPr/>
            </p:nvSpPr>
            <p:spPr>
              <a:xfrm>
                <a:off x="4791556" y="2273374"/>
                <a:ext cx="112346" cy="44938"/>
              </a:xfrm>
              <a:custGeom>
                <a:avLst/>
                <a:gdLst>
                  <a:gd name="connsiteX0" fmla="*/ 108744 w 112346"/>
                  <a:gd name="connsiteY0" fmla="*/ 32579 h 44938"/>
                  <a:gd name="connsiteX1" fmla="*/ 12913 w 112346"/>
                  <a:gd name="connsiteY1" fmla="*/ 26961 h 44938"/>
                  <a:gd name="connsiteX2" fmla="*/ 8531 w 112346"/>
                  <a:gd name="connsiteY2" fmla="*/ 19771 h 44938"/>
                  <a:gd name="connsiteX3" fmla="*/ 13137 w 112346"/>
                  <a:gd name="connsiteY3" fmla="*/ 15390 h 44938"/>
                  <a:gd name="connsiteX4" fmla="*/ 106834 w 112346"/>
                  <a:gd name="connsiteY4" fmla="*/ 27523 h 44938"/>
                  <a:gd name="connsiteX5" fmla="*/ 105935 w 112346"/>
                  <a:gd name="connsiteY5" fmla="*/ 34039 h 44938"/>
                  <a:gd name="connsiteX6" fmla="*/ 104924 w 112346"/>
                  <a:gd name="connsiteY6" fmla="*/ 34152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346" h="44938">
                    <a:moveTo>
                      <a:pt x="108744" y="32579"/>
                    </a:moveTo>
                    <a:cubicBezTo>
                      <a:pt x="79534" y="49318"/>
                      <a:pt x="41673" y="47184"/>
                      <a:pt x="12913" y="26961"/>
                    </a:cubicBezTo>
                    <a:cubicBezTo>
                      <a:pt x="10553" y="25276"/>
                      <a:pt x="7857" y="22692"/>
                      <a:pt x="8531" y="19771"/>
                    </a:cubicBezTo>
                    <a:cubicBezTo>
                      <a:pt x="8981" y="17524"/>
                      <a:pt x="11115" y="16289"/>
                      <a:pt x="13137" y="15390"/>
                    </a:cubicBezTo>
                    <a:cubicBezTo>
                      <a:pt x="43134" y="2807"/>
                      <a:pt x="79085" y="7526"/>
                      <a:pt x="106834" y="27523"/>
                    </a:cubicBezTo>
                    <a:cubicBezTo>
                      <a:pt x="109306" y="29321"/>
                      <a:pt x="108856" y="33140"/>
                      <a:pt x="105935" y="34039"/>
                    </a:cubicBezTo>
                    <a:cubicBezTo>
                      <a:pt x="105486" y="34152"/>
                      <a:pt x="105149" y="34264"/>
                      <a:pt x="104924" y="34152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A05B9EAE-07B0-4256-B551-2CED1FA97ABF}"/>
                  </a:ext>
                </a:extLst>
              </p:cNvPr>
              <p:cNvSpPr/>
              <p:nvPr/>
            </p:nvSpPr>
            <p:spPr>
              <a:xfrm>
                <a:off x="4828848" y="2310534"/>
                <a:ext cx="123581" cy="56173"/>
              </a:xfrm>
              <a:custGeom>
                <a:avLst/>
                <a:gdLst>
                  <a:gd name="connsiteX0" fmla="*/ 114818 w 123580"/>
                  <a:gd name="connsiteY0" fmla="*/ 36538 h 56173"/>
                  <a:gd name="connsiteX1" fmla="*/ 8426 w 123580"/>
                  <a:gd name="connsiteY1" fmla="*/ 39796 h 56173"/>
                  <a:gd name="connsiteX2" fmla="*/ 59768 w 123580"/>
                  <a:gd name="connsiteY2" fmla="*/ 8676 h 56173"/>
                  <a:gd name="connsiteX3" fmla="*/ 115492 w 123580"/>
                  <a:gd name="connsiteY3" fmla="*/ 29685 h 56173"/>
                  <a:gd name="connsiteX4" fmla="*/ 116278 w 123580"/>
                  <a:gd name="connsiteY4" fmla="*/ 30808 h 56173"/>
                  <a:gd name="connsiteX5" fmla="*/ 116278 w 123580"/>
                  <a:gd name="connsiteY5" fmla="*/ 30808 h 56173"/>
                  <a:gd name="connsiteX6" fmla="*/ 114818 w 123580"/>
                  <a:gd name="connsiteY6" fmla="*/ 36538 h 5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580" h="56173">
                    <a:moveTo>
                      <a:pt x="114818" y="36538"/>
                    </a:moveTo>
                    <a:cubicBezTo>
                      <a:pt x="83923" y="57547"/>
                      <a:pt x="40669" y="59007"/>
                      <a:pt x="8426" y="39796"/>
                    </a:cubicBezTo>
                    <a:cubicBezTo>
                      <a:pt x="19548" y="22382"/>
                      <a:pt x="39096" y="10586"/>
                      <a:pt x="59768" y="8676"/>
                    </a:cubicBezTo>
                    <a:cubicBezTo>
                      <a:pt x="80215" y="6879"/>
                      <a:pt x="101336" y="14855"/>
                      <a:pt x="115492" y="29685"/>
                    </a:cubicBezTo>
                    <a:cubicBezTo>
                      <a:pt x="115829" y="30022"/>
                      <a:pt x="116054" y="30359"/>
                      <a:pt x="116278" y="30808"/>
                    </a:cubicBezTo>
                    <a:lnTo>
                      <a:pt x="116278" y="30808"/>
                    </a:lnTo>
                    <a:cubicBezTo>
                      <a:pt x="117289" y="32831"/>
                      <a:pt x="116728" y="35190"/>
                      <a:pt x="114818" y="36538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EED43FFF-4721-49F1-A774-5E8AFF512B02}"/>
                  </a:ext>
                </a:extLst>
              </p:cNvPr>
              <p:cNvSpPr/>
              <p:nvPr/>
            </p:nvSpPr>
            <p:spPr>
              <a:xfrm>
                <a:off x="4885807" y="2353832"/>
                <a:ext cx="112346" cy="44938"/>
              </a:xfrm>
              <a:custGeom>
                <a:avLst/>
                <a:gdLst>
                  <a:gd name="connsiteX0" fmla="*/ 110661 w 112346"/>
                  <a:gd name="connsiteY0" fmla="*/ 28292 h 44938"/>
                  <a:gd name="connsiteX1" fmla="*/ 8426 w 112346"/>
                  <a:gd name="connsiteY1" fmla="*/ 29191 h 44938"/>
                  <a:gd name="connsiteX2" fmla="*/ 61903 w 112346"/>
                  <a:gd name="connsiteY2" fmla="*/ 8744 h 44938"/>
                  <a:gd name="connsiteX3" fmla="*/ 111897 w 112346"/>
                  <a:gd name="connsiteY3" fmla="*/ 21439 h 44938"/>
                  <a:gd name="connsiteX4" fmla="*/ 112908 w 112346"/>
                  <a:gd name="connsiteY4" fmla="*/ 26158 h 44938"/>
                  <a:gd name="connsiteX5" fmla="*/ 112908 w 112346"/>
                  <a:gd name="connsiteY5" fmla="*/ 26270 h 44938"/>
                  <a:gd name="connsiteX6" fmla="*/ 110661 w 112346"/>
                  <a:gd name="connsiteY6" fmla="*/ 28292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346" h="44938">
                    <a:moveTo>
                      <a:pt x="110661" y="28292"/>
                    </a:moveTo>
                    <a:cubicBezTo>
                      <a:pt x="79766" y="45144"/>
                      <a:pt x="36962" y="45593"/>
                      <a:pt x="8426" y="29191"/>
                    </a:cubicBezTo>
                    <a:cubicBezTo>
                      <a:pt x="23480" y="18406"/>
                      <a:pt x="42242" y="10429"/>
                      <a:pt x="61903" y="8744"/>
                    </a:cubicBezTo>
                    <a:cubicBezTo>
                      <a:pt x="80328" y="7171"/>
                      <a:pt x="99314" y="11440"/>
                      <a:pt x="111897" y="21439"/>
                    </a:cubicBezTo>
                    <a:cubicBezTo>
                      <a:pt x="113470" y="22675"/>
                      <a:pt x="113807" y="24472"/>
                      <a:pt x="112908" y="26158"/>
                    </a:cubicBezTo>
                    <a:lnTo>
                      <a:pt x="112908" y="26270"/>
                    </a:lnTo>
                    <a:cubicBezTo>
                      <a:pt x="112346" y="27056"/>
                      <a:pt x="111560" y="27730"/>
                      <a:pt x="110661" y="28292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02E88ACB-1009-4EA5-8603-863205A9D269}"/>
                  </a:ext>
                </a:extLst>
              </p:cNvPr>
              <p:cNvSpPr/>
              <p:nvPr/>
            </p:nvSpPr>
            <p:spPr>
              <a:xfrm>
                <a:off x="4930409" y="2390538"/>
                <a:ext cx="123581" cy="44938"/>
              </a:xfrm>
              <a:custGeom>
                <a:avLst/>
                <a:gdLst>
                  <a:gd name="connsiteX0" fmla="*/ 119536 w 123580"/>
                  <a:gd name="connsiteY0" fmla="*/ 24503 h 44938"/>
                  <a:gd name="connsiteX1" fmla="*/ 64936 w 123580"/>
                  <a:gd name="connsiteY1" fmla="*/ 47309 h 44938"/>
                  <a:gd name="connsiteX2" fmla="*/ 8426 w 123580"/>
                  <a:gd name="connsiteY2" fmla="*/ 28435 h 44938"/>
                  <a:gd name="connsiteX3" fmla="*/ 65498 w 123580"/>
                  <a:gd name="connsiteY3" fmla="*/ 8437 h 44938"/>
                  <a:gd name="connsiteX4" fmla="*/ 118862 w 123580"/>
                  <a:gd name="connsiteY4" fmla="*/ 19784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580" h="44938">
                    <a:moveTo>
                      <a:pt x="119536" y="24503"/>
                    </a:moveTo>
                    <a:cubicBezTo>
                      <a:pt x="104819" y="38322"/>
                      <a:pt x="85046" y="46635"/>
                      <a:pt x="64936" y="47309"/>
                    </a:cubicBezTo>
                    <a:cubicBezTo>
                      <a:pt x="44826" y="47983"/>
                      <a:pt x="24379" y="41243"/>
                      <a:pt x="8426" y="28435"/>
                    </a:cubicBezTo>
                    <a:cubicBezTo>
                      <a:pt x="22694" y="15178"/>
                      <a:pt x="46174" y="8662"/>
                      <a:pt x="65498" y="8437"/>
                    </a:cubicBezTo>
                    <a:cubicBezTo>
                      <a:pt x="84821" y="8213"/>
                      <a:pt x="106392" y="11246"/>
                      <a:pt x="118862" y="19784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25C71B1-62BD-4A76-BF4A-11C08BC176E5}"/>
                  </a:ext>
                </a:extLst>
              </p:cNvPr>
              <p:cNvSpPr/>
              <p:nvPr/>
            </p:nvSpPr>
            <p:spPr>
              <a:xfrm>
                <a:off x="4479522" y="1285472"/>
                <a:ext cx="11235" cy="11235"/>
              </a:xfrm>
              <a:custGeom>
                <a:avLst/>
                <a:gdLst/>
                <a:ahLst/>
                <a:cxnLst/>
                <a:rect l="l" t="t" r="r" b="b"/>
                <a:pathLst>
                  <a:path w="11234" h="11234"/>
                </a:pathLst>
              </a:custGeom>
              <a:solidFill>
                <a:srgbClr val="73A769"/>
              </a:solidFill>
              <a:ln w="11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B0BEBBAF-22F5-48A2-B968-5E545EE1F689}"/>
                  </a:ext>
                </a:extLst>
              </p:cNvPr>
              <p:cNvSpPr/>
              <p:nvPr/>
            </p:nvSpPr>
            <p:spPr>
              <a:xfrm>
                <a:off x="5985114" y="1299444"/>
                <a:ext cx="269631" cy="78642"/>
              </a:xfrm>
              <a:custGeom>
                <a:avLst/>
                <a:gdLst>
                  <a:gd name="connsiteX0" fmla="*/ 205706 w 269630"/>
                  <a:gd name="connsiteY0" fmla="*/ 79766 h 78642"/>
                  <a:gd name="connsiteX1" fmla="*/ 264463 w 269630"/>
                  <a:gd name="connsiteY1" fmla="*/ 69205 h 78642"/>
                  <a:gd name="connsiteX2" fmla="*/ 33479 w 269630"/>
                  <a:gd name="connsiteY2" fmla="*/ 8426 h 78642"/>
                  <a:gd name="connsiteX3" fmla="*/ 8426 w 269630"/>
                  <a:gd name="connsiteY3" fmla="*/ 49208 h 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630" h="78642">
                    <a:moveTo>
                      <a:pt x="205706" y="79766"/>
                    </a:moveTo>
                    <a:lnTo>
                      <a:pt x="264463" y="69205"/>
                    </a:lnTo>
                    <a:lnTo>
                      <a:pt x="33479" y="8426"/>
                    </a:lnTo>
                    <a:lnTo>
                      <a:pt x="8426" y="49208"/>
                    </a:lnTo>
                    <a:close/>
                  </a:path>
                </a:pathLst>
              </a:custGeom>
              <a:solidFill>
                <a:srgbClr val="ABC5D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A2AC1DCB-163F-40CB-B75B-8E0315D14C34}"/>
                  </a:ext>
                </a:extLst>
              </p:cNvPr>
              <p:cNvSpPr/>
              <p:nvPr/>
            </p:nvSpPr>
            <p:spPr>
              <a:xfrm>
                <a:off x="5501015" y="1502004"/>
                <a:ext cx="460619" cy="303334"/>
              </a:xfrm>
              <a:custGeom>
                <a:avLst/>
                <a:gdLst>
                  <a:gd name="connsiteX0" fmla="*/ 8426 w 460619"/>
                  <a:gd name="connsiteY0" fmla="*/ 175035 h 303334"/>
                  <a:gd name="connsiteX1" fmla="*/ 65835 w 460619"/>
                  <a:gd name="connsiteY1" fmla="*/ 300638 h 303334"/>
                  <a:gd name="connsiteX2" fmla="*/ 458148 w 460619"/>
                  <a:gd name="connsiteY2" fmla="*/ 142792 h 303334"/>
                  <a:gd name="connsiteX3" fmla="*/ 403772 w 460619"/>
                  <a:gd name="connsiteY3" fmla="*/ 8426 h 30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0619" h="303334">
                    <a:moveTo>
                      <a:pt x="8426" y="175035"/>
                    </a:moveTo>
                    <a:lnTo>
                      <a:pt x="65835" y="300638"/>
                    </a:lnTo>
                    <a:lnTo>
                      <a:pt x="458148" y="142792"/>
                    </a:lnTo>
                    <a:lnTo>
                      <a:pt x="403772" y="8426"/>
                    </a:ln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406908DA-D038-4A08-9B76-CEFA362D4EE5}"/>
                  </a:ext>
                </a:extLst>
              </p:cNvPr>
              <p:cNvSpPr/>
              <p:nvPr/>
            </p:nvSpPr>
            <p:spPr>
              <a:xfrm>
                <a:off x="5882542" y="1321914"/>
                <a:ext cx="370742" cy="325804"/>
              </a:xfrm>
              <a:custGeom>
                <a:avLst/>
                <a:gdLst>
                  <a:gd name="connsiteX0" fmla="*/ 65048 w 370742"/>
                  <a:gd name="connsiteY0" fmla="*/ 328163 h 325803"/>
                  <a:gd name="connsiteX1" fmla="*/ 370068 w 370742"/>
                  <a:gd name="connsiteY1" fmla="*/ 201886 h 325803"/>
                  <a:gd name="connsiteX2" fmla="*/ 303559 w 370742"/>
                  <a:gd name="connsiteY2" fmla="*/ 48309 h 325803"/>
                  <a:gd name="connsiteX3" fmla="*/ 121109 w 370742"/>
                  <a:gd name="connsiteY3" fmla="*/ 8426 h 325803"/>
                  <a:gd name="connsiteX4" fmla="*/ 8426 w 370742"/>
                  <a:gd name="connsiteY4" fmla="*/ 189753 h 325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0742" h="325803">
                    <a:moveTo>
                      <a:pt x="65048" y="328163"/>
                    </a:moveTo>
                    <a:lnTo>
                      <a:pt x="370068" y="201886"/>
                    </a:lnTo>
                    <a:lnTo>
                      <a:pt x="303559" y="48309"/>
                    </a:lnTo>
                    <a:lnTo>
                      <a:pt x="121109" y="8426"/>
                    </a:lnTo>
                    <a:lnTo>
                      <a:pt x="8426" y="189753"/>
                    </a:lnTo>
                    <a:close/>
                  </a:path>
                </a:pathLst>
              </a:custGeom>
              <a:solidFill>
                <a:srgbClr val="E18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8C0B5B3-05D5-4946-84BE-1D2E12DD3299}"/>
                  </a:ext>
                </a:extLst>
              </p:cNvPr>
              <p:cNvSpPr/>
              <p:nvPr/>
            </p:nvSpPr>
            <p:spPr>
              <a:xfrm>
                <a:off x="5434394" y="1286974"/>
                <a:ext cx="584200" cy="404446"/>
              </a:xfrm>
              <a:custGeom>
                <a:avLst/>
                <a:gdLst>
                  <a:gd name="connsiteX0" fmla="*/ 139759 w 584200"/>
                  <a:gd name="connsiteY0" fmla="*/ 211997 h 404445"/>
                  <a:gd name="connsiteX1" fmla="*/ 582402 w 584200"/>
                  <a:gd name="connsiteY1" fmla="*/ 8426 h 404445"/>
                  <a:gd name="connsiteX2" fmla="*/ 461630 w 584200"/>
                  <a:gd name="connsiteY2" fmla="*/ 218176 h 404445"/>
                  <a:gd name="connsiteX3" fmla="*/ 8426 w 584200"/>
                  <a:gd name="connsiteY3" fmla="*/ 403884 h 40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4200" h="404445">
                    <a:moveTo>
                      <a:pt x="139759" y="211997"/>
                    </a:moveTo>
                    <a:lnTo>
                      <a:pt x="582402" y="8426"/>
                    </a:lnTo>
                    <a:lnTo>
                      <a:pt x="461630" y="218176"/>
                    </a:lnTo>
                    <a:lnTo>
                      <a:pt x="8426" y="403884"/>
                    </a:lnTo>
                    <a:close/>
                  </a:path>
                </a:pathLst>
              </a:custGeom>
              <a:solidFill>
                <a:srgbClr val="ABC5D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39BBFDF-A39F-4520-85EF-5AC92502D70F}"/>
                  </a:ext>
                </a:extLst>
              </p:cNvPr>
              <p:cNvSpPr/>
              <p:nvPr/>
            </p:nvSpPr>
            <p:spPr>
              <a:xfrm>
                <a:off x="5434394" y="1483243"/>
                <a:ext cx="483088" cy="224692"/>
              </a:xfrm>
              <a:custGeom>
                <a:avLst/>
                <a:gdLst>
                  <a:gd name="connsiteX0" fmla="*/ 8426 w 483088"/>
                  <a:gd name="connsiteY0" fmla="*/ 207616 h 224692"/>
                  <a:gd name="connsiteX1" fmla="*/ 19773 w 483088"/>
                  <a:gd name="connsiteY1" fmla="*/ 219412 h 224692"/>
                  <a:gd name="connsiteX2" fmla="*/ 475786 w 483088"/>
                  <a:gd name="connsiteY2" fmla="*/ 27188 h 224692"/>
                  <a:gd name="connsiteX3" fmla="*/ 457249 w 483088"/>
                  <a:gd name="connsiteY3" fmla="*/ 8426 h 224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3088" h="224692">
                    <a:moveTo>
                      <a:pt x="8426" y="207616"/>
                    </a:moveTo>
                    <a:lnTo>
                      <a:pt x="19773" y="219412"/>
                    </a:lnTo>
                    <a:lnTo>
                      <a:pt x="475786" y="27188"/>
                    </a:lnTo>
                    <a:lnTo>
                      <a:pt x="457249" y="8426"/>
                    </a:lnTo>
                    <a:close/>
                  </a:path>
                </a:pathLst>
              </a:custGeom>
              <a:solidFill>
                <a:srgbClr val="81A8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2AC92222-C10F-4D14-8D7A-A33BD7A361FE}"/>
                  </a:ext>
                </a:extLst>
              </p:cNvPr>
              <p:cNvSpPr/>
              <p:nvPr/>
            </p:nvSpPr>
            <p:spPr>
              <a:xfrm>
                <a:off x="5657625" y="1617159"/>
                <a:ext cx="123581" cy="89877"/>
              </a:xfrm>
              <a:custGeom>
                <a:avLst/>
                <a:gdLst>
                  <a:gd name="connsiteX0" fmla="*/ 8426 w 123580"/>
                  <a:gd name="connsiteY0" fmla="*/ 41343 h 89876"/>
                  <a:gd name="connsiteX1" fmla="*/ 34153 w 123580"/>
                  <a:gd name="connsiteY1" fmla="*/ 88866 h 89876"/>
                  <a:gd name="connsiteX2" fmla="*/ 117739 w 123580"/>
                  <a:gd name="connsiteY2" fmla="*/ 52016 h 89876"/>
                  <a:gd name="connsiteX3" fmla="*/ 97853 w 123580"/>
                  <a:gd name="connsiteY3" fmla="*/ 8426 h 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580" h="89876">
                    <a:moveTo>
                      <a:pt x="8426" y="41343"/>
                    </a:moveTo>
                    <a:lnTo>
                      <a:pt x="34153" y="88866"/>
                    </a:lnTo>
                    <a:lnTo>
                      <a:pt x="117739" y="52016"/>
                    </a:lnTo>
                    <a:lnTo>
                      <a:pt x="97853" y="8426"/>
                    </a:lnTo>
                    <a:close/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12D3EE3-860E-47D1-BC04-3398EC4FC08D}"/>
                  </a:ext>
                </a:extLst>
              </p:cNvPr>
              <p:cNvSpPr/>
              <p:nvPr/>
            </p:nvSpPr>
            <p:spPr>
              <a:xfrm>
                <a:off x="5956466" y="1432799"/>
                <a:ext cx="247162" cy="190988"/>
              </a:xfrm>
              <a:custGeom>
                <a:avLst/>
                <a:gdLst>
                  <a:gd name="connsiteX0" fmla="*/ 55162 w 247161"/>
                  <a:gd name="connsiteY0" fmla="*/ 190876 h 190988"/>
                  <a:gd name="connsiteX1" fmla="*/ 8426 w 247161"/>
                  <a:gd name="connsiteY1" fmla="*/ 82799 h 190988"/>
                  <a:gd name="connsiteX2" fmla="*/ 209076 w 247161"/>
                  <a:gd name="connsiteY2" fmla="*/ 8426 h 190988"/>
                  <a:gd name="connsiteX3" fmla="*/ 247049 w 247161"/>
                  <a:gd name="connsiteY3" fmla="*/ 111223 h 19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161" h="190988">
                    <a:moveTo>
                      <a:pt x="55162" y="190876"/>
                    </a:moveTo>
                    <a:lnTo>
                      <a:pt x="8426" y="82799"/>
                    </a:lnTo>
                    <a:lnTo>
                      <a:pt x="209076" y="8426"/>
                    </a:lnTo>
                    <a:lnTo>
                      <a:pt x="247049" y="111223"/>
                    </a:lnTo>
                    <a:close/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960B60F3-28D5-4BD5-9ABF-0CD112A9116B}"/>
                  </a:ext>
                </a:extLst>
              </p:cNvPr>
              <p:cNvSpPr/>
              <p:nvPr/>
            </p:nvSpPr>
            <p:spPr>
              <a:xfrm>
                <a:off x="5883890" y="1286974"/>
                <a:ext cx="370742" cy="224692"/>
              </a:xfrm>
              <a:custGeom>
                <a:avLst/>
                <a:gdLst>
                  <a:gd name="connsiteX0" fmla="*/ 8426 w 370742"/>
                  <a:gd name="connsiteY0" fmla="*/ 206267 h 224692"/>
                  <a:gd name="connsiteX1" fmla="*/ 27075 w 370742"/>
                  <a:gd name="connsiteY1" fmla="*/ 223456 h 224692"/>
                  <a:gd name="connsiteX2" fmla="*/ 142342 w 370742"/>
                  <a:gd name="connsiteY2" fmla="*/ 22469 h 224692"/>
                  <a:gd name="connsiteX3" fmla="*/ 365687 w 370742"/>
                  <a:gd name="connsiteY3" fmla="*/ 81676 h 224692"/>
                  <a:gd name="connsiteX4" fmla="*/ 363103 w 370742"/>
                  <a:gd name="connsiteY4" fmla="*/ 63363 h 224692"/>
                  <a:gd name="connsiteX5" fmla="*/ 132905 w 370742"/>
                  <a:gd name="connsiteY5" fmla="*/ 8426 h 224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0742" h="224692">
                    <a:moveTo>
                      <a:pt x="8426" y="206267"/>
                    </a:moveTo>
                    <a:lnTo>
                      <a:pt x="27075" y="223456"/>
                    </a:lnTo>
                    <a:lnTo>
                      <a:pt x="142342" y="22469"/>
                    </a:lnTo>
                    <a:lnTo>
                      <a:pt x="365687" y="81676"/>
                    </a:lnTo>
                    <a:lnTo>
                      <a:pt x="363103" y="63363"/>
                    </a:lnTo>
                    <a:lnTo>
                      <a:pt x="132905" y="8426"/>
                    </a:lnTo>
                    <a:close/>
                  </a:path>
                </a:pathLst>
              </a:custGeom>
              <a:solidFill>
                <a:srgbClr val="81A8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E94798BB-82EA-4BCF-A21B-8969F1642443}"/>
                  </a:ext>
                </a:extLst>
              </p:cNvPr>
              <p:cNvSpPr/>
              <p:nvPr/>
            </p:nvSpPr>
            <p:spPr>
              <a:xfrm>
                <a:off x="6181945" y="3383577"/>
                <a:ext cx="157285" cy="258396"/>
              </a:xfrm>
              <a:custGeom>
                <a:avLst/>
                <a:gdLst>
                  <a:gd name="connsiteX0" fmla="*/ 150319 w 157284"/>
                  <a:gd name="connsiteY0" fmla="*/ 251768 h 258396"/>
                  <a:gd name="connsiteX1" fmla="*/ 105381 w 157284"/>
                  <a:gd name="connsiteY1" fmla="*/ 243791 h 258396"/>
                  <a:gd name="connsiteX2" fmla="*/ 26289 w 157284"/>
                  <a:gd name="connsiteY2" fmla="*/ 237612 h 258396"/>
                  <a:gd name="connsiteX3" fmla="*/ 85271 w 157284"/>
                  <a:gd name="connsiteY3" fmla="*/ 131108 h 258396"/>
                  <a:gd name="connsiteX4" fmla="*/ 91787 w 157284"/>
                  <a:gd name="connsiteY4" fmla="*/ 104033 h 258396"/>
                  <a:gd name="connsiteX5" fmla="*/ 78193 w 157284"/>
                  <a:gd name="connsiteY5" fmla="*/ 88304 h 258396"/>
                  <a:gd name="connsiteX6" fmla="*/ 8426 w 157284"/>
                  <a:gd name="connsiteY6" fmla="*/ 34603 h 258396"/>
                  <a:gd name="connsiteX7" fmla="*/ 20672 w 157284"/>
                  <a:gd name="connsiteY7" fmla="*/ 8426 h 258396"/>
                  <a:gd name="connsiteX8" fmla="*/ 60442 w 157284"/>
                  <a:gd name="connsiteY8" fmla="*/ 20784 h 258396"/>
                  <a:gd name="connsiteX9" fmla="*/ 99876 w 157284"/>
                  <a:gd name="connsiteY9" fmla="*/ 38198 h 258396"/>
                  <a:gd name="connsiteX10" fmla="*/ 156948 w 157284"/>
                  <a:gd name="connsiteY10" fmla="*/ 87630 h 258396"/>
                  <a:gd name="connsiteX11" fmla="*/ 151330 w 157284"/>
                  <a:gd name="connsiteY11" fmla="*/ 143915 h 258396"/>
                  <a:gd name="connsiteX12" fmla="*/ 125041 w 157284"/>
                  <a:gd name="connsiteY12" fmla="*/ 229298 h 25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7284" h="258396">
                    <a:moveTo>
                      <a:pt x="150319" y="251768"/>
                    </a:moveTo>
                    <a:cubicBezTo>
                      <a:pt x="135152" y="250195"/>
                      <a:pt x="119649" y="245476"/>
                      <a:pt x="105381" y="243791"/>
                    </a:cubicBezTo>
                    <a:cubicBezTo>
                      <a:pt x="78979" y="240645"/>
                      <a:pt x="54376" y="240645"/>
                      <a:pt x="26289" y="237612"/>
                    </a:cubicBezTo>
                    <a:cubicBezTo>
                      <a:pt x="45950" y="202111"/>
                      <a:pt x="65610" y="166609"/>
                      <a:pt x="85271" y="131108"/>
                    </a:cubicBezTo>
                    <a:cubicBezTo>
                      <a:pt x="89877" y="122794"/>
                      <a:pt x="94708" y="113133"/>
                      <a:pt x="91787" y="104033"/>
                    </a:cubicBezTo>
                    <a:cubicBezTo>
                      <a:pt x="89652" y="97292"/>
                      <a:pt x="83810" y="92573"/>
                      <a:pt x="78193" y="88304"/>
                    </a:cubicBezTo>
                    <a:cubicBezTo>
                      <a:pt x="54937" y="70441"/>
                      <a:pt x="31682" y="52578"/>
                      <a:pt x="8426" y="34603"/>
                    </a:cubicBezTo>
                    <a:cubicBezTo>
                      <a:pt x="10224" y="24492"/>
                      <a:pt x="20672" y="8426"/>
                      <a:pt x="20672" y="8426"/>
                    </a:cubicBezTo>
                    <a:cubicBezTo>
                      <a:pt x="20672" y="8426"/>
                      <a:pt x="50106" y="16066"/>
                      <a:pt x="60442" y="20784"/>
                    </a:cubicBezTo>
                    <a:cubicBezTo>
                      <a:pt x="73137" y="26738"/>
                      <a:pt x="87181" y="32356"/>
                      <a:pt x="99876" y="38198"/>
                    </a:cubicBezTo>
                    <a:cubicBezTo>
                      <a:pt x="123356" y="49095"/>
                      <a:pt x="149083" y="62689"/>
                      <a:pt x="156948" y="87630"/>
                    </a:cubicBezTo>
                    <a:cubicBezTo>
                      <a:pt x="162677" y="105942"/>
                      <a:pt x="157060" y="125603"/>
                      <a:pt x="151330" y="143915"/>
                    </a:cubicBezTo>
                    <a:cubicBezTo>
                      <a:pt x="142567" y="172339"/>
                      <a:pt x="133804" y="200763"/>
                      <a:pt x="125041" y="229298"/>
                    </a:cubicBezTo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5C5597B4-4605-42F6-898B-4BE336F6EBE8}"/>
                  </a:ext>
                </a:extLst>
              </p:cNvPr>
              <p:cNvSpPr/>
              <p:nvPr/>
            </p:nvSpPr>
            <p:spPr>
              <a:xfrm>
                <a:off x="6270651" y="3304485"/>
                <a:ext cx="134815" cy="337038"/>
              </a:xfrm>
              <a:custGeom>
                <a:avLst/>
                <a:gdLst>
                  <a:gd name="connsiteX0" fmla="*/ 61838 w 134815"/>
                  <a:gd name="connsiteY0" fmla="*/ 330522 h 337038"/>
                  <a:gd name="connsiteX1" fmla="*/ 108911 w 134815"/>
                  <a:gd name="connsiteY1" fmla="*/ 113132 h 337038"/>
                  <a:gd name="connsiteX2" fmla="*/ 136885 w 134815"/>
                  <a:gd name="connsiteY2" fmla="*/ 12695 h 337038"/>
                  <a:gd name="connsiteX3" fmla="*/ 98800 w 134815"/>
                  <a:gd name="connsiteY3" fmla="*/ 8426 h 337038"/>
                  <a:gd name="connsiteX4" fmla="*/ 9035 w 134815"/>
                  <a:gd name="connsiteY4" fmla="*/ 266485 h 337038"/>
                  <a:gd name="connsiteX5" fmla="*/ 17686 w 134815"/>
                  <a:gd name="connsiteY5" fmla="*/ 312884 h 337038"/>
                  <a:gd name="connsiteX6" fmla="*/ 58917 w 134815"/>
                  <a:gd name="connsiteY6" fmla="*/ 330410 h 33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15" h="337038">
                    <a:moveTo>
                      <a:pt x="61838" y="330522"/>
                    </a:moveTo>
                    <a:cubicBezTo>
                      <a:pt x="94868" y="257610"/>
                      <a:pt x="85206" y="190090"/>
                      <a:pt x="108911" y="113132"/>
                    </a:cubicBezTo>
                    <a:cubicBezTo>
                      <a:pt x="117674" y="84709"/>
                      <a:pt x="130145" y="41680"/>
                      <a:pt x="136885" y="12695"/>
                    </a:cubicBezTo>
                    <a:cubicBezTo>
                      <a:pt x="124190" y="11235"/>
                      <a:pt x="111495" y="9887"/>
                      <a:pt x="98800" y="8426"/>
                    </a:cubicBezTo>
                    <a:cubicBezTo>
                      <a:pt x="58355" y="90102"/>
                      <a:pt x="17012" y="174586"/>
                      <a:pt x="9035" y="266485"/>
                    </a:cubicBezTo>
                    <a:cubicBezTo>
                      <a:pt x="7687" y="282663"/>
                      <a:pt x="7800" y="300526"/>
                      <a:pt x="17686" y="312884"/>
                    </a:cubicBezTo>
                    <a:cubicBezTo>
                      <a:pt x="27572" y="325130"/>
                      <a:pt x="43863" y="328163"/>
                      <a:pt x="58917" y="330410"/>
                    </a:cubicBezTo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4D9F7C4-54F1-49DB-BB3C-4155963455EC}"/>
                  </a:ext>
                </a:extLst>
              </p:cNvPr>
              <p:cNvSpPr/>
              <p:nvPr/>
            </p:nvSpPr>
            <p:spPr>
              <a:xfrm>
                <a:off x="6188155" y="3507548"/>
                <a:ext cx="213458" cy="157285"/>
              </a:xfrm>
              <a:custGeom>
                <a:avLst/>
                <a:gdLst>
                  <a:gd name="connsiteX0" fmla="*/ 210842 w 213457"/>
                  <a:gd name="connsiteY0" fmla="*/ 134762 h 157284"/>
                  <a:gd name="connsiteX1" fmla="*/ 111079 w 213457"/>
                  <a:gd name="connsiteY1" fmla="*/ 76455 h 157284"/>
                  <a:gd name="connsiteX2" fmla="*/ 19517 w 213457"/>
                  <a:gd name="connsiteY2" fmla="*/ 9496 h 157284"/>
                  <a:gd name="connsiteX3" fmla="*/ 11990 w 213457"/>
                  <a:gd name="connsiteY3" fmla="*/ 22304 h 157284"/>
                  <a:gd name="connsiteX4" fmla="*/ 103552 w 213457"/>
                  <a:gd name="connsiteY4" fmla="*/ 89262 h 157284"/>
                  <a:gd name="connsiteX5" fmla="*/ 203315 w 213457"/>
                  <a:gd name="connsiteY5" fmla="*/ 147570 h 157284"/>
                  <a:gd name="connsiteX6" fmla="*/ 210842 w 213457"/>
                  <a:gd name="connsiteY6" fmla="*/ 134762 h 157284"/>
                  <a:gd name="connsiteX7" fmla="*/ 210842 w 213457"/>
                  <a:gd name="connsiteY7" fmla="*/ 134762 h 157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457" h="157284">
                    <a:moveTo>
                      <a:pt x="210842" y="134762"/>
                    </a:moveTo>
                    <a:cubicBezTo>
                      <a:pt x="179723" y="111282"/>
                      <a:pt x="143210" y="98137"/>
                      <a:pt x="111079" y="76455"/>
                    </a:cubicBezTo>
                    <a:cubicBezTo>
                      <a:pt x="79622" y="55221"/>
                      <a:pt x="52547" y="28595"/>
                      <a:pt x="19517" y="9496"/>
                    </a:cubicBezTo>
                    <a:cubicBezTo>
                      <a:pt x="11203" y="4666"/>
                      <a:pt x="3788" y="17473"/>
                      <a:pt x="11990" y="22304"/>
                    </a:cubicBezTo>
                    <a:cubicBezTo>
                      <a:pt x="44907" y="41403"/>
                      <a:pt x="71983" y="68253"/>
                      <a:pt x="103552" y="89262"/>
                    </a:cubicBezTo>
                    <a:cubicBezTo>
                      <a:pt x="135683" y="110720"/>
                      <a:pt x="172195" y="124089"/>
                      <a:pt x="203315" y="147570"/>
                    </a:cubicBezTo>
                    <a:cubicBezTo>
                      <a:pt x="210955" y="153299"/>
                      <a:pt x="218370" y="140380"/>
                      <a:pt x="210842" y="134762"/>
                    </a:cubicBezTo>
                    <a:lnTo>
                      <a:pt x="210842" y="134762"/>
                    </a:ln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F0D91AC-35A5-44E9-902A-A6C7A9D076B5}"/>
                  </a:ext>
                </a:extLst>
              </p:cNvPr>
              <p:cNvSpPr/>
              <p:nvPr/>
            </p:nvSpPr>
            <p:spPr>
              <a:xfrm>
                <a:off x="6396629" y="3612512"/>
                <a:ext cx="101112" cy="44938"/>
              </a:xfrm>
              <a:custGeom>
                <a:avLst/>
                <a:gdLst>
                  <a:gd name="connsiteX0" fmla="*/ 98425 w 101111"/>
                  <a:gd name="connsiteY0" fmla="*/ 22832 h 44938"/>
                  <a:gd name="connsiteX1" fmla="*/ 50566 w 101111"/>
                  <a:gd name="connsiteY1" fmla="*/ 41819 h 44938"/>
                  <a:gd name="connsiteX2" fmla="*/ 11581 w 101111"/>
                  <a:gd name="connsiteY2" fmla="*/ 30809 h 44938"/>
                  <a:gd name="connsiteX3" fmla="*/ 12930 w 101111"/>
                  <a:gd name="connsiteY3" fmla="*/ 16990 h 44938"/>
                  <a:gd name="connsiteX4" fmla="*/ 98088 w 101111"/>
                  <a:gd name="connsiteY4" fmla="*/ 21709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111" h="44938">
                    <a:moveTo>
                      <a:pt x="98425" y="22832"/>
                    </a:moveTo>
                    <a:cubicBezTo>
                      <a:pt x="83820" y="32382"/>
                      <a:pt x="67754" y="40471"/>
                      <a:pt x="50566" y="41819"/>
                    </a:cubicBezTo>
                    <a:cubicBezTo>
                      <a:pt x="36972" y="42942"/>
                      <a:pt x="22591" y="39459"/>
                      <a:pt x="11581" y="30809"/>
                    </a:cubicBezTo>
                    <a:cubicBezTo>
                      <a:pt x="6863" y="27101"/>
                      <a:pt x="7537" y="19687"/>
                      <a:pt x="12930" y="16990"/>
                    </a:cubicBezTo>
                    <a:cubicBezTo>
                      <a:pt x="38657" y="4070"/>
                      <a:pt x="73934" y="5868"/>
                      <a:pt x="98088" y="21709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3CABCADA-2CEE-453C-A00A-146539F5EB06}"/>
                  </a:ext>
                </a:extLst>
              </p:cNvPr>
              <p:cNvSpPr/>
              <p:nvPr/>
            </p:nvSpPr>
            <p:spPr>
              <a:xfrm>
                <a:off x="6455250" y="3644267"/>
                <a:ext cx="101112" cy="56173"/>
              </a:xfrm>
              <a:custGeom>
                <a:avLst/>
                <a:gdLst>
                  <a:gd name="connsiteX0" fmla="*/ 93392 w 101111"/>
                  <a:gd name="connsiteY0" fmla="*/ 26915 h 56173"/>
                  <a:gd name="connsiteX1" fmla="*/ 49914 w 101111"/>
                  <a:gd name="connsiteY1" fmla="*/ 47812 h 56173"/>
                  <a:gd name="connsiteX2" fmla="*/ 12953 w 101111"/>
                  <a:gd name="connsiteY2" fmla="*/ 37476 h 56173"/>
                  <a:gd name="connsiteX3" fmla="*/ 11941 w 101111"/>
                  <a:gd name="connsiteY3" fmla="*/ 21860 h 56173"/>
                  <a:gd name="connsiteX4" fmla="*/ 46769 w 101111"/>
                  <a:gd name="connsiteY4" fmla="*/ 8491 h 56173"/>
                  <a:gd name="connsiteX5" fmla="*/ 94067 w 101111"/>
                  <a:gd name="connsiteY5" fmla="*/ 26129 h 5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111" h="56173">
                    <a:moveTo>
                      <a:pt x="93392" y="26915"/>
                    </a:moveTo>
                    <a:cubicBezTo>
                      <a:pt x="81708" y="39723"/>
                      <a:pt x="66092" y="47250"/>
                      <a:pt x="49914" y="47812"/>
                    </a:cubicBezTo>
                    <a:cubicBezTo>
                      <a:pt x="37332" y="48261"/>
                      <a:pt x="24524" y="44666"/>
                      <a:pt x="12953" y="37476"/>
                    </a:cubicBezTo>
                    <a:cubicBezTo>
                      <a:pt x="7335" y="33993"/>
                      <a:pt x="6886" y="25904"/>
                      <a:pt x="11941" y="21860"/>
                    </a:cubicBezTo>
                    <a:cubicBezTo>
                      <a:pt x="22165" y="13771"/>
                      <a:pt x="34298" y="9053"/>
                      <a:pt x="46769" y="8491"/>
                    </a:cubicBezTo>
                    <a:cubicBezTo>
                      <a:pt x="63171" y="7704"/>
                      <a:pt x="80136" y="14108"/>
                      <a:pt x="94067" y="26129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7D2DA4F-FC2E-4BE6-9833-27D827B45281}"/>
                  </a:ext>
                </a:extLst>
              </p:cNvPr>
              <p:cNvSpPr/>
              <p:nvPr/>
            </p:nvSpPr>
            <p:spPr>
              <a:xfrm>
                <a:off x="6503560" y="3682094"/>
                <a:ext cx="101112" cy="44938"/>
              </a:xfrm>
              <a:custGeom>
                <a:avLst/>
                <a:gdLst>
                  <a:gd name="connsiteX0" fmla="*/ 92829 w 101111"/>
                  <a:gd name="connsiteY0" fmla="*/ 22343 h 44938"/>
                  <a:gd name="connsiteX1" fmla="*/ 10929 w 101111"/>
                  <a:gd name="connsiteY1" fmla="*/ 31892 h 44938"/>
                  <a:gd name="connsiteX2" fmla="*/ 10030 w 101111"/>
                  <a:gd name="connsiteY2" fmla="*/ 23691 h 44938"/>
                  <a:gd name="connsiteX3" fmla="*/ 48340 w 101111"/>
                  <a:gd name="connsiteY3" fmla="*/ 8524 h 44938"/>
                  <a:gd name="connsiteX4" fmla="*/ 94402 w 101111"/>
                  <a:gd name="connsiteY4" fmla="*/ 23242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111" h="44938">
                    <a:moveTo>
                      <a:pt x="92829" y="22343"/>
                    </a:moveTo>
                    <a:cubicBezTo>
                      <a:pt x="70810" y="42565"/>
                      <a:pt x="37330" y="46160"/>
                      <a:pt x="10929" y="31892"/>
                    </a:cubicBezTo>
                    <a:cubicBezTo>
                      <a:pt x="8008" y="30320"/>
                      <a:pt x="7559" y="25713"/>
                      <a:pt x="10030" y="23691"/>
                    </a:cubicBezTo>
                    <a:cubicBezTo>
                      <a:pt x="21040" y="14704"/>
                      <a:pt x="34522" y="9311"/>
                      <a:pt x="48340" y="8524"/>
                    </a:cubicBezTo>
                    <a:cubicBezTo>
                      <a:pt x="64406" y="7626"/>
                      <a:pt x="80921" y="12906"/>
                      <a:pt x="94402" y="23242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23BBC57C-3A9B-4DB5-9586-F7945F86CE91}"/>
                  </a:ext>
                </a:extLst>
              </p:cNvPr>
              <p:cNvSpPr/>
              <p:nvPr/>
            </p:nvSpPr>
            <p:spPr>
              <a:xfrm>
                <a:off x="6553077" y="3712910"/>
                <a:ext cx="101112" cy="44938"/>
              </a:xfrm>
              <a:custGeom>
                <a:avLst/>
                <a:gdLst>
                  <a:gd name="connsiteX0" fmla="*/ 100047 w 101111"/>
                  <a:gd name="connsiteY0" fmla="*/ 21299 h 44938"/>
                  <a:gd name="connsiteX1" fmla="*/ 53199 w 101111"/>
                  <a:gd name="connsiteY1" fmla="*/ 45790 h 44938"/>
                  <a:gd name="connsiteX2" fmla="*/ 10732 w 101111"/>
                  <a:gd name="connsiteY2" fmla="*/ 30960 h 44938"/>
                  <a:gd name="connsiteX3" fmla="*/ 11743 w 101111"/>
                  <a:gd name="connsiteY3" fmla="*/ 20175 h 44938"/>
                  <a:gd name="connsiteX4" fmla="*/ 100497 w 101111"/>
                  <a:gd name="connsiteY4" fmla="*/ 21636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111" h="44938">
                    <a:moveTo>
                      <a:pt x="100047" y="21299"/>
                    </a:moveTo>
                    <a:cubicBezTo>
                      <a:pt x="88925" y="35904"/>
                      <a:pt x="71399" y="45116"/>
                      <a:pt x="53199" y="45790"/>
                    </a:cubicBezTo>
                    <a:cubicBezTo>
                      <a:pt x="37920" y="46352"/>
                      <a:pt x="22529" y="40959"/>
                      <a:pt x="10732" y="30960"/>
                    </a:cubicBezTo>
                    <a:cubicBezTo>
                      <a:pt x="7249" y="28039"/>
                      <a:pt x="7811" y="22535"/>
                      <a:pt x="11743" y="20175"/>
                    </a:cubicBezTo>
                    <a:cubicBezTo>
                      <a:pt x="38482" y="4110"/>
                      <a:pt x="74320" y="4447"/>
                      <a:pt x="100497" y="2163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FD93FCA-2696-4CF8-9396-1EB4E6E2983F}"/>
                  </a:ext>
                </a:extLst>
              </p:cNvPr>
              <p:cNvSpPr/>
              <p:nvPr/>
            </p:nvSpPr>
            <p:spPr>
              <a:xfrm>
                <a:off x="6579729" y="3758324"/>
                <a:ext cx="101112" cy="78642"/>
              </a:xfrm>
              <a:custGeom>
                <a:avLst/>
                <a:gdLst>
                  <a:gd name="connsiteX0" fmla="*/ 8572 w 101111"/>
                  <a:gd name="connsiteY0" fmla="*/ 12060 h 78642"/>
                  <a:gd name="connsiteX1" fmla="*/ 47107 w 101111"/>
                  <a:gd name="connsiteY1" fmla="*/ 57336 h 78642"/>
                  <a:gd name="connsiteX2" fmla="*/ 101483 w 101111"/>
                  <a:gd name="connsiteY2" fmla="*/ 79243 h 78642"/>
                  <a:gd name="connsiteX3" fmla="*/ 69127 w 101111"/>
                  <a:gd name="connsiteY3" fmla="*/ 23183 h 78642"/>
                  <a:gd name="connsiteX4" fmla="*/ 9246 w 101111"/>
                  <a:gd name="connsiteY4" fmla="*/ 10263 h 78642"/>
                  <a:gd name="connsiteX5" fmla="*/ 8572 w 101111"/>
                  <a:gd name="connsiteY5" fmla="*/ 12060 h 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111" h="78642">
                    <a:moveTo>
                      <a:pt x="8572" y="12060"/>
                    </a:moveTo>
                    <a:cubicBezTo>
                      <a:pt x="16437" y="31159"/>
                      <a:pt x="30255" y="47000"/>
                      <a:pt x="47107" y="57336"/>
                    </a:cubicBezTo>
                    <a:cubicBezTo>
                      <a:pt x="63959" y="67672"/>
                      <a:pt x="82833" y="73514"/>
                      <a:pt x="101483" y="79243"/>
                    </a:cubicBezTo>
                    <a:cubicBezTo>
                      <a:pt x="98449" y="56999"/>
                      <a:pt x="86428" y="36102"/>
                      <a:pt x="69127" y="23183"/>
                    </a:cubicBezTo>
                    <a:cubicBezTo>
                      <a:pt x="51826" y="10263"/>
                      <a:pt x="29581" y="5432"/>
                      <a:pt x="9246" y="10263"/>
                    </a:cubicBezTo>
                    <a:cubicBezTo>
                      <a:pt x="9246" y="10263"/>
                      <a:pt x="8011" y="10600"/>
                      <a:pt x="8572" y="12060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3DEF28E7-C841-4009-A020-FC2A84B94063}"/>
                  </a:ext>
                </a:extLst>
              </p:cNvPr>
              <p:cNvSpPr/>
              <p:nvPr/>
            </p:nvSpPr>
            <p:spPr>
              <a:xfrm>
                <a:off x="6535812" y="3735451"/>
                <a:ext cx="56173" cy="101111"/>
              </a:xfrm>
              <a:custGeom>
                <a:avLst/>
                <a:gdLst>
                  <a:gd name="connsiteX0" fmla="*/ 10022 w 56173"/>
                  <a:gd name="connsiteY0" fmla="*/ 8981 h 101111"/>
                  <a:gd name="connsiteX1" fmla="*/ 46422 w 56173"/>
                  <a:gd name="connsiteY1" fmla="*/ 96162 h 101111"/>
                  <a:gd name="connsiteX2" fmla="*/ 54848 w 56173"/>
                  <a:gd name="connsiteY2" fmla="*/ 97847 h 101111"/>
                  <a:gd name="connsiteX3" fmla="*/ 57545 w 56173"/>
                  <a:gd name="connsiteY3" fmla="*/ 92117 h 101111"/>
                  <a:gd name="connsiteX4" fmla="*/ 15527 w 56173"/>
                  <a:gd name="connsiteY4" fmla="*/ 9094 h 101111"/>
                  <a:gd name="connsiteX5" fmla="*/ 9573 w 56173"/>
                  <a:gd name="connsiteY5" fmla="*/ 12127 h 101111"/>
                  <a:gd name="connsiteX6" fmla="*/ 9797 w 56173"/>
                  <a:gd name="connsiteY6" fmla="*/ 13026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73" h="101111">
                    <a:moveTo>
                      <a:pt x="10022" y="8981"/>
                    </a:moveTo>
                    <a:cubicBezTo>
                      <a:pt x="3394" y="41786"/>
                      <a:pt x="17774" y="76164"/>
                      <a:pt x="46422" y="96162"/>
                    </a:cubicBezTo>
                    <a:cubicBezTo>
                      <a:pt x="48782" y="97847"/>
                      <a:pt x="52152" y="99420"/>
                      <a:pt x="54848" y="97847"/>
                    </a:cubicBezTo>
                    <a:cubicBezTo>
                      <a:pt x="56870" y="96611"/>
                      <a:pt x="57320" y="94252"/>
                      <a:pt x="57545" y="92117"/>
                    </a:cubicBezTo>
                    <a:cubicBezTo>
                      <a:pt x="59904" y="59986"/>
                      <a:pt x="43726" y="28192"/>
                      <a:pt x="15527" y="9094"/>
                    </a:cubicBezTo>
                    <a:cubicBezTo>
                      <a:pt x="13055" y="7409"/>
                      <a:pt x="9460" y="9094"/>
                      <a:pt x="9573" y="12127"/>
                    </a:cubicBezTo>
                    <a:cubicBezTo>
                      <a:pt x="9573" y="12576"/>
                      <a:pt x="9685" y="12913"/>
                      <a:pt x="9797" y="1302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398B0FA2-7E96-4F4C-A076-BC5CA368A314}"/>
                  </a:ext>
                </a:extLst>
              </p:cNvPr>
              <p:cNvSpPr/>
              <p:nvPr/>
            </p:nvSpPr>
            <p:spPr>
              <a:xfrm>
                <a:off x="6480306" y="3706098"/>
                <a:ext cx="56173" cy="112346"/>
              </a:xfrm>
              <a:custGeom>
                <a:avLst/>
                <a:gdLst>
                  <a:gd name="connsiteX0" fmla="*/ 11939 w 56173"/>
                  <a:gd name="connsiteY0" fmla="*/ 11708 h 112346"/>
                  <a:gd name="connsiteX1" fmla="*/ 43283 w 56173"/>
                  <a:gd name="connsiteY1" fmla="*/ 111696 h 112346"/>
                  <a:gd name="connsiteX2" fmla="*/ 56540 w 56173"/>
                  <a:gd name="connsiteY2" fmla="*/ 53614 h 112346"/>
                  <a:gd name="connsiteX3" fmla="*/ 18230 w 56173"/>
                  <a:gd name="connsiteY3" fmla="*/ 8787 h 112346"/>
                  <a:gd name="connsiteX4" fmla="*/ 16882 w 56173"/>
                  <a:gd name="connsiteY4" fmla="*/ 8450 h 112346"/>
                  <a:gd name="connsiteX5" fmla="*/ 16882 w 56173"/>
                  <a:gd name="connsiteY5" fmla="*/ 8450 h 112346"/>
                  <a:gd name="connsiteX6" fmla="*/ 11939 w 56173"/>
                  <a:gd name="connsiteY6" fmla="*/ 11708 h 11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73" h="112346">
                    <a:moveTo>
                      <a:pt x="11939" y="11708"/>
                    </a:moveTo>
                    <a:cubicBezTo>
                      <a:pt x="1715" y="47434"/>
                      <a:pt x="14298" y="88104"/>
                      <a:pt x="43283" y="111696"/>
                    </a:cubicBezTo>
                    <a:cubicBezTo>
                      <a:pt x="56428" y="95519"/>
                      <a:pt x="61483" y="73386"/>
                      <a:pt x="56540" y="53614"/>
                    </a:cubicBezTo>
                    <a:cubicBezTo>
                      <a:pt x="51709" y="34065"/>
                      <a:pt x="37104" y="17101"/>
                      <a:pt x="18230" y="8787"/>
                    </a:cubicBezTo>
                    <a:cubicBezTo>
                      <a:pt x="17781" y="8563"/>
                      <a:pt x="17332" y="8450"/>
                      <a:pt x="16882" y="8450"/>
                    </a:cubicBezTo>
                    <a:lnTo>
                      <a:pt x="16882" y="8450"/>
                    </a:lnTo>
                    <a:cubicBezTo>
                      <a:pt x="14748" y="8226"/>
                      <a:pt x="12613" y="9574"/>
                      <a:pt x="11939" y="11708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3A360C27-D4D1-4D92-AC38-559D029D4B7A}"/>
                  </a:ext>
                </a:extLst>
              </p:cNvPr>
              <p:cNvSpPr/>
              <p:nvPr/>
            </p:nvSpPr>
            <p:spPr>
              <a:xfrm>
                <a:off x="6431541" y="3668091"/>
                <a:ext cx="44938" cy="112346"/>
              </a:xfrm>
              <a:custGeom>
                <a:avLst/>
                <a:gdLst>
                  <a:gd name="connsiteX0" fmla="*/ 9923 w 44938"/>
                  <a:gd name="connsiteY0" fmla="*/ 12417 h 112346"/>
                  <a:gd name="connsiteX1" fmla="*/ 42167 w 44938"/>
                  <a:gd name="connsiteY1" fmla="*/ 107799 h 112346"/>
                  <a:gd name="connsiteX2" fmla="*/ 44526 w 44938"/>
                  <a:gd name="connsiteY2" fmla="*/ 51176 h 112346"/>
                  <a:gd name="connsiteX3" fmla="*/ 16103 w 44938"/>
                  <a:gd name="connsiteY3" fmla="*/ 9046 h 112346"/>
                  <a:gd name="connsiteX4" fmla="*/ 11272 w 44938"/>
                  <a:gd name="connsiteY4" fmla="*/ 9720 h 112346"/>
                  <a:gd name="connsiteX5" fmla="*/ 11159 w 44938"/>
                  <a:gd name="connsiteY5" fmla="*/ 9833 h 112346"/>
                  <a:gd name="connsiteX6" fmla="*/ 9923 w 44938"/>
                  <a:gd name="connsiteY6" fmla="*/ 12417 h 11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38" h="112346">
                    <a:moveTo>
                      <a:pt x="9923" y="12417"/>
                    </a:moveTo>
                    <a:cubicBezTo>
                      <a:pt x="3744" y="46682"/>
                      <a:pt x="17114" y="86678"/>
                      <a:pt x="42167" y="107799"/>
                    </a:cubicBezTo>
                    <a:cubicBezTo>
                      <a:pt x="47672" y="90160"/>
                      <a:pt x="49245" y="70050"/>
                      <a:pt x="44526" y="51176"/>
                    </a:cubicBezTo>
                    <a:cubicBezTo>
                      <a:pt x="40145" y="33538"/>
                      <a:pt x="29809" y="17248"/>
                      <a:pt x="16103" y="9046"/>
                    </a:cubicBezTo>
                    <a:cubicBezTo>
                      <a:pt x="14417" y="8035"/>
                      <a:pt x="12507" y="8260"/>
                      <a:pt x="11272" y="9720"/>
                    </a:cubicBezTo>
                    <a:lnTo>
                      <a:pt x="11159" y="9833"/>
                    </a:lnTo>
                    <a:cubicBezTo>
                      <a:pt x="10598" y="10507"/>
                      <a:pt x="10148" y="11406"/>
                      <a:pt x="9923" y="12417"/>
                    </a:cubicBezTo>
                    <a:close/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3FFD6438-4C5D-4059-A068-2BCF1B080399}"/>
                  </a:ext>
                </a:extLst>
              </p:cNvPr>
              <p:cNvSpPr/>
              <p:nvPr/>
            </p:nvSpPr>
            <p:spPr>
              <a:xfrm>
                <a:off x="6376419" y="3632311"/>
                <a:ext cx="56173" cy="112346"/>
              </a:xfrm>
              <a:custGeom>
                <a:avLst/>
                <a:gdLst>
                  <a:gd name="connsiteX0" fmla="*/ 16175 w 56173"/>
                  <a:gd name="connsiteY0" fmla="*/ 9437 h 112346"/>
                  <a:gd name="connsiteX1" fmla="*/ 11906 w 56173"/>
                  <a:gd name="connsiteY1" fmla="*/ 67857 h 112346"/>
                  <a:gd name="connsiteX2" fmla="*/ 48306 w 56173"/>
                  <a:gd name="connsiteY2" fmla="*/ 114031 h 112346"/>
                  <a:gd name="connsiteX3" fmla="*/ 49093 w 56173"/>
                  <a:gd name="connsiteY3" fmla="*/ 54263 h 112346"/>
                  <a:gd name="connsiteX4" fmla="*/ 20894 w 56173"/>
                  <a:gd name="connsiteY4" fmla="*/ 8426 h 11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73" h="112346">
                    <a:moveTo>
                      <a:pt x="16175" y="9437"/>
                    </a:moveTo>
                    <a:cubicBezTo>
                      <a:pt x="7637" y="27750"/>
                      <a:pt x="6064" y="48871"/>
                      <a:pt x="11906" y="67857"/>
                    </a:cubicBezTo>
                    <a:cubicBezTo>
                      <a:pt x="17748" y="86844"/>
                      <a:pt x="30893" y="103471"/>
                      <a:pt x="48306" y="114031"/>
                    </a:cubicBezTo>
                    <a:cubicBezTo>
                      <a:pt x="56395" y="96393"/>
                      <a:pt x="55159" y="72351"/>
                      <a:pt x="49093" y="54263"/>
                    </a:cubicBezTo>
                    <a:cubicBezTo>
                      <a:pt x="43026" y="36175"/>
                      <a:pt x="33139" y="17189"/>
                      <a:pt x="20894" y="8426"/>
                    </a:cubicBezTo>
                  </a:path>
                </a:pathLst>
              </a:custGeom>
              <a:solidFill>
                <a:srgbClr val="EAAB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631E20F6-10C9-4CFA-BBAE-983C738F292B}"/>
                  </a:ext>
                </a:extLst>
              </p:cNvPr>
              <p:cNvSpPr/>
              <p:nvPr/>
            </p:nvSpPr>
            <p:spPr>
              <a:xfrm>
                <a:off x="4479522" y="1285472"/>
                <a:ext cx="11235" cy="11235"/>
              </a:xfrm>
              <a:custGeom>
                <a:avLst/>
                <a:gdLst/>
                <a:ahLst/>
                <a:cxnLst/>
                <a:rect l="l" t="t" r="r" b="b"/>
                <a:pathLst>
                  <a:path w="11234" h="11234"/>
                </a:pathLst>
              </a:custGeom>
              <a:solidFill>
                <a:srgbClr val="A52323"/>
              </a:solidFill>
              <a:ln w="11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7A3E5735-57BC-468E-813C-E4B9BE6A6B46}"/>
                  </a:ext>
                </a:extLst>
              </p:cNvPr>
              <p:cNvSpPr/>
              <p:nvPr/>
            </p:nvSpPr>
            <p:spPr>
              <a:xfrm>
                <a:off x="6271975" y="3824535"/>
                <a:ext cx="67408" cy="67408"/>
              </a:xfrm>
              <a:custGeom>
                <a:avLst/>
                <a:gdLst>
                  <a:gd name="connsiteX0" fmla="*/ 60402 w 67407"/>
                  <a:gd name="connsiteY0" fmla="*/ 51679 h 67407"/>
                  <a:gd name="connsiteX1" fmla="*/ 58267 w 67407"/>
                  <a:gd name="connsiteY1" fmla="*/ 32580 h 67407"/>
                  <a:gd name="connsiteX2" fmla="*/ 55346 w 67407"/>
                  <a:gd name="connsiteY2" fmla="*/ 18649 h 67407"/>
                  <a:gd name="connsiteX3" fmla="*/ 52537 w 67407"/>
                  <a:gd name="connsiteY3" fmla="*/ 13594 h 67407"/>
                  <a:gd name="connsiteX4" fmla="*/ 48044 w 67407"/>
                  <a:gd name="connsiteY4" fmla="*/ 9437 h 67407"/>
                  <a:gd name="connsiteX5" fmla="*/ 42763 w 67407"/>
                  <a:gd name="connsiteY5" fmla="*/ 8426 h 67407"/>
                  <a:gd name="connsiteX6" fmla="*/ 30068 w 67407"/>
                  <a:gd name="connsiteY6" fmla="*/ 12246 h 67407"/>
                  <a:gd name="connsiteX7" fmla="*/ 18496 w 67407"/>
                  <a:gd name="connsiteY7" fmla="*/ 25053 h 67407"/>
                  <a:gd name="connsiteX8" fmla="*/ 13104 w 67407"/>
                  <a:gd name="connsiteY8" fmla="*/ 33816 h 67407"/>
                  <a:gd name="connsiteX9" fmla="*/ 8722 w 67407"/>
                  <a:gd name="connsiteY9" fmla="*/ 43478 h 67407"/>
                  <a:gd name="connsiteX10" fmla="*/ 8722 w 67407"/>
                  <a:gd name="connsiteY10" fmla="*/ 50443 h 67407"/>
                  <a:gd name="connsiteX11" fmla="*/ 13666 w 67407"/>
                  <a:gd name="connsiteY11" fmla="*/ 60330 h 67407"/>
                  <a:gd name="connsiteX12" fmla="*/ 28271 w 67407"/>
                  <a:gd name="connsiteY12" fmla="*/ 62577 h 67407"/>
                  <a:gd name="connsiteX13" fmla="*/ 45122 w 67407"/>
                  <a:gd name="connsiteY13" fmla="*/ 59656 h 67407"/>
                  <a:gd name="connsiteX14" fmla="*/ 60514 w 67407"/>
                  <a:gd name="connsiteY14" fmla="*/ 53364 h 67407"/>
                  <a:gd name="connsiteX15" fmla="*/ 60402 w 67407"/>
                  <a:gd name="connsiteY15" fmla="*/ 51679 h 6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407" h="67407">
                    <a:moveTo>
                      <a:pt x="60402" y="51679"/>
                    </a:moveTo>
                    <a:cubicBezTo>
                      <a:pt x="59727" y="45275"/>
                      <a:pt x="58941" y="38984"/>
                      <a:pt x="58267" y="32580"/>
                    </a:cubicBezTo>
                    <a:cubicBezTo>
                      <a:pt x="57705" y="27862"/>
                      <a:pt x="57144" y="23031"/>
                      <a:pt x="55346" y="18649"/>
                    </a:cubicBezTo>
                    <a:cubicBezTo>
                      <a:pt x="54560" y="16852"/>
                      <a:pt x="53661" y="15167"/>
                      <a:pt x="52537" y="13594"/>
                    </a:cubicBezTo>
                    <a:cubicBezTo>
                      <a:pt x="51302" y="11909"/>
                      <a:pt x="49841" y="10336"/>
                      <a:pt x="48044" y="9437"/>
                    </a:cubicBezTo>
                    <a:cubicBezTo>
                      <a:pt x="46471" y="8651"/>
                      <a:pt x="44561" y="8426"/>
                      <a:pt x="42763" y="8426"/>
                    </a:cubicBezTo>
                    <a:cubicBezTo>
                      <a:pt x="38382" y="8426"/>
                      <a:pt x="33888" y="9774"/>
                      <a:pt x="30068" y="12246"/>
                    </a:cubicBezTo>
                    <a:cubicBezTo>
                      <a:pt x="25237" y="15392"/>
                      <a:pt x="21642" y="20222"/>
                      <a:pt x="18496" y="25053"/>
                    </a:cubicBezTo>
                    <a:cubicBezTo>
                      <a:pt x="16587" y="27974"/>
                      <a:pt x="14789" y="30895"/>
                      <a:pt x="13104" y="33816"/>
                    </a:cubicBezTo>
                    <a:cubicBezTo>
                      <a:pt x="11306" y="36850"/>
                      <a:pt x="9396" y="39995"/>
                      <a:pt x="8722" y="43478"/>
                    </a:cubicBezTo>
                    <a:cubicBezTo>
                      <a:pt x="8273" y="45837"/>
                      <a:pt x="8385" y="48197"/>
                      <a:pt x="8722" y="50443"/>
                    </a:cubicBezTo>
                    <a:cubicBezTo>
                      <a:pt x="9284" y="54263"/>
                      <a:pt x="10632" y="58083"/>
                      <a:pt x="13666" y="60330"/>
                    </a:cubicBezTo>
                    <a:cubicBezTo>
                      <a:pt x="17598" y="63363"/>
                      <a:pt x="23103" y="63139"/>
                      <a:pt x="28271" y="62577"/>
                    </a:cubicBezTo>
                    <a:cubicBezTo>
                      <a:pt x="33888" y="62015"/>
                      <a:pt x="39618" y="61341"/>
                      <a:pt x="45122" y="59656"/>
                    </a:cubicBezTo>
                    <a:cubicBezTo>
                      <a:pt x="50627" y="57971"/>
                      <a:pt x="56470" y="57521"/>
                      <a:pt x="60514" y="53364"/>
                    </a:cubicBezTo>
                    <a:lnTo>
                      <a:pt x="60402" y="51679"/>
                    </a:lnTo>
                    <a:close/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16EC941C-2430-49A9-BDC7-ACBD71D626BF}"/>
                  </a:ext>
                </a:extLst>
              </p:cNvPr>
              <p:cNvSpPr/>
              <p:nvPr/>
            </p:nvSpPr>
            <p:spPr>
              <a:xfrm>
                <a:off x="6259024" y="3841275"/>
                <a:ext cx="89877" cy="78642"/>
              </a:xfrm>
              <a:custGeom>
                <a:avLst/>
                <a:gdLst>
                  <a:gd name="connsiteX0" fmla="*/ 81554 w 89876"/>
                  <a:gd name="connsiteY0" fmla="*/ 55387 h 78642"/>
                  <a:gd name="connsiteX1" fmla="*/ 87508 w 89876"/>
                  <a:gd name="connsiteY1" fmla="*/ 46624 h 78642"/>
                  <a:gd name="connsiteX2" fmla="*/ 81441 w 89876"/>
                  <a:gd name="connsiteY2" fmla="*/ 37411 h 78642"/>
                  <a:gd name="connsiteX3" fmla="*/ 70431 w 89876"/>
                  <a:gd name="connsiteY3" fmla="*/ 35389 h 78642"/>
                  <a:gd name="connsiteX4" fmla="*/ 59309 w 89876"/>
                  <a:gd name="connsiteY4" fmla="*/ 37973 h 78642"/>
                  <a:gd name="connsiteX5" fmla="*/ 40435 w 89876"/>
                  <a:gd name="connsiteY5" fmla="*/ 43703 h 78642"/>
                  <a:gd name="connsiteX6" fmla="*/ 41221 w 89876"/>
                  <a:gd name="connsiteY6" fmla="*/ 42579 h 78642"/>
                  <a:gd name="connsiteX7" fmla="*/ 41671 w 89876"/>
                  <a:gd name="connsiteY7" fmla="*/ 32019 h 78642"/>
                  <a:gd name="connsiteX8" fmla="*/ 31335 w 89876"/>
                  <a:gd name="connsiteY8" fmla="*/ 8426 h 78642"/>
                  <a:gd name="connsiteX9" fmla="*/ 25156 w 89876"/>
                  <a:gd name="connsiteY9" fmla="*/ 13144 h 78642"/>
                  <a:gd name="connsiteX10" fmla="*/ 19314 w 89876"/>
                  <a:gd name="connsiteY10" fmla="*/ 17638 h 78642"/>
                  <a:gd name="connsiteX11" fmla="*/ 18078 w 89876"/>
                  <a:gd name="connsiteY11" fmla="*/ 31906 h 78642"/>
                  <a:gd name="connsiteX12" fmla="*/ 9315 w 89876"/>
                  <a:gd name="connsiteY12" fmla="*/ 39658 h 78642"/>
                  <a:gd name="connsiteX13" fmla="*/ 10438 w 89876"/>
                  <a:gd name="connsiteY13" fmla="*/ 48871 h 78642"/>
                  <a:gd name="connsiteX14" fmla="*/ 17516 w 89876"/>
                  <a:gd name="connsiteY14" fmla="*/ 55499 h 78642"/>
                  <a:gd name="connsiteX15" fmla="*/ 22684 w 89876"/>
                  <a:gd name="connsiteY15" fmla="*/ 63475 h 78642"/>
                  <a:gd name="connsiteX16" fmla="*/ 23246 w 89876"/>
                  <a:gd name="connsiteY16" fmla="*/ 67745 h 78642"/>
                  <a:gd name="connsiteX17" fmla="*/ 29650 w 89876"/>
                  <a:gd name="connsiteY17" fmla="*/ 72351 h 78642"/>
                  <a:gd name="connsiteX18" fmla="*/ 41109 w 89876"/>
                  <a:gd name="connsiteY18" fmla="*/ 70216 h 78642"/>
                  <a:gd name="connsiteX19" fmla="*/ 47737 w 89876"/>
                  <a:gd name="connsiteY19" fmla="*/ 67183 h 78642"/>
                  <a:gd name="connsiteX20" fmla="*/ 54253 w 89876"/>
                  <a:gd name="connsiteY20" fmla="*/ 69430 h 78642"/>
                  <a:gd name="connsiteX21" fmla="*/ 64252 w 89876"/>
                  <a:gd name="connsiteY21" fmla="*/ 65273 h 78642"/>
                  <a:gd name="connsiteX22" fmla="*/ 68297 w 89876"/>
                  <a:gd name="connsiteY22" fmla="*/ 58308 h 78642"/>
                  <a:gd name="connsiteX23" fmla="*/ 73352 w 89876"/>
                  <a:gd name="connsiteY23" fmla="*/ 57746 h 78642"/>
                  <a:gd name="connsiteX24" fmla="*/ 86834 w 89876"/>
                  <a:gd name="connsiteY24" fmla="*/ 51567 h 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9876" h="78642">
                    <a:moveTo>
                      <a:pt x="81554" y="55387"/>
                    </a:moveTo>
                    <a:cubicBezTo>
                      <a:pt x="85261" y="54488"/>
                      <a:pt x="87733" y="50556"/>
                      <a:pt x="87508" y="46624"/>
                    </a:cubicBezTo>
                    <a:cubicBezTo>
                      <a:pt x="87283" y="42804"/>
                      <a:pt x="84699" y="39321"/>
                      <a:pt x="81441" y="37411"/>
                    </a:cubicBezTo>
                    <a:cubicBezTo>
                      <a:pt x="78183" y="35501"/>
                      <a:pt x="74139" y="35052"/>
                      <a:pt x="70431" y="35389"/>
                    </a:cubicBezTo>
                    <a:cubicBezTo>
                      <a:pt x="66612" y="35726"/>
                      <a:pt x="63016" y="36850"/>
                      <a:pt x="59309" y="37973"/>
                    </a:cubicBezTo>
                    <a:cubicBezTo>
                      <a:pt x="53018" y="39883"/>
                      <a:pt x="46726" y="41793"/>
                      <a:pt x="40435" y="43703"/>
                    </a:cubicBezTo>
                    <a:cubicBezTo>
                      <a:pt x="39087" y="44040"/>
                      <a:pt x="40547" y="43703"/>
                      <a:pt x="41221" y="42579"/>
                    </a:cubicBezTo>
                    <a:cubicBezTo>
                      <a:pt x="45378" y="35277"/>
                      <a:pt x="42569" y="33030"/>
                      <a:pt x="41671" y="32019"/>
                    </a:cubicBezTo>
                    <a:cubicBezTo>
                      <a:pt x="34368" y="23593"/>
                      <a:pt x="35941" y="19436"/>
                      <a:pt x="31335" y="8426"/>
                    </a:cubicBezTo>
                    <a:cubicBezTo>
                      <a:pt x="28077" y="10785"/>
                      <a:pt x="27627" y="12246"/>
                      <a:pt x="25156" y="13144"/>
                    </a:cubicBezTo>
                    <a:cubicBezTo>
                      <a:pt x="22684" y="14156"/>
                      <a:pt x="20662" y="15391"/>
                      <a:pt x="19314" y="17638"/>
                    </a:cubicBezTo>
                    <a:cubicBezTo>
                      <a:pt x="16730" y="21795"/>
                      <a:pt x="20325" y="27637"/>
                      <a:pt x="18078" y="31906"/>
                    </a:cubicBezTo>
                    <a:cubicBezTo>
                      <a:pt x="16168" y="35389"/>
                      <a:pt x="11337" y="36175"/>
                      <a:pt x="9315" y="39658"/>
                    </a:cubicBezTo>
                    <a:cubicBezTo>
                      <a:pt x="7630" y="42467"/>
                      <a:pt x="8529" y="46174"/>
                      <a:pt x="10438" y="48871"/>
                    </a:cubicBezTo>
                    <a:cubicBezTo>
                      <a:pt x="12348" y="51567"/>
                      <a:pt x="15045" y="53364"/>
                      <a:pt x="17516" y="55499"/>
                    </a:cubicBezTo>
                    <a:cubicBezTo>
                      <a:pt x="19988" y="57634"/>
                      <a:pt x="22235" y="60330"/>
                      <a:pt x="22684" y="63475"/>
                    </a:cubicBezTo>
                    <a:cubicBezTo>
                      <a:pt x="22909" y="64824"/>
                      <a:pt x="22796" y="66397"/>
                      <a:pt x="23246" y="67745"/>
                    </a:cubicBezTo>
                    <a:cubicBezTo>
                      <a:pt x="24145" y="70441"/>
                      <a:pt x="26953" y="71789"/>
                      <a:pt x="29650" y="72351"/>
                    </a:cubicBezTo>
                    <a:cubicBezTo>
                      <a:pt x="33582" y="73025"/>
                      <a:pt x="37626" y="72238"/>
                      <a:pt x="41109" y="70216"/>
                    </a:cubicBezTo>
                    <a:cubicBezTo>
                      <a:pt x="43244" y="68980"/>
                      <a:pt x="45266" y="67183"/>
                      <a:pt x="47737" y="67183"/>
                    </a:cubicBezTo>
                    <a:cubicBezTo>
                      <a:pt x="49984" y="67183"/>
                      <a:pt x="52007" y="68756"/>
                      <a:pt x="54253" y="69430"/>
                    </a:cubicBezTo>
                    <a:cubicBezTo>
                      <a:pt x="57961" y="70553"/>
                      <a:pt x="62342" y="68756"/>
                      <a:pt x="64252" y="65273"/>
                    </a:cubicBezTo>
                    <a:cubicBezTo>
                      <a:pt x="65600" y="62801"/>
                      <a:pt x="65938" y="59543"/>
                      <a:pt x="68297" y="58308"/>
                    </a:cubicBezTo>
                    <a:cubicBezTo>
                      <a:pt x="69757" y="57521"/>
                      <a:pt x="71667" y="57634"/>
                      <a:pt x="73352" y="57746"/>
                    </a:cubicBezTo>
                    <a:cubicBezTo>
                      <a:pt x="80430" y="58420"/>
                      <a:pt x="84025" y="54825"/>
                      <a:pt x="86834" y="51567"/>
                    </a:cubicBezTo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D90C12C3-3EAD-4748-BFE3-735FE0A89ADE}"/>
                  </a:ext>
                </a:extLst>
              </p:cNvPr>
              <p:cNvSpPr/>
              <p:nvPr/>
            </p:nvSpPr>
            <p:spPr>
              <a:xfrm>
                <a:off x="6278264" y="3850508"/>
                <a:ext cx="22469" cy="22469"/>
              </a:xfrm>
              <a:custGeom>
                <a:avLst/>
                <a:gdLst>
                  <a:gd name="connsiteX0" fmla="*/ 21644 w 22469"/>
                  <a:gd name="connsiteY0" fmla="*/ 18854 h 22469"/>
                  <a:gd name="connsiteX1" fmla="*/ 18386 w 22469"/>
                  <a:gd name="connsiteY1" fmla="*/ 8743 h 22469"/>
                  <a:gd name="connsiteX2" fmla="*/ 8725 w 22469"/>
                  <a:gd name="connsiteY2" fmla="*/ 15483 h 22469"/>
                  <a:gd name="connsiteX3" fmla="*/ 14567 w 22469"/>
                  <a:gd name="connsiteY3" fmla="*/ 24696 h 22469"/>
                  <a:gd name="connsiteX4" fmla="*/ 22543 w 22469"/>
                  <a:gd name="connsiteY4" fmla="*/ 16719 h 22469"/>
                  <a:gd name="connsiteX5" fmla="*/ 16027 w 22469"/>
                  <a:gd name="connsiteY5" fmla="*/ 17843 h 22469"/>
                  <a:gd name="connsiteX6" fmla="*/ 16140 w 22469"/>
                  <a:gd name="connsiteY6" fmla="*/ 13124 h 22469"/>
                  <a:gd name="connsiteX7" fmla="*/ 14230 w 22469"/>
                  <a:gd name="connsiteY7" fmla="*/ 17393 h 22469"/>
                  <a:gd name="connsiteX8" fmla="*/ 15466 w 22469"/>
                  <a:gd name="connsiteY8" fmla="*/ 16270 h 22469"/>
                  <a:gd name="connsiteX9" fmla="*/ 16140 w 22469"/>
                  <a:gd name="connsiteY9" fmla="*/ 15146 h 22469"/>
                  <a:gd name="connsiteX10" fmla="*/ 16701 w 22469"/>
                  <a:gd name="connsiteY10" fmla="*/ 14585 h 22469"/>
                  <a:gd name="connsiteX11" fmla="*/ 15915 w 22469"/>
                  <a:gd name="connsiteY11" fmla="*/ 14248 h 22469"/>
                  <a:gd name="connsiteX12" fmla="*/ 16027 w 22469"/>
                  <a:gd name="connsiteY12" fmla="*/ 14809 h 22469"/>
                  <a:gd name="connsiteX13" fmla="*/ 15353 w 22469"/>
                  <a:gd name="connsiteY13" fmla="*/ 16944 h 22469"/>
                  <a:gd name="connsiteX14" fmla="*/ 21644 w 22469"/>
                  <a:gd name="connsiteY14" fmla="*/ 18854 h 22469"/>
                  <a:gd name="connsiteX15" fmla="*/ 21644 w 22469"/>
                  <a:gd name="connsiteY15" fmla="*/ 18854 h 2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469" h="22469">
                    <a:moveTo>
                      <a:pt x="21644" y="18854"/>
                    </a:moveTo>
                    <a:cubicBezTo>
                      <a:pt x="23105" y="15259"/>
                      <a:pt x="23330" y="10203"/>
                      <a:pt x="18386" y="8743"/>
                    </a:cubicBezTo>
                    <a:cubicBezTo>
                      <a:pt x="13443" y="7170"/>
                      <a:pt x="9623" y="11776"/>
                      <a:pt x="8725" y="15483"/>
                    </a:cubicBezTo>
                    <a:cubicBezTo>
                      <a:pt x="7714" y="19303"/>
                      <a:pt x="9174" y="24583"/>
                      <a:pt x="14567" y="24696"/>
                    </a:cubicBezTo>
                    <a:cubicBezTo>
                      <a:pt x="18948" y="24808"/>
                      <a:pt x="23667" y="20651"/>
                      <a:pt x="22543" y="16719"/>
                    </a:cubicBezTo>
                    <a:cubicBezTo>
                      <a:pt x="21532" y="13012"/>
                      <a:pt x="15016" y="14023"/>
                      <a:pt x="16027" y="17843"/>
                    </a:cubicBezTo>
                    <a:cubicBezTo>
                      <a:pt x="16027" y="17730"/>
                      <a:pt x="16926" y="13236"/>
                      <a:pt x="16140" y="13124"/>
                    </a:cubicBezTo>
                    <a:cubicBezTo>
                      <a:pt x="15803" y="13124"/>
                      <a:pt x="14230" y="17056"/>
                      <a:pt x="14230" y="17393"/>
                    </a:cubicBezTo>
                    <a:cubicBezTo>
                      <a:pt x="14230" y="18629"/>
                      <a:pt x="15241" y="16831"/>
                      <a:pt x="15466" y="16270"/>
                    </a:cubicBezTo>
                    <a:cubicBezTo>
                      <a:pt x="15690" y="15820"/>
                      <a:pt x="15915" y="15483"/>
                      <a:pt x="16140" y="15146"/>
                    </a:cubicBezTo>
                    <a:cubicBezTo>
                      <a:pt x="16252" y="14922"/>
                      <a:pt x="16477" y="14697"/>
                      <a:pt x="16701" y="14585"/>
                    </a:cubicBezTo>
                    <a:cubicBezTo>
                      <a:pt x="16477" y="14472"/>
                      <a:pt x="16252" y="14360"/>
                      <a:pt x="15915" y="14248"/>
                    </a:cubicBezTo>
                    <a:cubicBezTo>
                      <a:pt x="15915" y="14248"/>
                      <a:pt x="16027" y="14697"/>
                      <a:pt x="16027" y="14809"/>
                    </a:cubicBezTo>
                    <a:cubicBezTo>
                      <a:pt x="15690" y="15483"/>
                      <a:pt x="15578" y="16270"/>
                      <a:pt x="15353" y="16944"/>
                    </a:cubicBezTo>
                    <a:cubicBezTo>
                      <a:pt x="13893" y="20314"/>
                      <a:pt x="20184" y="22449"/>
                      <a:pt x="21644" y="18854"/>
                    </a:cubicBezTo>
                    <a:lnTo>
                      <a:pt x="21644" y="18854"/>
                    </a:lnTo>
                    <a:close/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E83DA03C-6EFE-4A48-AE21-8DE29D6DF21A}"/>
                  </a:ext>
                </a:extLst>
              </p:cNvPr>
              <p:cNvSpPr/>
              <p:nvPr/>
            </p:nvSpPr>
            <p:spPr>
              <a:xfrm>
                <a:off x="6286581" y="3859730"/>
                <a:ext cx="22469" cy="33704"/>
              </a:xfrm>
              <a:custGeom>
                <a:avLst/>
                <a:gdLst>
                  <a:gd name="connsiteX0" fmla="*/ 11080 w 22469"/>
                  <a:gd name="connsiteY0" fmla="*/ 13226 h 33703"/>
                  <a:gd name="connsiteX1" fmla="*/ 11080 w 22469"/>
                  <a:gd name="connsiteY1" fmla="*/ 25360 h 33703"/>
                  <a:gd name="connsiteX2" fmla="*/ 22764 w 22469"/>
                  <a:gd name="connsiteY2" fmla="*/ 20529 h 33703"/>
                  <a:gd name="connsiteX3" fmla="*/ 20068 w 22469"/>
                  <a:gd name="connsiteY3" fmla="*/ 8733 h 33703"/>
                  <a:gd name="connsiteX4" fmla="*/ 9620 w 22469"/>
                  <a:gd name="connsiteY4" fmla="*/ 15361 h 33703"/>
                  <a:gd name="connsiteX5" fmla="*/ 16360 w 22469"/>
                  <a:gd name="connsiteY5" fmla="*/ 15923 h 33703"/>
                  <a:gd name="connsiteX6" fmla="*/ 17709 w 22469"/>
                  <a:gd name="connsiteY6" fmla="*/ 15136 h 33703"/>
                  <a:gd name="connsiteX7" fmla="*/ 17371 w 22469"/>
                  <a:gd name="connsiteY7" fmla="*/ 16147 h 33703"/>
                  <a:gd name="connsiteX8" fmla="*/ 16360 w 22469"/>
                  <a:gd name="connsiteY8" fmla="*/ 17833 h 33703"/>
                  <a:gd name="connsiteX9" fmla="*/ 15237 w 22469"/>
                  <a:gd name="connsiteY9" fmla="*/ 18956 h 33703"/>
                  <a:gd name="connsiteX10" fmla="*/ 14451 w 22469"/>
                  <a:gd name="connsiteY10" fmla="*/ 19518 h 33703"/>
                  <a:gd name="connsiteX11" fmla="*/ 15125 w 22469"/>
                  <a:gd name="connsiteY11" fmla="*/ 20079 h 33703"/>
                  <a:gd name="connsiteX12" fmla="*/ 15237 w 22469"/>
                  <a:gd name="connsiteY12" fmla="*/ 19405 h 33703"/>
                  <a:gd name="connsiteX13" fmla="*/ 16585 w 22469"/>
                  <a:gd name="connsiteY13" fmla="*/ 17271 h 33703"/>
                  <a:gd name="connsiteX14" fmla="*/ 11080 w 22469"/>
                  <a:gd name="connsiteY14" fmla="*/ 13226 h 33703"/>
                  <a:gd name="connsiteX15" fmla="*/ 11080 w 22469"/>
                  <a:gd name="connsiteY15" fmla="*/ 13226 h 33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469" h="33703">
                    <a:moveTo>
                      <a:pt x="11080" y="13226"/>
                    </a:moveTo>
                    <a:cubicBezTo>
                      <a:pt x="8496" y="16821"/>
                      <a:pt x="6699" y="22214"/>
                      <a:pt x="11080" y="25360"/>
                    </a:cubicBezTo>
                    <a:cubicBezTo>
                      <a:pt x="15349" y="28393"/>
                      <a:pt x="20630" y="24349"/>
                      <a:pt x="22764" y="20529"/>
                    </a:cubicBezTo>
                    <a:cubicBezTo>
                      <a:pt x="25011" y="16597"/>
                      <a:pt x="25236" y="10305"/>
                      <a:pt x="20068" y="8733"/>
                    </a:cubicBezTo>
                    <a:cubicBezTo>
                      <a:pt x="15799" y="7384"/>
                      <a:pt x="9844" y="10642"/>
                      <a:pt x="9620" y="15361"/>
                    </a:cubicBezTo>
                    <a:cubicBezTo>
                      <a:pt x="9395" y="19742"/>
                      <a:pt x="16248" y="20417"/>
                      <a:pt x="16360" y="15923"/>
                    </a:cubicBezTo>
                    <a:cubicBezTo>
                      <a:pt x="16360" y="16035"/>
                      <a:pt x="17933" y="15249"/>
                      <a:pt x="17709" y="15136"/>
                    </a:cubicBezTo>
                    <a:cubicBezTo>
                      <a:pt x="17484" y="15024"/>
                      <a:pt x="17484" y="15586"/>
                      <a:pt x="17371" y="16147"/>
                    </a:cubicBezTo>
                    <a:cubicBezTo>
                      <a:pt x="17147" y="16709"/>
                      <a:pt x="16810" y="17271"/>
                      <a:pt x="16360" y="17833"/>
                    </a:cubicBezTo>
                    <a:cubicBezTo>
                      <a:pt x="16023" y="18282"/>
                      <a:pt x="15574" y="18507"/>
                      <a:pt x="15237" y="18956"/>
                    </a:cubicBezTo>
                    <a:cubicBezTo>
                      <a:pt x="15012" y="19181"/>
                      <a:pt x="14788" y="19293"/>
                      <a:pt x="14451" y="19518"/>
                    </a:cubicBezTo>
                    <a:cubicBezTo>
                      <a:pt x="14675" y="19742"/>
                      <a:pt x="14900" y="19855"/>
                      <a:pt x="15125" y="20079"/>
                    </a:cubicBezTo>
                    <a:cubicBezTo>
                      <a:pt x="15125" y="20079"/>
                      <a:pt x="15125" y="19518"/>
                      <a:pt x="15237" y="19405"/>
                    </a:cubicBezTo>
                    <a:cubicBezTo>
                      <a:pt x="15686" y="18731"/>
                      <a:pt x="16136" y="17945"/>
                      <a:pt x="16585" y="17271"/>
                    </a:cubicBezTo>
                    <a:cubicBezTo>
                      <a:pt x="19169" y="13676"/>
                      <a:pt x="13664" y="9631"/>
                      <a:pt x="11080" y="13226"/>
                    </a:cubicBezTo>
                    <a:lnTo>
                      <a:pt x="11080" y="13226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271A1B12-6798-4FAE-8753-ABCFC9088D8A}"/>
                  </a:ext>
                </a:extLst>
              </p:cNvPr>
              <p:cNvSpPr/>
              <p:nvPr/>
            </p:nvSpPr>
            <p:spPr>
              <a:xfrm>
                <a:off x="6265867" y="3810717"/>
                <a:ext cx="44938" cy="56173"/>
              </a:xfrm>
              <a:custGeom>
                <a:avLst/>
                <a:gdLst>
                  <a:gd name="connsiteX0" fmla="*/ 44489 w 44938"/>
                  <a:gd name="connsiteY0" fmla="*/ 34715 h 56173"/>
                  <a:gd name="connsiteX1" fmla="*/ 41793 w 44938"/>
                  <a:gd name="connsiteY1" fmla="*/ 27075 h 56173"/>
                  <a:gd name="connsiteX2" fmla="*/ 32019 w 44938"/>
                  <a:gd name="connsiteY2" fmla="*/ 8426 h 56173"/>
                  <a:gd name="connsiteX3" fmla="*/ 8426 w 44938"/>
                  <a:gd name="connsiteY3" fmla="*/ 25166 h 56173"/>
                  <a:gd name="connsiteX4" fmla="*/ 25166 w 44938"/>
                  <a:gd name="connsiteY4" fmla="*/ 48871 h 56173"/>
                  <a:gd name="connsiteX5" fmla="*/ 25840 w 44938"/>
                  <a:gd name="connsiteY5" fmla="*/ 49545 h 56173"/>
                  <a:gd name="connsiteX6" fmla="*/ 27188 w 44938"/>
                  <a:gd name="connsiteY6" fmla="*/ 49095 h 56173"/>
                  <a:gd name="connsiteX7" fmla="*/ 43590 w 44938"/>
                  <a:gd name="connsiteY7" fmla="*/ 35389 h 5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938" h="56173">
                    <a:moveTo>
                      <a:pt x="44489" y="34715"/>
                    </a:moveTo>
                    <a:cubicBezTo>
                      <a:pt x="44264" y="32019"/>
                      <a:pt x="43029" y="29435"/>
                      <a:pt x="41793" y="27075"/>
                    </a:cubicBezTo>
                    <a:cubicBezTo>
                      <a:pt x="38535" y="20896"/>
                      <a:pt x="35277" y="14605"/>
                      <a:pt x="32019" y="8426"/>
                    </a:cubicBezTo>
                    <a:cubicBezTo>
                      <a:pt x="23705" y="13032"/>
                      <a:pt x="15841" y="18649"/>
                      <a:pt x="8426" y="25166"/>
                    </a:cubicBezTo>
                    <a:cubicBezTo>
                      <a:pt x="14043" y="33030"/>
                      <a:pt x="19548" y="41006"/>
                      <a:pt x="25166" y="48871"/>
                    </a:cubicBezTo>
                    <a:cubicBezTo>
                      <a:pt x="25390" y="49095"/>
                      <a:pt x="25503" y="49432"/>
                      <a:pt x="25840" y="49545"/>
                    </a:cubicBezTo>
                    <a:cubicBezTo>
                      <a:pt x="26289" y="49769"/>
                      <a:pt x="26738" y="49432"/>
                      <a:pt x="27188" y="49095"/>
                    </a:cubicBezTo>
                    <a:cubicBezTo>
                      <a:pt x="32693" y="44489"/>
                      <a:pt x="38085" y="39995"/>
                      <a:pt x="43590" y="35389"/>
                    </a:cubicBezTo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6FF6448-2CA8-4EAC-A4FF-7B41E5DBE510}"/>
                  </a:ext>
                </a:extLst>
              </p:cNvPr>
              <p:cNvSpPr/>
              <p:nvPr/>
            </p:nvSpPr>
            <p:spPr>
              <a:xfrm>
                <a:off x="6361025" y="3279432"/>
                <a:ext cx="89877" cy="44938"/>
              </a:xfrm>
              <a:custGeom>
                <a:avLst/>
                <a:gdLst>
                  <a:gd name="connsiteX0" fmla="*/ 8426 w 89876"/>
                  <a:gd name="connsiteY0" fmla="*/ 33816 h 44938"/>
                  <a:gd name="connsiteX1" fmla="*/ 19998 w 89876"/>
                  <a:gd name="connsiteY1" fmla="*/ 8426 h 44938"/>
                  <a:gd name="connsiteX2" fmla="*/ 34827 w 89876"/>
                  <a:gd name="connsiteY2" fmla="*/ 12470 h 44938"/>
                  <a:gd name="connsiteX3" fmla="*/ 32356 w 89876"/>
                  <a:gd name="connsiteY3" fmla="*/ 18312 h 44938"/>
                  <a:gd name="connsiteX4" fmla="*/ 72913 w 89876"/>
                  <a:gd name="connsiteY4" fmla="*/ 25053 h 44938"/>
                  <a:gd name="connsiteX5" fmla="*/ 82687 w 89876"/>
                  <a:gd name="connsiteY5" fmla="*/ 28873 h 44938"/>
                  <a:gd name="connsiteX6" fmla="*/ 87630 w 89876"/>
                  <a:gd name="connsiteY6" fmla="*/ 37748 h 44938"/>
                  <a:gd name="connsiteX7" fmla="*/ 86057 w 89876"/>
                  <a:gd name="connsiteY7" fmla="*/ 41231 h 44938"/>
                  <a:gd name="connsiteX8" fmla="*/ 82462 w 89876"/>
                  <a:gd name="connsiteY8" fmla="*/ 42354 h 44938"/>
                  <a:gd name="connsiteX9" fmla="*/ 47298 w 89876"/>
                  <a:gd name="connsiteY9" fmla="*/ 45275 h 44938"/>
                  <a:gd name="connsiteX10" fmla="*/ 44826 w 89876"/>
                  <a:gd name="connsiteY10" fmla="*/ 45837 h 44938"/>
                  <a:gd name="connsiteX11" fmla="*/ 42916 w 89876"/>
                  <a:gd name="connsiteY11" fmla="*/ 45275 h 44938"/>
                  <a:gd name="connsiteX12" fmla="*/ 25053 w 89876"/>
                  <a:gd name="connsiteY12" fmla="*/ 38085 h 44938"/>
                  <a:gd name="connsiteX13" fmla="*/ 14380 w 89876"/>
                  <a:gd name="connsiteY13" fmla="*/ 34827 h 44938"/>
                  <a:gd name="connsiteX14" fmla="*/ 8426 w 89876"/>
                  <a:gd name="connsiteY14" fmla="*/ 33816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9876" h="44938">
                    <a:moveTo>
                      <a:pt x="8426" y="33816"/>
                    </a:moveTo>
                    <a:cubicBezTo>
                      <a:pt x="11909" y="25165"/>
                      <a:pt x="15729" y="16739"/>
                      <a:pt x="19998" y="8426"/>
                    </a:cubicBezTo>
                    <a:cubicBezTo>
                      <a:pt x="24941" y="9774"/>
                      <a:pt x="29884" y="11122"/>
                      <a:pt x="34827" y="12470"/>
                    </a:cubicBezTo>
                    <a:cubicBezTo>
                      <a:pt x="33592" y="15167"/>
                      <a:pt x="33367" y="15728"/>
                      <a:pt x="32356" y="18312"/>
                    </a:cubicBezTo>
                    <a:cubicBezTo>
                      <a:pt x="46174" y="17975"/>
                      <a:pt x="59319" y="21795"/>
                      <a:pt x="72913" y="25053"/>
                    </a:cubicBezTo>
                    <a:cubicBezTo>
                      <a:pt x="76283" y="25839"/>
                      <a:pt x="79766" y="26851"/>
                      <a:pt x="82687" y="28873"/>
                    </a:cubicBezTo>
                    <a:cubicBezTo>
                      <a:pt x="85608" y="30895"/>
                      <a:pt x="87855" y="34265"/>
                      <a:pt x="87630" y="37748"/>
                    </a:cubicBezTo>
                    <a:cubicBezTo>
                      <a:pt x="87518" y="39096"/>
                      <a:pt x="87068" y="40444"/>
                      <a:pt x="86057" y="41231"/>
                    </a:cubicBezTo>
                    <a:cubicBezTo>
                      <a:pt x="85046" y="42017"/>
                      <a:pt x="83698" y="42242"/>
                      <a:pt x="82462" y="42354"/>
                    </a:cubicBezTo>
                    <a:cubicBezTo>
                      <a:pt x="71565" y="43478"/>
                      <a:pt x="57409" y="41680"/>
                      <a:pt x="47298" y="45275"/>
                    </a:cubicBezTo>
                    <a:cubicBezTo>
                      <a:pt x="46511" y="45612"/>
                      <a:pt x="45613" y="45837"/>
                      <a:pt x="44826" y="45837"/>
                    </a:cubicBezTo>
                    <a:cubicBezTo>
                      <a:pt x="44152" y="45837"/>
                      <a:pt x="43590" y="45612"/>
                      <a:pt x="42916" y="45275"/>
                    </a:cubicBezTo>
                    <a:cubicBezTo>
                      <a:pt x="36063" y="42579"/>
                      <a:pt x="31906" y="40782"/>
                      <a:pt x="25053" y="38085"/>
                    </a:cubicBezTo>
                    <a:cubicBezTo>
                      <a:pt x="20222" y="36175"/>
                      <a:pt x="15167" y="34940"/>
                      <a:pt x="14380" y="34827"/>
                    </a:cubicBezTo>
                    <a:cubicBezTo>
                      <a:pt x="13482" y="34827"/>
                      <a:pt x="8426" y="33816"/>
                      <a:pt x="8426" y="33816"/>
                    </a:cubicBezTo>
                    <a:close/>
                  </a:path>
                </a:pathLst>
              </a:custGeom>
              <a:solidFill>
                <a:srgbClr val="ABC5D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048AEFB8-5AD8-448A-A45E-A8AC6DA6A6B3}"/>
                  </a:ext>
                </a:extLst>
              </p:cNvPr>
              <p:cNvSpPr/>
              <p:nvPr/>
            </p:nvSpPr>
            <p:spPr>
              <a:xfrm>
                <a:off x="6161386" y="3342839"/>
                <a:ext cx="44938" cy="78642"/>
              </a:xfrm>
              <a:custGeom>
                <a:avLst/>
                <a:gdLst>
                  <a:gd name="connsiteX0" fmla="*/ 33367 w 44938"/>
                  <a:gd name="connsiteY0" fmla="*/ 78824 h 78642"/>
                  <a:gd name="connsiteX1" fmla="*/ 8426 w 44938"/>
                  <a:gd name="connsiteY1" fmla="*/ 68600 h 78642"/>
                  <a:gd name="connsiteX2" fmla="*/ 11459 w 44938"/>
                  <a:gd name="connsiteY2" fmla="*/ 55231 h 78642"/>
                  <a:gd name="connsiteX3" fmla="*/ 16964 w 44938"/>
                  <a:gd name="connsiteY3" fmla="*/ 57927 h 78642"/>
                  <a:gd name="connsiteX4" fmla="*/ 21121 w 44938"/>
                  <a:gd name="connsiteY4" fmla="*/ 21078 h 78642"/>
                  <a:gd name="connsiteX5" fmla="*/ 24154 w 44938"/>
                  <a:gd name="connsiteY5" fmla="*/ 12315 h 78642"/>
                  <a:gd name="connsiteX6" fmla="*/ 32131 w 44938"/>
                  <a:gd name="connsiteY6" fmla="*/ 8495 h 78642"/>
                  <a:gd name="connsiteX7" fmla="*/ 35501 w 44938"/>
                  <a:gd name="connsiteY7" fmla="*/ 10180 h 78642"/>
                  <a:gd name="connsiteX8" fmla="*/ 36737 w 44938"/>
                  <a:gd name="connsiteY8" fmla="*/ 13551 h 78642"/>
                  <a:gd name="connsiteX9" fmla="*/ 41343 w 44938"/>
                  <a:gd name="connsiteY9" fmla="*/ 46243 h 78642"/>
                  <a:gd name="connsiteX10" fmla="*/ 42017 w 44938"/>
                  <a:gd name="connsiteY10" fmla="*/ 48603 h 78642"/>
                  <a:gd name="connsiteX11" fmla="*/ 41680 w 44938"/>
                  <a:gd name="connsiteY11" fmla="*/ 50288 h 78642"/>
                  <a:gd name="connsiteX12" fmla="*/ 35951 w 44938"/>
                  <a:gd name="connsiteY12" fmla="*/ 66129 h 78642"/>
                  <a:gd name="connsiteX13" fmla="*/ 34041 w 44938"/>
                  <a:gd name="connsiteY13" fmla="*/ 72420 h 78642"/>
                  <a:gd name="connsiteX14" fmla="*/ 33367 w 44938"/>
                  <a:gd name="connsiteY14" fmla="*/ 78824 h 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938" h="78642">
                    <a:moveTo>
                      <a:pt x="33367" y="78824"/>
                    </a:moveTo>
                    <a:cubicBezTo>
                      <a:pt x="25165" y="74892"/>
                      <a:pt x="18200" y="72869"/>
                      <a:pt x="8426" y="68600"/>
                    </a:cubicBezTo>
                    <a:cubicBezTo>
                      <a:pt x="9437" y="64106"/>
                      <a:pt x="10448" y="59725"/>
                      <a:pt x="11459" y="55231"/>
                    </a:cubicBezTo>
                    <a:cubicBezTo>
                      <a:pt x="14043" y="56691"/>
                      <a:pt x="14493" y="56804"/>
                      <a:pt x="16964" y="57927"/>
                    </a:cubicBezTo>
                    <a:cubicBezTo>
                      <a:pt x="15953" y="45120"/>
                      <a:pt x="18762" y="33324"/>
                      <a:pt x="21121" y="21078"/>
                    </a:cubicBezTo>
                    <a:cubicBezTo>
                      <a:pt x="21683" y="18044"/>
                      <a:pt x="22469" y="14899"/>
                      <a:pt x="24154" y="12315"/>
                    </a:cubicBezTo>
                    <a:cubicBezTo>
                      <a:pt x="25952" y="9843"/>
                      <a:pt x="28873" y="8046"/>
                      <a:pt x="32131" y="8495"/>
                    </a:cubicBezTo>
                    <a:cubicBezTo>
                      <a:pt x="33367" y="8720"/>
                      <a:pt x="34715" y="9169"/>
                      <a:pt x="35501" y="10180"/>
                    </a:cubicBezTo>
                    <a:cubicBezTo>
                      <a:pt x="36288" y="11191"/>
                      <a:pt x="36513" y="12427"/>
                      <a:pt x="36737" y="13551"/>
                    </a:cubicBezTo>
                    <a:cubicBezTo>
                      <a:pt x="38310" y="23662"/>
                      <a:pt x="37411" y="36582"/>
                      <a:pt x="41343" y="46243"/>
                    </a:cubicBezTo>
                    <a:cubicBezTo>
                      <a:pt x="41680" y="47030"/>
                      <a:pt x="42017" y="47816"/>
                      <a:pt x="42017" y="48603"/>
                    </a:cubicBezTo>
                    <a:cubicBezTo>
                      <a:pt x="42017" y="49164"/>
                      <a:pt x="41793" y="49726"/>
                      <a:pt x="41680" y="50288"/>
                    </a:cubicBezTo>
                    <a:cubicBezTo>
                      <a:pt x="39546" y="56467"/>
                      <a:pt x="38085" y="60062"/>
                      <a:pt x="35951" y="66129"/>
                    </a:cubicBezTo>
                    <a:cubicBezTo>
                      <a:pt x="34490" y="70510"/>
                      <a:pt x="34153" y="71746"/>
                      <a:pt x="34041" y="72420"/>
                    </a:cubicBezTo>
                    <a:cubicBezTo>
                      <a:pt x="33591" y="74667"/>
                      <a:pt x="33367" y="78824"/>
                      <a:pt x="33367" y="78824"/>
                    </a:cubicBezTo>
                    <a:close/>
                  </a:path>
                </a:pathLst>
              </a:custGeom>
              <a:solidFill>
                <a:srgbClr val="ABC5D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9FFE8B03-B299-4E3D-A423-FE86BAF052A3}"/>
                  </a:ext>
                </a:extLst>
              </p:cNvPr>
              <p:cNvSpPr/>
              <p:nvPr/>
            </p:nvSpPr>
            <p:spPr>
              <a:xfrm>
                <a:off x="6195079" y="3617886"/>
                <a:ext cx="134815" cy="213458"/>
              </a:xfrm>
              <a:custGeom>
                <a:avLst/>
                <a:gdLst>
                  <a:gd name="connsiteX0" fmla="*/ 101684 w 134815"/>
                  <a:gd name="connsiteY0" fmla="*/ 203054 h 213457"/>
                  <a:gd name="connsiteX1" fmla="*/ 97639 w 134815"/>
                  <a:gd name="connsiteY1" fmla="*/ 207885 h 213457"/>
                  <a:gd name="connsiteX2" fmla="*/ 87304 w 134815"/>
                  <a:gd name="connsiteY2" fmla="*/ 214738 h 213457"/>
                  <a:gd name="connsiteX3" fmla="*/ 76968 w 134815"/>
                  <a:gd name="connsiteY3" fmla="*/ 220355 h 213457"/>
                  <a:gd name="connsiteX4" fmla="*/ 58318 w 134815"/>
                  <a:gd name="connsiteY4" fmla="*/ 214625 h 213457"/>
                  <a:gd name="connsiteX5" fmla="*/ 29670 w 134815"/>
                  <a:gd name="connsiteY5" fmla="*/ 191707 h 213457"/>
                  <a:gd name="connsiteX6" fmla="*/ 8212 w 134815"/>
                  <a:gd name="connsiteY6" fmla="*/ 144409 h 213457"/>
                  <a:gd name="connsiteX7" fmla="*/ 2482 w 134815"/>
                  <a:gd name="connsiteY7" fmla="*/ 97111 h 213457"/>
                  <a:gd name="connsiteX8" fmla="*/ 4617 w 134815"/>
                  <a:gd name="connsiteY8" fmla="*/ 43298 h 213457"/>
                  <a:gd name="connsiteX9" fmla="*/ 11807 w 134815"/>
                  <a:gd name="connsiteY9" fmla="*/ 6673 h 213457"/>
                  <a:gd name="connsiteX10" fmla="*/ 13155 w 134815"/>
                  <a:gd name="connsiteY10" fmla="*/ 3302 h 213457"/>
                  <a:gd name="connsiteX11" fmla="*/ 29782 w 134815"/>
                  <a:gd name="connsiteY11" fmla="*/ 3078 h 213457"/>
                  <a:gd name="connsiteX12" fmla="*/ 80001 w 134815"/>
                  <a:gd name="connsiteY12" fmla="*/ 8133 h 213457"/>
                  <a:gd name="connsiteX13" fmla="*/ 104380 w 134815"/>
                  <a:gd name="connsiteY13" fmla="*/ 8133 h 213457"/>
                  <a:gd name="connsiteX14" fmla="*/ 139545 w 134815"/>
                  <a:gd name="connsiteY14" fmla="*/ 21727 h 213457"/>
                  <a:gd name="connsiteX15" fmla="*/ 112581 w 134815"/>
                  <a:gd name="connsiteY15" fmla="*/ 58464 h 213457"/>
                  <a:gd name="connsiteX16" fmla="*/ 102920 w 134815"/>
                  <a:gd name="connsiteY16" fmla="*/ 101718 h 213457"/>
                  <a:gd name="connsiteX17" fmla="*/ 108537 w 134815"/>
                  <a:gd name="connsiteY17" fmla="*/ 142836 h 213457"/>
                  <a:gd name="connsiteX18" fmla="*/ 107863 w 134815"/>
                  <a:gd name="connsiteY18" fmla="*/ 182270 h 213457"/>
                  <a:gd name="connsiteX19" fmla="*/ 101684 w 134815"/>
                  <a:gd name="connsiteY19" fmla="*/ 203054 h 21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4815" h="213457">
                    <a:moveTo>
                      <a:pt x="101684" y="203054"/>
                    </a:moveTo>
                    <a:cubicBezTo>
                      <a:pt x="101684" y="203054"/>
                      <a:pt x="99100" y="205525"/>
                      <a:pt x="97639" y="207885"/>
                    </a:cubicBezTo>
                    <a:cubicBezTo>
                      <a:pt x="95392" y="211592"/>
                      <a:pt x="92247" y="211255"/>
                      <a:pt x="87304" y="214738"/>
                    </a:cubicBezTo>
                    <a:cubicBezTo>
                      <a:pt x="83034" y="217771"/>
                      <a:pt x="78990" y="220018"/>
                      <a:pt x="76968" y="220355"/>
                    </a:cubicBezTo>
                    <a:cubicBezTo>
                      <a:pt x="72698" y="221029"/>
                      <a:pt x="65508" y="216760"/>
                      <a:pt x="58318" y="214625"/>
                    </a:cubicBezTo>
                    <a:cubicBezTo>
                      <a:pt x="51128" y="212491"/>
                      <a:pt x="36074" y="199571"/>
                      <a:pt x="29670" y="191707"/>
                    </a:cubicBezTo>
                    <a:cubicBezTo>
                      <a:pt x="23266" y="183843"/>
                      <a:pt x="11021" y="155868"/>
                      <a:pt x="8212" y="144409"/>
                    </a:cubicBezTo>
                    <a:cubicBezTo>
                      <a:pt x="5291" y="132950"/>
                      <a:pt x="2482" y="107784"/>
                      <a:pt x="2482" y="97111"/>
                    </a:cubicBezTo>
                    <a:cubicBezTo>
                      <a:pt x="2482" y="86326"/>
                      <a:pt x="2482" y="63408"/>
                      <a:pt x="4617" y="43298"/>
                    </a:cubicBezTo>
                    <a:cubicBezTo>
                      <a:pt x="6751" y="23188"/>
                      <a:pt x="11807" y="6673"/>
                      <a:pt x="11807" y="6673"/>
                    </a:cubicBezTo>
                    <a:lnTo>
                      <a:pt x="13155" y="3302"/>
                    </a:lnTo>
                    <a:cubicBezTo>
                      <a:pt x="13155" y="3302"/>
                      <a:pt x="21132" y="1617"/>
                      <a:pt x="29782" y="3078"/>
                    </a:cubicBezTo>
                    <a:cubicBezTo>
                      <a:pt x="38433" y="4538"/>
                      <a:pt x="68542" y="6673"/>
                      <a:pt x="80001" y="8133"/>
                    </a:cubicBezTo>
                    <a:cubicBezTo>
                      <a:pt x="91460" y="9594"/>
                      <a:pt x="92247" y="8133"/>
                      <a:pt x="104380" y="8133"/>
                    </a:cubicBezTo>
                    <a:cubicBezTo>
                      <a:pt x="116626" y="8133"/>
                      <a:pt x="136623" y="18132"/>
                      <a:pt x="139545" y="21727"/>
                    </a:cubicBezTo>
                    <a:cubicBezTo>
                      <a:pt x="142466" y="25322"/>
                      <a:pt x="114042" y="37680"/>
                      <a:pt x="112581" y="58464"/>
                    </a:cubicBezTo>
                    <a:cubicBezTo>
                      <a:pt x="111121" y="79248"/>
                      <a:pt x="95729" y="74530"/>
                      <a:pt x="102920" y="101718"/>
                    </a:cubicBezTo>
                    <a:cubicBezTo>
                      <a:pt x="110110" y="129018"/>
                      <a:pt x="105728" y="119244"/>
                      <a:pt x="108537" y="142836"/>
                    </a:cubicBezTo>
                    <a:cubicBezTo>
                      <a:pt x="111458" y="166541"/>
                      <a:pt x="109997" y="173619"/>
                      <a:pt x="107863" y="182270"/>
                    </a:cubicBezTo>
                    <a:cubicBezTo>
                      <a:pt x="105504" y="191033"/>
                      <a:pt x="101684" y="203054"/>
                      <a:pt x="101684" y="203054"/>
                    </a:cubicBezTo>
                    <a:close/>
                  </a:path>
                </a:pathLst>
              </a:custGeom>
              <a:solidFill>
                <a:srgbClr val="81A8CC"/>
              </a:solidFill>
              <a:ln w="2806" cap="flat">
                <a:solidFill>
                  <a:srgbClr val="81A8CC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22DBE508-C7C0-481A-A4FF-3DFD99B84D00}"/>
                  </a:ext>
                </a:extLst>
              </p:cNvPr>
              <p:cNvSpPr/>
              <p:nvPr/>
            </p:nvSpPr>
            <p:spPr>
              <a:xfrm>
                <a:off x="6195290" y="3593889"/>
                <a:ext cx="78642" cy="168519"/>
              </a:xfrm>
              <a:custGeom>
                <a:avLst/>
                <a:gdLst>
                  <a:gd name="connsiteX0" fmla="*/ 63612 w 78642"/>
                  <a:gd name="connsiteY0" fmla="*/ 151555 h 168519"/>
                  <a:gd name="connsiteX1" fmla="*/ 49456 w 78642"/>
                  <a:gd name="connsiteY1" fmla="*/ 102460 h 168519"/>
                  <a:gd name="connsiteX2" fmla="*/ 46648 w 78642"/>
                  <a:gd name="connsiteY2" fmla="*/ 91337 h 168519"/>
                  <a:gd name="connsiteX3" fmla="*/ 48220 w 78642"/>
                  <a:gd name="connsiteY3" fmla="*/ 83810 h 168519"/>
                  <a:gd name="connsiteX4" fmla="*/ 60129 w 78642"/>
                  <a:gd name="connsiteY4" fmla="*/ 56847 h 168519"/>
                  <a:gd name="connsiteX5" fmla="*/ 76644 w 78642"/>
                  <a:gd name="connsiteY5" fmla="*/ 12807 h 168519"/>
                  <a:gd name="connsiteX6" fmla="*/ 60803 w 78642"/>
                  <a:gd name="connsiteY6" fmla="*/ 8426 h 168519"/>
                  <a:gd name="connsiteX7" fmla="*/ 52939 w 78642"/>
                  <a:gd name="connsiteY7" fmla="*/ 16627 h 168519"/>
                  <a:gd name="connsiteX8" fmla="*/ 14067 w 78642"/>
                  <a:gd name="connsiteY8" fmla="*/ 87855 h 168519"/>
                  <a:gd name="connsiteX9" fmla="*/ 8675 w 78642"/>
                  <a:gd name="connsiteY9" fmla="*/ 108189 h 168519"/>
                  <a:gd name="connsiteX10" fmla="*/ 25189 w 78642"/>
                  <a:gd name="connsiteY10" fmla="*/ 160880 h 168519"/>
                  <a:gd name="connsiteX11" fmla="*/ 26762 w 78642"/>
                  <a:gd name="connsiteY11" fmla="*/ 162565 h 168519"/>
                  <a:gd name="connsiteX12" fmla="*/ 28560 w 78642"/>
                  <a:gd name="connsiteY12" fmla="*/ 162565 h 168519"/>
                  <a:gd name="connsiteX13" fmla="*/ 44738 w 78642"/>
                  <a:gd name="connsiteY13" fmla="*/ 159531 h 168519"/>
                  <a:gd name="connsiteX14" fmla="*/ 63612 w 78642"/>
                  <a:gd name="connsiteY14" fmla="*/ 151555 h 168519"/>
                  <a:gd name="connsiteX15" fmla="*/ 63612 w 78642"/>
                  <a:gd name="connsiteY15" fmla="*/ 151555 h 168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642" h="168519">
                    <a:moveTo>
                      <a:pt x="63612" y="151555"/>
                    </a:moveTo>
                    <a:cubicBezTo>
                      <a:pt x="61365" y="135826"/>
                      <a:pt x="55186" y="117289"/>
                      <a:pt x="49456" y="102460"/>
                    </a:cubicBezTo>
                    <a:cubicBezTo>
                      <a:pt x="48108" y="98865"/>
                      <a:pt x="46535" y="95157"/>
                      <a:pt x="46648" y="91337"/>
                    </a:cubicBezTo>
                    <a:cubicBezTo>
                      <a:pt x="46648" y="88754"/>
                      <a:pt x="47434" y="86282"/>
                      <a:pt x="48220" y="83810"/>
                    </a:cubicBezTo>
                    <a:cubicBezTo>
                      <a:pt x="51366" y="74486"/>
                      <a:pt x="55972" y="65723"/>
                      <a:pt x="60129" y="56847"/>
                    </a:cubicBezTo>
                    <a:cubicBezTo>
                      <a:pt x="66758" y="42579"/>
                      <a:pt x="72263" y="27862"/>
                      <a:pt x="76644" y="12807"/>
                    </a:cubicBezTo>
                    <a:cubicBezTo>
                      <a:pt x="71589" y="10561"/>
                      <a:pt x="66196" y="9100"/>
                      <a:pt x="60803" y="8426"/>
                    </a:cubicBezTo>
                    <a:cubicBezTo>
                      <a:pt x="58444" y="11459"/>
                      <a:pt x="55635" y="13931"/>
                      <a:pt x="52939" y="16627"/>
                    </a:cubicBezTo>
                    <a:cubicBezTo>
                      <a:pt x="33728" y="35838"/>
                      <a:pt x="23167" y="62015"/>
                      <a:pt x="14067" y="87855"/>
                    </a:cubicBezTo>
                    <a:cubicBezTo>
                      <a:pt x="11708" y="94483"/>
                      <a:pt x="9461" y="101224"/>
                      <a:pt x="8675" y="108189"/>
                    </a:cubicBezTo>
                    <a:cubicBezTo>
                      <a:pt x="6765" y="126839"/>
                      <a:pt x="16202" y="144590"/>
                      <a:pt x="25189" y="160880"/>
                    </a:cubicBezTo>
                    <a:cubicBezTo>
                      <a:pt x="25527" y="161554"/>
                      <a:pt x="25976" y="162340"/>
                      <a:pt x="26762" y="162565"/>
                    </a:cubicBezTo>
                    <a:cubicBezTo>
                      <a:pt x="27324" y="162790"/>
                      <a:pt x="27998" y="162677"/>
                      <a:pt x="28560" y="162565"/>
                    </a:cubicBezTo>
                    <a:cubicBezTo>
                      <a:pt x="33952" y="161554"/>
                      <a:pt x="39345" y="160543"/>
                      <a:pt x="44738" y="159531"/>
                    </a:cubicBezTo>
                    <a:cubicBezTo>
                      <a:pt x="51703" y="158296"/>
                      <a:pt x="58893" y="156610"/>
                      <a:pt x="63612" y="151555"/>
                    </a:cubicBezTo>
                    <a:lnTo>
                      <a:pt x="63612" y="151555"/>
                    </a:lnTo>
                    <a:close/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52588BE-B956-462F-BEDA-AE900102D5AD}"/>
                  </a:ext>
                </a:extLst>
              </p:cNvPr>
              <p:cNvSpPr/>
              <p:nvPr/>
            </p:nvSpPr>
            <p:spPr>
              <a:xfrm>
                <a:off x="6239241" y="3556726"/>
                <a:ext cx="67408" cy="67408"/>
              </a:xfrm>
              <a:custGeom>
                <a:avLst/>
                <a:gdLst>
                  <a:gd name="connsiteX0" fmla="*/ 29884 w 67407"/>
                  <a:gd name="connsiteY0" fmla="*/ 55475 h 67407"/>
                  <a:gd name="connsiteX1" fmla="*/ 47635 w 67407"/>
                  <a:gd name="connsiteY1" fmla="*/ 45364 h 67407"/>
                  <a:gd name="connsiteX2" fmla="*/ 63813 w 67407"/>
                  <a:gd name="connsiteY2" fmla="*/ 33006 h 67407"/>
                  <a:gd name="connsiteX3" fmla="*/ 64487 w 67407"/>
                  <a:gd name="connsiteY3" fmla="*/ 13570 h 67407"/>
                  <a:gd name="connsiteX4" fmla="*/ 46736 w 67407"/>
                  <a:gd name="connsiteY4" fmla="*/ 9526 h 67407"/>
                  <a:gd name="connsiteX5" fmla="*/ 31682 w 67407"/>
                  <a:gd name="connsiteY5" fmla="*/ 21659 h 67407"/>
                  <a:gd name="connsiteX6" fmla="*/ 8426 w 67407"/>
                  <a:gd name="connsiteY6" fmla="*/ 61654 h 6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407" h="67407">
                    <a:moveTo>
                      <a:pt x="29884" y="55475"/>
                    </a:moveTo>
                    <a:cubicBezTo>
                      <a:pt x="35052" y="50981"/>
                      <a:pt x="41568" y="48397"/>
                      <a:pt x="47635" y="45364"/>
                    </a:cubicBezTo>
                    <a:cubicBezTo>
                      <a:pt x="53701" y="42331"/>
                      <a:pt x="59881" y="38736"/>
                      <a:pt x="63813" y="33006"/>
                    </a:cubicBezTo>
                    <a:cubicBezTo>
                      <a:pt x="67745" y="27276"/>
                      <a:pt x="68644" y="19075"/>
                      <a:pt x="64487" y="13570"/>
                    </a:cubicBezTo>
                    <a:cubicBezTo>
                      <a:pt x="60442" y="8402"/>
                      <a:pt x="52803" y="7279"/>
                      <a:pt x="46736" y="9526"/>
                    </a:cubicBezTo>
                    <a:cubicBezTo>
                      <a:pt x="40669" y="11660"/>
                      <a:pt x="35726" y="16491"/>
                      <a:pt x="31682" y="21659"/>
                    </a:cubicBezTo>
                    <a:cubicBezTo>
                      <a:pt x="22020" y="33680"/>
                      <a:pt x="15167" y="47723"/>
                      <a:pt x="8426" y="61654"/>
                    </a:cubicBezTo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98667D3-2574-42E3-AA21-EC386B14A0B0}"/>
                  </a:ext>
                </a:extLst>
              </p:cNvPr>
              <p:cNvSpPr/>
              <p:nvPr/>
            </p:nvSpPr>
            <p:spPr>
              <a:xfrm>
                <a:off x="6300293" y="1631764"/>
                <a:ext cx="67408" cy="101111"/>
              </a:xfrm>
              <a:custGeom>
                <a:avLst/>
                <a:gdLst>
                  <a:gd name="connsiteX0" fmla="*/ 9164 w 67407"/>
                  <a:gd name="connsiteY0" fmla="*/ 8426 h 101111"/>
                  <a:gd name="connsiteX1" fmla="*/ 56462 w 67407"/>
                  <a:gd name="connsiteY1" fmla="*/ 13594 h 101111"/>
                  <a:gd name="connsiteX2" fmla="*/ 68483 w 67407"/>
                  <a:gd name="connsiteY2" fmla="*/ 95607 h 101111"/>
                  <a:gd name="connsiteX3" fmla="*/ 23432 w 67407"/>
                  <a:gd name="connsiteY3" fmla="*/ 62464 h 101111"/>
                  <a:gd name="connsiteX4" fmla="*/ 8603 w 67407"/>
                  <a:gd name="connsiteY4" fmla="*/ 8538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07" h="101111">
                    <a:moveTo>
                      <a:pt x="9164" y="8426"/>
                    </a:moveTo>
                    <a:cubicBezTo>
                      <a:pt x="25005" y="8538"/>
                      <a:pt x="40846" y="10223"/>
                      <a:pt x="56462" y="13594"/>
                    </a:cubicBezTo>
                    <a:cubicBezTo>
                      <a:pt x="49384" y="41119"/>
                      <a:pt x="53878" y="71340"/>
                      <a:pt x="68483" y="95607"/>
                    </a:cubicBezTo>
                    <a:cubicBezTo>
                      <a:pt x="50395" y="89989"/>
                      <a:pt x="34218" y="78081"/>
                      <a:pt x="23432" y="62464"/>
                    </a:cubicBezTo>
                    <a:cubicBezTo>
                      <a:pt x="12647" y="46848"/>
                      <a:pt x="7367" y="27525"/>
                      <a:pt x="8603" y="8538"/>
                    </a:cubicBezTo>
                  </a:path>
                </a:pathLst>
              </a:custGeom>
              <a:solidFill>
                <a:srgbClr val="9378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23FE220D-C716-4E65-8D0B-AD05CCB27B54}"/>
                  </a:ext>
                </a:extLst>
              </p:cNvPr>
              <p:cNvSpPr/>
              <p:nvPr/>
            </p:nvSpPr>
            <p:spPr>
              <a:xfrm>
                <a:off x="6297383" y="1628954"/>
                <a:ext cx="78642" cy="101111"/>
              </a:xfrm>
              <a:custGeom>
                <a:avLst/>
                <a:gdLst>
                  <a:gd name="connsiteX0" fmla="*/ 12075 w 78642"/>
                  <a:gd name="connsiteY0" fmla="*/ 14157 h 101111"/>
                  <a:gd name="connsiteX1" fmla="*/ 55215 w 78642"/>
                  <a:gd name="connsiteY1" fmla="*/ 21235 h 101111"/>
                  <a:gd name="connsiteX2" fmla="*/ 53193 w 78642"/>
                  <a:gd name="connsiteY2" fmla="*/ 47412 h 101111"/>
                  <a:gd name="connsiteX3" fmla="*/ 68697 w 78642"/>
                  <a:gd name="connsiteY3" fmla="*/ 99990 h 101111"/>
                  <a:gd name="connsiteX4" fmla="*/ 71955 w 78642"/>
                  <a:gd name="connsiteY4" fmla="*/ 95720 h 101111"/>
                  <a:gd name="connsiteX5" fmla="*/ 14321 w 78642"/>
                  <a:gd name="connsiteY5" fmla="*/ 11461 h 101111"/>
                  <a:gd name="connsiteX6" fmla="*/ 8479 w 78642"/>
                  <a:gd name="connsiteY6" fmla="*/ 11461 h 101111"/>
                  <a:gd name="connsiteX7" fmla="*/ 70382 w 78642"/>
                  <a:gd name="connsiteY7" fmla="*/ 101338 h 101111"/>
                  <a:gd name="connsiteX8" fmla="*/ 73640 w 78642"/>
                  <a:gd name="connsiteY8" fmla="*/ 97069 h 101111"/>
                  <a:gd name="connsiteX9" fmla="*/ 61956 w 78642"/>
                  <a:gd name="connsiteY9" fmla="*/ 17303 h 101111"/>
                  <a:gd name="connsiteX10" fmla="*/ 59934 w 78642"/>
                  <a:gd name="connsiteY10" fmla="*/ 13708 h 101111"/>
                  <a:gd name="connsiteX11" fmla="*/ 11962 w 78642"/>
                  <a:gd name="connsiteY11" fmla="*/ 8428 h 101111"/>
                  <a:gd name="connsiteX12" fmla="*/ 12075 w 78642"/>
                  <a:gd name="connsiteY12" fmla="*/ 14157 h 101111"/>
                  <a:gd name="connsiteX13" fmla="*/ 12075 w 78642"/>
                  <a:gd name="connsiteY13" fmla="*/ 14157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642" h="101111">
                    <a:moveTo>
                      <a:pt x="12075" y="14157"/>
                    </a:moveTo>
                    <a:cubicBezTo>
                      <a:pt x="22410" y="14382"/>
                      <a:pt x="50272" y="11236"/>
                      <a:pt x="55215" y="21235"/>
                    </a:cubicBezTo>
                    <a:cubicBezTo>
                      <a:pt x="57462" y="25616"/>
                      <a:pt x="52969" y="42468"/>
                      <a:pt x="53193" y="47412"/>
                    </a:cubicBezTo>
                    <a:cubicBezTo>
                      <a:pt x="53980" y="66173"/>
                      <a:pt x="59597" y="83699"/>
                      <a:pt x="68697" y="99990"/>
                    </a:cubicBezTo>
                    <a:cubicBezTo>
                      <a:pt x="69820" y="98529"/>
                      <a:pt x="70944" y="97181"/>
                      <a:pt x="71955" y="95720"/>
                    </a:cubicBezTo>
                    <a:cubicBezTo>
                      <a:pt x="35218" y="83138"/>
                      <a:pt x="13086" y="50220"/>
                      <a:pt x="14321" y="11461"/>
                    </a:cubicBezTo>
                    <a:cubicBezTo>
                      <a:pt x="14434" y="7753"/>
                      <a:pt x="8592" y="7753"/>
                      <a:pt x="8479" y="11461"/>
                    </a:cubicBezTo>
                    <a:cubicBezTo>
                      <a:pt x="7131" y="52804"/>
                      <a:pt x="31398" y="87856"/>
                      <a:pt x="70382" y="101338"/>
                    </a:cubicBezTo>
                    <a:cubicBezTo>
                      <a:pt x="72854" y="102237"/>
                      <a:pt x="74876" y="99203"/>
                      <a:pt x="73640" y="97069"/>
                    </a:cubicBezTo>
                    <a:cubicBezTo>
                      <a:pt x="59597" y="72352"/>
                      <a:pt x="55665" y="45052"/>
                      <a:pt x="61956" y="17303"/>
                    </a:cubicBezTo>
                    <a:cubicBezTo>
                      <a:pt x="62293" y="15842"/>
                      <a:pt x="61507" y="14045"/>
                      <a:pt x="59934" y="13708"/>
                    </a:cubicBezTo>
                    <a:cubicBezTo>
                      <a:pt x="43981" y="10450"/>
                      <a:pt x="28140" y="8765"/>
                      <a:pt x="11962" y="8428"/>
                    </a:cubicBezTo>
                    <a:cubicBezTo>
                      <a:pt x="8255" y="8315"/>
                      <a:pt x="8255" y="14157"/>
                      <a:pt x="12075" y="14157"/>
                    </a:cubicBezTo>
                    <a:lnTo>
                      <a:pt x="12075" y="14157"/>
                    </a:lnTo>
                    <a:close/>
                  </a:path>
                </a:pathLst>
              </a:custGeom>
              <a:solidFill>
                <a:srgbClr val="9378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6B168F8-1E7A-47E5-B927-A015EE8C5B2F}"/>
                  </a:ext>
                </a:extLst>
              </p:cNvPr>
              <p:cNvSpPr/>
              <p:nvPr/>
            </p:nvSpPr>
            <p:spPr>
              <a:xfrm>
                <a:off x="6227936" y="1611317"/>
                <a:ext cx="67408" cy="101111"/>
              </a:xfrm>
              <a:custGeom>
                <a:avLst/>
                <a:gdLst>
                  <a:gd name="connsiteX0" fmla="*/ 9395 w 67407"/>
                  <a:gd name="connsiteY0" fmla="*/ 8538 h 101111"/>
                  <a:gd name="connsiteX1" fmla="*/ 49952 w 67407"/>
                  <a:gd name="connsiteY1" fmla="*/ 20672 h 101111"/>
                  <a:gd name="connsiteX2" fmla="*/ 48380 w 67407"/>
                  <a:gd name="connsiteY2" fmla="*/ 61903 h 101111"/>
                  <a:gd name="connsiteX3" fmla="*/ 64445 w 67407"/>
                  <a:gd name="connsiteY3" fmla="*/ 99202 h 101111"/>
                  <a:gd name="connsiteX4" fmla="*/ 19169 w 67407"/>
                  <a:gd name="connsiteY4" fmla="*/ 61004 h 101111"/>
                  <a:gd name="connsiteX5" fmla="*/ 9283 w 67407"/>
                  <a:gd name="connsiteY5" fmla="*/ 8426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07" h="101111">
                    <a:moveTo>
                      <a:pt x="9395" y="8538"/>
                    </a:moveTo>
                    <a:cubicBezTo>
                      <a:pt x="23214" y="11347"/>
                      <a:pt x="36808" y="15391"/>
                      <a:pt x="49952" y="20672"/>
                    </a:cubicBezTo>
                    <a:cubicBezTo>
                      <a:pt x="48267" y="34378"/>
                      <a:pt x="46807" y="48196"/>
                      <a:pt x="48380" y="61903"/>
                    </a:cubicBezTo>
                    <a:cubicBezTo>
                      <a:pt x="49952" y="75609"/>
                      <a:pt x="54896" y="89315"/>
                      <a:pt x="64445" y="99202"/>
                    </a:cubicBezTo>
                    <a:cubicBezTo>
                      <a:pt x="45683" y="91899"/>
                      <a:pt x="29505" y="78193"/>
                      <a:pt x="19169" y="61004"/>
                    </a:cubicBezTo>
                    <a:cubicBezTo>
                      <a:pt x="8834" y="43815"/>
                      <a:pt x="7036" y="28424"/>
                      <a:pt x="9283" y="8426"/>
                    </a:cubicBezTo>
                  </a:path>
                </a:pathLst>
              </a:custGeom>
              <a:solidFill>
                <a:srgbClr val="9378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C1C69E74-E1AD-44AE-A338-352104557892}"/>
                  </a:ext>
                </a:extLst>
              </p:cNvPr>
              <p:cNvSpPr/>
              <p:nvPr/>
            </p:nvSpPr>
            <p:spPr>
              <a:xfrm>
                <a:off x="6225395" y="1608453"/>
                <a:ext cx="67408" cy="112346"/>
              </a:xfrm>
              <a:custGeom>
                <a:avLst/>
                <a:gdLst>
                  <a:gd name="connsiteX0" fmla="*/ 11150 w 67407"/>
                  <a:gd name="connsiteY0" fmla="*/ 14212 h 112346"/>
                  <a:gd name="connsiteX1" fmla="*/ 43169 w 67407"/>
                  <a:gd name="connsiteY1" fmla="*/ 23087 h 112346"/>
                  <a:gd name="connsiteX2" fmla="*/ 47438 w 67407"/>
                  <a:gd name="connsiteY2" fmla="*/ 57802 h 112346"/>
                  <a:gd name="connsiteX3" fmla="*/ 64851 w 67407"/>
                  <a:gd name="connsiteY3" fmla="*/ 104089 h 112346"/>
                  <a:gd name="connsiteX4" fmla="*/ 68447 w 67407"/>
                  <a:gd name="connsiteY4" fmla="*/ 99482 h 112346"/>
                  <a:gd name="connsiteX5" fmla="*/ 14745 w 67407"/>
                  <a:gd name="connsiteY5" fmla="*/ 11291 h 112346"/>
                  <a:gd name="connsiteX6" fmla="*/ 8903 w 67407"/>
                  <a:gd name="connsiteY6" fmla="*/ 11291 h 112346"/>
                  <a:gd name="connsiteX7" fmla="*/ 65526 w 67407"/>
                  <a:gd name="connsiteY7" fmla="*/ 104538 h 112346"/>
                  <a:gd name="connsiteX8" fmla="*/ 69121 w 67407"/>
                  <a:gd name="connsiteY8" fmla="*/ 99932 h 112346"/>
                  <a:gd name="connsiteX9" fmla="*/ 55414 w 67407"/>
                  <a:gd name="connsiteY9" fmla="*/ 23424 h 112346"/>
                  <a:gd name="connsiteX10" fmla="*/ 53280 w 67407"/>
                  <a:gd name="connsiteY10" fmla="*/ 20615 h 112346"/>
                  <a:gd name="connsiteX11" fmla="*/ 12723 w 67407"/>
                  <a:gd name="connsiteY11" fmla="*/ 8482 h 112346"/>
                  <a:gd name="connsiteX12" fmla="*/ 11150 w 67407"/>
                  <a:gd name="connsiteY12" fmla="*/ 14212 h 112346"/>
                  <a:gd name="connsiteX13" fmla="*/ 11150 w 67407"/>
                  <a:gd name="connsiteY13" fmla="*/ 14212 h 11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407" h="112346">
                    <a:moveTo>
                      <a:pt x="11150" y="14212"/>
                    </a:moveTo>
                    <a:cubicBezTo>
                      <a:pt x="20587" y="16234"/>
                      <a:pt x="35080" y="17694"/>
                      <a:pt x="43169" y="23087"/>
                    </a:cubicBezTo>
                    <a:cubicBezTo>
                      <a:pt x="52718" y="29603"/>
                      <a:pt x="46876" y="47017"/>
                      <a:pt x="47438" y="57802"/>
                    </a:cubicBezTo>
                    <a:cubicBezTo>
                      <a:pt x="48337" y="75216"/>
                      <a:pt x="53617" y="90719"/>
                      <a:pt x="64851" y="104089"/>
                    </a:cubicBezTo>
                    <a:cubicBezTo>
                      <a:pt x="66087" y="102516"/>
                      <a:pt x="67211" y="101055"/>
                      <a:pt x="68447" y="99482"/>
                    </a:cubicBezTo>
                    <a:cubicBezTo>
                      <a:pt x="31597" y="83754"/>
                      <a:pt x="10925" y="51173"/>
                      <a:pt x="14745" y="11291"/>
                    </a:cubicBezTo>
                    <a:cubicBezTo>
                      <a:pt x="15082" y="7583"/>
                      <a:pt x="9240" y="7583"/>
                      <a:pt x="8903" y="11291"/>
                    </a:cubicBezTo>
                    <a:cubicBezTo>
                      <a:pt x="4859" y="53196"/>
                      <a:pt x="26766" y="88023"/>
                      <a:pt x="65526" y="104538"/>
                    </a:cubicBezTo>
                    <a:cubicBezTo>
                      <a:pt x="68559" y="105774"/>
                      <a:pt x="71368" y="102628"/>
                      <a:pt x="69121" y="99932"/>
                    </a:cubicBezTo>
                    <a:cubicBezTo>
                      <a:pt x="50471" y="78024"/>
                      <a:pt x="52269" y="50275"/>
                      <a:pt x="55414" y="23424"/>
                    </a:cubicBezTo>
                    <a:cubicBezTo>
                      <a:pt x="55527" y="22076"/>
                      <a:pt x="54403" y="21065"/>
                      <a:pt x="53280" y="20615"/>
                    </a:cubicBezTo>
                    <a:cubicBezTo>
                      <a:pt x="40023" y="15447"/>
                      <a:pt x="26654" y="11515"/>
                      <a:pt x="12723" y="8482"/>
                    </a:cubicBezTo>
                    <a:cubicBezTo>
                      <a:pt x="9016" y="7808"/>
                      <a:pt x="7443" y="13425"/>
                      <a:pt x="11150" y="14212"/>
                    </a:cubicBezTo>
                    <a:lnTo>
                      <a:pt x="11150" y="14212"/>
                    </a:lnTo>
                    <a:close/>
                  </a:path>
                </a:pathLst>
              </a:custGeom>
              <a:solidFill>
                <a:srgbClr val="9378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29D77C0-BCBF-4C51-B738-B367546CB6E4}"/>
                  </a:ext>
                </a:extLst>
              </p:cNvPr>
              <p:cNvSpPr/>
              <p:nvPr/>
            </p:nvSpPr>
            <p:spPr>
              <a:xfrm>
                <a:off x="6194197" y="1636464"/>
                <a:ext cx="247162" cy="67408"/>
              </a:xfrm>
              <a:custGeom>
                <a:avLst/>
                <a:gdLst>
                  <a:gd name="connsiteX0" fmla="*/ 12577 w 247161"/>
                  <a:gd name="connsiteY0" fmla="*/ 19791 h 67407"/>
                  <a:gd name="connsiteX1" fmla="*/ 239179 w 247161"/>
                  <a:gd name="connsiteY1" fmla="*/ 62258 h 67407"/>
                  <a:gd name="connsiteX2" fmla="*/ 242325 w 247161"/>
                  <a:gd name="connsiteY2" fmla="*/ 51023 h 67407"/>
                  <a:gd name="connsiteX3" fmla="*/ 15722 w 247161"/>
                  <a:gd name="connsiteY3" fmla="*/ 8557 h 67407"/>
                  <a:gd name="connsiteX4" fmla="*/ 12577 w 247161"/>
                  <a:gd name="connsiteY4" fmla="*/ 19791 h 67407"/>
                  <a:gd name="connsiteX5" fmla="*/ 12577 w 247161"/>
                  <a:gd name="connsiteY5" fmla="*/ 19791 h 6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7161" h="67407">
                    <a:moveTo>
                      <a:pt x="12577" y="19791"/>
                    </a:moveTo>
                    <a:cubicBezTo>
                      <a:pt x="88073" y="33947"/>
                      <a:pt x="163682" y="48102"/>
                      <a:pt x="239179" y="62258"/>
                    </a:cubicBezTo>
                    <a:cubicBezTo>
                      <a:pt x="246481" y="63606"/>
                      <a:pt x="249627" y="52372"/>
                      <a:pt x="242325" y="51023"/>
                    </a:cubicBezTo>
                    <a:cubicBezTo>
                      <a:pt x="166828" y="36868"/>
                      <a:pt x="91219" y="22712"/>
                      <a:pt x="15722" y="8557"/>
                    </a:cubicBezTo>
                    <a:cubicBezTo>
                      <a:pt x="8420" y="7096"/>
                      <a:pt x="5274" y="18331"/>
                      <a:pt x="12577" y="19791"/>
                    </a:cubicBezTo>
                    <a:lnTo>
                      <a:pt x="12577" y="19791"/>
                    </a:lnTo>
                    <a:close/>
                  </a:path>
                </a:pathLst>
              </a:custGeom>
              <a:solidFill>
                <a:srgbClr val="9378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2986496B-E242-40E9-AFD8-272368587541}"/>
                  </a:ext>
                </a:extLst>
              </p:cNvPr>
              <p:cNvSpPr/>
              <p:nvPr/>
            </p:nvSpPr>
            <p:spPr>
              <a:xfrm>
                <a:off x="6147483" y="1625865"/>
                <a:ext cx="67408" cy="67408"/>
              </a:xfrm>
              <a:custGeom>
                <a:avLst/>
                <a:gdLst>
                  <a:gd name="connsiteX0" fmla="*/ 40978 w 67407"/>
                  <a:gd name="connsiteY0" fmla="*/ 10617 h 67407"/>
                  <a:gd name="connsiteX1" fmla="*/ 20194 w 67407"/>
                  <a:gd name="connsiteY1" fmla="*/ 10954 h 67407"/>
                  <a:gd name="connsiteX2" fmla="*/ 8734 w 67407"/>
                  <a:gd name="connsiteY2" fmla="*/ 27582 h 67407"/>
                  <a:gd name="connsiteX3" fmla="*/ 13565 w 67407"/>
                  <a:gd name="connsiteY3" fmla="*/ 47467 h 67407"/>
                  <a:gd name="connsiteX4" fmla="*/ 29968 w 67407"/>
                  <a:gd name="connsiteY4" fmla="*/ 60050 h 67407"/>
                  <a:gd name="connsiteX5" fmla="*/ 51426 w 67407"/>
                  <a:gd name="connsiteY5" fmla="*/ 59600 h 67407"/>
                  <a:gd name="connsiteX6" fmla="*/ 59964 w 67407"/>
                  <a:gd name="connsiteY6" fmla="*/ 49826 h 67407"/>
                  <a:gd name="connsiteX7" fmla="*/ 61200 w 67407"/>
                  <a:gd name="connsiteY7" fmla="*/ 26908 h 67407"/>
                  <a:gd name="connsiteX8" fmla="*/ 45022 w 67407"/>
                  <a:gd name="connsiteY8" fmla="*/ 10842 h 67407"/>
                  <a:gd name="connsiteX9" fmla="*/ 22553 w 67407"/>
                  <a:gd name="connsiteY9" fmla="*/ 13875 h 6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407" h="67407">
                    <a:moveTo>
                      <a:pt x="40978" y="10617"/>
                    </a:moveTo>
                    <a:cubicBezTo>
                      <a:pt x="34349" y="7696"/>
                      <a:pt x="26485" y="7584"/>
                      <a:pt x="20194" y="10954"/>
                    </a:cubicBezTo>
                    <a:cubicBezTo>
                      <a:pt x="14015" y="14213"/>
                      <a:pt x="9745" y="20729"/>
                      <a:pt x="8734" y="27582"/>
                    </a:cubicBezTo>
                    <a:cubicBezTo>
                      <a:pt x="7611" y="34435"/>
                      <a:pt x="9633" y="41737"/>
                      <a:pt x="13565" y="47467"/>
                    </a:cubicBezTo>
                    <a:cubicBezTo>
                      <a:pt x="17497" y="53197"/>
                      <a:pt x="23452" y="57466"/>
                      <a:pt x="29968" y="60050"/>
                    </a:cubicBezTo>
                    <a:cubicBezTo>
                      <a:pt x="36933" y="62746"/>
                      <a:pt x="45022" y="63420"/>
                      <a:pt x="51426" y="59600"/>
                    </a:cubicBezTo>
                    <a:cubicBezTo>
                      <a:pt x="55246" y="57353"/>
                      <a:pt x="58054" y="53758"/>
                      <a:pt x="59964" y="49826"/>
                    </a:cubicBezTo>
                    <a:cubicBezTo>
                      <a:pt x="63447" y="42748"/>
                      <a:pt x="64009" y="34322"/>
                      <a:pt x="61200" y="26908"/>
                    </a:cubicBezTo>
                    <a:cubicBezTo>
                      <a:pt x="58391" y="19493"/>
                      <a:pt x="52437" y="13426"/>
                      <a:pt x="45022" y="10842"/>
                    </a:cubicBezTo>
                    <a:cubicBezTo>
                      <a:pt x="37607" y="8258"/>
                      <a:pt x="28957" y="9269"/>
                      <a:pt x="22553" y="13875"/>
                    </a:cubicBezTo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B3E7E3A-02FA-4A2B-9AC1-CBD95EDF3347}"/>
                  </a:ext>
                </a:extLst>
              </p:cNvPr>
              <p:cNvSpPr/>
              <p:nvPr/>
            </p:nvSpPr>
            <p:spPr>
              <a:xfrm>
                <a:off x="6143408" y="1622285"/>
                <a:ext cx="78642" cy="67408"/>
              </a:xfrm>
              <a:custGeom>
                <a:avLst/>
                <a:gdLst>
                  <a:gd name="connsiteX0" fmla="*/ 46176 w 78642"/>
                  <a:gd name="connsiteY0" fmla="*/ 10378 h 67407"/>
                  <a:gd name="connsiteX1" fmla="*/ 8428 w 78642"/>
                  <a:gd name="connsiteY1" fmla="*/ 34645 h 67407"/>
                  <a:gd name="connsiteX2" fmla="*/ 44941 w 78642"/>
                  <a:gd name="connsiteY2" fmla="*/ 69809 h 67407"/>
                  <a:gd name="connsiteX3" fmla="*/ 69207 w 78642"/>
                  <a:gd name="connsiteY3" fmla="*/ 29477 h 67407"/>
                  <a:gd name="connsiteX4" fmla="*/ 24606 w 78642"/>
                  <a:gd name="connsiteY4" fmla="*/ 13973 h 67407"/>
                  <a:gd name="connsiteX5" fmla="*/ 28650 w 78642"/>
                  <a:gd name="connsiteY5" fmla="*/ 20939 h 67407"/>
                  <a:gd name="connsiteX6" fmla="*/ 60669 w 78642"/>
                  <a:gd name="connsiteY6" fmla="*/ 29926 h 67407"/>
                  <a:gd name="connsiteX7" fmla="*/ 40784 w 78642"/>
                  <a:gd name="connsiteY7" fmla="*/ 61383 h 67407"/>
                  <a:gd name="connsiteX8" fmla="*/ 16854 w 78642"/>
                  <a:gd name="connsiteY8" fmla="*/ 37678 h 67407"/>
                  <a:gd name="connsiteX9" fmla="*/ 44042 w 78642"/>
                  <a:gd name="connsiteY9" fmla="*/ 18242 h 67407"/>
                  <a:gd name="connsiteX10" fmla="*/ 46176 w 78642"/>
                  <a:gd name="connsiteY10" fmla="*/ 10378 h 67407"/>
                  <a:gd name="connsiteX11" fmla="*/ 46176 w 78642"/>
                  <a:gd name="connsiteY11" fmla="*/ 10378 h 6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8642" h="67407">
                    <a:moveTo>
                      <a:pt x="46176" y="10378"/>
                    </a:moveTo>
                    <a:cubicBezTo>
                      <a:pt x="28313" y="3750"/>
                      <a:pt x="8765" y="14535"/>
                      <a:pt x="8428" y="34645"/>
                    </a:cubicBezTo>
                    <a:cubicBezTo>
                      <a:pt x="8203" y="53744"/>
                      <a:pt x="26291" y="69809"/>
                      <a:pt x="44941" y="69809"/>
                    </a:cubicBezTo>
                    <a:cubicBezTo>
                      <a:pt x="65163" y="69809"/>
                      <a:pt x="75386" y="47003"/>
                      <a:pt x="69207" y="29477"/>
                    </a:cubicBezTo>
                    <a:cubicBezTo>
                      <a:pt x="62579" y="10827"/>
                      <a:pt x="41121" y="4087"/>
                      <a:pt x="24606" y="13973"/>
                    </a:cubicBezTo>
                    <a:cubicBezTo>
                      <a:pt x="20224" y="16669"/>
                      <a:pt x="24156" y="23523"/>
                      <a:pt x="28650" y="20939"/>
                    </a:cubicBezTo>
                    <a:cubicBezTo>
                      <a:pt x="40222" y="13973"/>
                      <a:pt x="54490" y="17568"/>
                      <a:pt x="60669" y="29926"/>
                    </a:cubicBezTo>
                    <a:cubicBezTo>
                      <a:pt x="67859" y="44194"/>
                      <a:pt x="58197" y="64529"/>
                      <a:pt x="40784" y="61383"/>
                    </a:cubicBezTo>
                    <a:cubicBezTo>
                      <a:pt x="28987" y="59136"/>
                      <a:pt x="18202" y="50036"/>
                      <a:pt x="16854" y="37678"/>
                    </a:cubicBezTo>
                    <a:cubicBezTo>
                      <a:pt x="15056" y="21500"/>
                      <a:pt x="29886" y="12962"/>
                      <a:pt x="44042" y="18242"/>
                    </a:cubicBezTo>
                    <a:cubicBezTo>
                      <a:pt x="48873" y="19928"/>
                      <a:pt x="50895" y="12176"/>
                      <a:pt x="46176" y="10378"/>
                    </a:cubicBezTo>
                    <a:lnTo>
                      <a:pt x="46176" y="10378"/>
                    </a:lnTo>
                    <a:close/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123092E-9844-4E46-9370-5A7F7FC618BA}"/>
                  </a:ext>
                </a:extLst>
              </p:cNvPr>
              <p:cNvSpPr/>
              <p:nvPr/>
            </p:nvSpPr>
            <p:spPr>
              <a:xfrm>
                <a:off x="6165721" y="1643785"/>
                <a:ext cx="33704" cy="33704"/>
              </a:xfrm>
              <a:custGeom>
                <a:avLst/>
                <a:gdLst>
                  <a:gd name="connsiteX0" fmla="*/ 18808 w 33703"/>
                  <a:gd name="connsiteY0" fmla="*/ 8426 h 33703"/>
                  <a:gd name="connsiteX1" fmla="*/ 8921 w 33703"/>
                  <a:gd name="connsiteY1" fmla="*/ 14830 h 33703"/>
                  <a:gd name="connsiteX2" fmla="*/ 12628 w 33703"/>
                  <a:gd name="connsiteY2" fmla="*/ 25503 h 33703"/>
                  <a:gd name="connsiteX3" fmla="*/ 27234 w 33703"/>
                  <a:gd name="connsiteY3" fmla="*/ 24716 h 33703"/>
                  <a:gd name="connsiteX4" fmla="*/ 26447 w 33703"/>
                  <a:gd name="connsiteY4" fmla="*/ 11796 h 33703"/>
                  <a:gd name="connsiteX5" fmla="*/ 11617 w 33703"/>
                  <a:gd name="connsiteY5" fmla="*/ 10673 h 33703"/>
                  <a:gd name="connsiteX6" fmla="*/ 18808 w 33703"/>
                  <a:gd name="connsiteY6" fmla="*/ 8426 h 33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703" h="33703">
                    <a:moveTo>
                      <a:pt x="18808" y="8426"/>
                    </a:moveTo>
                    <a:cubicBezTo>
                      <a:pt x="14314" y="8538"/>
                      <a:pt x="10269" y="11235"/>
                      <a:pt x="8921" y="14830"/>
                    </a:cubicBezTo>
                    <a:cubicBezTo>
                      <a:pt x="7573" y="18425"/>
                      <a:pt x="9033" y="22919"/>
                      <a:pt x="12628" y="25503"/>
                    </a:cubicBezTo>
                    <a:cubicBezTo>
                      <a:pt x="16898" y="28536"/>
                      <a:pt x="23751" y="28199"/>
                      <a:pt x="27234" y="24716"/>
                    </a:cubicBezTo>
                    <a:cubicBezTo>
                      <a:pt x="30716" y="21233"/>
                      <a:pt x="30379" y="15279"/>
                      <a:pt x="26447" y="11796"/>
                    </a:cubicBezTo>
                    <a:cubicBezTo>
                      <a:pt x="22627" y="8314"/>
                      <a:pt x="15774" y="7864"/>
                      <a:pt x="11617" y="10673"/>
                    </a:cubicBezTo>
                    <a:lnTo>
                      <a:pt x="18808" y="8426"/>
                    </a:lnTo>
                    <a:close/>
                  </a:path>
                </a:pathLst>
              </a:custGeom>
              <a:solidFill>
                <a:srgbClr val="2878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BA93D9B0-E610-4463-AF34-3B3311EB0208}"/>
                  </a:ext>
                </a:extLst>
              </p:cNvPr>
              <p:cNvSpPr/>
              <p:nvPr/>
            </p:nvSpPr>
            <p:spPr>
              <a:xfrm>
                <a:off x="6576280" y="1522580"/>
                <a:ext cx="33704" cy="78642"/>
              </a:xfrm>
              <a:custGeom>
                <a:avLst/>
                <a:gdLst>
                  <a:gd name="connsiteX0" fmla="*/ 8426 w 33703"/>
                  <a:gd name="connsiteY0" fmla="*/ 68628 h 78642"/>
                  <a:gd name="connsiteX1" fmla="*/ 17301 w 33703"/>
                  <a:gd name="connsiteY1" fmla="*/ 10320 h 78642"/>
                  <a:gd name="connsiteX2" fmla="*/ 27412 w 33703"/>
                  <a:gd name="connsiteY2" fmla="*/ 12230 h 78642"/>
                  <a:gd name="connsiteX3" fmla="*/ 19324 w 33703"/>
                  <a:gd name="connsiteY3" fmla="*/ 77952 h 78642"/>
                  <a:gd name="connsiteX4" fmla="*/ 8426 w 33703"/>
                  <a:gd name="connsiteY4" fmla="*/ 68628 h 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703" h="78642">
                    <a:moveTo>
                      <a:pt x="8426" y="68628"/>
                    </a:moveTo>
                    <a:cubicBezTo>
                      <a:pt x="9325" y="66718"/>
                      <a:pt x="12695" y="13915"/>
                      <a:pt x="17301" y="10320"/>
                    </a:cubicBezTo>
                    <a:cubicBezTo>
                      <a:pt x="21907" y="6725"/>
                      <a:pt x="27300" y="8747"/>
                      <a:pt x="27412" y="12230"/>
                    </a:cubicBezTo>
                    <a:cubicBezTo>
                      <a:pt x="27525" y="15600"/>
                      <a:pt x="19548" y="75481"/>
                      <a:pt x="19324" y="77952"/>
                    </a:cubicBezTo>
                    <a:cubicBezTo>
                      <a:pt x="19324" y="80424"/>
                      <a:pt x="8426" y="68628"/>
                      <a:pt x="8426" y="68628"/>
                    </a:cubicBezTo>
                    <a:close/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D3A750C-2F56-4307-807A-A372CDDA8C9A}"/>
                  </a:ext>
                </a:extLst>
              </p:cNvPr>
              <p:cNvSpPr/>
              <p:nvPr/>
            </p:nvSpPr>
            <p:spPr>
              <a:xfrm>
                <a:off x="4481024" y="1286974"/>
                <a:ext cx="11235" cy="11235"/>
              </a:xfrm>
              <a:custGeom>
                <a:avLst/>
                <a:gdLst/>
                <a:ahLst/>
                <a:cxnLst/>
                <a:rect l="l" t="t" r="r" b="b"/>
                <a:pathLst>
                  <a:path w="11234" h="11234"/>
                </a:pathLst>
              </a:custGeom>
              <a:solidFill>
                <a:srgbClr val="A523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85B3086-718C-4232-BF14-DAF666FA6524}"/>
                  </a:ext>
                </a:extLst>
              </p:cNvPr>
              <p:cNvSpPr/>
              <p:nvPr/>
            </p:nvSpPr>
            <p:spPr>
              <a:xfrm>
                <a:off x="6629859" y="1486003"/>
                <a:ext cx="44938" cy="44938"/>
              </a:xfrm>
              <a:custGeom>
                <a:avLst/>
                <a:gdLst>
                  <a:gd name="connsiteX0" fmla="*/ 39668 w 44938"/>
                  <a:gd name="connsiteY0" fmla="*/ 16001 h 44938"/>
                  <a:gd name="connsiteX1" fmla="*/ 38208 w 44938"/>
                  <a:gd name="connsiteY1" fmla="*/ 26112 h 44938"/>
                  <a:gd name="connsiteX2" fmla="*/ 36410 w 44938"/>
                  <a:gd name="connsiteY2" fmla="*/ 33415 h 44938"/>
                  <a:gd name="connsiteX3" fmla="*/ 34725 w 44938"/>
                  <a:gd name="connsiteY3" fmla="*/ 35999 h 44938"/>
                  <a:gd name="connsiteX4" fmla="*/ 31916 w 44938"/>
                  <a:gd name="connsiteY4" fmla="*/ 38021 h 44938"/>
                  <a:gd name="connsiteX5" fmla="*/ 28659 w 44938"/>
                  <a:gd name="connsiteY5" fmla="*/ 38358 h 44938"/>
                  <a:gd name="connsiteX6" fmla="*/ 21131 w 44938"/>
                  <a:gd name="connsiteY6" fmla="*/ 35886 h 44938"/>
                  <a:gd name="connsiteX7" fmla="*/ 14278 w 44938"/>
                  <a:gd name="connsiteY7" fmla="*/ 28584 h 44938"/>
                  <a:gd name="connsiteX8" fmla="*/ 11132 w 44938"/>
                  <a:gd name="connsiteY8" fmla="*/ 23641 h 44938"/>
                  <a:gd name="connsiteX9" fmla="*/ 8548 w 44938"/>
                  <a:gd name="connsiteY9" fmla="*/ 18360 h 44938"/>
                  <a:gd name="connsiteX10" fmla="*/ 8661 w 44938"/>
                  <a:gd name="connsiteY10" fmla="*/ 14653 h 44938"/>
                  <a:gd name="connsiteX11" fmla="*/ 11694 w 44938"/>
                  <a:gd name="connsiteY11" fmla="*/ 9485 h 44938"/>
                  <a:gd name="connsiteX12" fmla="*/ 20457 w 44938"/>
                  <a:gd name="connsiteY12" fmla="*/ 8811 h 44938"/>
                  <a:gd name="connsiteX13" fmla="*/ 30568 w 44938"/>
                  <a:gd name="connsiteY13" fmla="*/ 11058 h 44938"/>
                  <a:gd name="connsiteX14" fmla="*/ 39781 w 44938"/>
                  <a:gd name="connsiteY14" fmla="*/ 14990 h 44938"/>
                  <a:gd name="connsiteX15" fmla="*/ 39668 w 44938"/>
                  <a:gd name="connsiteY15" fmla="*/ 16001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938" h="44938">
                    <a:moveTo>
                      <a:pt x="39668" y="16001"/>
                    </a:moveTo>
                    <a:cubicBezTo>
                      <a:pt x="39219" y="19371"/>
                      <a:pt x="38770" y="22742"/>
                      <a:pt x="38208" y="26112"/>
                    </a:cubicBezTo>
                    <a:cubicBezTo>
                      <a:pt x="37871" y="28584"/>
                      <a:pt x="37534" y="31168"/>
                      <a:pt x="36410" y="33415"/>
                    </a:cubicBezTo>
                    <a:cubicBezTo>
                      <a:pt x="35961" y="34313"/>
                      <a:pt x="35399" y="35212"/>
                      <a:pt x="34725" y="35999"/>
                    </a:cubicBezTo>
                    <a:cubicBezTo>
                      <a:pt x="33939" y="36897"/>
                      <a:pt x="33152" y="37684"/>
                      <a:pt x="31916" y="38021"/>
                    </a:cubicBezTo>
                    <a:cubicBezTo>
                      <a:pt x="30905" y="38358"/>
                      <a:pt x="29782" y="38470"/>
                      <a:pt x="28659" y="38358"/>
                    </a:cubicBezTo>
                    <a:cubicBezTo>
                      <a:pt x="25962" y="38246"/>
                      <a:pt x="23378" y="37347"/>
                      <a:pt x="21131" y="35886"/>
                    </a:cubicBezTo>
                    <a:cubicBezTo>
                      <a:pt x="18210" y="33976"/>
                      <a:pt x="16188" y="31280"/>
                      <a:pt x="14278" y="28584"/>
                    </a:cubicBezTo>
                    <a:cubicBezTo>
                      <a:pt x="13155" y="27011"/>
                      <a:pt x="12144" y="25326"/>
                      <a:pt x="11132" y="23641"/>
                    </a:cubicBezTo>
                    <a:cubicBezTo>
                      <a:pt x="10009" y="21955"/>
                      <a:pt x="8998" y="20158"/>
                      <a:pt x="8548" y="18360"/>
                    </a:cubicBezTo>
                    <a:cubicBezTo>
                      <a:pt x="8324" y="17124"/>
                      <a:pt x="8436" y="15776"/>
                      <a:pt x="8661" y="14653"/>
                    </a:cubicBezTo>
                    <a:cubicBezTo>
                      <a:pt x="8998" y="12631"/>
                      <a:pt x="9897" y="10721"/>
                      <a:pt x="11694" y="9485"/>
                    </a:cubicBezTo>
                    <a:cubicBezTo>
                      <a:pt x="14053" y="8024"/>
                      <a:pt x="17424" y="8361"/>
                      <a:pt x="20457" y="8811"/>
                    </a:cubicBezTo>
                    <a:cubicBezTo>
                      <a:pt x="23828" y="9260"/>
                      <a:pt x="27310" y="9934"/>
                      <a:pt x="30568" y="11058"/>
                    </a:cubicBezTo>
                    <a:cubicBezTo>
                      <a:pt x="33826" y="12181"/>
                      <a:pt x="37421" y="12631"/>
                      <a:pt x="39781" y="14990"/>
                    </a:cubicBezTo>
                    <a:lnTo>
                      <a:pt x="39668" y="16001"/>
                    </a:lnTo>
                    <a:close/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9815711-71DB-4CD5-B7B9-E91DBBC3DBCA}"/>
                  </a:ext>
                </a:extLst>
              </p:cNvPr>
              <p:cNvSpPr/>
              <p:nvPr/>
            </p:nvSpPr>
            <p:spPr>
              <a:xfrm>
                <a:off x="6624589" y="1501076"/>
                <a:ext cx="33704" cy="33704"/>
              </a:xfrm>
              <a:custGeom>
                <a:avLst/>
                <a:gdLst>
                  <a:gd name="connsiteX0" fmla="*/ 29996 w 33703"/>
                  <a:gd name="connsiteY0" fmla="*/ 16994 h 33703"/>
                  <a:gd name="connsiteX1" fmla="*/ 28311 w 33703"/>
                  <a:gd name="connsiteY1" fmla="*/ 21039 h 33703"/>
                  <a:gd name="connsiteX2" fmla="*/ 22357 w 33703"/>
                  <a:gd name="connsiteY2" fmla="*/ 30700 h 33703"/>
                  <a:gd name="connsiteX3" fmla="*/ 8426 w 33703"/>
                  <a:gd name="connsiteY3" fmla="*/ 20926 h 33703"/>
                  <a:gd name="connsiteX4" fmla="*/ 18650 w 33703"/>
                  <a:gd name="connsiteY4" fmla="*/ 8793 h 33703"/>
                  <a:gd name="connsiteX5" fmla="*/ 18987 w 33703"/>
                  <a:gd name="connsiteY5" fmla="*/ 8456 h 33703"/>
                  <a:gd name="connsiteX6" fmla="*/ 19773 w 33703"/>
                  <a:gd name="connsiteY6" fmla="*/ 8793 h 33703"/>
                  <a:gd name="connsiteX7" fmla="*/ 29435 w 33703"/>
                  <a:gd name="connsiteY7" fmla="*/ 16657 h 33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703" h="33703">
                    <a:moveTo>
                      <a:pt x="29996" y="16994"/>
                    </a:moveTo>
                    <a:cubicBezTo>
                      <a:pt x="29884" y="18455"/>
                      <a:pt x="29098" y="19803"/>
                      <a:pt x="28311" y="21039"/>
                    </a:cubicBezTo>
                    <a:cubicBezTo>
                      <a:pt x="26289" y="24297"/>
                      <a:pt x="24267" y="27442"/>
                      <a:pt x="22357" y="30700"/>
                    </a:cubicBezTo>
                    <a:cubicBezTo>
                      <a:pt x="17414" y="28004"/>
                      <a:pt x="12695" y="24634"/>
                      <a:pt x="8426" y="20926"/>
                    </a:cubicBezTo>
                    <a:cubicBezTo>
                      <a:pt x="11796" y="16882"/>
                      <a:pt x="15279" y="12837"/>
                      <a:pt x="18650" y="8793"/>
                    </a:cubicBezTo>
                    <a:cubicBezTo>
                      <a:pt x="18762" y="8681"/>
                      <a:pt x="18874" y="8568"/>
                      <a:pt x="18987" y="8456"/>
                    </a:cubicBezTo>
                    <a:cubicBezTo>
                      <a:pt x="19324" y="8343"/>
                      <a:pt x="19548" y="8568"/>
                      <a:pt x="19773" y="8793"/>
                    </a:cubicBezTo>
                    <a:cubicBezTo>
                      <a:pt x="23031" y="11377"/>
                      <a:pt x="26289" y="14073"/>
                      <a:pt x="29435" y="16657"/>
                    </a:cubicBezTo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1DE66389-BB4E-4A18-8003-C15C215A0D55}"/>
                  </a:ext>
                </a:extLst>
              </p:cNvPr>
              <p:cNvSpPr/>
              <p:nvPr/>
            </p:nvSpPr>
            <p:spPr>
              <a:xfrm>
                <a:off x="6630340" y="1477475"/>
                <a:ext cx="44938" cy="33704"/>
              </a:xfrm>
              <a:custGeom>
                <a:avLst/>
                <a:gdLst>
                  <a:gd name="connsiteX0" fmla="*/ 17504 w 44938"/>
                  <a:gd name="connsiteY0" fmla="*/ 29360 h 33703"/>
                  <a:gd name="connsiteX1" fmla="*/ 22222 w 44938"/>
                  <a:gd name="connsiteY1" fmla="*/ 20822 h 33703"/>
                  <a:gd name="connsiteX2" fmla="*/ 29300 w 44938"/>
                  <a:gd name="connsiteY2" fmla="*/ 21945 h 33703"/>
                  <a:gd name="connsiteX3" fmla="*/ 36378 w 44938"/>
                  <a:gd name="connsiteY3" fmla="*/ 23743 h 33703"/>
                  <a:gd name="connsiteX4" fmla="*/ 42332 w 44938"/>
                  <a:gd name="connsiteY4" fmla="*/ 20373 h 33703"/>
                  <a:gd name="connsiteX5" fmla="*/ 40310 w 44938"/>
                  <a:gd name="connsiteY5" fmla="*/ 13744 h 33703"/>
                  <a:gd name="connsiteX6" fmla="*/ 33794 w 44938"/>
                  <a:gd name="connsiteY6" fmla="*/ 10598 h 33703"/>
                  <a:gd name="connsiteX7" fmla="*/ 17729 w 44938"/>
                  <a:gd name="connsiteY7" fmla="*/ 9250 h 33703"/>
                  <a:gd name="connsiteX8" fmla="*/ 9190 w 44938"/>
                  <a:gd name="connsiteY8" fmla="*/ 17564 h 33703"/>
                  <a:gd name="connsiteX9" fmla="*/ 10426 w 44938"/>
                  <a:gd name="connsiteY9" fmla="*/ 29473 h 33703"/>
                  <a:gd name="connsiteX10" fmla="*/ 13572 w 44938"/>
                  <a:gd name="connsiteY10" fmla="*/ 32057 h 33703"/>
                  <a:gd name="connsiteX11" fmla="*/ 21998 w 44938"/>
                  <a:gd name="connsiteY11" fmla="*/ 29810 h 33703"/>
                  <a:gd name="connsiteX12" fmla="*/ 22897 w 44938"/>
                  <a:gd name="connsiteY12" fmla="*/ 23855 h 33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938" h="33703">
                    <a:moveTo>
                      <a:pt x="17504" y="29360"/>
                    </a:moveTo>
                    <a:cubicBezTo>
                      <a:pt x="19077" y="26552"/>
                      <a:pt x="20650" y="23631"/>
                      <a:pt x="22222" y="20822"/>
                    </a:cubicBezTo>
                    <a:cubicBezTo>
                      <a:pt x="24582" y="20373"/>
                      <a:pt x="27053" y="21159"/>
                      <a:pt x="29300" y="21945"/>
                    </a:cubicBezTo>
                    <a:cubicBezTo>
                      <a:pt x="31547" y="22732"/>
                      <a:pt x="33907" y="23743"/>
                      <a:pt x="36378" y="23743"/>
                    </a:cubicBezTo>
                    <a:cubicBezTo>
                      <a:pt x="38850" y="23743"/>
                      <a:pt x="41434" y="22619"/>
                      <a:pt x="42332" y="20373"/>
                    </a:cubicBezTo>
                    <a:cubicBezTo>
                      <a:pt x="43231" y="18126"/>
                      <a:pt x="42220" y="15429"/>
                      <a:pt x="40310" y="13744"/>
                    </a:cubicBezTo>
                    <a:cubicBezTo>
                      <a:pt x="38400" y="12059"/>
                      <a:pt x="36041" y="11273"/>
                      <a:pt x="33794" y="10598"/>
                    </a:cubicBezTo>
                    <a:cubicBezTo>
                      <a:pt x="28626" y="8913"/>
                      <a:pt x="22897" y="7453"/>
                      <a:pt x="17729" y="9250"/>
                    </a:cubicBezTo>
                    <a:cubicBezTo>
                      <a:pt x="13796" y="10598"/>
                      <a:pt x="10651" y="13744"/>
                      <a:pt x="9190" y="17564"/>
                    </a:cubicBezTo>
                    <a:cubicBezTo>
                      <a:pt x="7842" y="21384"/>
                      <a:pt x="8292" y="25878"/>
                      <a:pt x="10426" y="29473"/>
                    </a:cubicBezTo>
                    <a:cubicBezTo>
                      <a:pt x="11213" y="30708"/>
                      <a:pt x="12111" y="31832"/>
                      <a:pt x="13572" y="32057"/>
                    </a:cubicBezTo>
                    <a:cubicBezTo>
                      <a:pt x="15145" y="32506"/>
                      <a:pt x="20874" y="31045"/>
                      <a:pt x="21998" y="29810"/>
                    </a:cubicBezTo>
                    <a:cubicBezTo>
                      <a:pt x="23009" y="28574"/>
                      <a:pt x="22335" y="25428"/>
                      <a:pt x="22897" y="23855"/>
                    </a:cubicBezTo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F14B9C32-987B-4570-AECA-12944D21F3B8}"/>
                  </a:ext>
                </a:extLst>
              </p:cNvPr>
              <p:cNvSpPr/>
              <p:nvPr/>
            </p:nvSpPr>
            <p:spPr>
              <a:xfrm>
                <a:off x="6628051" y="1475253"/>
                <a:ext cx="44938" cy="44938"/>
              </a:xfrm>
              <a:custGeom>
                <a:avLst/>
                <a:gdLst>
                  <a:gd name="connsiteX0" fmla="*/ 21815 w 44938"/>
                  <a:gd name="connsiteY0" fmla="*/ 32706 h 44938"/>
                  <a:gd name="connsiteX1" fmla="*/ 25410 w 44938"/>
                  <a:gd name="connsiteY1" fmla="*/ 26302 h 44938"/>
                  <a:gd name="connsiteX2" fmla="*/ 32263 w 44938"/>
                  <a:gd name="connsiteY2" fmla="*/ 26752 h 44938"/>
                  <a:gd name="connsiteX3" fmla="*/ 40914 w 44938"/>
                  <a:gd name="connsiteY3" fmla="*/ 27988 h 44938"/>
                  <a:gd name="connsiteX4" fmla="*/ 47318 w 44938"/>
                  <a:gd name="connsiteY4" fmla="*/ 20236 h 44938"/>
                  <a:gd name="connsiteX5" fmla="*/ 17883 w 44938"/>
                  <a:gd name="connsiteY5" fmla="*/ 9900 h 44938"/>
                  <a:gd name="connsiteX6" fmla="*/ 11929 w 44938"/>
                  <a:gd name="connsiteY6" fmla="*/ 34167 h 44938"/>
                  <a:gd name="connsiteX7" fmla="*/ 21703 w 44938"/>
                  <a:gd name="connsiteY7" fmla="*/ 35739 h 44938"/>
                  <a:gd name="connsiteX8" fmla="*/ 27432 w 44938"/>
                  <a:gd name="connsiteY8" fmla="*/ 26639 h 44938"/>
                  <a:gd name="connsiteX9" fmla="*/ 23051 w 44938"/>
                  <a:gd name="connsiteY9" fmla="*/ 25404 h 44938"/>
                  <a:gd name="connsiteX10" fmla="*/ 21590 w 44938"/>
                  <a:gd name="connsiteY10" fmla="*/ 30909 h 44938"/>
                  <a:gd name="connsiteX11" fmla="*/ 13502 w 44938"/>
                  <a:gd name="connsiteY11" fmla="*/ 27201 h 44938"/>
                  <a:gd name="connsiteX12" fmla="*/ 19456 w 44938"/>
                  <a:gd name="connsiteY12" fmla="*/ 14169 h 44938"/>
                  <a:gd name="connsiteX13" fmla="*/ 33387 w 44938"/>
                  <a:gd name="connsiteY13" fmla="*/ 14169 h 44938"/>
                  <a:gd name="connsiteX14" fmla="*/ 37431 w 44938"/>
                  <a:gd name="connsiteY14" fmla="*/ 15405 h 44938"/>
                  <a:gd name="connsiteX15" fmla="*/ 40240 w 44938"/>
                  <a:gd name="connsiteY15" fmla="*/ 16753 h 44938"/>
                  <a:gd name="connsiteX16" fmla="*/ 38779 w 44938"/>
                  <a:gd name="connsiteY16" fmla="*/ 23606 h 44938"/>
                  <a:gd name="connsiteX17" fmla="*/ 27320 w 44938"/>
                  <a:gd name="connsiteY17" fmla="*/ 20685 h 44938"/>
                  <a:gd name="connsiteX18" fmla="*/ 17883 w 44938"/>
                  <a:gd name="connsiteY18" fmla="*/ 30347 h 44938"/>
                  <a:gd name="connsiteX19" fmla="*/ 21815 w 44938"/>
                  <a:gd name="connsiteY19" fmla="*/ 32706 h 44938"/>
                  <a:gd name="connsiteX20" fmla="*/ 21815 w 44938"/>
                  <a:gd name="connsiteY20" fmla="*/ 32706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938" h="44938">
                    <a:moveTo>
                      <a:pt x="21815" y="32706"/>
                    </a:moveTo>
                    <a:cubicBezTo>
                      <a:pt x="22489" y="31470"/>
                      <a:pt x="24287" y="27089"/>
                      <a:pt x="25410" y="26302"/>
                    </a:cubicBezTo>
                    <a:cubicBezTo>
                      <a:pt x="27432" y="24842"/>
                      <a:pt x="30353" y="26078"/>
                      <a:pt x="32263" y="26752"/>
                    </a:cubicBezTo>
                    <a:cubicBezTo>
                      <a:pt x="35072" y="27651"/>
                      <a:pt x="37881" y="28549"/>
                      <a:pt x="40914" y="27988"/>
                    </a:cubicBezTo>
                    <a:cubicBezTo>
                      <a:pt x="44621" y="27201"/>
                      <a:pt x="47655" y="24168"/>
                      <a:pt x="47318" y="20236"/>
                    </a:cubicBezTo>
                    <a:cubicBezTo>
                      <a:pt x="46531" y="9113"/>
                      <a:pt x="25747" y="6305"/>
                      <a:pt x="17883" y="9900"/>
                    </a:cubicBezTo>
                    <a:cubicBezTo>
                      <a:pt x="9345" y="13832"/>
                      <a:pt x="4851" y="26639"/>
                      <a:pt x="11929" y="34167"/>
                    </a:cubicBezTo>
                    <a:cubicBezTo>
                      <a:pt x="14737" y="37200"/>
                      <a:pt x="17995" y="36863"/>
                      <a:pt x="21703" y="35739"/>
                    </a:cubicBezTo>
                    <a:cubicBezTo>
                      <a:pt x="27095" y="34167"/>
                      <a:pt x="26646" y="31695"/>
                      <a:pt x="27432" y="26639"/>
                    </a:cubicBezTo>
                    <a:cubicBezTo>
                      <a:pt x="27882" y="23718"/>
                      <a:pt x="23500" y="22483"/>
                      <a:pt x="23051" y="25404"/>
                    </a:cubicBezTo>
                    <a:cubicBezTo>
                      <a:pt x="22714" y="27651"/>
                      <a:pt x="23163" y="29673"/>
                      <a:pt x="21590" y="30909"/>
                    </a:cubicBezTo>
                    <a:cubicBezTo>
                      <a:pt x="18108" y="33717"/>
                      <a:pt x="14400" y="30684"/>
                      <a:pt x="13502" y="27201"/>
                    </a:cubicBezTo>
                    <a:cubicBezTo>
                      <a:pt x="12153" y="22146"/>
                      <a:pt x="14737" y="16416"/>
                      <a:pt x="19456" y="14169"/>
                    </a:cubicBezTo>
                    <a:cubicBezTo>
                      <a:pt x="23950" y="12034"/>
                      <a:pt x="28781" y="12933"/>
                      <a:pt x="33387" y="14169"/>
                    </a:cubicBezTo>
                    <a:cubicBezTo>
                      <a:pt x="34735" y="14506"/>
                      <a:pt x="36083" y="14955"/>
                      <a:pt x="37431" y="15405"/>
                    </a:cubicBezTo>
                    <a:cubicBezTo>
                      <a:pt x="38330" y="15854"/>
                      <a:pt x="39341" y="16304"/>
                      <a:pt x="40240" y="16753"/>
                    </a:cubicBezTo>
                    <a:cubicBezTo>
                      <a:pt x="39790" y="19000"/>
                      <a:pt x="39341" y="21247"/>
                      <a:pt x="38779" y="23606"/>
                    </a:cubicBezTo>
                    <a:cubicBezTo>
                      <a:pt x="37656" y="24505"/>
                      <a:pt x="29342" y="20797"/>
                      <a:pt x="27320" y="20685"/>
                    </a:cubicBezTo>
                    <a:cubicBezTo>
                      <a:pt x="21366" y="20123"/>
                      <a:pt x="20467" y="25853"/>
                      <a:pt x="17883" y="30347"/>
                    </a:cubicBezTo>
                    <a:cubicBezTo>
                      <a:pt x="16423" y="32931"/>
                      <a:pt x="20355" y="35290"/>
                      <a:pt x="21815" y="32706"/>
                    </a:cubicBezTo>
                    <a:lnTo>
                      <a:pt x="21815" y="32706"/>
                    </a:lnTo>
                    <a:close/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735D3E0-E1ED-4150-9776-730D8A812657}"/>
                  </a:ext>
                </a:extLst>
              </p:cNvPr>
              <p:cNvSpPr/>
              <p:nvPr/>
            </p:nvSpPr>
            <p:spPr>
              <a:xfrm>
                <a:off x="6637363" y="1495360"/>
                <a:ext cx="22469" cy="22469"/>
              </a:xfrm>
              <a:custGeom>
                <a:avLst/>
                <a:gdLst>
                  <a:gd name="connsiteX0" fmla="*/ 16099 w 22469"/>
                  <a:gd name="connsiteY0" fmla="*/ 16419 h 22469"/>
                  <a:gd name="connsiteX1" fmla="*/ 10369 w 22469"/>
                  <a:gd name="connsiteY1" fmla="*/ 17767 h 22469"/>
                  <a:gd name="connsiteX2" fmla="*/ 9358 w 22469"/>
                  <a:gd name="connsiteY2" fmla="*/ 10015 h 22469"/>
                  <a:gd name="connsiteX3" fmla="*/ 15762 w 22469"/>
                  <a:gd name="connsiteY3" fmla="*/ 10464 h 22469"/>
                  <a:gd name="connsiteX4" fmla="*/ 15537 w 22469"/>
                  <a:gd name="connsiteY4" fmla="*/ 17655 h 22469"/>
                  <a:gd name="connsiteX5" fmla="*/ 13402 w 22469"/>
                  <a:gd name="connsiteY5" fmla="*/ 13498 h 22469"/>
                  <a:gd name="connsiteX6" fmla="*/ 11380 w 22469"/>
                  <a:gd name="connsiteY6" fmla="*/ 15071 h 22469"/>
                  <a:gd name="connsiteX7" fmla="*/ 12504 w 22469"/>
                  <a:gd name="connsiteY7" fmla="*/ 12599 h 22469"/>
                  <a:gd name="connsiteX8" fmla="*/ 12504 w 22469"/>
                  <a:gd name="connsiteY8" fmla="*/ 13722 h 22469"/>
                  <a:gd name="connsiteX9" fmla="*/ 12279 w 22469"/>
                  <a:gd name="connsiteY9" fmla="*/ 14509 h 22469"/>
                  <a:gd name="connsiteX10" fmla="*/ 12279 w 22469"/>
                  <a:gd name="connsiteY10" fmla="*/ 15071 h 22469"/>
                  <a:gd name="connsiteX11" fmla="*/ 11830 w 22469"/>
                  <a:gd name="connsiteY11" fmla="*/ 14734 h 22469"/>
                  <a:gd name="connsiteX12" fmla="*/ 12167 w 22469"/>
                  <a:gd name="connsiteY12" fmla="*/ 14621 h 22469"/>
                  <a:gd name="connsiteX13" fmla="*/ 12841 w 22469"/>
                  <a:gd name="connsiteY13" fmla="*/ 13498 h 22469"/>
                  <a:gd name="connsiteX14" fmla="*/ 16099 w 22469"/>
                  <a:gd name="connsiteY14" fmla="*/ 16419 h 22469"/>
                  <a:gd name="connsiteX15" fmla="*/ 16099 w 22469"/>
                  <a:gd name="connsiteY15" fmla="*/ 16419 h 2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469" h="22469">
                    <a:moveTo>
                      <a:pt x="16099" y="16419"/>
                    </a:moveTo>
                    <a:cubicBezTo>
                      <a:pt x="15200" y="18441"/>
                      <a:pt x="13065" y="20126"/>
                      <a:pt x="10369" y="17767"/>
                    </a:cubicBezTo>
                    <a:cubicBezTo>
                      <a:pt x="7673" y="15408"/>
                      <a:pt x="8234" y="11700"/>
                      <a:pt x="9358" y="10015"/>
                    </a:cubicBezTo>
                    <a:cubicBezTo>
                      <a:pt x="10594" y="8218"/>
                      <a:pt x="13515" y="7431"/>
                      <a:pt x="15762" y="10464"/>
                    </a:cubicBezTo>
                    <a:cubicBezTo>
                      <a:pt x="17559" y="12936"/>
                      <a:pt x="17671" y="16980"/>
                      <a:pt x="15537" y="17655"/>
                    </a:cubicBezTo>
                    <a:cubicBezTo>
                      <a:pt x="13515" y="18216"/>
                      <a:pt x="11268" y="14172"/>
                      <a:pt x="13402" y="13498"/>
                    </a:cubicBezTo>
                    <a:cubicBezTo>
                      <a:pt x="13402" y="13498"/>
                      <a:pt x="11830" y="15520"/>
                      <a:pt x="11380" y="15071"/>
                    </a:cubicBezTo>
                    <a:cubicBezTo>
                      <a:pt x="11268" y="14958"/>
                      <a:pt x="12279" y="12711"/>
                      <a:pt x="12504" y="12599"/>
                    </a:cubicBezTo>
                    <a:cubicBezTo>
                      <a:pt x="13065" y="12262"/>
                      <a:pt x="12616" y="13385"/>
                      <a:pt x="12504" y="13722"/>
                    </a:cubicBezTo>
                    <a:cubicBezTo>
                      <a:pt x="12391" y="13947"/>
                      <a:pt x="12391" y="14284"/>
                      <a:pt x="12279" y="14509"/>
                    </a:cubicBezTo>
                    <a:cubicBezTo>
                      <a:pt x="12279" y="14621"/>
                      <a:pt x="12279" y="14846"/>
                      <a:pt x="12279" y="15071"/>
                    </a:cubicBezTo>
                    <a:cubicBezTo>
                      <a:pt x="12167" y="14958"/>
                      <a:pt x="11942" y="14846"/>
                      <a:pt x="11830" y="14734"/>
                    </a:cubicBezTo>
                    <a:cubicBezTo>
                      <a:pt x="11830" y="14734"/>
                      <a:pt x="12054" y="14621"/>
                      <a:pt x="12167" y="14621"/>
                    </a:cubicBezTo>
                    <a:cubicBezTo>
                      <a:pt x="12391" y="14284"/>
                      <a:pt x="12616" y="13947"/>
                      <a:pt x="12841" y="13498"/>
                    </a:cubicBezTo>
                    <a:cubicBezTo>
                      <a:pt x="13627" y="11476"/>
                      <a:pt x="17110" y="14397"/>
                      <a:pt x="16099" y="16419"/>
                    </a:cubicBezTo>
                    <a:lnTo>
                      <a:pt x="16099" y="16419"/>
                    </a:lnTo>
                    <a:close/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5B37747E-7541-4828-BFC6-E8F5D82C08FA}"/>
                  </a:ext>
                </a:extLst>
              </p:cNvPr>
              <p:cNvSpPr/>
              <p:nvPr/>
            </p:nvSpPr>
            <p:spPr>
              <a:xfrm>
                <a:off x="6589349" y="1513426"/>
                <a:ext cx="67408" cy="101111"/>
              </a:xfrm>
              <a:custGeom>
                <a:avLst/>
                <a:gdLst>
                  <a:gd name="connsiteX0" fmla="*/ 45126 w 67407"/>
                  <a:gd name="connsiteY0" fmla="*/ 9025 h 101111"/>
                  <a:gd name="connsiteX1" fmla="*/ 59394 w 67407"/>
                  <a:gd name="connsiteY1" fmla="*/ 22732 h 101111"/>
                  <a:gd name="connsiteX2" fmla="*/ 60292 w 67407"/>
                  <a:gd name="connsiteY2" fmla="*/ 34528 h 101111"/>
                  <a:gd name="connsiteX3" fmla="*/ 57709 w 67407"/>
                  <a:gd name="connsiteY3" fmla="*/ 52728 h 101111"/>
                  <a:gd name="connsiteX4" fmla="*/ 49170 w 67407"/>
                  <a:gd name="connsiteY4" fmla="*/ 68457 h 101111"/>
                  <a:gd name="connsiteX5" fmla="*/ 37823 w 67407"/>
                  <a:gd name="connsiteY5" fmla="*/ 100026 h 101111"/>
                  <a:gd name="connsiteX6" fmla="*/ 11759 w 67407"/>
                  <a:gd name="connsiteY6" fmla="*/ 88679 h 101111"/>
                  <a:gd name="connsiteX7" fmla="*/ 9175 w 67407"/>
                  <a:gd name="connsiteY7" fmla="*/ 86881 h 101111"/>
                  <a:gd name="connsiteX8" fmla="*/ 8501 w 67407"/>
                  <a:gd name="connsiteY8" fmla="*/ 82275 h 101111"/>
                  <a:gd name="connsiteX9" fmla="*/ 12433 w 67407"/>
                  <a:gd name="connsiteY9" fmla="*/ 52616 h 101111"/>
                  <a:gd name="connsiteX10" fmla="*/ 24117 w 67407"/>
                  <a:gd name="connsiteY10" fmla="*/ 25316 h 101111"/>
                  <a:gd name="connsiteX11" fmla="*/ 36250 w 67407"/>
                  <a:gd name="connsiteY11" fmla="*/ 12283 h 101111"/>
                  <a:gd name="connsiteX12" fmla="*/ 40969 w 67407"/>
                  <a:gd name="connsiteY12" fmla="*/ 8576 h 101111"/>
                  <a:gd name="connsiteX13" fmla="*/ 51754 w 67407"/>
                  <a:gd name="connsiteY13" fmla="*/ 12508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407" h="101111">
                    <a:moveTo>
                      <a:pt x="45126" y="9025"/>
                    </a:moveTo>
                    <a:cubicBezTo>
                      <a:pt x="53439" y="12283"/>
                      <a:pt x="57147" y="16103"/>
                      <a:pt x="59394" y="22732"/>
                    </a:cubicBezTo>
                    <a:cubicBezTo>
                      <a:pt x="60629" y="26439"/>
                      <a:pt x="60405" y="30484"/>
                      <a:pt x="60292" y="34528"/>
                    </a:cubicBezTo>
                    <a:cubicBezTo>
                      <a:pt x="60068" y="40707"/>
                      <a:pt x="59843" y="46998"/>
                      <a:pt x="57709" y="52728"/>
                    </a:cubicBezTo>
                    <a:cubicBezTo>
                      <a:pt x="55686" y="58345"/>
                      <a:pt x="52091" y="63289"/>
                      <a:pt x="49170" y="68457"/>
                    </a:cubicBezTo>
                    <a:cubicBezTo>
                      <a:pt x="43778" y="78231"/>
                      <a:pt x="40744" y="89128"/>
                      <a:pt x="37823" y="100026"/>
                    </a:cubicBezTo>
                    <a:cubicBezTo>
                      <a:pt x="29060" y="96431"/>
                      <a:pt x="20410" y="92611"/>
                      <a:pt x="11759" y="88679"/>
                    </a:cubicBezTo>
                    <a:cubicBezTo>
                      <a:pt x="10748" y="88229"/>
                      <a:pt x="9737" y="87780"/>
                      <a:pt x="9175" y="86881"/>
                    </a:cubicBezTo>
                    <a:cubicBezTo>
                      <a:pt x="8276" y="85645"/>
                      <a:pt x="8389" y="83848"/>
                      <a:pt x="8501" y="82275"/>
                    </a:cubicBezTo>
                    <a:cubicBezTo>
                      <a:pt x="9400" y="72276"/>
                      <a:pt x="10298" y="62390"/>
                      <a:pt x="12433" y="52616"/>
                    </a:cubicBezTo>
                    <a:cubicBezTo>
                      <a:pt x="14680" y="42842"/>
                      <a:pt x="18275" y="33292"/>
                      <a:pt x="24117" y="25316"/>
                    </a:cubicBezTo>
                    <a:cubicBezTo>
                      <a:pt x="27600" y="20485"/>
                      <a:pt x="31981" y="16328"/>
                      <a:pt x="36250" y="12283"/>
                    </a:cubicBezTo>
                    <a:cubicBezTo>
                      <a:pt x="38048" y="10598"/>
                      <a:pt x="38722" y="9587"/>
                      <a:pt x="40969" y="8576"/>
                    </a:cubicBezTo>
                    <a:cubicBezTo>
                      <a:pt x="43216" y="7677"/>
                      <a:pt x="49844" y="11048"/>
                      <a:pt x="51754" y="12508"/>
                    </a:cubicBezTo>
                  </a:path>
                </a:pathLst>
              </a:custGeom>
              <a:solidFill>
                <a:srgbClr val="2D6E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30472AAF-9ECB-42CF-A775-3B9136348933}"/>
                  </a:ext>
                </a:extLst>
              </p:cNvPr>
              <p:cNvSpPr/>
              <p:nvPr/>
            </p:nvSpPr>
            <p:spPr>
              <a:xfrm>
                <a:off x="6586308" y="1511771"/>
                <a:ext cx="67408" cy="112346"/>
              </a:xfrm>
              <a:custGeom>
                <a:avLst/>
                <a:gdLst>
                  <a:gd name="connsiteX0" fmla="*/ 46931 w 67407"/>
                  <a:gd name="connsiteY0" fmla="*/ 12702 h 112346"/>
                  <a:gd name="connsiteX1" fmla="*/ 50077 w 67407"/>
                  <a:gd name="connsiteY1" fmla="*/ 68875 h 112346"/>
                  <a:gd name="connsiteX2" fmla="*/ 44122 w 67407"/>
                  <a:gd name="connsiteY2" fmla="*/ 82132 h 112346"/>
                  <a:gd name="connsiteX3" fmla="*/ 28843 w 67407"/>
                  <a:gd name="connsiteY3" fmla="*/ 94041 h 112346"/>
                  <a:gd name="connsiteX4" fmla="*/ 14351 w 67407"/>
                  <a:gd name="connsiteY4" fmla="*/ 77863 h 112346"/>
                  <a:gd name="connsiteX5" fmla="*/ 19182 w 67407"/>
                  <a:gd name="connsiteY5" fmla="*/ 48990 h 112346"/>
                  <a:gd name="connsiteX6" fmla="*/ 53447 w 67407"/>
                  <a:gd name="connsiteY6" fmla="*/ 16073 h 112346"/>
                  <a:gd name="connsiteX7" fmla="*/ 55806 w 67407"/>
                  <a:gd name="connsiteY7" fmla="*/ 12028 h 112346"/>
                  <a:gd name="connsiteX8" fmla="*/ 16485 w 67407"/>
                  <a:gd name="connsiteY8" fmla="*/ 42025 h 112346"/>
                  <a:gd name="connsiteX9" fmla="*/ 9070 w 67407"/>
                  <a:gd name="connsiteY9" fmla="*/ 84492 h 112346"/>
                  <a:gd name="connsiteX10" fmla="*/ 40078 w 67407"/>
                  <a:gd name="connsiteY10" fmla="*/ 103927 h 112346"/>
                  <a:gd name="connsiteX11" fmla="*/ 42999 w 67407"/>
                  <a:gd name="connsiteY11" fmla="*/ 102242 h 112346"/>
                  <a:gd name="connsiteX12" fmla="*/ 57155 w 67407"/>
                  <a:gd name="connsiteY12" fmla="*/ 66067 h 112346"/>
                  <a:gd name="connsiteX13" fmla="*/ 65243 w 67407"/>
                  <a:gd name="connsiteY13" fmla="*/ 42249 h 112346"/>
                  <a:gd name="connsiteX14" fmla="*/ 49290 w 67407"/>
                  <a:gd name="connsiteY14" fmla="*/ 8658 h 112346"/>
                  <a:gd name="connsiteX15" fmla="*/ 46931 w 67407"/>
                  <a:gd name="connsiteY15" fmla="*/ 12702 h 112346"/>
                  <a:gd name="connsiteX16" fmla="*/ 46931 w 67407"/>
                  <a:gd name="connsiteY16" fmla="*/ 12702 h 11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407" h="112346">
                    <a:moveTo>
                      <a:pt x="46931" y="12702"/>
                    </a:moveTo>
                    <a:cubicBezTo>
                      <a:pt x="71198" y="23712"/>
                      <a:pt x="59289" y="51574"/>
                      <a:pt x="50077" y="68875"/>
                    </a:cubicBezTo>
                    <a:cubicBezTo>
                      <a:pt x="47717" y="73145"/>
                      <a:pt x="45808" y="77638"/>
                      <a:pt x="44122" y="82132"/>
                    </a:cubicBezTo>
                    <a:cubicBezTo>
                      <a:pt x="40303" y="92693"/>
                      <a:pt x="43673" y="98085"/>
                      <a:pt x="28843" y="94041"/>
                    </a:cubicBezTo>
                    <a:cubicBezTo>
                      <a:pt x="18732" y="91345"/>
                      <a:pt x="14688" y="88311"/>
                      <a:pt x="14351" y="77863"/>
                    </a:cubicBezTo>
                    <a:cubicBezTo>
                      <a:pt x="14014" y="68538"/>
                      <a:pt x="16485" y="57866"/>
                      <a:pt x="19182" y="48990"/>
                    </a:cubicBezTo>
                    <a:cubicBezTo>
                      <a:pt x="22552" y="37980"/>
                      <a:pt x="36820" y="5737"/>
                      <a:pt x="53447" y="16073"/>
                    </a:cubicBezTo>
                    <a:cubicBezTo>
                      <a:pt x="56031" y="17646"/>
                      <a:pt x="58390" y="13601"/>
                      <a:pt x="55806" y="12028"/>
                    </a:cubicBezTo>
                    <a:cubicBezTo>
                      <a:pt x="36820" y="120"/>
                      <a:pt x="22440" y="26184"/>
                      <a:pt x="16485" y="42025"/>
                    </a:cubicBezTo>
                    <a:cubicBezTo>
                      <a:pt x="12778" y="52024"/>
                      <a:pt x="6374" y="73706"/>
                      <a:pt x="9070" y="84492"/>
                    </a:cubicBezTo>
                    <a:cubicBezTo>
                      <a:pt x="12216" y="96962"/>
                      <a:pt x="28843" y="99209"/>
                      <a:pt x="40078" y="103927"/>
                    </a:cubicBezTo>
                    <a:cubicBezTo>
                      <a:pt x="41201" y="104377"/>
                      <a:pt x="42662" y="103366"/>
                      <a:pt x="42999" y="102242"/>
                    </a:cubicBezTo>
                    <a:cubicBezTo>
                      <a:pt x="46482" y="89435"/>
                      <a:pt x="50751" y="77751"/>
                      <a:pt x="57155" y="66067"/>
                    </a:cubicBezTo>
                    <a:cubicBezTo>
                      <a:pt x="61648" y="57978"/>
                      <a:pt x="64345" y="51349"/>
                      <a:pt x="65243" y="42249"/>
                    </a:cubicBezTo>
                    <a:cubicBezTo>
                      <a:pt x="66929" y="26521"/>
                      <a:pt x="64008" y="15286"/>
                      <a:pt x="49290" y="8658"/>
                    </a:cubicBezTo>
                    <a:cubicBezTo>
                      <a:pt x="46594" y="7422"/>
                      <a:pt x="44235" y="11467"/>
                      <a:pt x="46931" y="12702"/>
                    </a:cubicBezTo>
                    <a:lnTo>
                      <a:pt x="46931" y="12702"/>
                    </a:lnTo>
                    <a:close/>
                  </a:path>
                </a:pathLst>
              </a:custGeom>
              <a:solidFill>
                <a:srgbClr val="2D6E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0D745CB6-5803-42C5-B64A-2DAD36D432C1}"/>
                  </a:ext>
                </a:extLst>
              </p:cNvPr>
              <p:cNvSpPr/>
              <p:nvPr/>
            </p:nvSpPr>
            <p:spPr>
              <a:xfrm>
                <a:off x="6456789" y="1557525"/>
                <a:ext cx="415681" cy="202223"/>
              </a:xfrm>
              <a:custGeom>
                <a:avLst/>
                <a:gdLst>
                  <a:gd name="connsiteX0" fmla="*/ 395413 w 415680"/>
                  <a:gd name="connsiteY0" fmla="*/ 190068 h 202222"/>
                  <a:gd name="connsiteX1" fmla="*/ 404401 w 415680"/>
                  <a:gd name="connsiteY1" fmla="*/ 152994 h 202222"/>
                  <a:gd name="connsiteX2" fmla="*/ 408894 w 415680"/>
                  <a:gd name="connsiteY2" fmla="*/ 134682 h 202222"/>
                  <a:gd name="connsiteX3" fmla="*/ 415411 w 415680"/>
                  <a:gd name="connsiteY3" fmla="*/ 107831 h 202222"/>
                  <a:gd name="connsiteX4" fmla="*/ 406423 w 415680"/>
                  <a:gd name="connsiteY4" fmla="*/ 88395 h 202222"/>
                  <a:gd name="connsiteX5" fmla="*/ 345082 w 415680"/>
                  <a:gd name="connsiteY5" fmla="*/ 57500 h 202222"/>
                  <a:gd name="connsiteX6" fmla="*/ 273180 w 415680"/>
                  <a:gd name="connsiteY6" fmla="*/ 21324 h 202222"/>
                  <a:gd name="connsiteX7" fmla="*/ 249925 w 415680"/>
                  <a:gd name="connsiteY7" fmla="*/ 29301 h 202222"/>
                  <a:gd name="connsiteX8" fmla="*/ 238915 w 415680"/>
                  <a:gd name="connsiteY8" fmla="*/ 52220 h 202222"/>
                  <a:gd name="connsiteX9" fmla="*/ 218018 w 415680"/>
                  <a:gd name="connsiteY9" fmla="*/ 61095 h 202222"/>
                  <a:gd name="connsiteX10" fmla="*/ 60172 w 415680"/>
                  <a:gd name="connsiteY10" fmla="*/ 9303 h 202222"/>
                  <a:gd name="connsiteX11" fmla="*/ 38714 w 415680"/>
                  <a:gd name="connsiteY11" fmla="*/ 19639 h 202222"/>
                  <a:gd name="connsiteX12" fmla="*/ 9504 w 415680"/>
                  <a:gd name="connsiteY12" fmla="*/ 98731 h 202222"/>
                  <a:gd name="connsiteX13" fmla="*/ 21750 w 415680"/>
                  <a:gd name="connsiteY13" fmla="*/ 121425 h 202222"/>
                  <a:gd name="connsiteX14" fmla="*/ 374854 w 415680"/>
                  <a:gd name="connsiteY14" fmla="*/ 202763 h 202222"/>
                  <a:gd name="connsiteX15" fmla="*/ 395413 w 415680"/>
                  <a:gd name="connsiteY15" fmla="*/ 190068 h 202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5680" h="202222">
                    <a:moveTo>
                      <a:pt x="395413" y="190068"/>
                    </a:moveTo>
                    <a:lnTo>
                      <a:pt x="404401" y="152994"/>
                    </a:lnTo>
                    <a:lnTo>
                      <a:pt x="408894" y="134682"/>
                    </a:lnTo>
                    <a:lnTo>
                      <a:pt x="415411" y="107831"/>
                    </a:lnTo>
                    <a:cubicBezTo>
                      <a:pt x="417320" y="100079"/>
                      <a:pt x="413613" y="91990"/>
                      <a:pt x="406423" y="88395"/>
                    </a:cubicBezTo>
                    <a:cubicBezTo>
                      <a:pt x="406423" y="88395"/>
                      <a:pt x="373168" y="69296"/>
                      <a:pt x="345082" y="57500"/>
                    </a:cubicBezTo>
                    <a:cubicBezTo>
                      <a:pt x="316995" y="45704"/>
                      <a:pt x="273180" y="21324"/>
                      <a:pt x="273180" y="21324"/>
                    </a:cubicBezTo>
                    <a:cubicBezTo>
                      <a:pt x="264530" y="16943"/>
                      <a:pt x="254081" y="20538"/>
                      <a:pt x="249925" y="29301"/>
                    </a:cubicBezTo>
                    <a:lnTo>
                      <a:pt x="238915" y="52220"/>
                    </a:lnTo>
                    <a:cubicBezTo>
                      <a:pt x="235207" y="59972"/>
                      <a:pt x="226220" y="63904"/>
                      <a:pt x="218018" y="61095"/>
                    </a:cubicBezTo>
                    <a:lnTo>
                      <a:pt x="60172" y="9303"/>
                    </a:lnTo>
                    <a:cubicBezTo>
                      <a:pt x="51409" y="6382"/>
                      <a:pt x="41860" y="10989"/>
                      <a:pt x="38714" y="19639"/>
                    </a:cubicBezTo>
                    <a:lnTo>
                      <a:pt x="9504" y="98731"/>
                    </a:lnTo>
                    <a:cubicBezTo>
                      <a:pt x="5909" y="108505"/>
                      <a:pt x="11638" y="119178"/>
                      <a:pt x="21750" y="121425"/>
                    </a:cubicBezTo>
                    <a:lnTo>
                      <a:pt x="374854" y="202763"/>
                    </a:lnTo>
                    <a:cubicBezTo>
                      <a:pt x="383954" y="204898"/>
                      <a:pt x="393166" y="199168"/>
                      <a:pt x="395413" y="190068"/>
                    </a:cubicBezTo>
                    <a:close/>
                  </a:path>
                </a:pathLst>
              </a:custGeom>
              <a:solidFill>
                <a:srgbClr val="73A76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D1173753-B7E2-4AD5-8609-C8B63FDA9DCC}"/>
                  </a:ext>
                </a:extLst>
              </p:cNvPr>
              <p:cNvSpPr/>
              <p:nvPr/>
            </p:nvSpPr>
            <p:spPr>
              <a:xfrm>
                <a:off x="6590435" y="1686252"/>
                <a:ext cx="258396" cy="101111"/>
              </a:xfrm>
              <a:custGeom>
                <a:avLst/>
                <a:gdLst>
                  <a:gd name="connsiteX0" fmla="*/ 20672 w 258396"/>
                  <a:gd name="connsiteY0" fmla="*/ 43927 h 101111"/>
                  <a:gd name="connsiteX1" fmla="*/ 94371 w 258396"/>
                  <a:gd name="connsiteY1" fmla="*/ 61004 h 101111"/>
                  <a:gd name="connsiteX2" fmla="*/ 228624 w 258396"/>
                  <a:gd name="connsiteY2" fmla="*/ 92124 h 101111"/>
                  <a:gd name="connsiteX3" fmla="*/ 256711 w 258396"/>
                  <a:gd name="connsiteY3" fmla="*/ 78193 h 101111"/>
                  <a:gd name="connsiteX4" fmla="*/ 260306 w 258396"/>
                  <a:gd name="connsiteY4" fmla="*/ 66734 h 101111"/>
                  <a:gd name="connsiteX5" fmla="*/ 103359 w 258396"/>
                  <a:gd name="connsiteY5" fmla="*/ 30446 h 101111"/>
                  <a:gd name="connsiteX6" fmla="*/ 8426 w 258396"/>
                  <a:gd name="connsiteY6" fmla="*/ 8426 h 101111"/>
                  <a:gd name="connsiteX7" fmla="*/ 20672 w 258396"/>
                  <a:gd name="connsiteY7" fmla="*/ 43927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396" h="101111">
                    <a:moveTo>
                      <a:pt x="20672" y="43927"/>
                    </a:moveTo>
                    <a:cubicBezTo>
                      <a:pt x="20672" y="43927"/>
                      <a:pt x="67183" y="52803"/>
                      <a:pt x="94371" y="61004"/>
                    </a:cubicBezTo>
                    <a:cubicBezTo>
                      <a:pt x="121559" y="69205"/>
                      <a:pt x="228624" y="92124"/>
                      <a:pt x="228624" y="92124"/>
                    </a:cubicBezTo>
                    <a:cubicBezTo>
                      <a:pt x="239747" y="94708"/>
                      <a:pt x="255588" y="89877"/>
                      <a:pt x="256711" y="78193"/>
                    </a:cubicBezTo>
                    <a:lnTo>
                      <a:pt x="260306" y="66734"/>
                    </a:lnTo>
                    <a:cubicBezTo>
                      <a:pt x="260306" y="66734"/>
                      <a:pt x="135377" y="33142"/>
                      <a:pt x="103359" y="30446"/>
                    </a:cubicBezTo>
                    <a:cubicBezTo>
                      <a:pt x="71340" y="27749"/>
                      <a:pt x="8426" y="8426"/>
                      <a:pt x="8426" y="8426"/>
                    </a:cubicBezTo>
                    <a:lnTo>
                      <a:pt x="20672" y="43927"/>
                    </a:lnTo>
                    <a:close/>
                  </a:path>
                </a:pathLst>
              </a:custGeom>
              <a:solidFill>
                <a:srgbClr val="9378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957EEC03-998E-4E1C-B44C-2969CAA776F9}"/>
                  </a:ext>
                </a:extLst>
              </p:cNvPr>
              <p:cNvSpPr/>
              <p:nvPr/>
            </p:nvSpPr>
            <p:spPr>
              <a:xfrm>
                <a:off x="6413804" y="1578512"/>
                <a:ext cx="224692" cy="213458"/>
              </a:xfrm>
              <a:custGeom>
                <a:avLst/>
                <a:gdLst>
                  <a:gd name="connsiteX0" fmla="*/ 94394 w 224692"/>
                  <a:gd name="connsiteY0" fmla="*/ 208964 h 213457"/>
                  <a:gd name="connsiteX1" fmla="*/ 112819 w 224692"/>
                  <a:gd name="connsiteY1" fmla="*/ 198291 h 213457"/>
                  <a:gd name="connsiteX2" fmla="*/ 124952 w 224692"/>
                  <a:gd name="connsiteY2" fmla="*/ 209863 h 213457"/>
                  <a:gd name="connsiteX3" fmla="*/ 130232 w 224692"/>
                  <a:gd name="connsiteY3" fmla="*/ 213458 h 213457"/>
                  <a:gd name="connsiteX4" fmla="*/ 159105 w 224692"/>
                  <a:gd name="connsiteY4" fmla="*/ 205032 h 213457"/>
                  <a:gd name="connsiteX5" fmla="*/ 161914 w 224692"/>
                  <a:gd name="connsiteY5" fmla="*/ 200313 h 213457"/>
                  <a:gd name="connsiteX6" fmla="*/ 162251 w 224692"/>
                  <a:gd name="connsiteY6" fmla="*/ 196718 h 213457"/>
                  <a:gd name="connsiteX7" fmla="*/ 180676 w 224692"/>
                  <a:gd name="connsiteY7" fmla="*/ 186045 h 213457"/>
                  <a:gd name="connsiteX8" fmla="*/ 182586 w 224692"/>
                  <a:gd name="connsiteY8" fmla="*/ 186607 h 213457"/>
                  <a:gd name="connsiteX9" fmla="*/ 187417 w 224692"/>
                  <a:gd name="connsiteY9" fmla="*/ 185596 h 213457"/>
                  <a:gd name="connsiteX10" fmla="*/ 198763 w 224692"/>
                  <a:gd name="connsiteY10" fmla="*/ 172788 h 213457"/>
                  <a:gd name="connsiteX11" fmla="*/ 199213 w 224692"/>
                  <a:gd name="connsiteY11" fmla="*/ 167957 h 213457"/>
                  <a:gd name="connsiteX12" fmla="*/ 198202 w 224692"/>
                  <a:gd name="connsiteY12" fmla="*/ 158970 h 213457"/>
                  <a:gd name="connsiteX13" fmla="*/ 210672 w 224692"/>
                  <a:gd name="connsiteY13" fmla="*/ 148072 h 213457"/>
                  <a:gd name="connsiteX14" fmla="*/ 214380 w 224692"/>
                  <a:gd name="connsiteY14" fmla="*/ 145264 h 213457"/>
                  <a:gd name="connsiteX15" fmla="*/ 216851 w 224692"/>
                  <a:gd name="connsiteY15" fmla="*/ 138635 h 213457"/>
                  <a:gd name="connsiteX16" fmla="*/ 221457 w 224692"/>
                  <a:gd name="connsiteY16" fmla="*/ 118413 h 213457"/>
                  <a:gd name="connsiteX17" fmla="*/ 219660 w 224692"/>
                  <a:gd name="connsiteY17" fmla="*/ 118076 h 213457"/>
                  <a:gd name="connsiteX18" fmla="*/ 207526 w 224692"/>
                  <a:gd name="connsiteY18" fmla="*/ 100550 h 213457"/>
                  <a:gd name="connsiteX19" fmla="*/ 216627 w 224692"/>
                  <a:gd name="connsiteY19" fmla="*/ 90439 h 213457"/>
                  <a:gd name="connsiteX20" fmla="*/ 219548 w 224692"/>
                  <a:gd name="connsiteY20" fmla="*/ 84821 h 213457"/>
                  <a:gd name="connsiteX21" fmla="*/ 215278 w 224692"/>
                  <a:gd name="connsiteY21" fmla="*/ 71340 h 213457"/>
                  <a:gd name="connsiteX22" fmla="*/ 209661 w 224692"/>
                  <a:gd name="connsiteY22" fmla="*/ 68419 h 213457"/>
                  <a:gd name="connsiteX23" fmla="*/ 202583 w 224692"/>
                  <a:gd name="connsiteY23" fmla="*/ 68419 h 213457"/>
                  <a:gd name="connsiteX24" fmla="*/ 190450 w 224692"/>
                  <a:gd name="connsiteY24" fmla="*/ 50893 h 213457"/>
                  <a:gd name="connsiteX25" fmla="*/ 193596 w 224692"/>
                  <a:gd name="connsiteY25" fmla="*/ 44826 h 213457"/>
                  <a:gd name="connsiteX26" fmla="*/ 193483 w 224692"/>
                  <a:gd name="connsiteY26" fmla="*/ 38198 h 213457"/>
                  <a:gd name="connsiteX27" fmla="*/ 184383 w 224692"/>
                  <a:gd name="connsiteY27" fmla="*/ 30221 h 213457"/>
                  <a:gd name="connsiteX28" fmla="*/ 178766 w 224692"/>
                  <a:gd name="connsiteY28" fmla="*/ 29996 h 213457"/>
                  <a:gd name="connsiteX29" fmla="*/ 166408 w 224692"/>
                  <a:gd name="connsiteY29" fmla="*/ 32019 h 213457"/>
                  <a:gd name="connsiteX30" fmla="*/ 154275 w 224692"/>
                  <a:gd name="connsiteY30" fmla="*/ 14493 h 213457"/>
                  <a:gd name="connsiteX31" fmla="*/ 154387 w 224692"/>
                  <a:gd name="connsiteY31" fmla="*/ 14156 h 213457"/>
                  <a:gd name="connsiteX32" fmla="*/ 136973 w 224692"/>
                  <a:gd name="connsiteY32" fmla="*/ 9774 h 213457"/>
                  <a:gd name="connsiteX33" fmla="*/ 125738 w 224692"/>
                  <a:gd name="connsiteY33" fmla="*/ 8426 h 213457"/>
                  <a:gd name="connsiteX34" fmla="*/ 125626 w 224692"/>
                  <a:gd name="connsiteY34" fmla="*/ 8875 h 213457"/>
                  <a:gd name="connsiteX35" fmla="*/ 107201 w 224692"/>
                  <a:gd name="connsiteY35" fmla="*/ 19548 h 213457"/>
                  <a:gd name="connsiteX36" fmla="*/ 96978 w 224692"/>
                  <a:gd name="connsiteY36" fmla="*/ 12470 h 213457"/>
                  <a:gd name="connsiteX37" fmla="*/ 92035 w 224692"/>
                  <a:gd name="connsiteY37" fmla="*/ 10336 h 213457"/>
                  <a:gd name="connsiteX38" fmla="*/ 65858 w 224692"/>
                  <a:gd name="connsiteY38" fmla="*/ 18874 h 213457"/>
                  <a:gd name="connsiteX39" fmla="*/ 63162 w 224692"/>
                  <a:gd name="connsiteY39" fmla="*/ 23143 h 213457"/>
                  <a:gd name="connsiteX40" fmla="*/ 62825 w 224692"/>
                  <a:gd name="connsiteY40" fmla="*/ 26064 h 213457"/>
                  <a:gd name="connsiteX41" fmla="*/ 44400 w 224692"/>
                  <a:gd name="connsiteY41" fmla="*/ 36737 h 213457"/>
                  <a:gd name="connsiteX42" fmla="*/ 42939 w 224692"/>
                  <a:gd name="connsiteY42" fmla="*/ 36400 h 213457"/>
                  <a:gd name="connsiteX43" fmla="*/ 38108 w 224692"/>
                  <a:gd name="connsiteY43" fmla="*/ 37299 h 213457"/>
                  <a:gd name="connsiteX44" fmla="*/ 23616 w 224692"/>
                  <a:gd name="connsiteY44" fmla="*/ 53926 h 213457"/>
                  <a:gd name="connsiteX45" fmla="*/ 24402 w 224692"/>
                  <a:gd name="connsiteY45" fmla="*/ 60217 h 213457"/>
                  <a:gd name="connsiteX46" fmla="*/ 28447 w 224692"/>
                  <a:gd name="connsiteY46" fmla="*/ 73362 h 213457"/>
                  <a:gd name="connsiteX47" fmla="*/ 14404 w 224692"/>
                  <a:gd name="connsiteY47" fmla="*/ 84372 h 213457"/>
                  <a:gd name="connsiteX48" fmla="*/ 9685 w 224692"/>
                  <a:gd name="connsiteY48" fmla="*/ 88304 h 213457"/>
                  <a:gd name="connsiteX49" fmla="*/ 9123 w 224692"/>
                  <a:gd name="connsiteY49" fmla="*/ 91899 h 213457"/>
                  <a:gd name="connsiteX50" fmla="*/ 10134 w 224692"/>
                  <a:gd name="connsiteY50" fmla="*/ 121895 h 213457"/>
                  <a:gd name="connsiteX51" fmla="*/ 14404 w 224692"/>
                  <a:gd name="connsiteY51" fmla="*/ 125828 h 213457"/>
                  <a:gd name="connsiteX52" fmla="*/ 16426 w 224692"/>
                  <a:gd name="connsiteY52" fmla="*/ 126165 h 213457"/>
                  <a:gd name="connsiteX53" fmla="*/ 28559 w 224692"/>
                  <a:gd name="connsiteY53" fmla="*/ 143691 h 213457"/>
                  <a:gd name="connsiteX54" fmla="*/ 24178 w 224692"/>
                  <a:gd name="connsiteY54" fmla="*/ 150993 h 213457"/>
                  <a:gd name="connsiteX55" fmla="*/ 23391 w 224692"/>
                  <a:gd name="connsiteY55" fmla="*/ 157060 h 213457"/>
                  <a:gd name="connsiteX56" fmla="*/ 36985 w 224692"/>
                  <a:gd name="connsiteY56" fmla="*/ 175709 h 213457"/>
                  <a:gd name="connsiteX57" fmla="*/ 42265 w 224692"/>
                  <a:gd name="connsiteY57" fmla="*/ 176945 h 213457"/>
                  <a:gd name="connsiteX58" fmla="*/ 51927 w 224692"/>
                  <a:gd name="connsiteY58" fmla="*/ 176271 h 213457"/>
                  <a:gd name="connsiteX59" fmla="*/ 64061 w 224692"/>
                  <a:gd name="connsiteY59" fmla="*/ 193797 h 213457"/>
                  <a:gd name="connsiteX60" fmla="*/ 63948 w 224692"/>
                  <a:gd name="connsiteY60" fmla="*/ 194134 h 213457"/>
                  <a:gd name="connsiteX61" fmla="*/ 66195 w 224692"/>
                  <a:gd name="connsiteY61" fmla="*/ 199639 h 213457"/>
                  <a:gd name="connsiteX62" fmla="*/ 91361 w 224692"/>
                  <a:gd name="connsiteY62" fmla="*/ 210537 h 213457"/>
                  <a:gd name="connsiteX63" fmla="*/ 93944 w 224692"/>
                  <a:gd name="connsiteY63" fmla="*/ 211211 h 213457"/>
                  <a:gd name="connsiteX64" fmla="*/ 94394 w 224692"/>
                  <a:gd name="connsiteY64" fmla="*/ 208964 h 21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24692" h="213457">
                    <a:moveTo>
                      <a:pt x="94394" y="208964"/>
                    </a:moveTo>
                    <a:cubicBezTo>
                      <a:pt x="96192" y="201212"/>
                      <a:pt x="104393" y="196381"/>
                      <a:pt x="112819" y="198291"/>
                    </a:cubicBezTo>
                    <a:cubicBezTo>
                      <a:pt x="119110" y="199751"/>
                      <a:pt x="123716" y="204358"/>
                      <a:pt x="124952" y="209863"/>
                    </a:cubicBezTo>
                    <a:cubicBezTo>
                      <a:pt x="125514" y="212222"/>
                      <a:pt x="127761" y="213682"/>
                      <a:pt x="130232" y="213458"/>
                    </a:cubicBezTo>
                    <a:cubicBezTo>
                      <a:pt x="140231" y="212109"/>
                      <a:pt x="149893" y="209301"/>
                      <a:pt x="159105" y="205032"/>
                    </a:cubicBezTo>
                    <a:cubicBezTo>
                      <a:pt x="160903" y="204133"/>
                      <a:pt x="162026" y="202335"/>
                      <a:pt x="161914" y="200313"/>
                    </a:cubicBezTo>
                    <a:cubicBezTo>
                      <a:pt x="161802" y="199190"/>
                      <a:pt x="161914" y="197954"/>
                      <a:pt x="162251" y="196718"/>
                    </a:cubicBezTo>
                    <a:cubicBezTo>
                      <a:pt x="164049" y="188966"/>
                      <a:pt x="172250" y="184135"/>
                      <a:pt x="180676" y="186045"/>
                    </a:cubicBezTo>
                    <a:cubicBezTo>
                      <a:pt x="181350" y="186157"/>
                      <a:pt x="182024" y="186382"/>
                      <a:pt x="182586" y="186607"/>
                    </a:cubicBezTo>
                    <a:cubicBezTo>
                      <a:pt x="184271" y="187169"/>
                      <a:pt x="186181" y="186832"/>
                      <a:pt x="187417" y="185596"/>
                    </a:cubicBezTo>
                    <a:cubicBezTo>
                      <a:pt x="191461" y="181664"/>
                      <a:pt x="195281" y="177395"/>
                      <a:pt x="198763" y="172788"/>
                    </a:cubicBezTo>
                    <a:cubicBezTo>
                      <a:pt x="199775" y="171440"/>
                      <a:pt x="199999" y="169530"/>
                      <a:pt x="199213" y="167957"/>
                    </a:cubicBezTo>
                    <a:cubicBezTo>
                      <a:pt x="197865" y="165261"/>
                      <a:pt x="197415" y="162115"/>
                      <a:pt x="198202" y="158970"/>
                    </a:cubicBezTo>
                    <a:cubicBezTo>
                      <a:pt x="199550" y="153128"/>
                      <a:pt x="204606" y="148859"/>
                      <a:pt x="210672" y="148072"/>
                    </a:cubicBezTo>
                    <a:cubicBezTo>
                      <a:pt x="212357" y="147847"/>
                      <a:pt x="213818" y="146836"/>
                      <a:pt x="214380" y="145264"/>
                    </a:cubicBezTo>
                    <a:cubicBezTo>
                      <a:pt x="215278" y="143129"/>
                      <a:pt x="216065" y="140882"/>
                      <a:pt x="216851" y="138635"/>
                    </a:cubicBezTo>
                    <a:cubicBezTo>
                      <a:pt x="219098" y="131894"/>
                      <a:pt x="220671" y="125154"/>
                      <a:pt x="221457" y="118413"/>
                    </a:cubicBezTo>
                    <a:cubicBezTo>
                      <a:pt x="220896" y="118300"/>
                      <a:pt x="220334" y="118300"/>
                      <a:pt x="219660" y="118076"/>
                    </a:cubicBezTo>
                    <a:cubicBezTo>
                      <a:pt x="211234" y="116166"/>
                      <a:pt x="205841" y="108302"/>
                      <a:pt x="207526" y="100550"/>
                    </a:cubicBezTo>
                    <a:cubicBezTo>
                      <a:pt x="208650" y="95719"/>
                      <a:pt x="212133" y="92124"/>
                      <a:pt x="216627" y="90439"/>
                    </a:cubicBezTo>
                    <a:cubicBezTo>
                      <a:pt x="218874" y="89652"/>
                      <a:pt x="220109" y="87181"/>
                      <a:pt x="219548" y="84821"/>
                    </a:cubicBezTo>
                    <a:cubicBezTo>
                      <a:pt x="218424" y="80215"/>
                      <a:pt x="217076" y="75721"/>
                      <a:pt x="215278" y="71340"/>
                    </a:cubicBezTo>
                    <a:cubicBezTo>
                      <a:pt x="214380" y="69093"/>
                      <a:pt x="212020" y="67969"/>
                      <a:pt x="209661" y="68419"/>
                    </a:cubicBezTo>
                    <a:cubicBezTo>
                      <a:pt x="207414" y="68868"/>
                      <a:pt x="204943" y="68868"/>
                      <a:pt x="202583" y="68419"/>
                    </a:cubicBezTo>
                    <a:cubicBezTo>
                      <a:pt x="194157" y="66509"/>
                      <a:pt x="188765" y="58645"/>
                      <a:pt x="190450" y="50893"/>
                    </a:cubicBezTo>
                    <a:cubicBezTo>
                      <a:pt x="191012" y="48534"/>
                      <a:pt x="192023" y="46511"/>
                      <a:pt x="193596" y="44826"/>
                    </a:cubicBezTo>
                    <a:cubicBezTo>
                      <a:pt x="195281" y="42916"/>
                      <a:pt x="195281" y="39995"/>
                      <a:pt x="193483" y="38198"/>
                    </a:cubicBezTo>
                    <a:cubicBezTo>
                      <a:pt x="190675" y="35389"/>
                      <a:pt x="187641" y="32693"/>
                      <a:pt x="184383" y="30221"/>
                    </a:cubicBezTo>
                    <a:cubicBezTo>
                      <a:pt x="182698" y="28985"/>
                      <a:pt x="180563" y="28873"/>
                      <a:pt x="178766" y="29996"/>
                    </a:cubicBezTo>
                    <a:cubicBezTo>
                      <a:pt x="175283" y="32243"/>
                      <a:pt x="170902" y="33030"/>
                      <a:pt x="166408" y="32019"/>
                    </a:cubicBezTo>
                    <a:cubicBezTo>
                      <a:pt x="157982" y="30109"/>
                      <a:pt x="152589" y="22245"/>
                      <a:pt x="154275" y="14493"/>
                    </a:cubicBezTo>
                    <a:cubicBezTo>
                      <a:pt x="154275" y="14380"/>
                      <a:pt x="154387" y="14268"/>
                      <a:pt x="154387" y="14156"/>
                    </a:cubicBezTo>
                    <a:cubicBezTo>
                      <a:pt x="148882" y="12246"/>
                      <a:pt x="143040" y="10785"/>
                      <a:pt x="136973" y="9774"/>
                    </a:cubicBezTo>
                    <a:cubicBezTo>
                      <a:pt x="133266" y="9100"/>
                      <a:pt x="129446" y="8651"/>
                      <a:pt x="125738" y="8426"/>
                    </a:cubicBezTo>
                    <a:cubicBezTo>
                      <a:pt x="125738" y="8538"/>
                      <a:pt x="125738" y="8763"/>
                      <a:pt x="125626" y="8875"/>
                    </a:cubicBezTo>
                    <a:cubicBezTo>
                      <a:pt x="123829" y="16627"/>
                      <a:pt x="115627" y="21458"/>
                      <a:pt x="107201" y="19548"/>
                    </a:cubicBezTo>
                    <a:cubicBezTo>
                      <a:pt x="102820" y="18537"/>
                      <a:pt x="99225" y="15953"/>
                      <a:pt x="96978" y="12470"/>
                    </a:cubicBezTo>
                    <a:cubicBezTo>
                      <a:pt x="95967" y="10785"/>
                      <a:pt x="93944" y="9886"/>
                      <a:pt x="92035" y="10336"/>
                    </a:cubicBezTo>
                    <a:cubicBezTo>
                      <a:pt x="82822" y="12133"/>
                      <a:pt x="74059" y="15054"/>
                      <a:pt x="65858" y="18874"/>
                    </a:cubicBezTo>
                    <a:cubicBezTo>
                      <a:pt x="64173" y="19661"/>
                      <a:pt x="63162" y="21346"/>
                      <a:pt x="63162" y="23143"/>
                    </a:cubicBezTo>
                    <a:cubicBezTo>
                      <a:pt x="63162" y="24154"/>
                      <a:pt x="63049" y="25053"/>
                      <a:pt x="62825" y="26064"/>
                    </a:cubicBezTo>
                    <a:cubicBezTo>
                      <a:pt x="61027" y="33816"/>
                      <a:pt x="52826" y="38647"/>
                      <a:pt x="44400" y="36737"/>
                    </a:cubicBezTo>
                    <a:cubicBezTo>
                      <a:pt x="43950" y="36625"/>
                      <a:pt x="43501" y="36512"/>
                      <a:pt x="42939" y="36400"/>
                    </a:cubicBezTo>
                    <a:cubicBezTo>
                      <a:pt x="41254" y="35838"/>
                      <a:pt x="39344" y="36175"/>
                      <a:pt x="38108" y="37299"/>
                    </a:cubicBezTo>
                    <a:cubicBezTo>
                      <a:pt x="32604" y="42354"/>
                      <a:pt x="27773" y="47972"/>
                      <a:pt x="23616" y="53926"/>
                    </a:cubicBezTo>
                    <a:cubicBezTo>
                      <a:pt x="22268" y="55948"/>
                      <a:pt x="22605" y="58532"/>
                      <a:pt x="24402" y="60217"/>
                    </a:cubicBezTo>
                    <a:cubicBezTo>
                      <a:pt x="27885" y="63700"/>
                      <a:pt x="29570" y="68531"/>
                      <a:pt x="28447" y="73362"/>
                    </a:cubicBezTo>
                    <a:cubicBezTo>
                      <a:pt x="26986" y="79766"/>
                      <a:pt x="21144" y="84147"/>
                      <a:pt x="14404" y="84372"/>
                    </a:cubicBezTo>
                    <a:cubicBezTo>
                      <a:pt x="12044" y="84484"/>
                      <a:pt x="10134" y="86057"/>
                      <a:pt x="9685" y="88304"/>
                    </a:cubicBezTo>
                    <a:cubicBezTo>
                      <a:pt x="9460" y="89540"/>
                      <a:pt x="9348" y="90663"/>
                      <a:pt x="9123" y="91899"/>
                    </a:cubicBezTo>
                    <a:cubicBezTo>
                      <a:pt x="7887" y="102123"/>
                      <a:pt x="8337" y="112121"/>
                      <a:pt x="10134" y="121895"/>
                    </a:cubicBezTo>
                    <a:cubicBezTo>
                      <a:pt x="10584" y="124030"/>
                      <a:pt x="12269" y="125603"/>
                      <a:pt x="14404" y="125828"/>
                    </a:cubicBezTo>
                    <a:cubicBezTo>
                      <a:pt x="15078" y="125940"/>
                      <a:pt x="15752" y="126052"/>
                      <a:pt x="16426" y="126165"/>
                    </a:cubicBezTo>
                    <a:cubicBezTo>
                      <a:pt x="24852" y="128075"/>
                      <a:pt x="30244" y="135939"/>
                      <a:pt x="28559" y="143691"/>
                    </a:cubicBezTo>
                    <a:cubicBezTo>
                      <a:pt x="27885" y="146612"/>
                      <a:pt x="26312" y="149083"/>
                      <a:pt x="24178" y="150993"/>
                    </a:cubicBezTo>
                    <a:cubicBezTo>
                      <a:pt x="22492" y="152454"/>
                      <a:pt x="22155" y="155038"/>
                      <a:pt x="23391" y="157060"/>
                    </a:cubicBezTo>
                    <a:cubicBezTo>
                      <a:pt x="27323" y="163688"/>
                      <a:pt x="31817" y="169980"/>
                      <a:pt x="36985" y="175709"/>
                    </a:cubicBezTo>
                    <a:cubicBezTo>
                      <a:pt x="38333" y="177170"/>
                      <a:pt x="40468" y="177619"/>
                      <a:pt x="42265" y="176945"/>
                    </a:cubicBezTo>
                    <a:cubicBezTo>
                      <a:pt x="45186" y="175822"/>
                      <a:pt x="48557" y="175485"/>
                      <a:pt x="51927" y="176271"/>
                    </a:cubicBezTo>
                    <a:cubicBezTo>
                      <a:pt x="60353" y="178181"/>
                      <a:pt x="65746" y="186045"/>
                      <a:pt x="64061" y="193797"/>
                    </a:cubicBezTo>
                    <a:cubicBezTo>
                      <a:pt x="64061" y="193909"/>
                      <a:pt x="63948" y="194022"/>
                      <a:pt x="63948" y="194134"/>
                    </a:cubicBezTo>
                    <a:cubicBezTo>
                      <a:pt x="63386" y="196269"/>
                      <a:pt x="64285" y="198516"/>
                      <a:pt x="66195" y="199639"/>
                    </a:cubicBezTo>
                    <a:cubicBezTo>
                      <a:pt x="74059" y="204245"/>
                      <a:pt x="82485" y="207953"/>
                      <a:pt x="91361" y="210537"/>
                    </a:cubicBezTo>
                    <a:cubicBezTo>
                      <a:pt x="92259" y="210761"/>
                      <a:pt x="93158" y="210986"/>
                      <a:pt x="93944" y="211211"/>
                    </a:cubicBezTo>
                    <a:cubicBezTo>
                      <a:pt x="94169" y="210424"/>
                      <a:pt x="94282" y="209750"/>
                      <a:pt x="94394" y="208964"/>
                    </a:cubicBezTo>
                    <a:close/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2F3B8D2-A996-4814-9D2D-A3805DB39524}"/>
                  </a:ext>
                </a:extLst>
              </p:cNvPr>
              <p:cNvSpPr/>
              <p:nvPr/>
            </p:nvSpPr>
            <p:spPr>
              <a:xfrm>
                <a:off x="6456749" y="1616188"/>
                <a:ext cx="134815" cy="146050"/>
              </a:xfrm>
              <a:custGeom>
                <a:avLst/>
                <a:gdLst>
                  <a:gd name="connsiteX0" fmla="*/ 55606 w 134815"/>
                  <a:gd name="connsiteY0" fmla="*/ 138258 h 146049"/>
                  <a:gd name="connsiteX1" fmla="*/ 10780 w 134815"/>
                  <a:gd name="connsiteY1" fmla="*/ 60065 h 146049"/>
                  <a:gd name="connsiteX2" fmla="*/ 84704 w 134815"/>
                  <a:gd name="connsiteY2" fmla="*/ 8835 h 146049"/>
                  <a:gd name="connsiteX3" fmla="*/ 135934 w 134815"/>
                  <a:gd name="connsiteY3" fmla="*/ 88489 h 146049"/>
                  <a:gd name="connsiteX4" fmla="*/ 55606 w 134815"/>
                  <a:gd name="connsiteY4" fmla="*/ 138258 h 146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5" h="146049">
                    <a:moveTo>
                      <a:pt x="55606" y="138258"/>
                    </a:moveTo>
                    <a:cubicBezTo>
                      <a:pt x="19992" y="126237"/>
                      <a:pt x="1567" y="91747"/>
                      <a:pt x="10780" y="60065"/>
                    </a:cubicBezTo>
                    <a:cubicBezTo>
                      <a:pt x="20104" y="28383"/>
                      <a:pt x="51561" y="5015"/>
                      <a:pt x="84704" y="8835"/>
                    </a:cubicBezTo>
                    <a:cubicBezTo>
                      <a:pt x="117733" y="12655"/>
                      <a:pt x="142787" y="48606"/>
                      <a:pt x="135934" y="88489"/>
                    </a:cubicBezTo>
                    <a:cubicBezTo>
                      <a:pt x="129193" y="128371"/>
                      <a:pt x="91107" y="150279"/>
                      <a:pt x="55606" y="138258"/>
                    </a:cubicBezTo>
                    <a:close/>
                  </a:path>
                </a:pathLst>
              </a:custGeom>
              <a:solidFill>
                <a:srgbClr val="73A76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5F12B6D-387D-4C36-87D6-DAB2C34C567E}"/>
                  </a:ext>
                </a:extLst>
              </p:cNvPr>
              <p:cNvSpPr/>
              <p:nvPr/>
            </p:nvSpPr>
            <p:spPr>
              <a:xfrm>
                <a:off x="6713782" y="1704789"/>
                <a:ext cx="157285" cy="157285"/>
              </a:xfrm>
              <a:custGeom>
                <a:avLst/>
                <a:gdLst>
                  <a:gd name="connsiteX0" fmla="*/ 67979 w 157284"/>
                  <a:gd name="connsiteY0" fmla="*/ 147286 h 157284"/>
                  <a:gd name="connsiteX1" fmla="*/ 80786 w 157284"/>
                  <a:gd name="connsiteY1" fmla="*/ 139871 h 157284"/>
                  <a:gd name="connsiteX2" fmla="*/ 89100 w 157284"/>
                  <a:gd name="connsiteY2" fmla="*/ 147847 h 157284"/>
                  <a:gd name="connsiteX3" fmla="*/ 92695 w 157284"/>
                  <a:gd name="connsiteY3" fmla="*/ 150319 h 157284"/>
                  <a:gd name="connsiteX4" fmla="*/ 112580 w 157284"/>
                  <a:gd name="connsiteY4" fmla="*/ 144477 h 157284"/>
                  <a:gd name="connsiteX5" fmla="*/ 114490 w 157284"/>
                  <a:gd name="connsiteY5" fmla="*/ 141219 h 157284"/>
                  <a:gd name="connsiteX6" fmla="*/ 114715 w 157284"/>
                  <a:gd name="connsiteY6" fmla="*/ 138747 h 157284"/>
                  <a:gd name="connsiteX7" fmla="*/ 127522 w 157284"/>
                  <a:gd name="connsiteY7" fmla="*/ 131333 h 157284"/>
                  <a:gd name="connsiteX8" fmla="*/ 128870 w 157284"/>
                  <a:gd name="connsiteY8" fmla="*/ 131670 h 157284"/>
                  <a:gd name="connsiteX9" fmla="*/ 132241 w 157284"/>
                  <a:gd name="connsiteY9" fmla="*/ 130996 h 157284"/>
                  <a:gd name="connsiteX10" fmla="*/ 140105 w 157284"/>
                  <a:gd name="connsiteY10" fmla="*/ 122120 h 157284"/>
                  <a:gd name="connsiteX11" fmla="*/ 140442 w 157284"/>
                  <a:gd name="connsiteY11" fmla="*/ 118750 h 157284"/>
                  <a:gd name="connsiteX12" fmla="*/ 139656 w 157284"/>
                  <a:gd name="connsiteY12" fmla="*/ 112571 h 157284"/>
                  <a:gd name="connsiteX13" fmla="*/ 148194 w 157284"/>
                  <a:gd name="connsiteY13" fmla="*/ 105044 h 157284"/>
                  <a:gd name="connsiteX14" fmla="*/ 150778 w 157284"/>
                  <a:gd name="connsiteY14" fmla="*/ 103134 h 157284"/>
                  <a:gd name="connsiteX15" fmla="*/ 152463 w 157284"/>
                  <a:gd name="connsiteY15" fmla="*/ 98528 h 157284"/>
                  <a:gd name="connsiteX16" fmla="*/ 155609 w 157284"/>
                  <a:gd name="connsiteY16" fmla="*/ 84597 h 157284"/>
                  <a:gd name="connsiteX17" fmla="*/ 154373 w 157284"/>
                  <a:gd name="connsiteY17" fmla="*/ 84372 h 157284"/>
                  <a:gd name="connsiteX18" fmla="*/ 146059 w 157284"/>
                  <a:gd name="connsiteY18" fmla="*/ 72239 h 157284"/>
                  <a:gd name="connsiteX19" fmla="*/ 152351 w 157284"/>
                  <a:gd name="connsiteY19" fmla="*/ 65273 h 157284"/>
                  <a:gd name="connsiteX20" fmla="*/ 154373 w 157284"/>
                  <a:gd name="connsiteY20" fmla="*/ 61341 h 157284"/>
                  <a:gd name="connsiteX21" fmla="*/ 151452 w 157284"/>
                  <a:gd name="connsiteY21" fmla="*/ 52016 h 157284"/>
                  <a:gd name="connsiteX22" fmla="*/ 147520 w 157284"/>
                  <a:gd name="connsiteY22" fmla="*/ 49994 h 157284"/>
                  <a:gd name="connsiteX23" fmla="*/ 142577 w 157284"/>
                  <a:gd name="connsiteY23" fmla="*/ 49994 h 157284"/>
                  <a:gd name="connsiteX24" fmla="*/ 134263 w 157284"/>
                  <a:gd name="connsiteY24" fmla="*/ 37861 h 157284"/>
                  <a:gd name="connsiteX25" fmla="*/ 136398 w 157284"/>
                  <a:gd name="connsiteY25" fmla="*/ 33704 h 157284"/>
                  <a:gd name="connsiteX26" fmla="*/ 136285 w 157284"/>
                  <a:gd name="connsiteY26" fmla="*/ 29098 h 157284"/>
                  <a:gd name="connsiteX27" fmla="*/ 129994 w 157284"/>
                  <a:gd name="connsiteY27" fmla="*/ 23593 h 157284"/>
                  <a:gd name="connsiteX28" fmla="*/ 126174 w 157284"/>
                  <a:gd name="connsiteY28" fmla="*/ 23368 h 157284"/>
                  <a:gd name="connsiteX29" fmla="*/ 117636 w 157284"/>
                  <a:gd name="connsiteY29" fmla="*/ 24829 h 157284"/>
                  <a:gd name="connsiteX30" fmla="*/ 109322 w 157284"/>
                  <a:gd name="connsiteY30" fmla="*/ 12695 h 157284"/>
                  <a:gd name="connsiteX31" fmla="*/ 109434 w 157284"/>
                  <a:gd name="connsiteY31" fmla="*/ 12470 h 157284"/>
                  <a:gd name="connsiteX32" fmla="*/ 97414 w 157284"/>
                  <a:gd name="connsiteY32" fmla="*/ 9437 h 157284"/>
                  <a:gd name="connsiteX33" fmla="*/ 89662 w 157284"/>
                  <a:gd name="connsiteY33" fmla="*/ 8426 h 157284"/>
                  <a:gd name="connsiteX34" fmla="*/ 89549 w 157284"/>
                  <a:gd name="connsiteY34" fmla="*/ 8763 h 157284"/>
                  <a:gd name="connsiteX35" fmla="*/ 76742 w 157284"/>
                  <a:gd name="connsiteY35" fmla="*/ 16178 h 157284"/>
                  <a:gd name="connsiteX36" fmla="*/ 69664 w 157284"/>
                  <a:gd name="connsiteY36" fmla="*/ 11347 h 157284"/>
                  <a:gd name="connsiteX37" fmla="*/ 66294 w 157284"/>
                  <a:gd name="connsiteY37" fmla="*/ 9886 h 157284"/>
                  <a:gd name="connsiteX38" fmla="*/ 48206 w 157284"/>
                  <a:gd name="connsiteY38" fmla="*/ 15728 h 157284"/>
                  <a:gd name="connsiteX39" fmla="*/ 46296 w 157284"/>
                  <a:gd name="connsiteY39" fmla="*/ 18762 h 157284"/>
                  <a:gd name="connsiteX40" fmla="*/ 46071 w 157284"/>
                  <a:gd name="connsiteY40" fmla="*/ 20784 h 157284"/>
                  <a:gd name="connsiteX41" fmla="*/ 33264 w 157284"/>
                  <a:gd name="connsiteY41" fmla="*/ 28199 h 157284"/>
                  <a:gd name="connsiteX42" fmla="*/ 32253 w 157284"/>
                  <a:gd name="connsiteY42" fmla="*/ 27974 h 157284"/>
                  <a:gd name="connsiteX43" fmla="*/ 28882 w 157284"/>
                  <a:gd name="connsiteY43" fmla="*/ 28648 h 157284"/>
                  <a:gd name="connsiteX44" fmla="*/ 18883 w 157284"/>
                  <a:gd name="connsiteY44" fmla="*/ 40108 h 157284"/>
                  <a:gd name="connsiteX45" fmla="*/ 19445 w 157284"/>
                  <a:gd name="connsiteY45" fmla="*/ 44489 h 157284"/>
                  <a:gd name="connsiteX46" fmla="*/ 22254 w 157284"/>
                  <a:gd name="connsiteY46" fmla="*/ 53589 h 157284"/>
                  <a:gd name="connsiteX47" fmla="*/ 12480 w 157284"/>
                  <a:gd name="connsiteY47" fmla="*/ 61229 h 157284"/>
                  <a:gd name="connsiteX48" fmla="*/ 9222 w 157284"/>
                  <a:gd name="connsiteY48" fmla="*/ 63925 h 157284"/>
                  <a:gd name="connsiteX49" fmla="*/ 8885 w 157284"/>
                  <a:gd name="connsiteY49" fmla="*/ 66397 h 157284"/>
                  <a:gd name="connsiteX50" fmla="*/ 9559 w 157284"/>
                  <a:gd name="connsiteY50" fmla="*/ 87068 h 157284"/>
                  <a:gd name="connsiteX51" fmla="*/ 12480 w 157284"/>
                  <a:gd name="connsiteY51" fmla="*/ 89765 h 157284"/>
                  <a:gd name="connsiteX52" fmla="*/ 13828 w 157284"/>
                  <a:gd name="connsiteY52" fmla="*/ 89989 h 157284"/>
                  <a:gd name="connsiteX53" fmla="*/ 22142 w 157284"/>
                  <a:gd name="connsiteY53" fmla="*/ 102123 h 157284"/>
                  <a:gd name="connsiteX54" fmla="*/ 19108 w 157284"/>
                  <a:gd name="connsiteY54" fmla="*/ 107178 h 157284"/>
                  <a:gd name="connsiteX55" fmla="*/ 18546 w 157284"/>
                  <a:gd name="connsiteY55" fmla="*/ 111335 h 157284"/>
                  <a:gd name="connsiteX56" fmla="*/ 27871 w 157284"/>
                  <a:gd name="connsiteY56" fmla="*/ 124255 h 157284"/>
                  <a:gd name="connsiteX57" fmla="*/ 31579 w 157284"/>
                  <a:gd name="connsiteY57" fmla="*/ 125041 h 157284"/>
                  <a:gd name="connsiteX58" fmla="*/ 38207 w 157284"/>
                  <a:gd name="connsiteY58" fmla="*/ 124592 h 157284"/>
                  <a:gd name="connsiteX59" fmla="*/ 46521 w 157284"/>
                  <a:gd name="connsiteY59" fmla="*/ 136725 h 157284"/>
                  <a:gd name="connsiteX60" fmla="*/ 46408 w 157284"/>
                  <a:gd name="connsiteY60" fmla="*/ 136950 h 157284"/>
                  <a:gd name="connsiteX61" fmla="*/ 47981 w 157284"/>
                  <a:gd name="connsiteY61" fmla="*/ 140770 h 157284"/>
                  <a:gd name="connsiteX62" fmla="*/ 65395 w 157284"/>
                  <a:gd name="connsiteY62" fmla="*/ 148297 h 157284"/>
                  <a:gd name="connsiteX63" fmla="*/ 67192 w 157284"/>
                  <a:gd name="connsiteY63" fmla="*/ 148746 h 157284"/>
                  <a:gd name="connsiteX64" fmla="*/ 67979 w 157284"/>
                  <a:gd name="connsiteY64" fmla="*/ 147286 h 157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7284" h="157284">
                    <a:moveTo>
                      <a:pt x="67979" y="147286"/>
                    </a:moveTo>
                    <a:cubicBezTo>
                      <a:pt x="69215" y="141893"/>
                      <a:pt x="74944" y="138635"/>
                      <a:pt x="80786" y="139871"/>
                    </a:cubicBezTo>
                    <a:cubicBezTo>
                      <a:pt x="85168" y="140882"/>
                      <a:pt x="88313" y="144140"/>
                      <a:pt x="89100" y="147847"/>
                    </a:cubicBezTo>
                    <a:cubicBezTo>
                      <a:pt x="89437" y="149420"/>
                      <a:pt x="91122" y="150544"/>
                      <a:pt x="92695" y="150319"/>
                    </a:cubicBezTo>
                    <a:cubicBezTo>
                      <a:pt x="99548" y="149420"/>
                      <a:pt x="106289" y="147398"/>
                      <a:pt x="112580" y="144477"/>
                    </a:cubicBezTo>
                    <a:cubicBezTo>
                      <a:pt x="113816" y="143915"/>
                      <a:pt x="114602" y="142567"/>
                      <a:pt x="114490" y="141219"/>
                    </a:cubicBezTo>
                    <a:cubicBezTo>
                      <a:pt x="114490" y="140433"/>
                      <a:pt x="114490" y="139534"/>
                      <a:pt x="114715" y="138747"/>
                    </a:cubicBezTo>
                    <a:cubicBezTo>
                      <a:pt x="115951" y="133355"/>
                      <a:pt x="121680" y="130097"/>
                      <a:pt x="127522" y="131333"/>
                    </a:cubicBezTo>
                    <a:cubicBezTo>
                      <a:pt x="127972" y="131445"/>
                      <a:pt x="128421" y="131557"/>
                      <a:pt x="128870" y="131670"/>
                    </a:cubicBezTo>
                    <a:cubicBezTo>
                      <a:pt x="129994" y="132119"/>
                      <a:pt x="131342" y="131782"/>
                      <a:pt x="132241" y="130996"/>
                    </a:cubicBezTo>
                    <a:cubicBezTo>
                      <a:pt x="135049" y="128299"/>
                      <a:pt x="137633" y="125378"/>
                      <a:pt x="140105" y="122120"/>
                    </a:cubicBezTo>
                    <a:cubicBezTo>
                      <a:pt x="140891" y="121109"/>
                      <a:pt x="141004" y="119873"/>
                      <a:pt x="140442" y="118750"/>
                    </a:cubicBezTo>
                    <a:cubicBezTo>
                      <a:pt x="139543" y="116840"/>
                      <a:pt x="139206" y="114705"/>
                      <a:pt x="139656" y="112571"/>
                    </a:cubicBezTo>
                    <a:cubicBezTo>
                      <a:pt x="140554" y="108526"/>
                      <a:pt x="144037" y="105605"/>
                      <a:pt x="148194" y="105044"/>
                    </a:cubicBezTo>
                    <a:cubicBezTo>
                      <a:pt x="149317" y="104931"/>
                      <a:pt x="150328" y="104145"/>
                      <a:pt x="150778" y="103134"/>
                    </a:cubicBezTo>
                    <a:cubicBezTo>
                      <a:pt x="151340" y="101673"/>
                      <a:pt x="151901" y="100100"/>
                      <a:pt x="152463" y="98528"/>
                    </a:cubicBezTo>
                    <a:cubicBezTo>
                      <a:pt x="154036" y="93921"/>
                      <a:pt x="155047" y="89203"/>
                      <a:pt x="155609" y="84597"/>
                    </a:cubicBezTo>
                    <a:cubicBezTo>
                      <a:pt x="155159" y="84597"/>
                      <a:pt x="154822" y="84484"/>
                      <a:pt x="154373" y="84372"/>
                    </a:cubicBezTo>
                    <a:cubicBezTo>
                      <a:pt x="148531" y="83024"/>
                      <a:pt x="144824" y="77631"/>
                      <a:pt x="146059" y="72239"/>
                    </a:cubicBezTo>
                    <a:cubicBezTo>
                      <a:pt x="146846" y="68981"/>
                      <a:pt x="149205" y="66397"/>
                      <a:pt x="152351" y="65273"/>
                    </a:cubicBezTo>
                    <a:cubicBezTo>
                      <a:pt x="153924" y="64711"/>
                      <a:pt x="154710" y="63026"/>
                      <a:pt x="154373" y="61341"/>
                    </a:cubicBezTo>
                    <a:cubicBezTo>
                      <a:pt x="153587" y="58195"/>
                      <a:pt x="152688" y="55050"/>
                      <a:pt x="151452" y="52016"/>
                    </a:cubicBezTo>
                    <a:cubicBezTo>
                      <a:pt x="150890" y="50443"/>
                      <a:pt x="149205" y="49657"/>
                      <a:pt x="147520" y="49994"/>
                    </a:cubicBezTo>
                    <a:cubicBezTo>
                      <a:pt x="145947" y="50331"/>
                      <a:pt x="144262" y="50331"/>
                      <a:pt x="142577" y="49994"/>
                    </a:cubicBezTo>
                    <a:cubicBezTo>
                      <a:pt x="136735" y="48646"/>
                      <a:pt x="133027" y="43253"/>
                      <a:pt x="134263" y="37861"/>
                    </a:cubicBezTo>
                    <a:cubicBezTo>
                      <a:pt x="134600" y="36288"/>
                      <a:pt x="135386" y="34827"/>
                      <a:pt x="136398" y="33704"/>
                    </a:cubicBezTo>
                    <a:cubicBezTo>
                      <a:pt x="137633" y="32356"/>
                      <a:pt x="137521" y="30333"/>
                      <a:pt x="136285" y="29098"/>
                    </a:cubicBezTo>
                    <a:cubicBezTo>
                      <a:pt x="134375" y="27188"/>
                      <a:pt x="132241" y="25278"/>
                      <a:pt x="129994" y="23593"/>
                    </a:cubicBezTo>
                    <a:cubicBezTo>
                      <a:pt x="128870" y="22694"/>
                      <a:pt x="127298" y="22582"/>
                      <a:pt x="126174" y="23368"/>
                    </a:cubicBezTo>
                    <a:cubicBezTo>
                      <a:pt x="123815" y="24941"/>
                      <a:pt x="120782" y="25503"/>
                      <a:pt x="117636" y="24829"/>
                    </a:cubicBezTo>
                    <a:cubicBezTo>
                      <a:pt x="111794" y="23480"/>
                      <a:pt x="108086" y="18088"/>
                      <a:pt x="109322" y="12695"/>
                    </a:cubicBezTo>
                    <a:cubicBezTo>
                      <a:pt x="109322" y="12583"/>
                      <a:pt x="109322" y="12583"/>
                      <a:pt x="109434" y="12470"/>
                    </a:cubicBezTo>
                    <a:cubicBezTo>
                      <a:pt x="105615" y="11122"/>
                      <a:pt x="101570" y="10111"/>
                      <a:pt x="97414" y="9437"/>
                    </a:cubicBezTo>
                    <a:cubicBezTo>
                      <a:pt x="94829" y="8988"/>
                      <a:pt x="92246" y="8651"/>
                      <a:pt x="89662" y="8426"/>
                    </a:cubicBezTo>
                    <a:cubicBezTo>
                      <a:pt x="89662" y="8538"/>
                      <a:pt x="89662" y="8651"/>
                      <a:pt x="89549" y="8763"/>
                    </a:cubicBezTo>
                    <a:cubicBezTo>
                      <a:pt x="88313" y="14156"/>
                      <a:pt x="82584" y="17414"/>
                      <a:pt x="76742" y="16178"/>
                    </a:cubicBezTo>
                    <a:cubicBezTo>
                      <a:pt x="73708" y="15504"/>
                      <a:pt x="71237" y="13706"/>
                      <a:pt x="69664" y="11347"/>
                    </a:cubicBezTo>
                    <a:cubicBezTo>
                      <a:pt x="68990" y="10223"/>
                      <a:pt x="67642" y="9549"/>
                      <a:pt x="66294" y="9886"/>
                    </a:cubicBezTo>
                    <a:cubicBezTo>
                      <a:pt x="59890" y="11122"/>
                      <a:pt x="53823" y="13145"/>
                      <a:pt x="48206" y="15728"/>
                    </a:cubicBezTo>
                    <a:cubicBezTo>
                      <a:pt x="47082" y="16290"/>
                      <a:pt x="46296" y="17414"/>
                      <a:pt x="46296" y="18762"/>
                    </a:cubicBezTo>
                    <a:cubicBezTo>
                      <a:pt x="46296" y="19436"/>
                      <a:pt x="46184" y="20110"/>
                      <a:pt x="46071" y="20784"/>
                    </a:cubicBezTo>
                    <a:cubicBezTo>
                      <a:pt x="44835" y="26177"/>
                      <a:pt x="39106" y="29435"/>
                      <a:pt x="33264" y="28199"/>
                    </a:cubicBezTo>
                    <a:cubicBezTo>
                      <a:pt x="32927" y="28087"/>
                      <a:pt x="32590" y="28087"/>
                      <a:pt x="32253" y="27974"/>
                    </a:cubicBezTo>
                    <a:cubicBezTo>
                      <a:pt x="31129" y="27637"/>
                      <a:pt x="29781" y="27750"/>
                      <a:pt x="28882" y="28648"/>
                    </a:cubicBezTo>
                    <a:cubicBezTo>
                      <a:pt x="25063" y="32131"/>
                      <a:pt x="21692" y="35951"/>
                      <a:pt x="18883" y="40108"/>
                    </a:cubicBezTo>
                    <a:cubicBezTo>
                      <a:pt x="17985" y="41456"/>
                      <a:pt x="18209" y="43253"/>
                      <a:pt x="19445" y="44489"/>
                    </a:cubicBezTo>
                    <a:cubicBezTo>
                      <a:pt x="21804" y="46848"/>
                      <a:pt x="23040" y="50219"/>
                      <a:pt x="22254" y="53589"/>
                    </a:cubicBezTo>
                    <a:cubicBezTo>
                      <a:pt x="21243" y="58083"/>
                      <a:pt x="17198" y="61004"/>
                      <a:pt x="12480" y="61229"/>
                    </a:cubicBezTo>
                    <a:cubicBezTo>
                      <a:pt x="10907" y="61341"/>
                      <a:pt x="9559" y="62352"/>
                      <a:pt x="9222" y="63925"/>
                    </a:cubicBezTo>
                    <a:cubicBezTo>
                      <a:pt x="9109" y="64711"/>
                      <a:pt x="8997" y="65610"/>
                      <a:pt x="8885" y="66397"/>
                    </a:cubicBezTo>
                    <a:cubicBezTo>
                      <a:pt x="8098" y="73474"/>
                      <a:pt x="8323" y="80440"/>
                      <a:pt x="9559" y="87068"/>
                    </a:cubicBezTo>
                    <a:cubicBezTo>
                      <a:pt x="9783" y="88529"/>
                      <a:pt x="11019" y="89652"/>
                      <a:pt x="12480" y="89765"/>
                    </a:cubicBezTo>
                    <a:cubicBezTo>
                      <a:pt x="12929" y="89765"/>
                      <a:pt x="13378" y="89877"/>
                      <a:pt x="13828" y="89989"/>
                    </a:cubicBezTo>
                    <a:cubicBezTo>
                      <a:pt x="19670" y="91337"/>
                      <a:pt x="23377" y="96730"/>
                      <a:pt x="22142" y="102123"/>
                    </a:cubicBezTo>
                    <a:cubicBezTo>
                      <a:pt x="21692" y="104145"/>
                      <a:pt x="20569" y="105830"/>
                      <a:pt x="19108" y="107178"/>
                    </a:cubicBezTo>
                    <a:cubicBezTo>
                      <a:pt x="17872" y="108189"/>
                      <a:pt x="17760" y="109987"/>
                      <a:pt x="18546" y="111335"/>
                    </a:cubicBezTo>
                    <a:cubicBezTo>
                      <a:pt x="21243" y="115941"/>
                      <a:pt x="24389" y="120210"/>
                      <a:pt x="27871" y="124255"/>
                    </a:cubicBezTo>
                    <a:cubicBezTo>
                      <a:pt x="28770" y="125266"/>
                      <a:pt x="30230" y="125603"/>
                      <a:pt x="31579" y="125041"/>
                    </a:cubicBezTo>
                    <a:cubicBezTo>
                      <a:pt x="33601" y="124255"/>
                      <a:pt x="35848" y="124030"/>
                      <a:pt x="38207" y="124592"/>
                    </a:cubicBezTo>
                    <a:cubicBezTo>
                      <a:pt x="44049" y="125940"/>
                      <a:pt x="47757" y="131333"/>
                      <a:pt x="46521" y="136725"/>
                    </a:cubicBezTo>
                    <a:cubicBezTo>
                      <a:pt x="46521" y="136838"/>
                      <a:pt x="46521" y="136950"/>
                      <a:pt x="46408" y="136950"/>
                    </a:cubicBezTo>
                    <a:cubicBezTo>
                      <a:pt x="46071" y="138410"/>
                      <a:pt x="46633" y="139983"/>
                      <a:pt x="47981" y="140770"/>
                    </a:cubicBezTo>
                    <a:cubicBezTo>
                      <a:pt x="53374" y="143915"/>
                      <a:pt x="59216" y="146499"/>
                      <a:pt x="65395" y="148297"/>
                    </a:cubicBezTo>
                    <a:cubicBezTo>
                      <a:pt x="65957" y="148522"/>
                      <a:pt x="66631" y="148634"/>
                      <a:pt x="67192" y="148746"/>
                    </a:cubicBezTo>
                    <a:cubicBezTo>
                      <a:pt x="67754" y="148297"/>
                      <a:pt x="67866" y="147735"/>
                      <a:pt x="67979" y="147286"/>
                    </a:cubicBezTo>
                    <a:close/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3E1D9CC-5A9B-414F-B8F6-CB034E5E5D15}"/>
                  </a:ext>
                </a:extLst>
              </p:cNvPr>
              <p:cNvSpPr/>
              <p:nvPr/>
            </p:nvSpPr>
            <p:spPr>
              <a:xfrm>
                <a:off x="6743539" y="1731121"/>
                <a:ext cx="101112" cy="101111"/>
              </a:xfrm>
              <a:custGeom>
                <a:avLst/>
                <a:gdLst>
                  <a:gd name="connsiteX0" fmla="*/ 41031 w 101111"/>
                  <a:gd name="connsiteY0" fmla="*/ 98147 h 101111"/>
                  <a:gd name="connsiteX1" fmla="*/ 10023 w 101111"/>
                  <a:gd name="connsiteY1" fmla="*/ 44109 h 101111"/>
                  <a:gd name="connsiteX2" fmla="*/ 61141 w 101111"/>
                  <a:gd name="connsiteY2" fmla="*/ 8720 h 101111"/>
                  <a:gd name="connsiteX3" fmla="*/ 96530 w 101111"/>
                  <a:gd name="connsiteY3" fmla="*/ 63769 h 101111"/>
                  <a:gd name="connsiteX4" fmla="*/ 41031 w 101111"/>
                  <a:gd name="connsiteY4" fmla="*/ 98147 h 10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111" h="101111">
                    <a:moveTo>
                      <a:pt x="41031" y="98147"/>
                    </a:moveTo>
                    <a:cubicBezTo>
                      <a:pt x="16427" y="89834"/>
                      <a:pt x="3732" y="66016"/>
                      <a:pt x="10023" y="44109"/>
                    </a:cubicBezTo>
                    <a:cubicBezTo>
                      <a:pt x="16539" y="22201"/>
                      <a:pt x="38222" y="6024"/>
                      <a:pt x="61141" y="8720"/>
                    </a:cubicBezTo>
                    <a:cubicBezTo>
                      <a:pt x="83947" y="11304"/>
                      <a:pt x="101361" y="36245"/>
                      <a:pt x="96530" y="63769"/>
                    </a:cubicBezTo>
                    <a:cubicBezTo>
                      <a:pt x="91924" y="91294"/>
                      <a:pt x="65635" y="106461"/>
                      <a:pt x="41031" y="98147"/>
                    </a:cubicBezTo>
                    <a:close/>
                  </a:path>
                </a:pathLst>
              </a:custGeom>
              <a:solidFill>
                <a:srgbClr val="73A76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4304A58-9E85-47C2-A87C-BD2194E363AE}"/>
                  </a:ext>
                </a:extLst>
              </p:cNvPr>
              <p:cNvSpPr/>
              <p:nvPr/>
            </p:nvSpPr>
            <p:spPr>
              <a:xfrm>
                <a:off x="6556933" y="1393454"/>
                <a:ext cx="190988" cy="56173"/>
              </a:xfrm>
              <a:custGeom>
                <a:avLst/>
                <a:gdLst>
                  <a:gd name="connsiteX0" fmla="*/ 181238 w 190988"/>
                  <a:gd name="connsiteY0" fmla="*/ 55186 h 56173"/>
                  <a:gd name="connsiteX1" fmla="*/ 124391 w 190988"/>
                  <a:gd name="connsiteY1" fmla="*/ 42715 h 56173"/>
                  <a:gd name="connsiteX2" fmla="*/ 14741 w 190988"/>
                  <a:gd name="connsiteY2" fmla="*/ 23841 h 56173"/>
                  <a:gd name="connsiteX3" fmla="*/ 8562 w 190988"/>
                  <a:gd name="connsiteY3" fmla="*/ 14741 h 56173"/>
                  <a:gd name="connsiteX4" fmla="*/ 8562 w 190988"/>
                  <a:gd name="connsiteY4" fmla="*/ 14741 h 56173"/>
                  <a:gd name="connsiteX5" fmla="*/ 17662 w 190988"/>
                  <a:gd name="connsiteY5" fmla="*/ 8562 h 56173"/>
                  <a:gd name="connsiteX6" fmla="*/ 101248 w 190988"/>
                  <a:gd name="connsiteY6" fmla="*/ 23392 h 56173"/>
                  <a:gd name="connsiteX7" fmla="*/ 184159 w 190988"/>
                  <a:gd name="connsiteY7" fmla="*/ 39907 h 56173"/>
                  <a:gd name="connsiteX8" fmla="*/ 190338 w 190988"/>
                  <a:gd name="connsiteY8" fmla="*/ 49007 h 56173"/>
                  <a:gd name="connsiteX9" fmla="*/ 190338 w 190988"/>
                  <a:gd name="connsiteY9" fmla="*/ 49007 h 56173"/>
                  <a:gd name="connsiteX10" fmla="*/ 181238 w 190988"/>
                  <a:gd name="connsiteY10" fmla="*/ 55186 h 5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988" h="56173">
                    <a:moveTo>
                      <a:pt x="181238" y="55186"/>
                    </a:moveTo>
                    <a:cubicBezTo>
                      <a:pt x="181238" y="55186"/>
                      <a:pt x="102820" y="38895"/>
                      <a:pt x="124391" y="42715"/>
                    </a:cubicBezTo>
                    <a:cubicBezTo>
                      <a:pt x="145961" y="46535"/>
                      <a:pt x="14741" y="23841"/>
                      <a:pt x="14741" y="23841"/>
                    </a:cubicBezTo>
                    <a:cubicBezTo>
                      <a:pt x="10472" y="23055"/>
                      <a:pt x="7776" y="19010"/>
                      <a:pt x="8562" y="14741"/>
                    </a:cubicBezTo>
                    <a:lnTo>
                      <a:pt x="8562" y="14741"/>
                    </a:lnTo>
                    <a:cubicBezTo>
                      <a:pt x="9349" y="10472"/>
                      <a:pt x="13393" y="7776"/>
                      <a:pt x="17662" y="8562"/>
                    </a:cubicBezTo>
                    <a:cubicBezTo>
                      <a:pt x="17662" y="8562"/>
                      <a:pt x="77093" y="17213"/>
                      <a:pt x="101248" y="23392"/>
                    </a:cubicBezTo>
                    <a:cubicBezTo>
                      <a:pt x="125402" y="29571"/>
                      <a:pt x="184159" y="39907"/>
                      <a:pt x="184159" y="39907"/>
                    </a:cubicBezTo>
                    <a:cubicBezTo>
                      <a:pt x="188428" y="40693"/>
                      <a:pt x="191125" y="44737"/>
                      <a:pt x="190338" y="49007"/>
                    </a:cubicBezTo>
                    <a:lnTo>
                      <a:pt x="190338" y="49007"/>
                    </a:lnTo>
                    <a:cubicBezTo>
                      <a:pt x="189552" y="53163"/>
                      <a:pt x="185395" y="55972"/>
                      <a:pt x="181238" y="55186"/>
                    </a:cubicBezTo>
                    <a:close/>
                  </a:path>
                </a:pathLst>
              </a:custGeom>
              <a:solidFill>
                <a:srgbClr val="73A76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3EB3F223-2635-460B-AB3F-C09A6C4B0559}"/>
                  </a:ext>
                </a:extLst>
              </p:cNvPr>
              <p:cNvSpPr/>
              <p:nvPr/>
            </p:nvSpPr>
            <p:spPr>
              <a:xfrm>
                <a:off x="6809173" y="1580687"/>
                <a:ext cx="33704" cy="56173"/>
              </a:xfrm>
              <a:custGeom>
                <a:avLst/>
                <a:gdLst>
                  <a:gd name="connsiteX0" fmla="*/ 9774 w 33703"/>
                  <a:gd name="connsiteY0" fmla="*/ 52089 h 56173"/>
                  <a:gd name="connsiteX1" fmla="*/ 16740 w 33703"/>
                  <a:gd name="connsiteY1" fmla="*/ 11419 h 56173"/>
                  <a:gd name="connsiteX2" fmla="*/ 25840 w 33703"/>
                  <a:gd name="connsiteY2" fmla="*/ 9397 h 56173"/>
                  <a:gd name="connsiteX3" fmla="*/ 33255 w 33703"/>
                  <a:gd name="connsiteY3" fmla="*/ 14677 h 56173"/>
                  <a:gd name="connsiteX4" fmla="*/ 30671 w 33703"/>
                  <a:gd name="connsiteY4" fmla="*/ 28046 h 56173"/>
                  <a:gd name="connsiteX5" fmla="*/ 27412 w 33703"/>
                  <a:gd name="connsiteY5" fmla="*/ 49168 h 56173"/>
                  <a:gd name="connsiteX6" fmla="*/ 25503 w 33703"/>
                  <a:gd name="connsiteY6" fmla="*/ 54785 h 56173"/>
                  <a:gd name="connsiteX7" fmla="*/ 16964 w 33703"/>
                  <a:gd name="connsiteY7" fmla="*/ 57369 h 56173"/>
                  <a:gd name="connsiteX8" fmla="*/ 8426 w 33703"/>
                  <a:gd name="connsiteY8" fmla="*/ 53324 h 5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703" h="56173">
                    <a:moveTo>
                      <a:pt x="9774" y="52089"/>
                    </a:moveTo>
                    <a:cubicBezTo>
                      <a:pt x="12133" y="38495"/>
                      <a:pt x="14380" y="25013"/>
                      <a:pt x="16740" y="11419"/>
                    </a:cubicBezTo>
                    <a:cubicBezTo>
                      <a:pt x="17526" y="6925"/>
                      <a:pt x="21346" y="8611"/>
                      <a:pt x="25840" y="9397"/>
                    </a:cubicBezTo>
                    <a:cubicBezTo>
                      <a:pt x="31457" y="10296"/>
                      <a:pt x="33929" y="11195"/>
                      <a:pt x="33255" y="14677"/>
                    </a:cubicBezTo>
                    <a:cubicBezTo>
                      <a:pt x="32580" y="18160"/>
                      <a:pt x="31569" y="24564"/>
                      <a:pt x="30671" y="28046"/>
                    </a:cubicBezTo>
                    <a:cubicBezTo>
                      <a:pt x="28536" y="35911"/>
                      <a:pt x="28648" y="41079"/>
                      <a:pt x="27412" y="49168"/>
                    </a:cubicBezTo>
                    <a:cubicBezTo>
                      <a:pt x="27075" y="51190"/>
                      <a:pt x="26738" y="53212"/>
                      <a:pt x="25503" y="54785"/>
                    </a:cubicBezTo>
                    <a:cubicBezTo>
                      <a:pt x="23593" y="57256"/>
                      <a:pt x="19998" y="58043"/>
                      <a:pt x="16964" y="57369"/>
                    </a:cubicBezTo>
                    <a:cubicBezTo>
                      <a:pt x="13931" y="56807"/>
                      <a:pt x="11122" y="55010"/>
                      <a:pt x="8426" y="53324"/>
                    </a:cubicBezTo>
                  </a:path>
                </a:pathLst>
              </a:custGeom>
              <a:solidFill>
                <a:srgbClr val="73A76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4DC7D79-DE69-451E-B996-B55A5E25236F}"/>
                  </a:ext>
                </a:extLst>
              </p:cNvPr>
              <p:cNvSpPr/>
              <p:nvPr/>
            </p:nvSpPr>
            <p:spPr>
              <a:xfrm>
                <a:off x="6688495" y="1427308"/>
                <a:ext cx="56173" cy="224692"/>
              </a:xfrm>
              <a:custGeom>
                <a:avLst/>
                <a:gdLst>
                  <a:gd name="connsiteX0" fmla="*/ 37879 w 56173"/>
                  <a:gd name="connsiteY0" fmla="*/ 14029 h 224692"/>
                  <a:gd name="connsiteX1" fmla="*/ 8557 w 56173"/>
                  <a:gd name="connsiteY1" fmla="*/ 216814 h 224692"/>
                  <a:gd name="connsiteX2" fmla="*/ 19791 w 56173"/>
                  <a:gd name="connsiteY2" fmla="*/ 219960 h 224692"/>
                  <a:gd name="connsiteX3" fmla="*/ 49563 w 56173"/>
                  <a:gd name="connsiteY3" fmla="*/ 14029 h 224692"/>
                  <a:gd name="connsiteX4" fmla="*/ 37879 w 56173"/>
                  <a:gd name="connsiteY4" fmla="*/ 14029 h 224692"/>
                  <a:gd name="connsiteX5" fmla="*/ 37879 w 56173"/>
                  <a:gd name="connsiteY5" fmla="*/ 14029 h 224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173" h="224692">
                    <a:moveTo>
                      <a:pt x="37879" y="14029"/>
                    </a:moveTo>
                    <a:cubicBezTo>
                      <a:pt x="31475" y="82111"/>
                      <a:pt x="21701" y="149631"/>
                      <a:pt x="8557" y="216814"/>
                    </a:cubicBezTo>
                    <a:cubicBezTo>
                      <a:pt x="7096" y="224117"/>
                      <a:pt x="18331" y="227262"/>
                      <a:pt x="19791" y="219960"/>
                    </a:cubicBezTo>
                    <a:cubicBezTo>
                      <a:pt x="33160" y="151766"/>
                      <a:pt x="42935" y="83234"/>
                      <a:pt x="49563" y="14029"/>
                    </a:cubicBezTo>
                    <a:cubicBezTo>
                      <a:pt x="50237" y="6502"/>
                      <a:pt x="38553" y="6614"/>
                      <a:pt x="37879" y="14029"/>
                    </a:cubicBezTo>
                    <a:lnTo>
                      <a:pt x="37879" y="14029"/>
                    </a:lnTo>
                    <a:close/>
                  </a:path>
                </a:pathLst>
              </a:custGeom>
              <a:solidFill>
                <a:srgbClr val="73A76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A8467ED9-3339-4055-A18A-6829003FC5C7}"/>
                  </a:ext>
                </a:extLst>
              </p:cNvPr>
              <p:cNvSpPr/>
              <p:nvPr/>
            </p:nvSpPr>
            <p:spPr>
              <a:xfrm>
                <a:off x="6504586" y="1401453"/>
                <a:ext cx="89877" cy="179754"/>
              </a:xfrm>
              <a:custGeom>
                <a:avLst/>
                <a:gdLst>
                  <a:gd name="connsiteX0" fmla="*/ 79334 w 89876"/>
                  <a:gd name="connsiteY0" fmla="*/ 12360 h 179753"/>
                  <a:gd name="connsiteX1" fmla="*/ 9230 w 89876"/>
                  <a:gd name="connsiteY1" fmla="*/ 165375 h 179753"/>
                  <a:gd name="connsiteX2" fmla="*/ 19341 w 89876"/>
                  <a:gd name="connsiteY2" fmla="*/ 171330 h 179753"/>
                  <a:gd name="connsiteX3" fmla="*/ 90568 w 89876"/>
                  <a:gd name="connsiteY3" fmla="*/ 15618 h 179753"/>
                  <a:gd name="connsiteX4" fmla="*/ 79334 w 89876"/>
                  <a:gd name="connsiteY4" fmla="*/ 12360 h 179753"/>
                  <a:gd name="connsiteX5" fmla="*/ 79334 w 89876"/>
                  <a:gd name="connsiteY5" fmla="*/ 12360 h 17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76" h="179753">
                    <a:moveTo>
                      <a:pt x="79334" y="12360"/>
                    </a:moveTo>
                    <a:cubicBezTo>
                      <a:pt x="59898" y="65275"/>
                      <a:pt x="36642" y="116168"/>
                      <a:pt x="9230" y="165375"/>
                    </a:cubicBezTo>
                    <a:cubicBezTo>
                      <a:pt x="5522" y="172004"/>
                      <a:pt x="15633" y="177846"/>
                      <a:pt x="19341" y="171330"/>
                    </a:cubicBezTo>
                    <a:cubicBezTo>
                      <a:pt x="47203" y="121223"/>
                      <a:pt x="70908" y="69319"/>
                      <a:pt x="90568" y="15618"/>
                    </a:cubicBezTo>
                    <a:cubicBezTo>
                      <a:pt x="93265" y="8428"/>
                      <a:pt x="81918" y="5394"/>
                      <a:pt x="79334" y="12360"/>
                    </a:cubicBezTo>
                    <a:lnTo>
                      <a:pt x="79334" y="12360"/>
                    </a:lnTo>
                    <a:close/>
                  </a:path>
                </a:pathLst>
              </a:custGeom>
              <a:solidFill>
                <a:srgbClr val="73A76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74CF1A1F-DF3F-4995-8B16-FAA4EDB05AD9}"/>
                  </a:ext>
                </a:extLst>
              </p:cNvPr>
              <p:cNvSpPr/>
              <p:nvPr/>
            </p:nvSpPr>
            <p:spPr>
              <a:xfrm>
                <a:off x="6622005" y="1540314"/>
                <a:ext cx="67408" cy="89877"/>
              </a:xfrm>
              <a:custGeom>
                <a:avLst/>
                <a:gdLst>
                  <a:gd name="connsiteX0" fmla="*/ 61566 w 67407"/>
                  <a:gd name="connsiteY0" fmla="*/ 76508 h 89876"/>
                  <a:gd name="connsiteX1" fmla="*/ 55611 w 67407"/>
                  <a:gd name="connsiteY1" fmla="*/ 68306 h 89876"/>
                  <a:gd name="connsiteX2" fmla="*/ 26401 w 67407"/>
                  <a:gd name="connsiteY2" fmla="*/ 13482 h 89876"/>
                  <a:gd name="connsiteX3" fmla="*/ 24941 w 67407"/>
                  <a:gd name="connsiteY3" fmla="*/ 8426 h 89876"/>
                  <a:gd name="connsiteX4" fmla="*/ 8426 w 67407"/>
                  <a:gd name="connsiteY4" fmla="*/ 21121 h 89876"/>
                  <a:gd name="connsiteX5" fmla="*/ 10111 w 67407"/>
                  <a:gd name="connsiteY5" fmla="*/ 25615 h 89876"/>
                  <a:gd name="connsiteX6" fmla="*/ 37861 w 67407"/>
                  <a:gd name="connsiteY6" fmla="*/ 68531 h 89876"/>
                  <a:gd name="connsiteX7" fmla="*/ 49545 w 67407"/>
                  <a:gd name="connsiteY7" fmla="*/ 79766 h 89876"/>
                  <a:gd name="connsiteX8" fmla="*/ 52578 w 67407"/>
                  <a:gd name="connsiteY8" fmla="*/ 87855 h 89876"/>
                  <a:gd name="connsiteX9" fmla="*/ 61341 w 67407"/>
                  <a:gd name="connsiteY9" fmla="*/ 86282 h 89876"/>
                  <a:gd name="connsiteX10" fmla="*/ 61566 w 67407"/>
                  <a:gd name="connsiteY10" fmla="*/ 76508 h 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407" h="89876">
                    <a:moveTo>
                      <a:pt x="61566" y="76508"/>
                    </a:moveTo>
                    <a:cubicBezTo>
                      <a:pt x="60217" y="73474"/>
                      <a:pt x="57858" y="70890"/>
                      <a:pt x="55611" y="68306"/>
                    </a:cubicBezTo>
                    <a:cubicBezTo>
                      <a:pt x="42017" y="52466"/>
                      <a:pt x="31906" y="33592"/>
                      <a:pt x="26401" y="13482"/>
                    </a:cubicBezTo>
                    <a:cubicBezTo>
                      <a:pt x="25952" y="11796"/>
                      <a:pt x="25502" y="10111"/>
                      <a:pt x="24941" y="8426"/>
                    </a:cubicBezTo>
                    <a:lnTo>
                      <a:pt x="8426" y="21121"/>
                    </a:lnTo>
                    <a:cubicBezTo>
                      <a:pt x="8988" y="22582"/>
                      <a:pt x="9549" y="24154"/>
                      <a:pt x="10111" y="25615"/>
                    </a:cubicBezTo>
                    <a:cubicBezTo>
                      <a:pt x="16627" y="41568"/>
                      <a:pt x="23817" y="58420"/>
                      <a:pt x="37861" y="68531"/>
                    </a:cubicBezTo>
                    <a:cubicBezTo>
                      <a:pt x="42354" y="71789"/>
                      <a:pt x="47635" y="74598"/>
                      <a:pt x="49545" y="79766"/>
                    </a:cubicBezTo>
                    <a:cubicBezTo>
                      <a:pt x="50556" y="82462"/>
                      <a:pt x="50443" y="85832"/>
                      <a:pt x="52578" y="87855"/>
                    </a:cubicBezTo>
                    <a:cubicBezTo>
                      <a:pt x="55050" y="90102"/>
                      <a:pt x="59431" y="89090"/>
                      <a:pt x="61341" y="86282"/>
                    </a:cubicBezTo>
                    <a:cubicBezTo>
                      <a:pt x="63251" y="83361"/>
                      <a:pt x="63026" y="79541"/>
                      <a:pt x="61566" y="76508"/>
                    </a:cubicBezTo>
                    <a:close/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1CB136C4-35FB-40DB-A446-BE90C706A400}"/>
                  </a:ext>
                </a:extLst>
              </p:cNvPr>
              <p:cNvSpPr/>
              <p:nvPr/>
            </p:nvSpPr>
            <p:spPr>
              <a:xfrm>
                <a:off x="7218760" y="2160539"/>
                <a:ext cx="404446" cy="314569"/>
              </a:xfrm>
              <a:custGeom>
                <a:avLst/>
                <a:gdLst>
                  <a:gd name="connsiteX0" fmla="*/ 57099 w 404446"/>
                  <a:gd name="connsiteY0" fmla="*/ 48572 h 314569"/>
                  <a:gd name="connsiteX1" fmla="*/ 81703 w 404446"/>
                  <a:gd name="connsiteY1" fmla="*/ 38461 h 314569"/>
                  <a:gd name="connsiteX2" fmla="*/ 93949 w 404446"/>
                  <a:gd name="connsiteY2" fmla="*/ 24979 h 314569"/>
                  <a:gd name="connsiteX3" fmla="*/ 113834 w 404446"/>
                  <a:gd name="connsiteY3" fmla="*/ 13632 h 314569"/>
                  <a:gd name="connsiteX4" fmla="*/ 159784 w 404446"/>
                  <a:gd name="connsiteY4" fmla="*/ 8576 h 314569"/>
                  <a:gd name="connsiteX5" fmla="*/ 207756 w 404446"/>
                  <a:gd name="connsiteY5" fmla="*/ 23856 h 314569"/>
                  <a:gd name="connsiteX6" fmla="*/ 239100 w 404446"/>
                  <a:gd name="connsiteY6" fmla="*/ 33854 h 314569"/>
                  <a:gd name="connsiteX7" fmla="*/ 280668 w 404446"/>
                  <a:gd name="connsiteY7" fmla="*/ 68794 h 314569"/>
                  <a:gd name="connsiteX8" fmla="*/ 298868 w 404446"/>
                  <a:gd name="connsiteY8" fmla="*/ 96319 h 314569"/>
                  <a:gd name="connsiteX9" fmla="*/ 318754 w 404446"/>
                  <a:gd name="connsiteY9" fmla="*/ 115530 h 314569"/>
                  <a:gd name="connsiteX10" fmla="*/ 333696 w 404446"/>
                  <a:gd name="connsiteY10" fmla="*/ 137550 h 314569"/>
                  <a:gd name="connsiteX11" fmla="*/ 359535 w 404446"/>
                  <a:gd name="connsiteY11" fmla="*/ 178893 h 314569"/>
                  <a:gd name="connsiteX12" fmla="*/ 398295 w 404446"/>
                  <a:gd name="connsiteY12" fmla="*/ 252255 h 314569"/>
                  <a:gd name="connsiteX13" fmla="*/ 405260 w 404446"/>
                  <a:gd name="connsiteY13" fmla="*/ 285173 h 314569"/>
                  <a:gd name="connsiteX14" fmla="*/ 391891 w 404446"/>
                  <a:gd name="connsiteY14" fmla="*/ 306069 h 314569"/>
                  <a:gd name="connsiteX15" fmla="*/ 331112 w 404446"/>
                  <a:gd name="connsiteY15" fmla="*/ 314270 h 314569"/>
                  <a:gd name="connsiteX16" fmla="*/ 266625 w 404446"/>
                  <a:gd name="connsiteY16" fmla="*/ 298542 h 314569"/>
                  <a:gd name="connsiteX17" fmla="*/ 217193 w 404446"/>
                  <a:gd name="connsiteY17" fmla="*/ 276297 h 314569"/>
                  <a:gd name="connsiteX18" fmla="*/ 150459 w 404446"/>
                  <a:gd name="connsiteY18" fmla="*/ 250458 h 314569"/>
                  <a:gd name="connsiteX19" fmla="*/ 90803 w 404446"/>
                  <a:gd name="connsiteY19" fmla="*/ 229786 h 314569"/>
                  <a:gd name="connsiteX20" fmla="*/ 33619 w 404446"/>
                  <a:gd name="connsiteY20" fmla="*/ 179567 h 314569"/>
                  <a:gd name="connsiteX21" fmla="*/ 12386 w 404446"/>
                  <a:gd name="connsiteY21" fmla="*/ 151593 h 314569"/>
                  <a:gd name="connsiteX22" fmla="*/ 16542 w 404446"/>
                  <a:gd name="connsiteY22" fmla="*/ 86769 h 314569"/>
                  <a:gd name="connsiteX23" fmla="*/ 34743 w 404446"/>
                  <a:gd name="connsiteY23" fmla="*/ 71715 h 314569"/>
                  <a:gd name="connsiteX24" fmla="*/ 48561 w 404446"/>
                  <a:gd name="connsiteY24" fmla="*/ 66435 h 314569"/>
                  <a:gd name="connsiteX25" fmla="*/ 57099 w 404446"/>
                  <a:gd name="connsiteY25" fmla="*/ 48572 h 314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4446" h="314569">
                    <a:moveTo>
                      <a:pt x="57099" y="48572"/>
                    </a:moveTo>
                    <a:cubicBezTo>
                      <a:pt x="70019" y="37899"/>
                      <a:pt x="76311" y="41719"/>
                      <a:pt x="81703" y="38461"/>
                    </a:cubicBezTo>
                    <a:cubicBezTo>
                      <a:pt x="87096" y="35090"/>
                      <a:pt x="88219" y="27788"/>
                      <a:pt x="93949" y="24979"/>
                    </a:cubicBezTo>
                    <a:cubicBezTo>
                      <a:pt x="99342" y="22395"/>
                      <a:pt x="103049" y="16665"/>
                      <a:pt x="113834" y="13632"/>
                    </a:cubicBezTo>
                    <a:cubicBezTo>
                      <a:pt x="129113" y="9475"/>
                      <a:pt x="144729" y="7902"/>
                      <a:pt x="159784" y="8576"/>
                    </a:cubicBezTo>
                    <a:cubicBezTo>
                      <a:pt x="177984" y="9363"/>
                      <a:pt x="192364" y="17789"/>
                      <a:pt x="207756" y="23856"/>
                    </a:cubicBezTo>
                    <a:cubicBezTo>
                      <a:pt x="217867" y="27900"/>
                      <a:pt x="230337" y="28237"/>
                      <a:pt x="239100" y="33854"/>
                    </a:cubicBezTo>
                    <a:cubicBezTo>
                      <a:pt x="254716" y="43853"/>
                      <a:pt x="268422" y="55987"/>
                      <a:pt x="280668" y="68794"/>
                    </a:cubicBezTo>
                    <a:cubicBezTo>
                      <a:pt x="288532" y="77108"/>
                      <a:pt x="291791" y="87556"/>
                      <a:pt x="298868" y="96319"/>
                    </a:cubicBezTo>
                    <a:cubicBezTo>
                      <a:pt x="304373" y="103172"/>
                      <a:pt x="313698" y="108340"/>
                      <a:pt x="318754" y="115530"/>
                    </a:cubicBezTo>
                    <a:cubicBezTo>
                      <a:pt x="323921" y="122720"/>
                      <a:pt x="328865" y="130135"/>
                      <a:pt x="333696" y="137550"/>
                    </a:cubicBezTo>
                    <a:cubicBezTo>
                      <a:pt x="342571" y="151144"/>
                      <a:pt x="351109" y="165075"/>
                      <a:pt x="359535" y="178893"/>
                    </a:cubicBezTo>
                    <a:cubicBezTo>
                      <a:pt x="374028" y="202598"/>
                      <a:pt x="388633" y="226416"/>
                      <a:pt x="398295" y="252255"/>
                    </a:cubicBezTo>
                    <a:cubicBezTo>
                      <a:pt x="401216" y="260119"/>
                      <a:pt x="406945" y="276410"/>
                      <a:pt x="405260" y="285173"/>
                    </a:cubicBezTo>
                    <a:cubicBezTo>
                      <a:pt x="403575" y="293936"/>
                      <a:pt x="402115" y="302137"/>
                      <a:pt x="391891" y="306069"/>
                    </a:cubicBezTo>
                    <a:cubicBezTo>
                      <a:pt x="381780" y="309889"/>
                      <a:pt x="357738" y="317191"/>
                      <a:pt x="331112" y="314270"/>
                    </a:cubicBezTo>
                    <a:cubicBezTo>
                      <a:pt x="312575" y="312248"/>
                      <a:pt x="279769" y="303934"/>
                      <a:pt x="266625" y="298542"/>
                    </a:cubicBezTo>
                    <a:cubicBezTo>
                      <a:pt x="245729" y="289891"/>
                      <a:pt x="246066" y="282926"/>
                      <a:pt x="217193" y="276297"/>
                    </a:cubicBezTo>
                    <a:cubicBezTo>
                      <a:pt x="191803" y="270568"/>
                      <a:pt x="176299" y="260906"/>
                      <a:pt x="150459" y="250458"/>
                    </a:cubicBezTo>
                    <a:cubicBezTo>
                      <a:pt x="133495" y="243605"/>
                      <a:pt x="105296" y="236639"/>
                      <a:pt x="90803" y="229786"/>
                    </a:cubicBezTo>
                    <a:cubicBezTo>
                      <a:pt x="64290" y="217091"/>
                      <a:pt x="48673" y="201250"/>
                      <a:pt x="33619" y="179567"/>
                    </a:cubicBezTo>
                    <a:cubicBezTo>
                      <a:pt x="27889" y="171366"/>
                      <a:pt x="15419" y="161030"/>
                      <a:pt x="12386" y="151593"/>
                    </a:cubicBezTo>
                    <a:cubicBezTo>
                      <a:pt x="5982" y="131483"/>
                      <a:pt x="7330" y="108452"/>
                      <a:pt x="16542" y="86769"/>
                    </a:cubicBezTo>
                    <a:cubicBezTo>
                      <a:pt x="19913" y="78905"/>
                      <a:pt x="27328" y="74973"/>
                      <a:pt x="34743" y="71715"/>
                    </a:cubicBezTo>
                    <a:cubicBezTo>
                      <a:pt x="42157" y="68569"/>
                      <a:pt x="41371" y="71266"/>
                      <a:pt x="48561" y="66435"/>
                    </a:cubicBezTo>
                    <a:cubicBezTo>
                      <a:pt x="55751" y="61379"/>
                      <a:pt x="48112" y="55987"/>
                      <a:pt x="57099" y="48572"/>
                    </a:cubicBezTo>
                    <a:close/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506EA57-2ADD-4131-9928-54DC1BB3BB2C}"/>
                  </a:ext>
                </a:extLst>
              </p:cNvPr>
              <p:cNvSpPr/>
              <p:nvPr/>
            </p:nvSpPr>
            <p:spPr>
              <a:xfrm>
                <a:off x="7232828" y="2154630"/>
                <a:ext cx="67408" cy="67408"/>
              </a:xfrm>
              <a:custGeom>
                <a:avLst/>
                <a:gdLst>
                  <a:gd name="connsiteX0" fmla="*/ 56288 w 67407"/>
                  <a:gd name="connsiteY0" fmla="*/ 68075 h 67407"/>
                  <a:gd name="connsiteX1" fmla="*/ 28876 w 67407"/>
                  <a:gd name="connsiteY1" fmla="*/ 45830 h 67407"/>
                  <a:gd name="connsiteX2" fmla="*/ 15394 w 67407"/>
                  <a:gd name="connsiteY2" fmla="*/ 33023 h 67407"/>
                  <a:gd name="connsiteX3" fmla="*/ 8429 w 67407"/>
                  <a:gd name="connsiteY3" fmla="*/ 16059 h 67407"/>
                  <a:gd name="connsiteX4" fmla="*/ 17641 w 67407"/>
                  <a:gd name="connsiteY4" fmla="*/ 9093 h 67407"/>
                  <a:gd name="connsiteX5" fmla="*/ 54266 w 67407"/>
                  <a:gd name="connsiteY5" fmla="*/ 36955 h 67407"/>
                  <a:gd name="connsiteX6" fmla="*/ 62355 w 67407"/>
                  <a:gd name="connsiteY6" fmla="*/ 45493 h 67407"/>
                  <a:gd name="connsiteX7" fmla="*/ 62243 w 67407"/>
                  <a:gd name="connsiteY7" fmla="*/ 56728 h 67407"/>
                  <a:gd name="connsiteX8" fmla="*/ 54828 w 67407"/>
                  <a:gd name="connsiteY8" fmla="*/ 62233 h 6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407" h="67407">
                    <a:moveTo>
                      <a:pt x="56288" y="68075"/>
                    </a:moveTo>
                    <a:cubicBezTo>
                      <a:pt x="47188" y="60660"/>
                      <a:pt x="37976" y="53245"/>
                      <a:pt x="28876" y="45830"/>
                    </a:cubicBezTo>
                    <a:cubicBezTo>
                      <a:pt x="24157" y="42010"/>
                      <a:pt x="19326" y="38078"/>
                      <a:pt x="15394" y="33023"/>
                    </a:cubicBezTo>
                    <a:cubicBezTo>
                      <a:pt x="11462" y="27967"/>
                      <a:pt x="8316" y="21563"/>
                      <a:pt x="8429" y="16059"/>
                    </a:cubicBezTo>
                    <a:cubicBezTo>
                      <a:pt x="8541" y="10553"/>
                      <a:pt x="12698" y="6846"/>
                      <a:pt x="17641" y="9093"/>
                    </a:cubicBezTo>
                    <a:cubicBezTo>
                      <a:pt x="29887" y="18418"/>
                      <a:pt x="42133" y="27630"/>
                      <a:pt x="54266" y="36955"/>
                    </a:cubicBezTo>
                    <a:cubicBezTo>
                      <a:pt x="57299" y="39314"/>
                      <a:pt x="60557" y="41786"/>
                      <a:pt x="62355" y="45493"/>
                    </a:cubicBezTo>
                    <a:cubicBezTo>
                      <a:pt x="64377" y="49650"/>
                      <a:pt x="64040" y="54031"/>
                      <a:pt x="62243" y="56728"/>
                    </a:cubicBezTo>
                    <a:cubicBezTo>
                      <a:pt x="60445" y="59424"/>
                      <a:pt x="57637" y="60885"/>
                      <a:pt x="54828" y="62233"/>
                    </a:cubicBezTo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80EEA7EA-391D-436C-98DB-FF9116F77172}"/>
                  </a:ext>
                </a:extLst>
              </p:cNvPr>
              <p:cNvSpPr/>
              <p:nvPr/>
            </p:nvSpPr>
            <p:spPr>
              <a:xfrm>
                <a:off x="7264577" y="2241521"/>
                <a:ext cx="314569" cy="202223"/>
              </a:xfrm>
              <a:custGeom>
                <a:avLst/>
                <a:gdLst>
                  <a:gd name="connsiteX0" fmla="*/ 11282 w 314569"/>
                  <a:gd name="connsiteY0" fmla="*/ 9383 h 202222"/>
                  <a:gd name="connsiteX1" fmla="*/ 22517 w 314569"/>
                  <a:gd name="connsiteY1" fmla="*/ 29718 h 202222"/>
                  <a:gd name="connsiteX2" fmla="*/ 27572 w 314569"/>
                  <a:gd name="connsiteY2" fmla="*/ 50839 h 202222"/>
                  <a:gd name="connsiteX3" fmla="*/ 34088 w 314569"/>
                  <a:gd name="connsiteY3" fmla="*/ 59714 h 202222"/>
                  <a:gd name="connsiteX4" fmla="*/ 41840 w 314569"/>
                  <a:gd name="connsiteY4" fmla="*/ 68365 h 202222"/>
                  <a:gd name="connsiteX5" fmla="*/ 59366 w 314569"/>
                  <a:gd name="connsiteY5" fmla="*/ 88025 h 202222"/>
                  <a:gd name="connsiteX6" fmla="*/ 79364 w 314569"/>
                  <a:gd name="connsiteY6" fmla="*/ 100833 h 202222"/>
                  <a:gd name="connsiteX7" fmla="*/ 88127 w 314569"/>
                  <a:gd name="connsiteY7" fmla="*/ 108247 h 202222"/>
                  <a:gd name="connsiteX8" fmla="*/ 97002 w 314569"/>
                  <a:gd name="connsiteY8" fmla="*/ 115662 h 202222"/>
                  <a:gd name="connsiteX9" fmla="*/ 134751 w 314569"/>
                  <a:gd name="connsiteY9" fmla="*/ 138693 h 202222"/>
                  <a:gd name="connsiteX10" fmla="*/ 177554 w 314569"/>
                  <a:gd name="connsiteY10" fmla="*/ 157680 h 202222"/>
                  <a:gd name="connsiteX11" fmla="*/ 198114 w 314569"/>
                  <a:gd name="connsiteY11" fmla="*/ 167117 h 202222"/>
                  <a:gd name="connsiteX12" fmla="*/ 219684 w 314569"/>
                  <a:gd name="connsiteY12" fmla="*/ 174082 h 202222"/>
                  <a:gd name="connsiteX13" fmla="*/ 263724 w 314569"/>
                  <a:gd name="connsiteY13" fmla="*/ 186328 h 202222"/>
                  <a:gd name="connsiteX14" fmla="*/ 307539 w 314569"/>
                  <a:gd name="connsiteY14" fmla="*/ 200371 h 202222"/>
                  <a:gd name="connsiteX15" fmla="*/ 308999 w 314569"/>
                  <a:gd name="connsiteY15" fmla="*/ 203068 h 202222"/>
                  <a:gd name="connsiteX16" fmla="*/ 306640 w 314569"/>
                  <a:gd name="connsiteY16" fmla="*/ 204640 h 202222"/>
                  <a:gd name="connsiteX17" fmla="*/ 217325 w 314569"/>
                  <a:gd name="connsiteY17" fmla="*/ 183519 h 202222"/>
                  <a:gd name="connsiteX18" fmla="*/ 195080 w 314569"/>
                  <a:gd name="connsiteY18" fmla="*/ 176442 h 202222"/>
                  <a:gd name="connsiteX19" fmla="*/ 173510 w 314569"/>
                  <a:gd name="connsiteY19" fmla="*/ 166780 h 202222"/>
                  <a:gd name="connsiteX20" fmla="*/ 131829 w 314569"/>
                  <a:gd name="connsiteY20" fmla="*/ 148692 h 202222"/>
                  <a:gd name="connsiteX21" fmla="*/ 109922 w 314569"/>
                  <a:gd name="connsiteY21" fmla="*/ 138132 h 202222"/>
                  <a:gd name="connsiteX22" fmla="*/ 90823 w 314569"/>
                  <a:gd name="connsiteY22" fmla="*/ 123864 h 202222"/>
                  <a:gd name="connsiteX23" fmla="*/ 81835 w 314569"/>
                  <a:gd name="connsiteY23" fmla="*/ 116336 h 202222"/>
                  <a:gd name="connsiteX24" fmla="*/ 72848 w 314569"/>
                  <a:gd name="connsiteY24" fmla="*/ 108585 h 202222"/>
                  <a:gd name="connsiteX25" fmla="*/ 52176 w 314569"/>
                  <a:gd name="connsiteY25" fmla="*/ 94878 h 202222"/>
                  <a:gd name="connsiteX26" fmla="*/ 34762 w 314569"/>
                  <a:gd name="connsiteY26" fmla="*/ 74656 h 202222"/>
                  <a:gd name="connsiteX27" fmla="*/ 27123 w 314569"/>
                  <a:gd name="connsiteY27" fmla="*/ 65781 h 202222"/>
                  <a:gd name="connsiteX28" fmla="*/ 19933 w 314569"/>
                  <a:gd name="connsiteY28" fmla="*/ 55670 h 202222"/>
                  <a:gd name="connsiteX29" fmla="*/ 14877 w 314569"/>
                  <a:gd name="connsiteY29" fmla="*/ 33425 h 202222"/>
                  <a:gd name="connsiteX30" fmla="*/ 8473 w 314569"/>
                  <a:gd name="connsiteY30" fmla="*/ 10394 h 202222"/>
                  <a:gd name="connsiteX31" fmla="*/ 9260 w 314569"/>
                  <a:gd name="connsiteY31" fmla="*/ 8484 h 202222"/>
                  <a:gd name="connsiteX32" fmla="*/ 11282 w 314569"/>
                  <a:gd name="connsiteY32" fmla="*/ 9383 h 202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14569" h="202222">
                    <a:moveTo>
                      <a:pt x="11282" y="9383"/>
                    </a:moveTo>
                    <a:cubicBezTo>
                      <a:pt x="15551" y="16124"/>
                      <a:pt x="18921" y="22977"/>
                      <a:pt x="22517" y="29718"/>
                    </a:cubicBezTo>
                    <a:cubicBezTo>
                      <a:pt x="26112" y="36571"/>
                      <a:pt x="23528" y="44547"/>
                      <a:pt x="27572" y="50839"/>
                    </a:cubicBezTo>
                    <a:cubicBezTo>
                      <a:pt x="29594" y="53984"/>
                      <a:pt x="31729" y="57018"/>
                      <a:pt x="34088" y="59714"/>
                    </a:cubicBezTo>
                    <a:lnTo>
                      <a:pt x="41840" y="68365"/>
                    </a:lnTo>
                    <a:cubicBezTo>
                      <a:pt x="47008" y="74207"/>
                      <a:pt x="54198" y="82408"/>
                      <a:pt x="59366" y="88025"/>
                    </a:cubicBezTo>
                    <a:cubicBezTo>
                      <a:pt x="64646" y="93643"/>
                      <a:pt x="73746" y="95777"/>
                      <a:pt x="79364" y="100833"/>
                    </a:cubicBezTo>
                    <a:cubicBezTo>
                      <a:pt x="82172" y="103304"/>
                      <a:pt x="85093" y="105776"/>
                      <a:pt x="88127" y="108247"/>
                    </a:cubicBezTo>
                    <a:lnTo>
                      <a:pt x="97002" y="115662"/>
                    </a:lnTo>
                    <a:cubicBezTo>
                      <a:pt x="108911" y="125324"/>
                      <a:pt x="121044" y="134087"/>
                      <a:pt x="134751" y="138693"/>
                    </a:cubicBezTo>
                    <a:cubicBezTo>
                      <a:pt x="149580" y="143637"/>
                      <a:pt x="163960" y="150602"/>
                      <a:pt x="177554" y="157680"/>
                    </a:cubicBezTo>
                    <a:cubicBezTo>
                      <a:pt x="184407" y="161163"/>
                      <a:pt x="191148" y="164421"/>
                      <a:pt x="198114" y="167117"/>
                    </a:cubicBezTo>
                    <a:cubicBezTo>
                      <a:pt x="204967" y="169701"/>
                      <a:pt x="212382" y="171948"/>
                      <a:pt x="219684" y="174082"/>
                    </a:cubicBezTo>
                    <a:cubicBezTo>
                      <a:pt x="234289" y="178351"/>
                      <a:pt x="249006" y="182059"/>
                      <a:pt x="263724" y="186328"/>
                    </a:cubicBezTo>
                    <a:cubicBezTo>
                      <a:pt x="278441" y="190597"/>
                      <a:pt x="293046" y="195091"/>
                      <a:pt x="307539" y="200371"/>
                    </a:cubicBezTo>
                    <a:cubicBezTo>
                      <a:pt x="307539" y="200371"/>
                      <a:pt x="309336" y="201495"/>
                      <a:pt x="308999" y="203068"/>
                    </a:cubicBezTo>
                    <a:cubicBezTo>
                      <a:pt x="308662" y="204640"/>
                      <a:pt x="306640" y="204640"/>
                      <a:pt x="306640" y="204640"/>
                    </a:cubicBezTo>
                    <a:cubicBezTo>
                      <a:pt x="276531" y="199248"/>
                      <a:pt x="246984" y="191721"/>
                      <a:pt x="217325" y="183519"/>
                    </a:cubicBezTo>
                    <a:cubicBezTo>
                      <a:pt x="209910" y="181385"/>
                      <a:pt x="202607" y="179250"/>
                      <a:pt x="195080" y="176442"/>
                    </a:cubicBezTo>
                    <a:cubicBezTo>
                      <a:pt x="187553" y="173633"/>
                      <a:pt x="180475" y="170263"/>
                      <a:pt x="173510" y="166780"/>
                    </a:cubicBezTo>
                    <a:cubicBezTo>
                      <a:pt x="159691" y="159814"/>
                      <a:pt x="146097" y="153411"/>
                      <a:pt x="131829" y="148692"/>
                    </a:cubicBezTo>
                    <a:cubicBezTo>
                      <a:pt x="124190" y="146221"/>
                      <a:pt x="116663" y="142513"/>
                      <a:pt x="109922" y="138132"/>
                    </a:cubicBezTo>
                    <a:cubicBezTo>
                      <a:pt x="103181" y="133750"/>
                      <a:pt x="96890" y="128807"/>
                      <a:pt x="90823" y="123864"/>
                    </a:cubicBezTo>
                    <a:lnTo>
                      <a:pt x="81835" y="116336"/>
                    </a:lnTo>
                    <a:cubicBezTo>
                      <a:pt x="78914" y="113865"/>
                      <a:pt x="75881" y="111393"/>
                      <a:pt x="72848" y="108585"/>
                    </a:cubicBezTo>
                    <a:cubicBezTo>
                      <a:pt x="66893" y="103192"/>
                      <a:pt x="57456" y="100720"/>
                      <a:pt x="52176" y="94878"/>
                    </a:cubicBezTo>
                    <a:cubicBezTo>
                      <a:pt x="46896" y="89036"/>
                      <a:pt x="39818" y="80610"/>
                      <a:pt x="34762" y="74656"/>
                    </a:cubicBezTo>
                    <a:lnTo>
                      <a:pt x="27123" y="65781"/>
                    </a:lnTo>
                    <a:cubicBezTo>
                      <a:pt x="24426" y="62523"/>
                      <a:pt x="22067" y="59152"/>
                      <a:pt x="19933" y="55670"/>
                    </a:cubicBezTo>
                    <a:cubicBezTo>
                      <a:pt x="15664" y="48592"/>
                      <a:pt x="18247" y="40615"/>
                      <a:pt x="14877" y="33425"/>
                    </a:cubicBezTo>
                    <a:cubicBezTo>
                      <a:pt x="11619" y="26123"/>
                      <a:pt x="9147" y="18483"/>
                      <a:pt x="8473" y="10394"/>
                    </a:cubicBezTo>
                    <a:cubicBezTo>
                      <a:pt x="8473" y="10394"/>
                      <a:pt x="8136" y="8821"/>
                      <a:pt x="9260" y="8484"/>
                    </a:cubicBezTo>
                    <a:cubicBezTo>
                      <a:pt x="10383" y="8147"/>
                      <a:pt x="11282" y="9383"/>
                      <a:pt x="11282" y="9383"/>
                    </a:cubicBezTo>
                    <a:close/>
                  </a:path>
                </a:pathLst>
              </a:custGeom>
              <a:solidFill>
                <a:srgbClr val="9378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353B8A6C-3B9A-4DAD-A123-363280551FF9}"/>
                  </a:ext>
                </a:extLst>
              </p:cNvPr>
              <p:cNvSpPr/>
              <p:nvPr/>
            </p:nvSpPr>
            <p:spPr>
              <a:xfrm>
                <a:off x="7284006" y="2224455"/>
                <a:ext cx="303335" cy="213458"/>
              </a:xfrm>
              <a:custGeom>
                <a:avLst/>
                <a:gdLst>
                  <a:gd name="connsiteX0" fmla="*/ 10952 w 303334"/>
                  <a:gd name="connsiteY0" fmla="*/ 8473 h 213457"/>
                  <a:gd name="connsiteX1" fmla="*/ 49824 w 303334"/>
                  <a:gd name="connsiteY1" fmla="*/ 30044 h 213457"/>
                  <a:gd name="connsiteX2" fmla="*/ 88696 w 303334"/>
                  <a:gd name="connsiteY2" fmla="*/ 51502 h 213457"/>
                  <a:gd name="connsiteX3" fmla="*/ 107795 w 303334"/>
                  <a:gd name="connsiteY3" fmla="*/ 63972 h 213457"/>
                  <a:gd name="connsiteX4" fmla="*/ 116670 w 303334"/>
                  <a:gd name="connsiteY4" fmla="*/ 71050 h 213457"/>
                  <a:gd name="connsiteX5" fmla="*/ 125208 w 303334"/>
                  <a:gd name="connsiteY5" fmla="*/ 77117 h 213457"/>
                  <a:gd name="connsiteX6" fmla="*/ 163518 w 303334"/>
                  <a:gd name="connsiteY6" fmla="*/ 98800 h 213457"/>
                  <a:gd name="connsiteX7" fmla="*/ 201042 w 303334"/>
                  <a:gd name="connsiteY7" fmla="*/ 123516 h 213457"/>
                  <a:gd name="connsiteX8" fmla="*/ 219242 w 303334"/>
                  <a:gd name="connsiteY8" fmla="*/ 135649 h 213457"/>
                  <a:gd name="connsiteX9" fmla="*/ 228567 w 303334"/>
                  <a:gd name="connsiteY9" fmla="*/ 141042 h 213457"/>
                  <a:gd name="connsiteX10" fmla="*/ 238453 w 303334"/>
                  <a:gd name="connsiteY10" fmla="*/ 146884 h 213457"/>
                  <a:gd name="connsiteX11" fmla="*/ 273618 w 303334"/>
                  <a:gd name="connsiteY11" fmla="*/ 175083 h 213457"/>
                  <a:gd name="connsiteX12" fmla="*/ 305411 w 303334"/>
                  <a:gd name="connsiteY12" fmla="*/ 206427 h 213457"/>
                  <a:gd name="connsiteX13" fmla="*/ 305749 w 303334"/>
                  <a:gd name="connsiteY13" fmla="*/ 207551 h 213457"/>
                  <a:gd name="connsiteX14" fmla="*/ 304625 w 303334"/>
                  <a:gd name="connsiteY14" fmla="*/ 207326 h 213457"/>
                  <a:gd name="connsiteX15" fmla="*/ 268112 w 303334"/>
                  <a:gd name="connsiteY15" fmla="*/ 181711 h 213457"/>
                  <a:gd name="connsiteX16" fmla="*/ 233510 w 303334"/>
                  <a:gd name="connsiteY16" fmla="*/ 154860 h 213457"/>
                  <a:gd name="connsiteX17" fmla="*/ 224185 w 303334"/>
                  <a:gd name="connsiteY17" fmla="*/ 149580 h 213457"/>
                  <a:gd name="connsiteX18" fmla="*/ 214186 w 303334"/>
                  <a:gd name="connsiteY18" fmla="*/ 144075 h 213457"/>
                  <a:gd name="connsiteX19" fmla="*/ 195312 w 303334"/>
                  <a:gd name="connsiteY19" fmla="*/ 131717 h 213457"/>
                  <a:gd name="connsiteX20" fmla="*/ 158463 w 303334"/>
                  <a:gd name="connsiteY20" fmla="*/ 107900 h 213457"/>
                  <a:gd name="connsiteX21" fmla="*/ 119703 w 303334"/>
                  <a:gd name="connsiteY21" fmla="*/ 85543 h 213457"/>
                  <a:gd name="connsiteX22" fmla="*/ 110266 w 303334"/>
                  <a:gd name="connsiteY22" fmla="*/ 78690 h 213457"/>
                  <a:gd name="connsiteX23" fmla="*/ 101840 w 303334"/>
                  <a:gd name="connsiteY23" fmla="*/ 71724 h 213457"/>
                  <a:gd name="connsiteX24" fmla="*/ 83865 w 303334"/>
                  <a:gd name="connsiteY24" fmla="*/ 59703 h 213457"/>
                  <a:gd name="connsiteX25" fmla="*/ 45218 w 303334"/>
                  <a:gd name="connsiteY25" fmla="*/ 37908 h 213457"/>
                  <a:gd name="connsiteX26" fmla="*/ 9042 w 303334"/>
                  <a:gd name="connsiteY26" fmla="*/ 11731 h 213457"/>
                  <a:gd name="connsiteX27" fmla="*/ 8705 w 303334"/>
                  <a:gd name="connsiteY27" fmla="*/ 9260 h 213457"/>
                  <a:gd name="connsiteX28" fmla="*/ 10952 w 303334"/>
                  <a:gd name="connsiteY28" fmla="*/ 8473 h 21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3334" h="213457">
                    <a:moveTo>
                      <a:pt x="10952" y="8473"/>
                    </a:moveTo>
                    <a:cubicBezTo>
                      <a:pt x="24996" y="13754"/>
                      <a:pt x="37241" y="22180"/>
                      <a:pt x="49824" y="30044"/>
                    </a:cubicBezTo>
                    <a:cubicBezTo>
                      <a:pt x="62294" y="37683"/>
                      <a:pt x="75664" y="43862"/>
                      <a:pt x="88696" y="51502"/>
                    </a:cubicBezTo>
                    <a:cubicBezTo>
                      <a:pt x="95212" y="55322"/>
                      <a:pt x="101616" y="59366"/>
                      <a:pt x="107795" y="63972"/>
                    </a:cubicBezTo>
                    <a:cubicBezTo>
                      <a:pt x="110828" y="66219"/>
                      <a:pt x="113974" y="68916"/>
                      <a:pt x="116670" y="71050"/>
                    </a:cubicBezTo>
                    <a:cubicBezTo>
                      <a:pt x="119254" y="73185"/>
                      <a:pt x="122287" y="75207"/>
                      <a:pt x="125208" y="77117"/>
                    </a:cubicBezTo>
                    <a:cubicBezTo>
                      <a:pt x="137342" y="84869"/>
                      <a:pt x="150598" y="91609"/>
                      <a:pt x="163518" y="98800"/>
                    </a:cubicBezTo>
                    <a:cubicBezTo>
                      <a:pt x="176775" y="106102"/>
                      <a:pt x="189021" y="114977"/>
                      <a:pt x="201042" y="123516"/>
                    </a:cubicBezTo>
                    <a:cubicBezTo>
                      <a:pt x="207109" y="127785"/>
                      <a:pt x="213063" y="131829"/>
                      <a:pt x="219242" y="135649"/>
                    </a:cubicBezTo>
                    <a:cubicBezTo>
                      <a:pt x="222275" y="137559"/>
                      <a:pt x="225421" y="139357"/>
                      <a:pt x="228567" y="141042"/>
                    </a:cubicBezTo>
                    <a:cubicBezTo>
                      <a:pt x="231937" y="142839"/>
                      <a:pt x="235308" y="144749"/>
                      <a:pt x="238453" y="146884"/>
                    </a:cubicBezTo>
                    <a:cubicBezTo>
                      <a:pt x="251373" y="155197"/>
                      <a:pt x="262495" y="165533"/>
                      <a:pt x="273618" y="175083"/>
                    </a:cubicBezTo>
                    <a:cubicBezTo>
                      <a:pt x="284852" y="184295"/>
                      <a:pt x="296311" y="194519"/>
                      <a:pt x="305411" y="206427"/>
                    </a:cubicBezTo>
                    <a:cubicBezTo>
                      <a:pt x="305411" y="206427"/>
                      <a:pt x="305973" y="206989"/>
                      <a:pt x="305749" y="207551"/>
                    </a:cubicBezTo>
                    <a:cubicBezTo>
                      <a:pt x="305524" y="208112"/>
                      <a:pt x="304625" y="207326"/>
                      <a:pt x="304625" y="207326"/>
                    </a:cubicBezTo>
                    <a:cubicBezTo>
                      <a:pt x="291031" y="200248"/>
                      <a:pt x="279909" y="191148"/>
                      <a:pt x="268112" y="181711"/>
                    </a:cubicBezTo>
                    <a:cubicBezTo>
                      <a:pt x="256541" y="172162"/>
                      <a:pt x="245643" y="162388"/>
                      <a:pt x="233510" y="154860"/>
                    </a:cubicBezTo>
                    <a:cubicBezTo>
                      <a:pt x="230477" y="152950"/>
                      <a:pt x="227331" y="151265"/>
                      <a:pt x="224185" y="149580"/>
                    </a:cubicBezTo>
                    <a:cubicBezTo>
                      <a:pt x="220815" y="147783"/>
                      <a:pt x="217445" y="145985"/>
                      <a:pt x="214186" y="144075"/>
                    </a:cubicBezTo>
                    <a:cubicBezTo>
                      <a:pt x="207671" y="140255"/>
                      <a:pt x="201379" y="135986"/>
                      <a:pt x="195312" y="131717"/>
                    </a:cubicBezTo>
                    <a:cubicBezTo>
                      <a:pt x="183067" y="123179"/>
                      <a:pt x="171270" y="114753"/>
                      <a:pt x="158463" y="107900"/>
                    </a:cubicBezTo>
                    <a:cubicBezTo>
                      <a:pt x="145655" y="100710"/>
                      <a:pt x="132511" y="93744"/>
                      <a:pt x="119703" y="85543"/>
                    </a:cubicBezTo>
                    <a:cubicBezTo>
                      <a:pt x="116558" y="83408"/>
                      <a:pt x="113299" y="81274"/>
                      <a:pt x="110266" y="78690"/>
                    </a:cubicBezTo>
                    <a:cubicBezTo>
                      <a:pt x="107233" y="76106"/>
                      <a:pt x="104761" y="73971"/>
                      <a:pt x="101840" y="71724"/>
                    </a:cubicBezTo>
                    <a:cubicBezTo>
                      <a:pt x="96111" y="67343"/>
                      <a:pt x="90044" y="63523"/>
                      <a:pt x="83865" y="59703"/>
                    </a:cubicBezTo>
                    <a:cubicBezTo>
                      <a:pt x="71395" y="52288"/>
                      <a:pt x="57913" y="45885"/>
                      <a:pt x="45218" y="37908"/>
                    </a:cubicBezTo>
                    <a:cubicBezTo>
                      <a:pt x="32747" y="29819"/>
                      <a:pt x="20052" y="22292"/>
                      <a:pt x="9042" y="11731"/>
                    </a:cubicBezTo>
                    <a:cubicBezTo>
                      <a:pt x="9042" y="11731"/>
                      <a:pt x="7919" y="10496"/>
                      <a:pt x="8705" y="9260"/>
                    </a:cubicBezTo>
                    <a:cubicBezTo>
                      <a:pt x="9492" y="8136"/>
                      <a:pt x="10952" y="8473"/>
                      <a:pt x="10952" y="8473"/>
                    </a:cubicBezTo>
                    <a:close/>
                  </a:path>
                </a:pathLst>
              </a:custGeom>
              <a:solidFill>
                <a:srgbClr val="9378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19AD9519-10C1-4591-8C63-4C3E023A81AE}"/>
                  </a:ext>
                </a:extLst>
              </p:cNvPr>
              <p:cNvSpPr/>
              <p:nvPr/>
            </p:nvSpPr>
            <p:spPr>
              <a:xfrm>
                <a:off x="7314724" y="2187560"/>
                <a:ext cx="269631" cy="190988"/>
              </a:xfrm>
              <a:custGeom>
                <a:avLst/>
                <a:gdLst>
                  <a:gd name="connsiteX0" fmla="*/ 10231 w 269630"/>
                  <a:gd name="connsiteY0" fmla="*/ 8630 h 190988"/>
                  <a:gd name="connsiteX1" fmla="*/ 30453 w 269630"/>
                  <a:gd name="connsiteY1" fmla="*/ 10091 h 190988"/>
                  <a:gd name="connsiteX2" fmla="*/ 40115 w 269630"/>
                  <a:gd name="connsiteY2" fmla="*/ 11664 h 190988"/>
                  <a:gd name="connsiteX3" fmla="*/ 50226 w 269630"/>
                  <a:gd name="connsiteY3" fmla="*/ 13911 h 190988"/>
                  <a:gd name="connsiteX4" fmla="*/ 88087 w 269630"/>
                  <a:gd name="connsiteY4" fmla="*/ 30313 h 190988"/>
                  <a:gd name="connsiteX5" fmla="*/ 105500 w 269630"/>
                  <a:gd name="connsiteY5" fmla="*/ 39863 h 190988"/>
                  <a:gd name="connsiteX6" fmla="*/ 123588 w 269630"/>
                  <a:gd name="connsiteY6" fmla="*/ 48401 h 190988"/>
                  <a:gd name="connsiteX7" fmla="*/ 132688 w 269630"/>
                  <a:gd name="connsiteY7" fmla="*/ 52670 h 190988"/>
                  <a:gd name="connsiteX8" fmla="*/ 141900 w 269630"/>
                  <a:gd name="connsiteY8" fmla="*/ 57389 h 190988"/>
                  <a:gd name="connsiteX9" fmla="*/ 159314 w 269630"/>
                  <a:gd name="connsiteY9" fmla="*/ 67837 h 190988"/>
                  <a:gd name="connsiteX10" fmla="*/ 167740 w 269630"/>
                  <a:gd name="connsiteY10" fmla="*/ 73005 h 190988"/>
                  <a:gd name="connsiteX11" fmla="*/ 176616 w 269630"/>
                  <a:gd name="connsiteY11" fmla="*/ 78510 h 190988"/>
                  <a:gd name="connsiteX12" fmla="*/ 192569 w 269630"/>
                  <a:gd name="connsiteY12" fmla="*/ 92441 h 190988"/>
                  <a:gd name="connsiteX13" fmla="*/ 206050 w 269630"/>
                  <a:gd name="connsiteY13" fmla="*/ 107607 h 190988"/>
                  <a:gd name="connsiteX14" fmla="*/ 220206 w 269630"/>
                  <a:gd name="connsiteY14" fmla="*/ 121538 h 190988"/>
                  <a:gd name="connsiteX15" fmla="*/ 247169 w 269630"/>
                  <a:gd name="connsiteY15" fmla="*/ 152434 h 190988"/>
                  <a:gd name="connsiteX16" fmla="*/ 269189 w 269630"/>
                  <a:gd name="connsiteY16" fmla="*/ 186587 h 190988"/>
                  <a:gd name="connsiteX17" fmla="*/ 269076 w 269630"/>
                  <a:gd name="connsiteY17" fmla="*/ 188721 h 190988"/>
                  <a:gd name="connsiteX18" fmla="*/ 266830 w 269630"/>
                  <a:gd name="connsiteY18" fmla="*/ 188160 h 190988"/>
                  <a:gd name="connsiteX19" fmla="*/ 240653 w 269630"/>
                  <a:gd name="connsiteY19" fmla="*/ 157601 h 190988"/>
                  <a:gd name="connsiteX20" fmla="*/ 214027 w 269630"/>
                  <a:gd name="connsiteY20" fmla="*/ 128279 h 190988"/>
                  <a:gd name="connsiteX21" fmla="*/ 199197 w 269630"/>
                  <a:gd name="connsiteY21" fmla="*/ 114123 h 190988"/>
                  <a:gd name="connsiteX22" fmla="*/ 185603 w 269630"/>
                  <a:gd name="connsiteY22" fmla="*/ 99294 h 190988"/>
                  <a:gd name="connsiteX23" fmla="*/ 170998 w 269630"/>
                  <a:gd name="connsiteY23" fmla="*/ 86936 h 190988"/>
                  <a:gd name="connsiteX24" fmla="*/ 162684 w 269630"/>
                  <a:gd name="connsiteY24" fmla="*/ 81992 h 190988"/>
                  <a:gd name="connsiteX25" fmla="*/ 153809 w 269630"/>
                  <a:gd name="connsiteY25" fmla="*/ 76825 h 190988"/>
                  <a:gd name="connsiteX26" fmla="*/ 136732 w 269630"/>
                  <a:gd name="connsiteY26" fmla="*/ 66601 h 190988"/>
                  <a:gd name="connsiteX27" fmla="*/ 128082 w 269630"/>
                  <a:gd name="connsiteY27" fmla="*/ 62107 h 190988"/>
                  <a:gd name="connsiteX28" fmla="*/ 118982 w 269630"/>
                  <a:gd name="connsiteY28" fmla="*/ 57838 h 190988"/>
                  <a:gd name="connsiteX29" fmla="*/ 100669 w 269630"/>
                  <a:gd name="connsiteY29" fmla="*/ 49187 h 190988"/>
                  <a:gd name="connsiteX30" fmla="*/ 82919 w 269630"/>
                  <a:gd name="connsiteY30" fmla="*/ 39076 h 190988"/>
                  <a:gd name="connsiteX31" fmla="*/ 47530 w 269630"/>
                  <a:gd name="connsiteY31" fmla="*/ 22898 h 190988"/>
                  <a:gd name="connsiteX32" fmla="*/ 38205 w 269630"/>
                  <a:gd name="connsiteY32" fmla="*/ 20652 h 190988"/>
                  <a:gd name="connsiteX33" fmla="*/ 28318 w 269630"/>
                  <a:gd name="connsiteY33" fmla="*/ 18292 h 190988"/>
                  <a:gd name="connsiteX34" fmla="*/ 9557 w 269630"/>
                  <a:gd name="connsiteY34" fmla="*/ 10653 h 190988"/>
                  <a:gd name="connsiteX35" fmla="*/ 8433 w 269630"/>
                  <a:gd name="connsiteY35" fmla="*/ 9529 h 190988"/>
                  <a:gd name="connsiteX36" fmla="*/ 10231 w 269630"/>
                  <a:gd name="connsiteY36" fmla="*/ 8630 h 19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69630" h="190988">
                    <a:moveTo>
                      <a:pt x="10231" y="8630"/>
                    </a:moveTo>
                    <a:cubicBezTo>
                      <a:pt x="17196" y="7956"/>
                      <a:pt x="24049" y="9080"/>
                      <a:pt x="30453" y="10091"/>
                    </a:cubicBezTo>
                    <a:cubicBezTo>
                      <a:pt x="33711" y="10653"/>
                      <a:pt x="36632" y="11102"/>
                      <a:pt x="40115" y="11664"/>
                    </a:cubicBezTo>
                    <a:cubicBezTo>
                      <a:pt x="43485" y="12226"/>
                      <a:pt x="46856" y="13012"/>
                      <a:pt x="50226" y="13911"/>
                    </a:cubicBezTo>
                    <a:cubicBezTo>
                      <a:pt x="63707" y="17506"/>
                      <a:pt x="76290" y="23685"/>
                      <a:pt x="88087" y="30313"/>
                    </a:cubicBezTo>
                    <a:cubicBezTo>
                      <a:pt x="93929" y="33571"/>
                      <a:pt x="99770" y="36942"/>
                      <a:pt x="105500" y="39863"/>
                    </a:cubicBezTo>
                    <a:cubicBezTo>
                      <a:pt x="111342" y="42671"/>
                      <a:pt x="117521" y="45480"/>
                      <a:pt x="123588" y="48401"/>
                    </a:cubicBezTo>
                    <a:lnTo>
                      <a:pt x="132688" y="52670"/>
                    </a:lnTo>
                    <a:cubicBezTo>
                      <a:pt x="135834" y="54131"/>
                      <a:pt x="138867" y="55704"/>
                      <a:pt x="141900" y="57389"/>
                    </a:cubicBezTo>
                    <a:cubicBezTo>
                      <a:pt x="147967" y="60759"/>
                      <a:pt x="153697" y="64354"/>
                      <a:pt x="159314" y="67837"/>
                    </a:cubicBezTo>
                    <a:cubicBezTo>
                      <a:pt x="162123" y="69634"/>
                      <a:pt x="164931" y="71320"/>
                      <a:pt x="167740" y="73005"/>
                    </a:cubicBezTo>
                    <a:cubicBezTo>
                      <a:pt x="170549" y="74578"/>
                      <a:pt x="173807" y="76488"/>
                      <a:pt x="176616" y="78510"/>
                    </a:cubicBezTo>
                    <a:cubicBezTo>
                      <a:pt x="182457" y="82554"/>
                      <a:pt x="187738" y="87385"/>
                      <a:pt x="192569" y="92441"/>
                    </a:cubicBezTo>
                    <a:cubicBezTo>
                      <a:pt x="197399" y="97496"/>
                      <a:pt x="201669" y="102776"/>
                      <a:pt x="206050" y="107607"/>
                    </a:cubicBezTo>
                    <a:cubicBezTo>
                      <a:pt x="210319" y="112214"/>
                      <a:pt x="215487" y="116820"/>
                      <a:pt x="220206" y="121538"/>
                    </a:cubicBezTo>
                    <a:cubicBezTo>
                      <a:pt x="229980" y="130863"/>
                      <a:pt x="239305" y="141536"/>
                      <a:pt x="247169" y="152434"/>
                    </a:cubicBezTo>
                    <a:cubicBezTo>
                      <a:pt x="255145" y="163219"/>
                      <a:pt x="263234" y="174116"/>
                      <a:pt x="269189" y="186587"/>
                    </a:cubicBezTo>
                    <a:cubicBezTo>
                      <a:pt x="269189" y="186587"/>
                      <a:pt x="270200" y="187935"/>
                      <a:pt x="269076" y="188721"/>
                    </a:cubicBezTo>
                    <a:cubicBezTo>
                      <a:pt x="267953" y="189508"/>
                      <a:pt x="266830" y="188160"/>
                      <a:pt x="266830" y="188160"/>
                    </a:cubicBezTo>
                    <a:cubicBezTo>
                      <a:pt x="257842" y="178273"/>
                      <a:pt x="248967" y="168162"/>
                      <a:pt x="240653" y="157601"/>
                    </a:cubicBezTo>
                    <a:cubicBezTo>
                      <a:pt x="232452" y="146929"/>
                      <a:pt x="223801" y="137267"/>
                      <a:pt x="214027" y="128279"/>
                    </a:cubicBezTo>
                    <a:cubicBezTo>
                      <a:pt x="209196" y="123673"/>
                      <a:pt x="204140" y="119404"/>
                      <a:pt x="199197" y="114123"/>
                    </a:cubicBezTo>
                    <a:cubicBezTo>
                      <a:pt x="194479" y="109068"/>
                      <a:pt x="190209" y="103900"/>
                      <a:pt x="185603" y="99294"/>
                    </a:cubicBezTo>
                    <a:cubicBezTo>
                      <a:pt x="181109" y="94575"/>
                      <a:pt x="176279" y="90418"/>
                      <a:pt x="170998" y="86936"/>
                    </a:cubicBezTo>
                    <a:cubicBezTo>
                      <a:pt x="168302" y="85138"/>
                      <a:pt x="165830" y="83678"/>
                      <a:pt x="162684" y="81992"/>
                    </a:cubicBezTo>
                    <a:cubicBezTo>
                      <a:pt x="159651" y="80307"/>
                      <a:pt x="156730" y="78622"/>
                      <a:pt x="153809" y="76825"/>
                    </a:cubicBezTo>
                    <a:cubicBezTo>
                      <a:pt x="147967" y="73342"/>
                      <a:pt x="142350" y="69859"/>
                      <a:pt x="136732" y="66601"/>
                    </a:cubicBezTo>
                    <a:cubicBezTo>
                      <a:pt x="133924" y="65028"/>
                      <a:pt x="131115" y="63568"/>
                      <a:pt x="128082" y="62107"/>
                    </a:cubicBezTo>
                    <a:lnTo>
                      <a:pt x="118982" y="57838"/>
                    </a:lnTo>
                    <a:cubicBezTo>
                      <a:pt x="112915" y="54917"/>
                      <a:pt x="106961" y="52221"/>
                      <a:pt x="100669" y="49187"/>
                    </a:cubicBezTo>
                    <a:cubicBezTo>
                      <a:pt x="94491" y="46042"/>
                      <a:pt x="88761" y="42447"/>
                      <a:pt x="82919" y="39076"/>
                    </a:cubicBezTo>
                    <a:cubicBezTo>
                      <a:pt x="71459" y="32336"/>
                      <a:pt x="59888" y="26381"/>
                      <a:pt x="47530" y="22898"/>
                    </a:cubicBezTo>
                    <a:cubicBezTo>
                      <a:pt x="44496" y="22000"/>
                      <a:pt x="41351" y="21213"/>
                      <a:pt x="38205" y="20652"/>
                    </a:cubicBezTo>
                    <a:cubicBezTo>
                      <a:pt x="35172" y="19977"/>
                      <a:pt x="31464" y="19303"/>
                      <a:pt x="28318" y="18292"/>
                    </a:cubicBezTo>
                    <a:cubicBezTo>
                      <a:pt x="21802" y="16270"/>
                      <a:pt x="15736" y="13686"/>
                      <a:pt x="9557" y="10653"/>
                    </a:cubicBezTo>
                    <a:cubicBezTo>
                      <a:pt x="9557" y="10653"/>
                      <a:pt x="8321" y="10316"/>
                      <a:pt x="8433" y="9529"/>
                    </a:cubicBezTo>
                    <a:cubicBezTo>
                      <a:pt x="8995" y="8518"/>
                      <a:pt x="10231" y="8630"/>
                      <a:pt x="10231" y="8630"/>
                    </a:cubicBezTo>
                    <a:close/>
                  </a:path>
                </a:pathLst>
              </a:custGeom>
              <a:solidFill>
                <a:srgbClr val="9378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122F8EF-8BD3-442D-B219-F9884D886B3A}"/>
                  </a:ext>
                </a:extLst>
              </p:cNvPr>
              <p:cNvSpPr/>
              <p:nvPr/>
            </p:nvSpPr>
            <p:spPr>
              <a:xfrm>
                <a:off x="7065185" y="1746943"/>
                <a:ext cx="348273" cy="202223"/>
              </a:xfrm>
              <a:custGeom>
                <a:avLst/>
                <a:gdLst>
                  <a:gd name="connsiteX0" fmla="*/ 332345 w 348273"/>
                  <a:gd name="connsiteY0" fmla="*/ 70417 h 202222"/>
                  <a:gd name="connsiteX1" fmla="*/ 319650 w 348273"/>
                  <a:gd name="connsiteY1" fmla="*/ 57160 h 202222"/>
                  <a:gd name="connsiteX2" fmla="*/ 316617 w 348273"/>
                  <a:gd name="connsiteY2" fmla="*/ 44240 h 202222"/>
                  <a:gd name="connsiteX3" fmla="*/ 307629 w 348273"/>
                  <a:gd name="connsiteY3" fmla="*/ 31208 h 202222"/>
                  <a:gd name="connsiteX4" fmla="*/ 239772 w 348273"/>
                  <a:gd name="connsiteY4" fmla="*/ 12895 h 202222"/>
                  <a:gd name="connsiteX5" fmla="*/ 171016 w 348273"/>
                  <a:gd name="connsiteY5" fmla="*/ 32331 h 202222"/>
                  <a:gd name="connsiteX6" fmla="*/ 122932 w 348273"/>
                  <a:gd name="connsiteY6" fmla="*/ 67496 h 202222"/>
                  <a:gd name="connsiteX7" fmla="*/ 76757 w 348273"/>
                  <a:gd name="connsiteY7" fmla="*/ 97604 h 202222"/>
                  <a:gd name="connsiteX8" fmla="*/ 21820 w 348273"/>
                  <a:gd name="connsiteY8" fmla="*/ 143442 h 202222"/>
                  <a:gd name="connsiteX9" fmla="*/ 9574 w 348273"/>
                  <a:gd name="connsiteY9" fmla="*/ 161192 h 202222"/>
                  <a:gd name="connsiteX10" fmla="*/ 13619 w 348273"/>
                  <a:gd name="connsiteY10" fmla="*/ 181976 h 202222"/>
                  <a:gd name="connsiteX11" fmla="*/ 34178 w 348273"/>
                  <a:gd name="connsiteY11" fmla="*/ 188717 h 202222"/>
                  <a:gd name="connsiteX12" fmla="*/ 142368 w 348273"/>
                  <a:gd name="connsiteY12" fmla="*/ 197480 h 202222"/>
                  <a:gd name="connsiteX13" fmla="*/ 185733 w 348273"/>
                  <a:gd name="connsiteY13" fmla="*/ 195121 h 202222"/>
                  <a:gd name="connsiteX14" fmla="*/ 238648 w 348273"/>
                  <a:gd name="connsiteY14" fmla="*/ 198042 h 202222"/>
                  <a:gd name="connsiteX15" fmla="*/ 257185 w 348273"/>
                  <a:gd name="connsiteY15" fmla="*/ 194447 h 202222"/>
                  <a:gd name="connsiteX16" fmla="*/ 280441 w 348273"/>
                  <a:gd name="connsiteY16" fmla="*/ 183324 h 202222"/>
                  <a:gd name="connsiteX17" fmla="*/ 300663 w 348273"/>
                  <a:gd name="connsiteY17" fmla="*/ 176134 h 202222"/>
                  <a:gd name="connsiteX18" fmla="*/ 322458 w 348273"/>
                  <a:gd name="connsiteY18" fmla="*/ 157710 h 202222"/>
                  <a:gd name="connsiteX19" fmla="*/ 345040 w 348273"/>
                  <a:gd name="connsiteY19" fmla="*/ 108277 h 202222"/>
                  <a:gd name="connsiteX20" fmla="*/ 338636 w 348273"/>
                  <a:gd name="connsiteY20" fmla="*/ 92773 h 202222"/>
                  <a:gd name="connsiteX21" fmla="*/ 331446 w 348273"/>
                  <a:gd name="connsiteY21" fmla="*/ 85583 h 202222"/>
                  <a:gd name="connsiteX22" fmla="*/ 332345 w 348273"/>
                  <a:gd name="connsiteY22" fmla="*/ 70417 h 202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8273" h="202222">
                    <a:moveTo>
                      <a:pt x="332345" y="70417"/>
                    </a:moveTo>
                    <a:cubicBezTo>
                      <a:pt x="327851" y="59407"/>
                      <a:pt x="322009" y="60867"/>
                      <a:pt x="319650" y="57160"/>
                    </a:cubicBezTo>
                    <a:cubicBezTo>
                      <a:pt x="317291" y="53452"/>
                      <a:pt x="319425" y="47610"/>
                      <a:pt x="316617" y="44240"/>
                    </a:cubicBezTo>
                    <a:cubicBezTo>
                      <a:pt x="314033" y="41094"/>
                      <a:pt x="313808" y="35926"/>
                      <a:pt x="307629" y="31208"/>
                    </a:cubicBezTo>
                    <a:cubicBezTo>
                      <a:pt x="288305" y="16490"/>
                      <a:pt x="264600" y="425"/>
                      <a:pt x="239772" y="12895"/>
                    </a:cubicBezTo>
                    <a:cubicBezTo>
                      <a:pt x="216179" y="24804"/>
                      <a:pt x="191688" y="21883"/>
                      <a:pt x="171016" y="32331"/>
                    </a:cubicBezTo>
                    <a:cubicBezTo>
                      <a:pt x="152928" y="41544"/>
                      <a:pt x="139559" y="56036"/>
                      <a:pt x="122932" y="67496"/>
                    </a:cubicBezTo>
                    <a:cubicBezTo>
                      <a:pt x="107765" y="77944"/>
                      <a:pt x="91475" y="86594"/>
                      <a:pt x="76757" y="97604"/>
                    </a:cubicBezTo>
                    <a:cubicBezTo>
                      <a:pt x="57659" y="111985"/>
                      <a:pt x="38560" y="126365"/>
                      <a:pt x="21820" y="143442"/>
                    </a:cubicBezTo>
                    <a:cubicBezTo>
                      <a:pt x="16765" y="148609"/>
                      <a:pt x="11821" y="154227"/>
                      <a:pt x="9574" y="161192"/>
                    </a:cubicBezTo>
                    <a:cubicBezTo>
                      <a:pt x="7327" y="168158"/>
                      <a:pt x="8226" y="176696"/>
                      <a:pt x="13619" y="181976"/>
                    </a:cubicBezTo>
                    <a:cubicBezTo>
                      <a:pt x="18899" y="187257"/>
                      <a:pt x="26876" y="188155"/>
                      <a:pt x="34178" y="188717"/>
                    </a:cubicBezTo>
                    <a:cubicBezTo>
                      <a:pt x="70241" y="191638"/>
                      <a:pt x="106304" y="194559"/>
                      <a:pt x="142368" y="197480"/>
                    </a:cubicBezTo>
                    <a:cubicBezTo>
                      <a:pt x="155400" y="198491"/>
                      <a:pt x="172701" y="194559"/>
                      <a:pt x="185733" y="195121"/>
                    </a:cubicBezTo>
                    <a:cubicBezTo>
                      <a:pt x="204944" y="196020"/>
                      <a:pt x="219886" y="200738"/>
                      <a:pt x="238648" y="198042"/>
                    </a:cubicBezTo>
                    <a:cubicBezTo>
                      <a:pt x="244827" y="197143"/>
                      <a:pt x="251119" y="195907"/>
                      <a:pt x="257185" y="194447"/>
                    </a:cubicBezTo>
                    <a:cubicBezTo>
                      <a:pt x="265724" y="192312"/>
                      <a:pt x="272464" y="186807"/>
                      <a:pt x="280441" y="183324"/>
                    </a:cubicBezTo>
                    <a:cubicBezTo>
                      <a:pt x="286957" y="180516"/>
                      <a:pt x="294709" y="179954"/>
                      <a:pt x="300663" y="176134"/>
                    </a:cubicBezTo>
                    <a:cubicBezTo>
                      <a:pt x="308640" y="170966"/>
                      <a:pt x="316055" y="164900"/>
                      <a:pt x="322458" y="157710"/>
                    </a:cubicBezTo>
                    <a:cubicBezTo>
                      <a:pt x="334592" y="144228"/>
                      <a:pt x="342793" y="126590"/>
                      <a:pt x="345040" y="108277"/>
                    </a:cubicBezTo>
                    <a:cubicBezTo>
                      <a:pt x="345826" y="101649"/>
                      <a:pt x="342456" y="96930"/>
                      <a:pt x="338636" y="92773"/>
                    </a:cubicBezTo>
                    <a:cubicBezTo>
                      <a:pt x="334817" y="88729"/>
                      <a:pt x="334367" y="90976"/>
                      <a:pt x="331446" y="85583"/>
                    </a:cubicBezTo>
                    <a:cubicBezTo>
                      <a:pt x="328300" y="80303"/>
                      <a:pt x="335491" y="78056"/>
                      <a:pt x="332345" y="70417"/>
                    </a:cubicBezTo>
                    <a:close/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5A0AB6D-CF13-4A7A-89D6-985D42607C03}"/>
                  </a:ext>
                </a:extLst>
              </p:cNvPr>
              <p:cNvSpPr/>
              <p:nvPr/>
            </p:nvSpPr>
            <p:spPr>
              <a:xfrm>
                <a:off x="7361989" y="1787356"/>
                <a:ext cx="78642" cy="56173"/>
              </a:xfrm>
              <a:custGeom>
                <a:avLst/>
                <a:gdLst>
                  <a:gd name="connsiteX0" fmla="*/ 8578 w 78642"/>
                  <a:gd name="connsiteY0" fmla="*/ 48990 h 56173"/>
                  <a:gd name="connsiteX1" fmla="*/ 44304 w 78642"/>
                  <a:gd name="connsiteY1" fmla="*/ 38317 h 56173"/>
                  <a:gd name="connsiteX2" fmla="*/ 62841 w 78642"/>
                  <a:gd name="connsiteY2" fmla="*/ 31352 h 56173"/>
                  <a:gd name="connsiteX3" fmla="*/ 77334 w 78642"/>
                  <a:gd name="connsiteY3" fmla="*/ 18207 h 56173"/>
                  <a:gd name="connsiteX4" fmla="*/ 72166 w 78642"/>
                  <a:gd name="connsiteY4" fmla="*/ 8433 h 56173"/>
                  <a:gd name="connsiteX5" fmla="*/ 25205 w 78642"/>
                  <a:gd name="connsiteY5" fmla="*/ 21128 h 56173"/>
                  <a:gd name="connsiteX6" fmla="*/ 13746 w 78642"/>
                  <a:gd name="connsiteY6" fmla="*/ 26072 h 56173"/>
                  <a:gd name="connsiteX7" fmla="*/ 8466 w 78642"/>
                  <a:gd name="connsiteY7" fmla="*/ 36520 h 56173"/>
                  <a:gd name="connsiteX8" fmla="*/ 12623 w 78642"/>
                  <a:gd name="connsiteY8" fmla="*/ 44159 h 5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642" h="56173">
                    <a:moveTo>
                      <a:pt x="8578" y="48990"/>
                    </a:moveTo>
                    <a:cubicBezTo>
                      <a:pt x="20487" y="45395"/>
                      <a:pt x="32396" y="41800"/>
                      <a:pt x="44304" y="38317"/>
                    </a:cubicBezTo>
                    <a:cubicBezTo>
                      <a:pt x="50483" y="36520"/>
                      <a:pt x="56775" y="34610"/>
                      <a:pt x="62841" y="31352"/>
                    </a:cubicBezTo>
                    <a:cubicBezTo>
                      <a:pt x="68908" y="28094"/>
                      <a:pt x="74750" y="23263"/>
                      <a:pt x="77334" y="18207"/>
                    </a:cubicBezTo>
                    <a:cubicBezTo>
                      <a:pt x="79918" y="13152"/>
                      <a:pt x="77783" y="8209"/>
                      <a:pt x="72166" y="8433"/>
                    </a:cubicBezTo>
                    <a:cubicBezTo>
                      <a:pt x="56550" y="12702"/>
                      <a:pt x="40822" y="16859"/>
                      <a:pt x="25205" y="21128"/>
                    </a:cubicBezTo>
                    <a:cubicBezTo>
                      <a:pt x="21273" y="22140"/>
                      <a:pt x="17116" y="23375"/>
                      <a:pt x="13746" y="26072"/>
                    </a:cubicBezTo>
                    <a:cubicBezTo>
                      <a:pt x="9926" y="29105"/>
                      <a:pt x="8129" y="33374"/>
                      <a:pt x="8466" y="36520"/>
                    </a:cubicBezTo>
                    <a:cubicBezTo>
                      <a:pt x="8803" y="39666"/>
                      <a:pt x="10713" y="42025"/>
                      <a:pt x="12623" y="44159"/>
                    </a:cubicBezTo>
                  </a:path>
                </a:pathLst>
              </a:custGeom>
              <a:solidFill>
                <a:srgbClr val="623E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E255A1CF-FD51-46FE-BF5D-C978B2DDC45D}"/>
                  </a:ext>
                </a:extLst>
              </p:cNvPr>
              <p:cNvSpPr/>
              <p:nvPr/>
            </p:nvSpPr>
            <p:spPr>
              <a:xfrm>
                <a:off x="4919944" y="1550422"/>
                <a:ext cx="67408" cy="123581"/>
              </a:xfrm>
              <a:custGeom>
                <a:avLst/>
                <a:gdLst>
                  <a:gd name="connsiteX0" fmla="*/ 8667 w 67407"/>
                  <a:gd name="connsiteY0" fmla="*/ 27079 h 123580"/>
                  <a:gd name="connsiteX1" fmla="*/ 41023 w 67407"/>
                  <a:gd name="connsiteY1" fmla="*/ 108979 h 123580"/>
                  <a:gd name="connsiteX2" fmla="*/ 66750 w 67407"/>
                  <a:gd name="connsiteY2" fmla="*/ 93925 h 123580"/>
                  <a:gd name="connsiteX3" fmla="*/ 37427 w 67407"/>
                  <a:gd name="connsiteY3" fmla="*/ 19215 h 123580"/>
                  <a:gd name="connsiteX4" fmla="*/ 8667 w 67407"/>
                  <a:gd name="connsiteY4" fmla="*/ 27079 h 123580"/>
                  <a:gd name="connsiteX5" fmla="*/ 8667 w 67407"/>
                  <a:gd name="connsiteY5" fmla="*/ 27079 h 12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07" h="123580">
                    <a:moveTo>
                      <a:pt x="8667" y="27079"/>
                    </a:moveTo>
                    <a:cubicBezTo>
                      <a:pt x="13498" y="56514"/>
                      <a:pt x="24508" y="84151"/>
                      <a:pt x="41023" y="108979"/>
                    </a:cubicBezTo>
                    <a:cubicBezTo>
                      <a:pt x="51583" y="124820"/>
                      <a:pt x="77310" y="109990"/>
                      <a:pt x="66750" y="93925"/>
                    </a:cubicBezTo>
                    <a:cubicBezTo>
                      <a:pt x="51471" y="71006"/>
                      <a:pt x="41921" y="46403"/>
                      <a:pt x="37427" y="19215"/>
                    </a:cubicBezTo>
                    <a:cubicBezTo>
                      <a:pt x="34169" y="341"/>
                      <a:pt x="5521" y="8317"/>
                      <a:pt x="8667" y="27079"/>
                    </a:cubicBezTo>
                    <a:lnTo>
                      <a:pt x="8667" y="27079"/>
                    </a:lnTo>
                    <a:close/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64519BD-1238-4D71-A831-54CDCC91CD92}"/>
                  </a:ext>
                </a:extLst>
              </p:cNvPr>
              <p:cNvSpPr/>
              <p:nvPr/>
            </p:nvSpPr>
            <p:spPr>
              <a:xfrm>
                <a:off x="4638865" y="1532042"/>
                <a:ext cx="89877" cy="89877"/>
              </a:xfrm>
              <a:custGeom>
                <a:avLst/>
                <a:gdLst>
                  <a:gd name="connsiteX0" fmla="*/ 12812 w 89876"/>
                  <a:gd name="connsiteY0" fmla="*/ 33775 h 89876"/>
                  <a:gd name="connsiteX1" fmla="*/ 65278 w 89876"/>
                  <a:gd name="connsiteY1" fmla="*/ 85792 h 89876"/>
                  <a:gd name="connsiteX2" fmla="*/ 86287 w 89876"/>
                  <a:gd name="connsiteY2" fmla="*/ 64783 h 89876"/>
                  <a:gd name="connsiteX3" fmla="*/ 33821 w 89876"/>
                  <a:gd name="connsiteY3" fmla="*/ 12767 h 89876"/>
                  <a:gd name="connsiteX4" fmla="*/ 12812 w 89876"/>
                  <a:gd name="connsiteY4" fmla="*/ 33775 h 89876"/>
                  <a:gd name="connsiteX5" fmla="*/ 12812 w 89876"/>
                  <a:gd name="connsiteY5" fmla="*/ 33775 h 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76" h="89876">
                    <a:moveTo>
                      <a:pt x="12812" y="33775"/>
                    </a:moveTo>
                    <a:cubicBezTo>
                      <a:pt x="30338" y="51077"/>
                      <a:pt x="47752" y="68378"/>
                      <a:pt x="65278" y="85792"/>
                    </a:cubicBezTo>
                    <a:cubicBezTo>
                      <a:pt x="78872" y="99273"/>
                      <a:pt x="99881" y="78264"/>
                      <a:pt x="86287" y="64783"/>
                    </a:cubicBezTo>
                    <a:cubicBezTo>
                      <a:pt x="68761" y="47482"/>
                      <a:pt x="51347" y="30180"/>
                      <a:pt x="33821" y="12767"/>
                    </a:cubicBezTo>
                    <a:cubicBezTo>
                      <a:pt x="20340" y="-715"/>
                      <a:pt x="-782" y="20294"/>
                      <a:pt x="12812" y="33775"/>
                    </a:cubicBezTo>
                    <a:lnTo>
                      <a:pt x="12812" y="33775"/>
                    </a:lnTo>
                    <a:close/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00DDF54A-DF51-4A75-A657-B11DF1BF1758}"/>
                  </a:ext>
                </a:extLst>
              </p:cNvPr>
              <p:cNvSpPr/>
              <p:nvPr/>
            </p:nvSpPr>
            <p:spPr>
              <a:xfrm>
                <a:off x="4480996" y="2035645"/>
                <a:ext cx="123581" cy="44938"/>
              </a:xfrm>
              <a:custGeom>
                <a:avLst/>
                <a:gdLst>
                  <a:gd name="connsiteX0" fmla="*/ 22722 w 123580"/>
                  <a:gd name="connsiteY0" fmla="*/ 38650 h 44938"/>
                  <a:gd name="connsiteX1" fmla="*/ 101814 w 123580"/>
                  <a:gd name="connsiteY1" fmla="*/ 46402 h 44938"/>
                  <a:gd name="connsiteX2" fmla="*/ 109678 w 123580"/>
                  <a:gd name="connsiteY2" fmla="*/ 17754 h 44938"/>
                  <a:gd name="connsiteX3" fmla="*/ 22610 w 123580"/>
                  <a:gd name="connsiteY3" fmla="*/ 8879 h 44938"/>
                  <a:gd name="connsiteX4" fmla="*/ 22722 w 123580"/>
                  <a:gd name="connsiteY4" fmla="*/ 38650 h 44938"/>
                  <a:gd name="connsiteX5" fmla="*/ 22722 w 123580"/>
                  <a:gd name="connsiteY5" fmla="*/ 38650 h 44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580" h="44938">
                    <a:moveTo>
                      <a:pt x="22722" y="38650"/>
                    </a:moveTo>
                    <a:cubicBezTo>
                      <a:pt x="49685" y="37078"/>
                      <a:pt x="75749" y="39549"/>
                      <a:pt x="101814" y="46402"/>
                    </a:cubicBezTo>
                    <a:cubicBezTo>
                      <a:pt x="120351" y="51233"/>
                      <a:pt x="128215" y="22585"/>
                      <a:pt x="109678" y="17754"/>
                    </a:cubicBezTo>
                    <a:cubicBezTo>
                      <a:pt x="81142" y="10227"/>
                      <a:pt x="52044" y="7193"/>
                      <a:pt x="22610" y="8879"/>
                    </a:cubicBezTo>
                    <a:cubicBezTo>
                      <a:pt x="3736" y="10002"/>
                      <a:pt x="3623" y="39661"/>
                      <a:pt x="22722" y="38650"/>
                    </a:cubicBezTo>
                    <a:lnTo>
                      <a:pt x="22722" y="38650"/>
                    </a:lnTo>
                    <a:close/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A1809D7-A257-45AD-9A49-18A078C94D11}"/>
                  </a:ext>
                </a:extLst>
              </p:cNvPr>
              <p:cNvSpPr/>
              <p:nvPr/>
            </p:nvSpPr>
            <p:spPr>
              <a:xfrm>
                <a:off x="4593792" y="2378554"/>
                <a:ext cx="134815" cy="67408"/>
              </a:xfrm>
              <a:custGeom>
                <a:avLst/>
                <a:gdLst>
                  <a:gd name="connsiteX0" fmla="*/ 30923 w 134815"/>
                  <a:gd name="connsiteY0" fmla="*/ 57383 h 67407"/>
                  <a:gd name="connsiteX1" fmla="*/ 119789 w 134815"/>
                  <a:gd name="connsiteY1" fmla="*/ 38397 h 67407"/>
                  <a:gd name="connsiteX2" fmla="*/ 119789 w 134815"/>
                  <a:gd name="connsiteY2" fmla="*/ 8625 h 67407"/>
                  <a:gd name="connsiteX3" fmla="*/ 15869 w 134815"/>
                  <a:gd name="connsiteY3" fmla="*/ 31656 h 67407"/>
                  <a:gd name="connsiteX4" fmla="*/ 30923 w 134815"/>
                  <a:gd name="connsiteY4" fmla="*/ 57383 h 67407"/>
                  <a:gd name="connsiteX5" fmla="*/ 30923 w 134815"/>
                  <a:gd name="connsiteY5" fmla="*/ 57383 h 6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815" h="67407">
                    <a:moveTo>
                      <a:pt x="30923" y="57383"/>
                    </a:moveTo>
                    <a:cubicBezTo>
                      <a:pt x="58785" y="42891"/>
                      <a:pt x="88557" y="37049"/>
                      <a:pt x="119789" y="38397"/>
                    </a:cubicBezTo>
                    <a:cubicBezTo>
                      <a:pt x="138888" y="39296"/>
                      <a:pt x="138888" y="9524"/>
                      <a:pt x="119789" y="8625"/>
                    </a:cubicBezTo>
                    <a:cubicBezTo>
                      <a:pt x="83276" y="7052"/>
                      <a:pt x="48224" y="14804"/>
                      <a:pt x="15869" y="31656"/>
                    </a:cubicBezTo>
                    <a:cubicBezTo>
                      <a:pt x="-1096" y="40531"/>
                      <a:pt x="13959" y="66259"/>
                      <a:pt x="30923" y="57383"/>
                    </a:cubicBezTo>
                    <a:lnTo>
                      <a:pt x="30923" y="57383"/>
                    </a:lnTo>
                    <a:close/>
                  </a:path>
                </a:pathLst>
              </a:custGeom>
              <a:solidFill>
                <a:srgbClr val="F3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34F804A-9DD3-44A2-87EF-76A422047737}"/>
                  </a:ext>
                </a:extLst>
              </p:cNvPr>
              <p:cNvSpPr/>
              <p:nvPr/>
            </p:nvSpPr>
            <p:spPr>
              <a:xfrm>
                <a:off x="7099175" y="1777285"/>
                <a:ext cx="280865" cy="112346"/>
              </a:xfrm>
              <a:custGeom>
                <a:avLst/>
                <a:gdLst>
                  <a:gd name="connsiteX0" fmla="*/ 269932 w 280865"/>
                  <a:gd name="connsiteY0" fmla="*/ 31649 h 112346"/>
                  <a:gd name="connsiteX1" fmla="*/ 254315 w 280865"/>
                  <a:gd name="connsiteY1" fmla="*/ 26369 h 112346"/>
                  <a:gd name="connsiteX2" fmla="*/ 238924 w 280865"/>
                  <a:gd name="connsiteY2" fmla="*/ 20976 h 112346"/>
                  <a:gd name="connsiteX3" fmla="*/ 231172 w 280865"/>
                  <a:gd name="connsiteY3" fmla="*/ 19853 h 112346"/>
                  <a:gd name="connsiteX4" fmla="*/ 222746 w 280865"/>
                  <a:gd name="connsiteY4" fmla="*/ 19628 h 112346"/>
                  <a:gd name="connsiteX5" fmla="*/ 206007 w 280865"/>
                  <a:gd name="connsiteY5" fmla="*/ 19179 h 112346"/>
                  <a:gd name="connsiteX6" fmla="*/ 189379 w 280865"/>
                  <a:gd name="connsiteY6" fmla="*/ 19965 h 112346"/>
                  <a:gd name="connsiteX7" fmla="*/ 180953 w 280865"/>
                  <a:gd name="connsiteY7" fmla="*/ 21201 h 112346"/>
                  <a:gd name="connsiteX8" fmla="*/ 172415 w 280865"/>
                  <a:gd name="connsiteY8" fmla="*/ 22549 h 112346"/>
                  <a:gd name="connsiteX9" fmla="*/ 140172 w 280865"/>
                  <a:gd name="connsiteY9" fmla="*/ 33559 h 112346"/>
                  <a:gd name="connsiteX10" fmla="*/ 106805 w 280865"/>
                  <a:gd name="connsiteY10" fmla="*/ 50636 h 112346"/>
                  <a:gd name="connsiteX11" fmla="*/ 90627 w 280865"/>
                  <a:gd name="connsiteY11" fmla="*/ 58612 h 112346"/>
                  <a:gd name="connsiteX12" fmla="*/ 75011 w 280865"/>
                  <a:gd name="connsiteY12" fmla="*/ 68723 h 112346"/>
                  <a:gd name="connsiteX13" fmla="*/ 43891 w 280865"/>
                  <a:gd name="connsiteY13" fmla="*/ 90856 h 112346"/>
                  <a:gd name="connsiteX14" fmla="*/ 12097 w 280865"/>
                  <a:gd name="connsiteY14" fmla="*/ 111752 h 112346"/>
                  <a:gd name="connsiteX15" fmla="*/ 10075 w 280865"/>
                  <a:gd name="connsiteY15" fmla="*/ 111078 h 112346"/>
                  <a:gd name="connsiteX16" fmla="*/ 10749 w 280865"/>
                  <a:gd name="connsiteY16" fmla="*/ 108494 h 112346"/>
                  <a:gd name="connsiteX17" fmla="*/ 72202 w 280865"/>
                  <a:gd name="connsiteY17" fmla="*/ 61309 h 112346"/>
                  <a:gd name="connsiteX18" fmla="*/ 88268 w 280865"/>
                  <a:gd name="connsiteY18" fmla="*/ 50636 h 112346"/>
                  <a:gd name="connsiteX19" fmla="*/ 105120 w 280865"/>
                  <a:gd name="connsiteY19" fmla="*/ 42097 h 112346"/>
                  <a:gd name="connsiteX20" fmla="*/ 137475 w 280865"/>
                  <a:gd name="connsiteY20" fmla="*/ 25358 h 112346"/>
                  <a:gd name="connsiteX21" fmla="*/ 155001 w 280865"/>
                  <a:gd name="connsiteY21" fmla="*/ 17157 h 112346"/>
                  <a:gd name="connsiteX22" fmla="*/ 172527 w 280865"/>
                  <a:gd name="connsiteY22" fmla="*/ 13224 h 112346"/>
                  <a:gd name="connsiteX23" fmla="*/ 181178 w 280865"/>
                  <a:gd name="connsiteY23" fmla="*/ 11876 h 112346"/>
                  <a:gd name="connsiteX24" fmla="*/ 189829 w 280865"/>
                  <a:gd name="connsiteY24" fmla="*/ 10641 h 112346"/>
                  <a:gd name="connsiteX25" fmla="*/ 207242 w 280865"/>
                  <a:gd name="connsiteY25" fmla="*/ 9966 h 112346"/>
                  <a:gd name="connsiteX26" fmla="*/ 224207 w 280865"/>
                  <a:gd name="connsiteY26" fmla="*/ 10753 h 112346"/>
                  <a:gd name="connsiteX27" fmla="*/ 232633 w 280865"/>
                  <a:gd name="connsiteY27" fmla="*/ 11202 h 112346"/>
                  <a:gd name="connsiteX28" fmla="*/ 241396 w 280865"/>
                  <a:gd name="connsiteY28" fmla="*/ 12775 h 112346"/>
                  <a:gd name="connsiteX29" fmla="*/ 257349 w 280865"/>
                  <a:gd name="connsiteY29" fmla="*/ 18842 h 112346"/>
                  <a:gd name="connsiteX30" fmla="*/ 271392 w 280865"/>
                  <a:gd name="connsiteY30" fmla="*/ 29065 h 112346"/>
                  <a:gd name="connsiteX31" fmla="*/ 271729 w 280865"/>
                  <a:gd name="connsiteY31" fmla="*/ 30863 h 112346"/>
                  <a:gd name="connsiteX32" fmla="*/ 269932 w 280865"/>
                  <a:gd name="connsiteY32" fmla="*/ 31649 h 11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0865" h="112346">
                    <a:moveTo>
                      <a:pt x="269932" y="31649"/>
                    </a:moveTo>
                    <a:cubicBezTo>
                      <a:pt x="264427" y="30301"/>
                      <a:pt x="259371" y="28279"/>
                      <a:pt x="254315" y="26369"/>
                    </a:cubicBezTo>
                    <a:cubicBezTo>
                      <a:pt x="249148" y="24459"/>
                      <a:pt x="244092" y="22325"/>
                      <a:pt x="238924" y="20976"/>
                    </a:cubicBezTo>
                    <a:cubicBezTo>
                      <a:pt x="236340" y="20302"/>
                      <a:pt x="233756" y="19853"/>
                      <a:pt x="231172" y="19853"/>
                    </a:cubicBezTo>
                    <a:lnTo>
                      <a:pt x="222746" y="19628"/>
                    </a:lnTo>
                    <a:cubicBezTo>
                      <a:pt x="217129" y="19404"/>
                      <a:pt x="211511" y="19179"/>
                      <a:pt x="206007" y="19179"/>
                    </a:cubicBezTo>
                    <a:cubicBezTo>
                      <a:pt x="200389" y="19179"/>
                      <a:pt x="194884" y="19291"/>
                      <a:pt x="189379" y="19965"/>
                    </a:cubicBezTo>
                    <a:cubicBezTo>
                      <a:pt x="186683" y="20302"/>
                      <a:pt x="183874" y="20752"/>
                      <a:pt x="180953" y="21201"/>
                    </a:cubicBezTo>
                    <a:lnTo>
                      <a:pt x="172415" y="22549"/>
                    </a:lnTo>
                    <a:cubicBezTo>
                      <a:pt x="161180" y="24459"/>
                      <a:pt x="150171" y="27155"/>
                      <a:pt x="140172" y="33559"/>
                    </a:cubicBezTo>
                    <a:cubicBezTo>
                      <a:pt x="129274" y="40412"/>
                      <a:pt x="117815" y="45805"/>
                      <a:pt x="106805" y="50636"/>
                    </a:cubicBezTo>
                    <a:cubicBezTo>
                      <a:pt x="101300" y="53107"/>
                      <a:pt x="95907" y="55579"/>
                      <a:pt x="90627" y="58612"/>
                    </a:cubicBezTo>
                    <a:cubicBezTo>
                      <a:pt x="85459" y="61646"/>
                      <a:pt x="80179" y="65241"/>
                      <a:pt x="75011" y="68723"/>
                    </a:cubicBezTo>
                    <a:cubicBezTo>
                      <a:pt x="64563" y="75801"/>
                      <a:pt x="54339" y="83553"/>
                      <a:pt x="43891" y="90856"/>
                    </a:cubicBezTo>
                    <a:cubicBezTo>
                      <a:pt x="33443" y="98158"/>
                      <a:pt x="22882" y="105124"/>
                      <a:pt x="12097" y="111752"/>
                    </a:cubicBezTo>
                    <a:cubicBezTo>
                      <a:pt x="12097" y="111752"/>
                      <a:pt x="10524" y="112314"/>
                      <a:pt x="10075" y="111078"/>
                    </a:cubicBezTo>
                    <a:cubicBezTo>
                      <a:pt x="9513" y="109842"/>
                      <a:pt x="10749" y="108494"/>
                      <a:pt x="10749" y="108494"/>
                    </a:cubicBezTo>
                    <a:cubicBezTo>
                      <a:pt x="30634" y="91530"/>
                      <a:pt x="51194" y="76251"/>
                      <a:pt x="72202" y="61309"/>
                    </a:cubicBezTo>
                    <a:cubicBezTo>
                      <a:pt x="77483" y="57601"/>
                      <a:pt x="82650" y="54118"/>
                      <a:pt x="88268" y="50636"/>
                    </a:cubicBezTo>
                    <a:cubicBezTo>
                      <a:pt x="93885" y="47378"/>
                      <a:pt x="99502" y="44681"/>
                      <a:pt x="105120" y="42097"/>
                    </a:cubicBezTo>
                    <a:cubicBezTo>
                      <a:pt x="116242" y="37154"/>
                      <a:pt x="127027" y="31986"/>
                      <a:pt x="137475" y="25358"/>
                    </a:cubicBezTo>
                    <a:cubicBezTo>
                      <a:pt x="143093" y="21763"/>
                      <a:pt x="149047" y="18954"/>
                      <a:pt x="155001" y="17157"/>
                    </a:cubicBezTo>
                    <a:cubicBezTo>
                      <a:pt x="160956" y="15359"/>
                      <a:pt x="166798" y="14123"/>
                      <a:pt x="172527" y="13224"/>
                    </a:cubicBezTo>
                    <a:lnTo>
                      <a:pt x="181178" y="11876"/>
                    </a:lnTo>
                    <a:cubicBezTo>
                      <a:pt x="183987" y="11427"/>
                      <a:pt x="186908" y="10978"/>
                      <a:pt x="189829" y="10641"/>
                    </a:cubicBezTo>
                    <a:cubicBezTo>
                      <a:pt x="195671" y="9966"/>
                      <a:pt x="201513" y="9854"/>
                      <a:pt x="207242" y="9966"/>
                    </a:cubicBezTo>
                    <a:cubicBezTo>
                      <a:pt x="212972" y="10079"/>
                      <a:pt x="218589" y="10528"/>
                      <a:pt x="224207" y="10753"/>
                    </a:cubicBezTo>
                    <a:lnTo>
                      <a:pt x="232633" y="11202"/>
                    </a:lnTo>
                    <a:cubicBezTo>
                      <a:pt x="235666" y="11427"/>
                      <a:pt x="238587" y="11989"/>
                      <a:pt x="241396" y="12775"/>
                    </a:cubicBezTo>
                    <a:cubicBezTo>
                      <a:pt x="247013" y="14348"/>
                      <a:pt x="252181" y="16595"/>
                      <a:pt x="257349" y="18842"/>
                    </a:cubicBezTo>
                    <a:cubicBezTo>
                      <a:pt x="262517" y="21201"/>
                      <a:pt x="267460" y="24459"/>
                      <a:pt x="271392" y="29065"/>
                    </a:cubicBezTo>
                    <a:cubicBezTo>
                      <a:pt x="271392" y="29065"/>
                      <a:pt x="272291" y="29739"/>
                      <a:pt x="271729" y="30863"/>
                    </a:cubicBezTo>
                    <a:cubicBezTo>
                      <a:pt x="271055" y="31986"/>
                      <a:pt x="269932" y="31649"/>
                      <a:pt x="269932" y="31649"/>
                    </a:cubicBezTo>
                    <a:close/>
                  </a:path>
                </a:pathLst>
              </a:custGeom>
              <a:solidFill>
                <a:srgbClr val="93785F"/>
              </a:solidFill>
              <a:ln w="11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3E55127E-D70E-48A6-B832-9DB756AA9747}"/>
                  </a:ext>
                </a:extLst>
              </p:cNvPr>
              <p:cNvSpPr/>
              <p:nvPr/>
            </p:nvSpPr>
            <p:spPr>
              <a:xfrm>
                <a:off x="7091223" y="1821138"/>
                <a:ext cx="292100" cy="89877"/>
              </a:xfrm>
              <a:custGeom>
                <a:avLst/>
                <a:gdLst>
                  <a:gd name="connsiteX0" fmla="*/ 281704 w 292100"/>
                  <a:gd name="connsiteY0" fmla="*/ 13411 h 89876"/>
                  <a:gd name="connsiteX1" fmla="*/ 248224 w 292100"/>
                  <a:gd name="connsiteY1" fmla="*/ 25545 h 89876"/>
                  <a:gd name="connsiteX2" fmla="*/ 214745 w 292100"/>
                  <a:gd name="connsiteY2" fmla="*/ 37678 h 89876"/>
                  <a:gd name="connsiteX3" fmla="*/ 197332 w 292100"/>
                  <a:gd name="connsiteY3" fmla="*/ 42397 h 89876"/>
                  <a:gd name="connsiteX4" fmla="*/ 188681 w 292100"/>
                  <a:gd name="connsiteY4" fmla="*/ 43745 h 89876"/>
                  <a:gd name="connsiteX5" fmla="*/ 180592 w 292100"/>
                  <a:gd name="connsiteY5" fmla="*/ 45542 h 89876"/>
                  <a:gd name="connsiteX6" fmla="*/ 147225 w 292100"/>
                  <a:gd name="connsiteY6" fmla="*/ 57226 h 89876"/>
                  <a:gd name="connsiteX7" fmla="*/ 112960 w 292100"/>
                  <a:gd name="connsiteY7" fmla="*/ 66439 h 89876"/>
                  <a:gd name="connsiteX8" fmla="*/ 96220 w 292100"/>
                  <a:gd name="connsiteY8" fmla="*/ 70820 h 89876"/>
                  <a:gd name="connsiteX9" fmla="*/ 88019 w 292100"/>
                  <a:gd name="connsiteY9" fmla="*/ 73629 h 89876"/>
                  <a:gd name="connsiteX10" fmla="*/ 79256 w 292100"/>
                  <a:gd name="connsiteY10" fmla="*/ 76550 h 89876"/>
                  <a:gd name="connsiteX11" fmla="*/ 44766 w 292100"/>
                  <a:gd name="connsiteY11" fmla="*/ 81942 h 89876"/>
                  <a:gd name="connsiteX12" fmla="*/ 10725 w 292100"/>
                  <a:gd name="connsiteY12" fmla="*/ 83066 h 89876"/>
                  <a:gd name="connsiteX13" fmla="*/ 9938 w 292100"/>
                  <a:gd name="connsiteY13" fmla="*/ 82616 h 89876"/>
                  <a:gd name="connsiteX14" fmla="*/ 10725 w 292100"/>
                  <a:gd name="connsiteY14" fmla="*/ 81942 h 89876"/>
                  <a:gd name="connsiteX15" fmla="*/ 44766 w 292100"/>
                  <a:gd name="connsiteY15" fmla="*/ 73966 h 89876"/>
                  <a:gd name="connsiteX16" fmla="*/ 78357 w 292100"/>
                  <a:gd name="connsiteY16" fmla="*/ 68011 h 89876"/>
                  <a:gd name="connsiteX17" fmla="*/ 86446 w 292100"/>
                  <a:gd name="connsiteY17" fmla="*/ 65203 h 89876"/>
                  <a:gd name="connsiteX18" fmla="*/ 95097 w 292100"/>
                  <a:gd name="connsiteY18" fmla="*/ 62057 h 89876"/>
                  <a:gd name="connsiteX19" fmla="*/ 112286 w 292100"/>
                  <a:gd name="connsiteY19" fmla="*/ 57339 h 89876"/>
                  <a:gd name="connsiteX20" fmla="*/ 145765 w 292100"/>
                  <a:gd name="connsiteY20" fmla="*/ 48014 h 89876"/>
                  <a:gd name="connsiteX21" fmla="*/ 179581 w 292100"/>
                  <a:gd name="connsiteY21" fmla="*/ 36555 h 89876"/>
                  <a:gd name="connsiteX22" fmla="*/ 188569 w 292100"/>
                  <a:gd name="connsiteY22" fmla="*/ 34645 h 89876"/>
                  <a:gd name="connsiteX23" fmla="*/ 196882 w 292100"/>
                  <a:gd name="connsiteY23" fmla="*/ 33409 h 89876"/>
                  <a:gd name="connsiteX24" fmla="*/ 213397 w 292100"/>
                  <a:gd name="connsiteY24" fmla="*/ 29027 h 89876"/>
                  <a:gd name="connsiteX25" fmla="*/ 246989 w 292100"/>
                  <a:gd name="connsiteY25" fmla="*/ 17231 h 89876"/>
                  <a:gd name="connsiteX26" fmla="*/ 281142 w 292100"/>
                  <a:gd name="connsiteY26" fmla="*/ 9928 h 89876"/>
                  <a:gd name="connsiteX27" fmla="*/ 282490 w 292100"/>
                  <a:gd name="connsiteY27" fmla="*/ 11277 h 89876"/>
                  <a:gd name="connsiteX28" fmla="*/ 281704 w 292100"/>
                  <a:gd name="connsiteY28" fmla="*/ 13411 h 8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92100" h="89876">
                    <a:moveTo>
                      <a:pt x="281704" y="13411"/>
                    </a:moveTo>
                    <a:cubicBezTo>
                      <a:pt x="270806" y="19366"/>
                      <a:pt x="259459" y="22174"/>
                      <a:pt x="248224" y="25545"/>
                    </a:cubicBezTo>
                    <a:cubicBezTo>
                      <a:pt x="237102" y="28915"/>
                      <a:pt x="226205" y="33858"/>
                      <a:pt x="214745" y="37678"/>
                    </a:cubicBezTo>
                    <a:cubicBezTo>
                      <a:pt x="209016" y="39588"/>
                      <a:pt x="203286" y="41273"/>
                      <a:pt x="197332" y="42397"/>
                    </a:cubicBezTo>
                    <a:cubicBezTo>
                      <a:pt x="194411" y="42958"/>
                      <a:pt x="191265" y="43408"/>
                      <a:pt x="188681" y="43745"/>
                    </a:cubicBezTo>
                    <a:cubicBezTo>
                      <a:pt x="186097" y="44082"/>
                      <a:pt x="183401" y="44756"/>
                      <a:pt x="180592" y="45542"/>
                    </a:cubicBezTo>
                    <a:cubicBezTo>
                      <a:pt x="169582" y="48688"/>
                      <a:pt x="158572" y="53182"/>
                      <a:pt x="147225" y="57226"/>
                    </a:cubicBezTo>
                    <a:cubicBezTo>
                      <a:pt x="135878" y="61383"/>
                      <a:pt x="124194" y="63855"/>
                      <a:pt x="112960" y="66439"/>
                    </a:cubicBezTo>
                    <a:cubicBezTo>
                      <a:pt x="107342" y="67787"/>
                      <a:pt x="101725" y="69135"/>
                      <a:pt x="96220" y="70820"/>
                    </a:cubicBezTo>
                    <a:cubicBezTo>
                      <a:pt x="93524" y="71606"/>
                      <a:pt x="90715" y="72618"/>
                      <a:pt x="88019" y="73629"/>
                    </a:cubicBezTo>
                    <a:cubicBezTo>
                      <a:pt x="85098" y="74752"/>
                      <a:pt x="82177" y="75763"/>
                      <a:pt x="79256" y="76550"/>
                    </a:cubicBezTo>
                    <a:cubicBezTo>
                      <a:pt x="67572" y="79808"/>
                      <a:pt x="56000" y="80594"/>
                      <a:pt x="44766" y="81942"/>
                    </a:cubicBezTo>
                    <a:cubicBezTo>
                      <a:pt x="33643" y="83515"/>
                      <a:pt x="21847" y="84639"/>
                      <a:pt x="10725" y="83066"/>
                    </a:cubicBezTo>
                    <a:cubicBezTo>
                      <a:pt x="10725" y="83066"/>
                      <a:pt x="10050" y="83066"/>
                      <a:pt x="9938" y="82616"/>
                    </a:cubicBezTo>
                    <a:cubicBezTo>
                      <a:pt x="9826" y="82167"/>
                      <a:pt x="10725" y="81942"/>
                      <a:pt x="10725" y="81942"/>
                    </a:cubicBezTo>
                    <a:cubicBezTo>
                      <a:pt x="22296" y="77336"/>
                      <a:pt x="33194" y="75763"/>
                      <a:pt x="44766" y="73966"/>
                    </a:cubicBezTo>
                    <a:cubicBezTo>
                      <a:pt x="56225" y="72393"/>
                      <a:pt x="67459" y="71269"/>
                      <a:pt x="78357" y="68011"/>
                    </a:cubicBezTo>
                    <a:cubicBezTo>
                      <a:pt x="81053" y="67225"/>
                      <a:pt x="83750" y="66214"/>
                      <a:pt x="86446" y="65203"/>
                    </a:cubicBezTo>
                    <a:cubicBezTo>
                      <a:pt x="89367" y="64079"/>
                      <a:pt x="92176" y="62956"/>
                      <a:pt x="95097" y="62057"/>
                    </a:cubicBezTo>
                    <a:cubicBezTo>
                      <a:pt x="100826" y="60147"/>
                      <a:pt x="106556" y="58799"/>
                      <a:pt x="112286" y="57339"/>
                    </a:cubicBezTo>
                    <a:cubicBezTo>
                      <a:pt x="123745" y="54642"/>
                      <a:pt x="134755" y="52171"/>
                      <a:pt x="145765" y="48014"/>
                    </a:cubicBezTo>
                    <a:cubicBezTo>
                      <a:pt x="156887" y="44082"/>
                      <a:pt x="168009" y="39813"/>
                      <a:pt x="179581" y="36555"/>
                    </a:cubicBezTo>
                    <a:cubicBezTo>
                      <a:pt x="182502" y="35768"/>
                      <a:pt x="185423" y="35094"/>
                      <a:pt x="188569" y="34645"/>
                    </a:cubicBezTo>
                    <a:cubicBezTo>
                      <a:pt x="191602" y="34308"/>
                      <a:pt x="194074" y="33971"/>
                      <a:pt x="196882" y="33409"/>
                    </a:cubicBezTo>
                    <a:cubicBezTo>
                      <a:pt x="202387" y="32398"/>
                      <a:pt x="207892" y="30825"/>
                      <a:pt x="213397" y="29027"/>
                    </a:cubicBezTo>
                    <a:cubicBezTo>
                      <a:pt x="224407" y="25545"/>
                      <a:pt x="235529" y="20601"/>
                      <a:pt x="246989" y="17231"/>
                    </a:cubicBezTo>
                    <a:cubicBezTo>
                      <a:pt x="258223" y="14085"/>
                      <a:pt x="269458" y="10490"/>
                      <a:pt x="281142" y="9928"/>
                    </a:cubicBezTo>
                    <a:cubicBezTo>
                      <a:pt x="281142" y="9928"/>
                      <a:pt x="282378" y="9928"/>
                      <a:pt x="282490" y="11277"/>
                    </a:cubicBezTo>
                    <a:cubicBezTo>
                      <a:pt x="282602" y="12625"/>
                      <a:pt x="281704" y="13411"/>
                      <a:pt x="281704" y="13411"/>
                    </a:cubicBezTo>
                    <a:close/>
                  </a:path>
                </a:pathLst>
              </a:custGeom>
              <a:solidFill>
                <a:srgbClr val="93785F"/>
              </a:solidFill>
              <a:ln w="11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6344C3E0-165D-4F7B-BDCD-225D8BB3BAAA}"/>
                  </a:ext>
                </a:extLst>
              </p:cNvPr>
              <p:cNvSpPr/>
              <p:nvPr/>
            </p:nvSpPr>
            <p:spPr>
              <a:xfrm>
                <a:off x="7095339" y="1850241"/>
                <a:ext cx="303335" cy="78642"/>
              </a:xfrm>
              <a:custGeom>
                <a:avLst/>
                <a:gdLst>
                  <a:gd name="connsiteX0" fmla="*/ 293765 w 303334"/>
                  <a:gd name="connsiteY0" fmla="*/ 11721 h 78642"/>
                  <a:gd name="connsiteX1" fmla="*/ 279160 w 303334"/>
                  <a:gd name="connsiteY1" fmla="*/ 24304 h 78642"/>
                  <a:gd name="connsiteX2" fmla="*/ 271633 w 303334"/>
                  <a:gd name="connsiteY2" fmla="*/ 29696 h 78642"/>
                  <a:gd name="connsiteX3" fmla="*/ 263432 w 303334"/>
                  <a:gd name="connsiteY3" fmla="*/ 34976 h 78642"/>
                  <a:gd name="connsiteX4" fmla="*/ 227931 w 303334"/>
                  <a:gd name="connsiteY4" fmla="*/ 49020 h 78642"/>
                  <a:gd name="connsiteX5" fmla="*/ 210404 w 303334"/>
                  <a:gd name="connsiteY5" fmla="*/ 54075 h 78642"/>
                  <a:gd name="connsiteX6" fmla="*/ 192991 w 303334"/>
                  <a:gd name="connsiteY6" fmla="*/ 60367 h 78642"/>
                  <a:gd name="connsiteX7" fmla="*/ 184228 w 303334"/>
                  <a:gd name="connsiteY7" fmla="*/ 63512 h 78642"/>
                  <a:gd name="connsiteX8" fmla="*/ 175128 w 303334"/>
                  <a:gd name="connsiteY8" fmla="*/ 66433 h 78642"/>
                  <a:gd name="connsiteX9" fmla="*/ 157040 w 303334"/>
                  <a:gd name="connsiteY9" fmla="*/ 70927 h 78642"/>
                  <a:gd name="connsiteX10" fmla="*/ 148165 w 303334"/>
                  <a:gd name="connsiteY10" fmla="*/ 73062 h 78642"/>
                  <a:gd name="connsiteX11" fmla="*/ 138840 w 303334"/>
                  <a:gd name="connsiteY11" fmla="*/ 75196 h 78642"/>
                  <a:gd name="connsiteX12" fmla="*/ 119741 w 303334"/>
                  <a:gd name="connsiteY12" fmla="*/ 76320 h 78642"/>
                  <a:gd name="connsiteX13" fmla="*/ 101429 w 303334"/>
                  <a:gd name="connsiteY13" fmla="*/ 74972 h 78642"/>
                  <a:gd name="connsiteX14" fmla="*/ 83453 w 303334"/>
                  <a:gd name="connsiteY14" fmla="*/ 74859 h 78642"/>
                  <a:gd name="connsiteX15" fmla="*/ 46604 w 303334"/>
                  <a:gd name="connsiteY15" fmla="*/ 71601 h 78642"/>
                  <a:gd name="connsiteX16" fmla="*/ 11103 w 303334"/>
                  <a:gd name="connsiteY16" fmla="*/ 62726 h 78642"/>
                  <a:gd name="connsiteX17" fmla="*/ 9979 w 303334"/>
                  <a:gd name="connsiteY17" fmla="*/ 61153 h 78642"/>
                  <a:gd name="connsiteX18" fmla="*/ 11889 w 303334"/>
                  <a:gd name="connsiteY18" fmla="*/ 60142 h 78642"/>
                  <a:gd name="connsiteX19" fmla="*/ 48064 w 303334"/>
                  <a:gd name="connsiteY19" fmla="*/ 63737 h 78642"/>
                  <a:gd name="connsiteX20" fmla="*/ 83790 w 303334"/>
                  <a:gd name="connsiteY20" fmla="*/ 66209 h 78642"/>
                  <a:gd name="connsiteX21" fmla="*/ 102328 w 303334"/>
                  <a:gd name="connsiteY21" fmla="*/ 65984 h 78642"/>
                  <a:gd name="connsiteX22" fmla="*/ 120415 w 303334"/>
                  <a:gd name="connsiteY22" fmla="*/ 67107 h 78642"/>
                  <a:gd name="connsiteX23" fmla="*/ 137717 w 303334"/>
                  <a:gd name="connsiteY23" fmla="*/ 65872 h 78642"/>
                  <a:gd name="connsiteX24" fmla="*/ 146255 w 303334"/>
                  <a:gd name="connsiteY24" fmla="*/ 63737 h 78642"/>
                  <a:gd name="connsiteX25" fmla="*/ 155355 w 303334"/>
                  <a:gd name="connsiteY25" fmla="*/ 61378 h 78642"/>
                  <a:gd name="connsiteX26" fmla="*/ 173106 w 303334"/>
                  <a:gd name="connsiteY26" fmla="*/ 56884 h 78642"/>
                  <a:gd name="connsiteX27" fmla="*/ 181644 w 303334"/>
                  <a:gd name="connsiteY27" fmla="*/ 54188 h 78642"/>
                  <a:gd name="connsiteX28" fmla="*/ 190407 w 303334"/>
                  <a:gd name="connsiteY28" fmla="*/ 51042 h 78642"/>
                  <a:gd name="connsiteX29" fmla="*/ 208045 w 303334"/>
                  <a:gd name="connsiteY29" fmla="*/ 44750 h 78642"/>
                  <a:gd name="connsiteX30" fmla="*/ 226133 w 303334"/>
                  <a:gd name="connsiteY30" fmla="*/ 39807 h 78642"/>
                  <a:gd name="connsiteX31" fmla="*/ 259837 w 303334"/>
                  <a:gd name="connsiteY31" fmla="*/ 27225 h 78642"/>
                  <a:gd name="connsiteX32" fmla="*/ 267589 w 303334"/>
                  <a:gd name="connsiteY32" fmla="*/ 22506 h 78642"/>
                  <a:gd name="connsiteX33" fmla="*/ 275790 w 303334"/>
                  <a:gd name="connsiteY33" fmla="*/ 17450 h 78642"/>
                  <a:gd name="connsiteX34" fmla="*/ 293204 w 303334"/>
                  <a:gd name="connsiteY34" fmla="*/ 10148 h 78642"/>
                  <a:gd name="connsiteX35" fmla="*/ 294664 w 303334"/>
                  <a:gd name="connsiteY35" fmla="*/ 10260 h 78642"/>
                  <a:gd name="connsiteX36" fmla="*/ 293765 w 303334"/>
                  <a:gd name="connsiteY36" fmla="*/ 11721 h 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03334" h="78642">
                    <a:moveTo>
                      <a:pt x="293765" y="11721"/>
                    </a:moveTo>
                    <a:cubicBezTo>
                      <a:pt x="289384" y="16889"/>
                      <a:pt x="284104" y="20708"/>
                      <a:pt x="279160" y="24304"/>
                    </a:cubicBezTo>
                    <a:cubicBezTo>
                      <a:pt x="276577" y="26101"/>
                      <a:pt x="274329" y="27786"/>
                      <a:pt x="271633" y="29696"/>
                    </a:cubicBezTo>
                    <a:cubicBezTo>
                      <a:pt x="268937" y="31606"/>
                      <a:pt x="266241" y="33291"/>
                      <a:pt x="263432" y="34976"/>
                    </a:cubicBezTo>
                    <a:cubicBezTo>
                      <a:pt x="252197" y="41605"/>
                      <a:pt x="239839" y="45762"/>
                      <a:pt x="227931" y="49020"/>
                    </a:cubicBezTo>
                    <a:cubicBezTo>
                      <a:pt x="221976" y="50705"/>
                      <a:pt x="216022" y="52278"/>
                      <a:pt x="210404" y="54075"/>
                    </a:cubicBezTo>
                    <a:cubicBezTo>
                      <a:pt x="204787" y="55985"/>
                      <a:pt x="198833" y="58232"/>
                      <a:pt x="192991" y="60367"/>
                    </a:cubicBezTo>
                    <a:lnTo>
                      <a:pt x="184228" y="63512"/>
                    </a:lnTo>
                    <a:cubicBezTo>
                      <a:pt x="181307" y="64636"/>
                      <a:pt x="178161" y="65535"/>
                      <a:pt x="175128" y="66433"/>
                    </a:cubicBezTo>
                    <a:cubicBezTo>
                      <a:pt x="169061" y="68119"/>
                      <a:pt x="162995" y="69579"/>
                      <a:pt x="157040" y="70927"/>
                    </a:cubicBezTo>
                    <a:cubicBezTo>
                      <a:pt x="154007" y="71601"/>
                      <a:pt x="151086" y="72275"/>
                      <a:pt x="148165" y="73062"/>
                    </a:cubicBezTo>
                    <a:cubicBezTo>
                      <a:pt x="145356" y="73848"/>
                      <a:pt x="141873" y="74635"/>
                      <a:pt x="138840" y="75196"/>
                    </a:cubicBezTo>
                    <a:cubicBezTo>
                      <a:pt x="132436" y="76320"/>
                      <a:pt x="125920" y="76544"/>
                      <a:pt x="119741" y="76320"/>
                    </a:cubicBezTo>
                    <a:cubicBezTo>
                      <a:pt x="113450" y="76095"/>
                      <a:pt x="107383" y="75309"/>
                      <a:pt x="101429" y="74972"/>
                    </a:cubicBezTo>
                    <a:cubicBezTo>
                      <a:pt x="95811" y="74635"/>
                      <a:pt x="89520" y="74859"/>
                      <a:pt x="83453" y="74859"/>
                    </a:cubicBezTo>
                    <a:cubicBezTo>
                      <a:pt x="71208" y="74972"/>
                      <a:pt x="58513" y="73848"/>
                      <a:pt x="46604" y="71601"/>
                    </a:cubicBezTo>
                    <a:cubicBezTo>
                      <a:pt x="34695" y="69467"/>
                      <a:pt x="22674" y="67332"/>
                      <a:pt x="11103" y="62726"/>
                    </a:cubicBezTo>
                    <a:cubicBezTo>
                      <a:pt x="11103" y="62726"/>
                      <a:pt x="9642" y="62501"/>
                      <a:pt x="9979" y="61153"/>
                    </a:cubicBezTo>
                    <a:cubicBezTo>
                      <a:pt x="10316" y="59805"/>
                      <a:pt x="11889" y="60142"/>
                      <a:pt x="11889" y="60142"/>
                    </a:cubicBezTo>
                    <a:cubicBezTo>
                      <a:pt x="23910" y="61041"/>
                      <a:pt x="36043" y="62052"/>
                      <a:pt x="48064" y="63737"/>
                    </a:cubicBezTo>
                    <a:cubicBezTo>
                      <a:pt x="60085" y="65647"/>
                      <a:pt x="71657" y="66546"/>
                      <a:pt x="83790" y="66209"/>
                    </a:cubicBezTo>
                    <a:cubicBezTo>
                      <a:pt x="89857" y="66209"/>
                      <a:pt x="95811" y="65759"/>
                      <a:pt x="102328" y="65984"/>
                    </a:cubicBezTo>
                    <a:cubicBezTo>
                      <a:pt x="108619" y="66321"/>
                      <a:pt x="114573" y="66995"/>
                      <a:pt x="120415" y="67107"/>
                    </a:cubicBezTo>
                    <a:cubicBezTo>
                      <a:pt x="126257" y="67332"/>
                      <a:pt x="132099" y="66883"/>
                      <a:pt x="137717" y="65872"/>
                    </a:cubicBezTo>
                    <a:cubicBezTo>
                      <a:pt x="140638" y="65310"/>
                      <a:pt x="143222" y="64636"/>
                      <a:pt x="146255" y="63737"/>
                    </a:cubicBezTo>
                    <a:cubicBezTo>
                      <a:pt x="149288" y="62838"/>
                      <a:pt x="152322" y="62164"/>
                      <a:pt x="155355" y="61378"/>
                    </a:cubicBezTo>
                    <a:cubicBezTo>
                      <a:pt x="161422" y="59917"/>
                      <a:pt x="167264" y="58569"/>
                      <a:pt x="173106" y="56884"/>
                    </a:cubicBezTo>
                    <a:cubicBezTo>
                      <a:pt x="176027" y="56097"/>
                      <a:pt x="178835" y="55199"/>
                      <a:pt x="181644" y="54188"/>
                    </a:cubicBezTo>
                    <a:lnTo>
                      <a:pt x="190407" y="51042"/>
                    </a:lnTo>
                    <a:cubicBezTo>
                      <a:pt x="196249" y="48907"/>
                      <a:pt x="201979" y="46773"/>
                      <a:pt x="208045" y="44750"/>
                    </a:cubicBezTo>
                    <a:cubicBezTo>
                      <a:pt x="214112" y="42728"/>
                      <a:pt x="220179" y="41380"/>
                      <a:pt x="226133" y="39807"/>
                    </a:cubicBezTo>
                    <a:cubicBezTo>
                      <a:pt x="237929" y="36774"/>
                      <a:pt x="249389" y="33067"/>
                      <a:pt x="259837" y="27225"/>
                    </a:cubicBezTo>
                    <a:cubicBezTo>
                      <a:pt x="262421" y="25764"/>
                      <a:pt x="265005" y="24191"/>
                      <a:pt x="267589" y="22506"/>
                    </a:cubicBezTo>
                    <a:cubicBezTo>
                      <a:pt x="270060" y="20821"/>
                      <a:pt x="272981" y="18911"/>
                      <a:pt x="275790" y="17450"/>
                    </a:cubicBezTo>
                    <a:cubicBezTo>
                      <a:pt x="281407" y="14417"/>
                      <a:pt x="287137" y="12170"/>
                      <a:pt x="293204" y="10148"/>
                    </a:cubicBezTo>
                    <a:cubicBezTo>
                      <a:pt x="293204" y="10148"/>
                      <a:pt x="294327" y="9586"/>
                      <a:pt x="294664" y="10260"/>
                    </a:cubicBezTo>
                    <a:cubicBezTo>
                      <a:pt x="294664" y="10934"/>
                      <a:pt x="293765" y="11721"/>
                      <a:pt x="293765" y="11721"/>
                    </a:cubicBezTo>
                    <a:close/>
                  </a:path>
                </a:pathLst>
              </a:custGeom>
              <a:solidFill>
                <a:srgbClr val="93785F"/>
              </a:solidFill>
              <a:ln w="11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68" name="Title 1">
            <a:extLst>
              <a:ext uri="{FF2B5EF4-FFF2-40B4-BE49-F238E27FC236}">
                <a16:creationId xmlns:a16="http://schemas.microsoft.com/office/drawing/2014/main" id="{C032471B-50FE-431A-917C-467A51791AE8}"/>
              </a:ext>
            </a:extLst>
          </p:cNvPr>
          <p:cNvSpPr txBox="1">
            <a:spLocks/>
          </p:cNvSpPr>
          <p:nvPr/>
        </p:nvSpPr>
        <p:spPr>
          <a:xfrm>
            <a:off x="504750" y="76102"/>
            <a:ext cx="11182499" cy="59795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200" b="0" kern="1200" cap="all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Bef>
                <a:spcPts val="3000"/>
              </a:spcBef>
            </a:pPr>
            <a:r>
              <a:rPr lang="ru-RU" dirty="0"/>
              <a:t>НАШИ ЦЕЛЬ И МИССИЯ</a:t>
            </a:r>
            <a:endParaRPr lang="ru-RU" sz="3600" dirty="0">
              <a:solidFill>
                <a:srgbClr val="E18719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EFE9452-3FD8-49D6-AB0B-82DFE859037D}"/>
              </a:ext>
            </a:extLst>
          </p:cNvPr>
          <p:cNvSpPr txBox="1"/>
          <p:nvPr/>
        </p:nvSpPr>
        <p:spPr>
          <a:xfrm>
            <a:off x="577726" y="749026"/>
            <a:ext cx="10846546" cy="28072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ru-RU" sz="4400" dirty="0">
                <a:solidFill>
                  <a:srgbClr val="E18719"/>
                </a:solidFill>
                <a:latin typeface="+mj-lt"/>
              </a:rPr>
              <a:t>вдохновлять людей на правильный </a:t>
            </a:r>
            <a:r>
              <a:rPr lang="ru-RU" sz="4400" dirty="0" err="1">
                <a:solidFill>
                  <a:srgbClr val="E18719"/>
                </a:solidFill>
                <a:latin typeface="+mj-lt"/>
              </a:rPr>
              <a:t>снекинг</a:t>
            </a:r>
            <a:endParaRPr lang="ru-RU" sz="4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61613476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24F2A37D-6DD8-CE4D-8DB2-8E15DB29700F}"/>
              </a:ext>
            </a:extLst>
          </p:cNvPr>
          <p:cNvSpPr>
            <a:spLocks noGrp="1" noChangeArrowheads="1"/>
          </p:cNvSpPr>
          <p:nvPr>
            <p:ph type="sldNum" sz="quarter" idx="4294967295"/>
          </p:nvPr>
        </p:nvSpPr>
        <p:spPr>
          <a:xfrm>
            <a:off x="1524001" y="5587604"/>
            <a:ext cx="229791" cy="119063"/>
          </a:xfrm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13" indent="-285736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2944" indent="-22858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120" indent="-22858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297" indent="-228588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474" indent="-228588" defTabSz="45717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652" indent="-228588" defTabSz="45717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8829" indent="-228588" defTabSz="45717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006" indent="-228588" defTabSz="45717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E32F8B1F-5337-4821-A5C4-F53D26393194}" type="slidenum">
              <a:rPr lang="en-US" altLang="en-US">
                <a:solidFill>
                  <a:schemeClr val="bg1"/>
                </a:solidFill>
              </a:rPr>
              <a:pPr/>
              <a:t>12</a:t>
            </a:fld>
            <a:endParaRPr lang="en-US" altLang="en-US">
              <a:solidFill>
                <a:schemeClr val="bg1"/>
              </a:solidFill>
            </a:endParaRPr>
          </a:p>
        </p:txBody>
      </p:sp>
      <p:sp>
        <p:nvSpPr>
          <p:cNvPr id="41" name="Graphic 99">
            <a:extLst>
              <a:ext uri="{FF2B5EF4-FFF2-40B4-BE49-F238E27FC236}">
                <a16:creationId xmlns:a16="http://schemas.microsoft.com/office/drawing/2014/main" id="{73A27973-6CF5-BB40-ABD3-83CE9907DCAC}"/>
              </a:ext>
            </a:extLst>
          </p:cNvPr>
          <p:cNvSpPr>
            <a:spLocks/>
          </p:cNvSpPr>
          <p:nvPr/>
        </p:nvSpPr>
        <p:spPr>
          <a:xfrm>
            <a:off x="2364186" y="3571841"/>
            <a:ext cx="1513922" cy="1841977"/>
          </a:xfrm>
          <a:prstGeom prst="rect">
            <a:avLst/>
          </a:prstGeom>
          <a:noFill/>
          <a:ln w="38100" cap="flat">
            <a:noFill/>
            <a:prstDash val="solid"/>
            <a:miter/>
          </a:ln>
        </p:spPr>
        <p:txBody>
          <a:bodyPr lIns="0" rIns="0" rtlCol="0" anchor="t"/>
          <a:lstStyle/>
          <a:p>
            <a:pPr algn="ctr">
              <a:lnSpc>
                <a:spcPct val="90000"/>
              </a:lnSpc>
              <a:spcAft>
                <a:spcPts val="375"/>
              </a:spcAft>
              <a:buClr>
                <a:srgbClr val="FFFFFF"/>
              </a:buClr>
            </a:pPr>
            <a:endParaRPr lang="en-US" sz="1350">
              <a:solidFill>
                <a:srgbClr val="4F2170"/>
              </a:solidFill>
              <a:latin typeface="MDLZ BITE TYPE"/>
            </a:endParaRPr>
          </a:p>
        </p:txBody>
      </p:sp>
      <p:sp>
        <p:nvSpPr>
          <p:cNvPr id="74" name="Title 1">
            <a:extLst>
              <a:ext uri="{FF2B5EF4-FFF2-40B4-BE49-F238E27FC236}">
                <a16:creationId xmlns:a16="http://schemas.microsoft.com/office/drawing/2014/main" id="{61D63512-5400-43D8-AC6A-30A5F6778E95}"/>
              </a:ext>
            </a:extLst>
          </p:cNvPr>
          <p:cNvSpPr txBox="1">
            <a:spLocks/>
          </p:cNvSpPr>
          <p:nvPr/>
        </p:nvSpPr>
        <p:spPr>
          <a:xfrm>
            <a:off x="3716034" y="388206"/>
            <a:ext cx="5389833" cy="56216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600" b="0" kern="1200" cap="all" baseline="0">
                <a:solidFill>
                  <a:srgbClr val="E18719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4400" dirty="0"/>
              <a:t>Правильные снеки</a:t>
            </a:r>
            <a:endParaRPr lang="en-US" sz="4400" dirty="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896DCD6-A82A-4071-A968-B887785CDDA6}"/>
              </a:ext>
            </a:extLst>
          </p:cNvPr>
          <p:cNvGrpSpPr/>
          <p:nvPr/>
        </p:nvGrpSpPr>
        <p:grpSpPr>
          <a:xfrm>
            <a:off x="3308954" y="2784947"/>
            <a:ext cx="3829189" cy="1160816"/>
            <a:chOff x="3403957" y="1726432"/>
            <a:chExt cx="3829189" cy="1160816"/>
          </a:xfrm>
        </p:grpSpPr>
        <p:sp>
          <p:nvSpPr>
            <p:cNvPr id="36" name="TextBox 668">
              <a:extLst>
                <a:ext uri="{FF2B5EF4-FFF2-40B4-BE49-F238E27FC236}">
                  <a16:creationId xmlns:a16="http://schemas.microsoft.com/office/drawing/2014/main" id="{C79DAB8A-A083-4263-B650-48CC2DC7AFF6}"/>
                </a:ext>
              </a:extLst>
            </p:cNvPr>
            <p:cNvSpPr txBox="1"/>
            <p:nvPr/>
          </p:nvSpPr>
          <p:spPr>
            <a:xfrm>
              <a:off x="3591939" y="2487749"/>
              <a:ext cx="3087139" cy="399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/>
            <a:lstStyle/>
            <a:p>
              <a:pPr algn="ctr">
                <a:lnSpc>
                  <a:spcPts val="2328"/>
                </a:lnSpc>
                <a:defRPr lang="en-US"/>
              </a:pPr>
              <a:endParaRPr sz="2400" cap="all" baseline="30000" dirty="0">
                <a:solidFill>
                  <a:srgbClr val="4F2170"/>
                </a:solidFill>
                <a:latin typeface="MDLZ BITE TYPE Regular" charset="77"/>
                <a:ea typeface="MDLZ BITE TYPE Regular" charset="77"/>
                <a:cs typeface="MDLZ BITE TYPE Regular" charset="77"/>
              </a:endParaRPr>
            </a:p>
          </p:txBody>
        </p:sp>
        <p:sp>
          <p:nvSpPr>
            <p:cNvPr id="38" name="Graphic 6">
              <a:extLst>
                <a:ext uri="{FF2B5EF4-FFF2-40B4-BE49-F238E27FC236}">
                  <a16:creationId xmlns:a16="http://schemas.microsoft.com/office/drawing/2014/main" id="{EE96D3FC-089A-45A6-898B-07619E56E46D}"/>
                </a:ext>
              </a:extLst>
            </p:cNvPr>
            <p:cNvSpPr/>
            <p:nvPr/>
          </p:nvSpPr>
          <p:spPr>
            <a:xfrm>
              <a:off x="3403957" y="1726432"/>
              <a:ext cx="3829189" cy="640080"/>
            </a:xfrm>
            <a:custGeom>
              <a:avLst/>
              <a:gdLst>
                <a:gd name="connsiteX0" fmla="*/ 12189489 w 12182526"/>
                <a:gd name="connsiteY0" fmla="*/ 1565919 h 1771486"/>
                <a:gd name="connsiteX1" fmla="*/ 12187595 w 12182526"/>
                <a:gd name="connsiteY1" fmla="*/ 1538446 h 1771486"/>
                <a:gd name="connsiteX2" fmla="*/ 12186648 w 12182526"/>
                <a:gd name="connsiteY2" fmla="*/ 1523289 h 1771486"/>
                <a:gd name="connsiteX3" fmla="*/ 12185701 w 12182526"/>
                <a:gd name="connsiteY3" fmla="*/ 1506238 h 1771486"/>
                <a:gd name="connsiteX4" fmla="*/ 12183805 w 12182526"/>
                <a:gd name="connsiteY4" fmla="*/ 1474029 h 1771486"/>
                <a:gd name="connsiteX5" fmla="*/ 12173385 w 12182526"/>
                <a:gd name="connsiteY5" fmla="*/ 1358456 h 1771486"/>
                <a:gd name="connsiteX6" fmla="*/ 12180016 w 12182526"/>
                <a:gd name="connsiteY6" fmla="*/ 1263724 h 1771486"/>
                <a:gd name="connsiteX7" fmla="*/ 12183805 w 12182526"/>
                <a:gd name="connsiteY7" fmla="*/ 948266 h 1771486"/>
                <a:gd name="connsiteX8" fmla="*/ 12183805 w 12182526"/>
                <a:gd name="connsiteY8" fmla="*/ 910374 h 1771486"/>
                <a:gd name="connsiteX9" fmla="*/ 12180016 w 12182526"/>
                <a:gd name="connsiteY9" fmla="*/ 596811 h 1771486"/>
                <a:gd name="connsiteX10" fmla="*/ 12184753 w 12182526"/>
                <a:gd name="connsiteY10" fmla="*/ 560813 h 1771486"/>
                <a:gd name="connsiteX11" fmla="*/ 12185701 w 12182526"/>
                <a:gd name="connsiteY11" fmla="*/ 550392 h 1771486"/>
                <a:gd name="connsiteX12" fmla="*/ 12188542 w 12182526"/>
                <a:gd name="connsiteY12" fmla="*/ 465134 h 1771486"/>
                <a:gd name="connsiteX13" fmla="*/ 12175279 w 12182526"/>
                <a:gd name="connsiteY13" fmla="*/ 359981 h 1771486"/>
                <a:gd name="connsiteX14" fmla="*/ 12176228 w 12182526"/>
                <a:gd name="connsiteY14" fmla="*/ 332509 h 1771486"/>
                <a:gd name="connsiteX15" fmla="*/ 12176228 w 12182526"/>
                <a:gd name="connsiteY15" fmla="*/ 330614 h 1771486"/>
                <a:gd name="connsiteX16" fmla="*/ 12176228 w 12182526"/>
                <a:gd name="connsiteY16" fmla="*/ 328720 h 1771486"/>
                <a:gd name="connsiteX17" fmla="*/ 12176228 w 12182526"/>
                <a:gd name="connsiteY17" fmla="*/ 327772 h 1771486"/>
                <a:gd name="connsiteX18" fmla="*/ 12179069 w 12182526"/>
                <a:gd name="connsiteY18" fmla="*/ 284196 h 1771486"/>
                <a:gd name="connsiteX19" fmla="*/ 12179069 w 12182526"/>
                <a:gd name="connsiteY19" fmla="*/ 273775 h 1771486"/>
                <a:gd name="connsiteX20" fmla="*/ 12180016 w 12182526"/>
                <a:gd name="connsiteY20" fmla="*/ 257671 h 1771486"/>
                <a:gd name="connsiteX21" fmla="*/ 12180964 w 12182526"/>
                <a:gd name="connsiteY21" fmla="*/ 233041 h 1771486"/>
                <a:gd name="connsiteX22" fmla="*/ 12164859 w 12182526"/>
                <a:gd name="connsiteY22" fmla="*/ 173359 h 1771486"/>
                <a:gd name="connsiteX23" fmla="*/ 12162965 w 12182526"/>
                <a:gd name="connsiteY23" fmla="*/ 170517 h 1771486"/>
                <a:gd name="connsiteX24" fmla="*/ 12160122 w 12182526"/>
                <a:gd name="connsiteY24" fmla="*/ 154413 h 1771486"/>
                <a:gd name="connsiteX25" fmla="*/ 12157281 w 12182526"/>
                <a:gd name="connsiteY25" fmla="*/ 147782 h 1771486"/>
                <a:gd name="connsiteX26" fmla="*/ 12147808 w 12182526"/>
                <a:gd name="connsiteY26" fmla="*/ 124099 h 1771486"/>
                <a:gd name="connsiteX27" fmla="*/ 12144019 w 12182526"/>
                <a:gd name="connsiteY27" fmla="*/ 117468 h 1771486"/>
                <a:gd name="connsiteX28" fmla="*/ 12120336 w 12182526"/>
                <a:gd name="connsiteY28" fmla="*/ 83364 h 1771486"/>
                <a:gd name="connsiteX29" fmla="*/ 12039813 w 12182526"/>
                <a:gd name="connsiteY29" fmla="*/ 50208 h 1771486"/>
                <a:gd name="connsiteX30" fmla="*/ 12020867 w 12182526"/>
                <a:gd name="connsiteY30" fmla="*/ 52103 h 1771486"/>
                <a:gd name="connsiteX31" fmla="*/ 11962132 w 12182526"/>
                <a:gd name="connsiteY31" fmla="*/ 48313 h 1771486"/>
                <a:gd name="connsiteX32" fmla="*/ 11951712 w 12182526"/>
                <a:gd name="connsiteY32" fmla="*/ 48313 h 1771486"/>
                <a:gd name="connsiteX33" fmla="*/ 11910030 w 12182526"/>
                <a:gd name="connsiteY33" fmla="*/ 50208 h 1771486"/>
                <a:gd name="connsiteX34" fmla="*/ 11886347 w 12182526"/>
                <a:gd name="connsiteY34" fmla="*/ 51155 h 1771486"/>
                <a:gd name="connsiteX35" fmla="*/ 11867401 w 12182526"/>
                <a:gd name="connsiteY35" fmla="*/ 51155 h 1771486"/>
                <a:gd name="connsiteX36" fmla="*/ 11830456 w 12182526"/>
                <a:gd name="connsiteY36" fmla="*/ 50208 h 1771486"/>
                <a:gd name="connsiteX37" fmla="*/ 11819088 w 12182526"/>
                <a:gd name="connsiteY37" fmla="*/ 50208 h 1771486"/>
                <a:gd name="connsiteX38" fmla="*/ 11510262 w 12182526"/>
                <a:gd name="connsiteY38" fmla="*/ 46419 h 1771486"/>
                <a:gd name="connsiteX39" fmla="*/ 11484684 w 12182526"/>
                <a:gd name="connsiteY39" fmla="*/ 46419 h 1771486"/>
                <a:gd name="connsiteX40" fmla="*/ 11069758 w 12182526"/>
                <a:gd name="connsiteY40" fmla="*/ 49261 h 1771486"/>
                <a:gd name="connsiteX41" fmla="*/ 10917240 w 12182526"/>
                <a:gd name="connsiteY41" fmla="*/ 51155 h 1771486"/>
                <a:gd name="connsiteX42" fmla="*/ 10381057 w 12182526"/>
                <a:gd name="connsiteY42" fmla="*/ 53997 h 1771486"/>
                <a:gd name="connsiteX43" fmla="*/ 10323270 w 12182526"/>
                <a:gd name="connsiteY43" fmla="*/ 53997 h 1771486"/>
                <a:gd name="connsiteX44" fmla="*/ 10038127 w 12182526"/>
                <a:gd name="connsiteY44" fmla="*/ 51155 h 1771486"/>
                <a:gd name="connsiteX45" fmla="*/ 9914976 w 12182526"/>
                <a:gd name="connsiteY45" fmla="*/ 47366 h 1771486"/>
                <a:gd name="connsiteX46" fmla="*/ 9730248 w 12182526"/>
                <a:gd name="connsiteY46" fmla="*/ 42629 h 1771486"/>
                <a:gd name="connsiteX47" fmla="*/ 9521838 w 12182526"/>
                <a:gd name="connsiteY47" fmla="*/ 41682 h 1771486"/>
                <a:gd name="connsiteX48" fmla="*/ 9194066 w 12182526"/>
                <a:gd name="connsiteY48" fmla="*/ 43577 h 1771486"/>
                <a:gd name="connsiteX49" fmla="*/ 9141016 w 12182526"/>
                <a:gd name="connsiteY49" fmla="*/ 43577 h 1771486"/>
                <a:gd name="connsiteX50" fmla="*/ 9075651 w 12182526"/>
                <a:gd name="connsiteY50" fmla="*/ 45471 h 1771486"/>
                <a:gd name="connsiteX51" fmla="*/ 8551783 w 12182526"/>
                <a:gd name="connsiteY51" fmla="*/ 48313 h 1771486"/>
                <a:gd name="connsiteX52" fmla="*/ 8547047 w 12182526"/>
                <a:gd name="connsiteY52" fmla="*/ 48313 h 1771486"/>
                <a:gd name="connsiteX53" fmla="*/ 8193697 w 12182526"/>
                <a:gd name="connsiteY53" fmla="*/ 46419 h 1771486"/>
                <a:gd name="connsiteX54" fmla="*/ 8185171 w 12182526"/>
                <a:gd name="connsiteY54" fmla="*/ 46419 h 1771486"/>
                <a:gd name="connsiteX55" fmla="*/ 7819506 w 12182526"/>
                <a:gd name="connsiteY55" fmla="*/ 44524 h 1771486"/>
                <a:gd name="connsiteX56" fmla="*/ 7372371 w 12182526"/>
                <a:gd name="connsiteY56" fmla="*/ 52103 h 1771486"/>
                <a:gd name="connsiteX57" fmla="*/ 7228378 w 12182526"/>
                <a:gd name="connsiteY57" fmla="*/ 58734 h 1771486"/>
                <a:gd name="connsiteX58" fmla="*/ 7090070 w 12182526"/>
                <a:gd name="connsiteY58" fmla="*/ 65365 h 1771486"/>
                <a:gd name="connsiteX59" fmla="*/ 6868397 w 12182526"/>
                <a:gd name="connsiteY59" fmla="*/ 69154 h 1771486"/>
                <a:gd name="connsiteX60" fmla="*/ 6785980 w 12182526"/>
                <a:gd name="connsiteY60" fmla="*/ 69154 h 1771486"/>
                <a:gd name="connsiteX61" fmla="*/ 6226115 w 12182526"/>
                <a:gd name="connsiteY61" fmla="*/ 53050 h 1771486"/>
                <a:gd name="connsiteX62" fmla="*/ 6198642 w 12182526"/>
                <a:gd name="connsiteY62" fmla="*/ 52103 h 1771486"/>
                <a:gd name="connsiteX63" fmla="*/ 5091226 w 12182526"/>
                <a:gd name="connsiteY63" fmla="*/ 33156 h 1771486"/>
                <a:gd name="connsiteX64" fmla="*/ 5023966 w 12182526"/>
                <a:gd name="connsiteY64" fmla="*/ 33156 h 1771486"/>
                <a:gd name="connsiteX65" fmla="*/ 4437576 w 12182526"/>
                <a:gd name="connsiteY65" fmla="*/ 35051 h 1771486"/>
                <a:gd name="connsiteX66" fmla="*/ 4315371 w 12182526"/>
                <a:gd name="connsiteY66" fmla="*/ 35998 h 1771486"/>
                <a:gd name="connsiteX67" fmla="*/ 3998019 w 12182526"/>
                <a:gd name="connsiteY67" fmla="*/ 37893 h 1771486"/>
                <a:gd name="connsiteX68" fmla="*/ 3846448 w 12182526"/>
                <a:gd name="connsiteY68" fmla="*/ 36945 h 1771486"/>
                <a:gd name="connsiteX69" fmla="*/ 3018491 w 12182526"/>
                <a:gd name="connsiteY69" fmla="*/ 18946 h 1771486"/>
                <a:gd name="connsiteX70" fmla="*/ 2661352 w 12182526"/>
                <a:gd name="connsiteY70" fmla="*/ 9473 h 1771486"/>
                <a:gd name="connsiteX71" fmla="*/ 2068330 w 12182526"/>
                <a:gd name="connsiteY71" fmla="*/ 0 h 1771486"/>
                <a:gd name="connsiteX72" fmla="*/ 2046541 w 12182526"/>
                <a:gd name="connsiteY72" fmla="*/ 0 h 1771486"/>
                <a:gd name="connsiteX73" fmla="*/ 1768030 w 12182526"/>
                <a:gd name="connsiteY73" fmla="*/ 1895 h 1771486"/>
                <a:gd name="connsiteX74" fmla="*/ 1760451 w 12182526"/>
                <a:gd name="connsiteY74" fmla="*/ 1895 h 1771486"/>
                <a:gd name="connsiteX75" fmla="*/ 1599407 w 12182526"/>
                <a:gd name="connsiteY75" fmla="*/ 2842 h 1771486"/>
                <a:gd name="connsiteX76" fmla="*/ 1517937 w 12182526"/>
                <a:gd name="connsiteY76" fmla="*/ 2842 h 1771486"/>
                <a:gd name="connsiteX77" fmla="*/ 1455414 w 12182526"/>
                <a:gd name="connsiteY77" fmla="*/ 2842 h 1771486"/>
                <a:gd name="connsiteX78" fmla="*/ 1368261 w 12182526"/>
                <a:gd name="connsiteY78" fmla="*/ 2842 h 1771486"/>
                <a:gd name="connsiteX79" fmla="*/ 1265003 w 12182526"/>
                <a:gd name="connsiteY79" fmla="*/ 2842 h 1771486"/>
                <a:gd name="connsiteX80" fmla="*/ 847235 w 12182526"/>
                <a:gd name="connsiteY80" fmla="*/ 13262 h 1771486"/>
                <a:gd name="connsiteX81" fmla="*/ 792291 w 12182526"/>
                <a:gd name="connsiteY81" fmla="*/ 17052 h 1771486"/>
                <a:gd name="connsiteX82" fmla="*/ 707032 w 12182526"/>
                <a:gd name="connsiteY82" fmla="*/ 22736 h 1771486"/>
                <a:gd name="connsiteX83" fmla="*/ 441782 w 12182526"/>
                <a:gd name="connsiteY83" fmla="*/ 24630 h 1771486"/>
                <a:gd name="connsiteX84" fmla="*/ 155692 w 12182526"/>
                <a:gd name="connsiteY84" fmla="*/ 45471 h 1771486"/>
                <a:gd name="connsiteX85" fmla="*/ 54329 w 12182526"/>
                <a:gd name="connsiteY85" fmla="*/ 75786 h 1771486"/>
                <a:gd name="connsiteX86" fmla="*/ 9805 w 12182526"/>
                <a:gd name="connsiteY86" fmla="*/ 352403 h 1771486"/>
                <a:gd name="connsiteX87" fmla="*/ 1279 w 12182526"/>
                <a:gd name="connsiteY87" fmla="*/ 538077 h 1771486"/>
                <a:gd name="connsiteX88" fmla="*/ 6963 w 12182526"/>
                <a:gd name="connsiteY88" fmla="*/ 901848 h 1771486"/>
                <a:gd name="connsiteX89" fmla="*/ 18331 w 12182526"/>
                <a:gd name="connsiteY89" fmla="*/ 1086575 h 1771486"/>
                <a:gd name="connsiteX90" fmla="*/ 28751 w 12182526"/>
                <a:gd name="connsiteY90" fmla="*/ 1265619 h 1771486"/>
                <a:gd name="connsiteX91" fmla="*/ 30646 w 12182526"/>
                <a:gd name="connsiteY91" fmla="*/ 1294985 h 1771486"/>
                <a:gd name="connsiteX92" fmla="*/ 33488 w 12182526"/>
                <a:gd name="connsiteY92" fmla="*/ 1448451 h 1771486"/>
                <a:gd name="connsiteX93" fmla="*/ 29698 w 12182526"/>
                <a:gd name="connsiteY93" fmla="*/ 1495817 h 1771486"/>
                <a:gd name="connsiteX94" fmla="*/ 25909 w 12182526"/>
                <a:gd name="connsiteY94" fmla="*/ 1537499 h 1771486"/>
                <a:gd name="connsiteX95" fmla="*/ 31593 w 12182526"/>
                <a:gd name="connsiteY95" fmla="*/ 1600969 h 1771486"/>
                <a:gd name="connsiteX96" fmla="*/ 31593 w 12182526"/>
                <a:gd name="connsiteY96" fmla="*/ 1603811 h 1771486"/>
                <a:gd name="connsiteX97" fmla="*/ 51487 w 12182526"/>
                <a:gd name="connsiteY97" fmla="*/ 1662545 h 1771486"/>
                <a:gd name="connsiteX98" fmla="*/ 72328 w 12182526"/>
                <a:gd name="connsiteY98" fmla="*/ 1688123 h 1771486"/>
                <a:gd name="connsiteX99" fmla="*/ 147166 w 12182526"/>
                <a:gd name="connsiteY99" fmla="*/ 1726016 h 1771486"/>
                <a:gd name="connsiteX100" fmla="*/ 284527 w 12182526"/>
                <a:gd name="connsiteY100" fmla="*/ 1730752 h 1771486"/>
                <a:gd name="connsiteX101" fmla="*/ 421889 w 12182526"/>
                <a:gd name="connsiteY101" fmla="*/ 1738331 h 1771486"/>
                <a:gd name="connsiteX102" fmla="*/ 442730 w 12182526"/>
                <a:gd name="connsiteY102" fmla="*/ 1739278 h 1771486"/>
                <a:gd name="connsiteX103" fmla="*/ 609458 w 12182526"/>
                <a:gd name="connsiteY103" fmla="*/ 1743067 h 1771486"/>
                <a:gd name="connsiteX104" fmla="*/ 720294 w 12182526"/>
                <a:gd name="connsiteY104" fmla="*/ 1740225 h 1771486"/>
                <a:gd name="connsiteX105" fmla="*/ 923968 w 12182526"/>
                <a:gd name="connsiteY105" fmla="*/ 1724121 h 1771486"/>
                <a:gd name="connsiteX106" fmla="*/ 996912 w 12182526"/>
                <a:gd name="connsiteY106" fmla="*/ 1717490 h 1771486"/>
                <a:gd name="connsiteX107" fmla="*/ 1296265 w 12182526"/>
                <a:gd name="connsiteY107" fmla="*/ 1697596 h 1771486"/>
                <a:gd name="connsiteX108" fmla="*/ 1466782 w 12182526"/>
                <a:gd name="connsiteY108" fmla="*/ 1694754 h 1771486"/>
                <a:gd name="connsiteX109" fmla="*/ 1880761 w 12182526"/>
                <a:gd name="connsiteY109" fmla="*/ 1706122 h 1771486"/>
                <a:gd name="connsiteX110" fmla="*/ 2466204 w 12182526"/>
                <a:gd name="connsiteY110" fmla="*/ 1735489 h 1771486"/>
                <a:gd name="connsiteX111" fmla="*/ 3050700 w 12182526"/>
                <a:gd name="connsiteY111" fmla="*/ 1762961 h 1771486"/>
                <a:gd name="connsiteX112" fmla="*/ 3316897 w 12182526"/>
                <a:gd name="connsiteY112" fmla="*/ 1767698 h 1771486"/>
                <a:gd name="connsiteX113" fmla="*/ 3331107 w 12182526"/>
                <a:gd name="connsiteY113" fmla="*/ 1767698 h 1771486"/>
                <a:gd name="connsiteX114" fmla="*/ 3381314 w 12182526"/>
                <a:gd name="connsiteY114" fmla="*/ 1767698 h 1771486"/>
                <a:gd name="connsiteX115" fmla="*/ 3629512 w 12182526"/>
                <a:gd name="connsiteY115" fmla="*/ 1759172 h 1771486"/>
                <a:gd name="connsiteX116" fmla="*/ 3777294 w 12182526"/>
                <a:gd name="connsiteY116" fmla="*/ 1744962 h 1771486"/>
                <a:gd name="connsiteX117" fmla="*/ 3991388 w 12182526"/>
                <a:gd name="connsiteY117" fmla="*/ 1736436 h 1771486"/>
                <a:gd name="connsiteX118" fmla="*/ 4394946 w 12182526"/>
                <a:gd name="connsiteY118" fmla="*/ 1712753 h 1771486"/>
                <a:gd name="connsiteX119" fmla="*/ 4803241 w 12182526"/>
                <a:gd name="connsiteY119" fmla="*/ 1714648 h 1771486"/>
                <a:gd name="connsiteX120" fmla="*/ 6448735 w 12182526"/>
                <a:gd name="connsiteY120" fmla="*/ 1739278 h 1771486"/>
                <a:gd name="connsiteX121" fmla="*/ 6862713 w 12182526"/>
                <a:gd name="connsiteY121" fmla="*/ 1736436 h 1771486"/>
                <a:gd name="connsiteX122" fmla="*/ 7276691 w 12182526"/>
                <a:gd name="connsiteY122" fmla="*/ 1745909 h 1771486"/>
                <a:gd name="connsiteX123" fmla="*/ 8103702 w 12182526"/>
                <a:gd name="connsiteY123" fmla="*/ 1774329 h 1771486"/>
                <a:gd name="connsiteX124" fmla="*/ 8517680 w 12182526"/>
                <a:gd name="connsiteY124" fmla="*/ 1777171 h 1771486"/>
                <a:gd name="connsiteX125" fmla="*/ 8930711 w 12182526"/>
                <a:gd name="connsiteY125" fmla="*/ 1761066 h 1771486"/>
                <a:gd name="connsiteX126" fmla="*/ 9755827 w 12182526"/>
                <a:gd name="connsiteY126" fmla="*/ 1734541 h 1771486"/>
                <a:gd name="connsiteX127" fmla="*/ 10489051 w 12182526"/>
                <a:gd name="connsiteY127" fmla="*/ 1729805 h 1771486"/>
                <a:gd name="connsiteX128" fmla="*/ 10550627 w 12182526"/>
                <a:gd name="connsiteY128" fmla="*/ 1731699 h 1771486"/>
                <a:gd name="connsiteX129" fmla="*/ 10761879 w 12182526"/>
                <a:gd name="connsiteY129" fmla="*/ 1739278 h 1771486"/>
                <a:gd name="connsiteX130" fmla="*/ 11316061 w 12182526"/>
                <a:gd name="connsiteY130" fmla="*/ 1749699 h 1771486"/>
                <a:gd name="connsiteX131" fmla="*/ 11419319 w 12182526"/>
                <a:gd name="connsiteY131" fmla="*/ 1748751 h 1771486"/>
                <a:gd name="connsiteX132" fmla="*/ 11747091 w 12182526"/>
                <a:gd name="connsiteY132" fmla="*/ 1738331 h 1771486"/>
                <a:gd name="connsiteX133" fmla="*/ 11796352 w 12182526"/>
                <a:gd name="connsiteY133" fmla="*/ 1735489 h 1771486"/>
                <a:gd name="connsiteX134" fmla="*/ 11905293 w 12182526"/>
                <a:gd name="connsiteY134" fmla="*/ 1730752 h 1771486"/>
                <a:gd name="connsiteX135" fmla="*/ 11906242 w 12182526"/>
                <a:gd name="connsiteY135" fmla="*/ 1730752 h 1771486"/>
                <a:gd name="connsiteX136" fmla="*/ 11930872 w 12182526"/>
                <a:gd name="connsiteY136" fmla="*/ 1730752 h 1771486"/>
                <a:gd name="connsiteX137" fmla="*/ 11961185 w 12182526"/>
                <a:gd name="connsiteY137" fmla="*/ 1730752 h 1771486"/>
                <a:gd name="connsiteX138" fmla="*/ 11971606 w 12182526"/>
                <a:gd name="connsiteY138" fmla="*/ 1730752 h 1771486"/>
                <a:gd name="connsiteX139" fmla="*/ 11972554 w 12182526"/>
                <a:gd name="connsiteY139" fmla="*/ 1730752 h 1771486"/>
                <a:gd name="connsiteX140" fmla="*/ 12015183 w 12182526"/>
                <a:gd name="connsiteY140" fmla="*/ 1726963 h 1771486"/>
                <a:gd name="connsiteX141" fmla="*/ 12018972 w 12182526"/>
                <a:gd name="connsiteY141" fmla="*/ 1726963 h 1771486"/>
                <a:gd name="connsiteX142" fmla="*/ 12023708 w 12182526"/>
                <a:gd name="connsiteY142" fmla="*/ 1727910 h 1771486"/>
                <a:gd name="connsiteX143" fmla="*/ 12054023 w 12182526"/>
                <a:gd name="connsiteY143" fmla="*/ 1731699 h 1771486"/>
                <a:gd name="connsiteX144" fmla="*/ 12113704 w 12182526"/>
                <a:gd name="connsiteY144" fmla="*/ 1715595 h 1771486"/>
                <a:gd name="connsiteX145" fmla="*/ 12189489 w 12182526"/>
                <a:gd name="connsiteY145" fmla="*/ 1565919 h 177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2182526" h="1771486">
                  <a:moveTo>
                    <a:pt x="12189489" y="1565919"/>
                  </a:moveTo>
                  <a:cubicBezTo>
                    <a:pt x="12188542" y="1557393"/>
                    <a:pt x="12187595" y="1547919"/>
                    <a:pt x="12187595" y="1538446"/>
                  </a:cubicBezTo>
                  <a:cubicBezTo>
                    <a:pt x="12187595" y="1533710"/>
                    <a:pt x="12187595" y="1528973"/>
                    <a:pt x="12186648" y="1523289"/>
                  </a:cubicBezTo>
                  <a:cubicBezTo>
                    <a:pt x="12186648" y="1517605"/>
                    <a:pt x="12185701" y="1511921"/>
                    <a:pt x="12185701" y="1506238"/>
                  </a:cubicBezTo>
                  <a:cubicBezTo>
                    <a:pt x="12184753" y="1495817"/>
                    <a:pt x="12183805" y="1484449"/>
                    <a:pt x="12183805" y="1474029"/>
                  </a:cubicBezTo>
                  <a:cubicBezTo>
                    <a:pt x="12182858" y="1440873"/>
                    <a:pt x="12180016" y="1404874"/>
                    <a:pt x="12173385" y="1358456"/>
                  </a:cubicBezTo>
                  <a:cubicBezTo>
                    <a:pt x="12176228" y="1322458"/>
                    <a:pt x="12178122" y="1292143"/>
                    <a:pt x="12180016" y="1263724"/>
                  </a:cubicBezTo>
                  <a:cubicBezTo>
                    <a:pt x="12185701" y="1158571"/>
                    <a:pt x="12184753" y="1051524"/>
                    <a:pt x="12183805" y="948266"/>
                  </a:cubicBezTo>
                  <a:lnTo>
                    <a:pt x="12183805" y="910374"/>
                  </a:lnTo>
                  <a:cubicBezTo>
                    <a:pt x="12182858" y="811853"/>
                    <a:pt x="12181911" y="704805"/>
                    <a:pt x="12180016" y="596811"/>
                  </a:cubicBezTo>
                  <a:cubicBezTo>
                    <a:pt x="12181911" y="584496"/>
                    <a:pt x="12183805" y="572181"/>
                    <a:pt x="12184753" y="560813"/>
                  </a:cubicBezTo>
                  <a:lnTo>
                    <a:pt x="12185701" y="550392"/>
                  </a:lnTo>
                  <a:cubicBezTo>
                    <a:pt x="12188542" y="524815"/>
                    <a:pt x="12189489" y="497343"/>
                    <a:pt x="12188542" y="465134"/>
                  </a:cubicBezTo>
                  <a:cubicBezTo>
                    <a:pt x="12186648" y="433872"/>
                    <a:pt x="12182858" y="400716"/>
                    <a:pt x="12175279" y="359981"/>
                  </a:cubicBezTo>
                  <a:cubicBezTo>
                    <a:pt x="12175279" y="350508"/>
                    <a:pt x="12175279" y="341982"/>
                    <a:pt x="12176228" y="332509"/>
                  </a:cubicBezTo>
                  <a:lnTo>
                    <a:pt x="12176228" y="330614"/>
                  </a:lnTo>
                  <a:lnTo>
                    <a:pt x="12176228" y="328720"/>
                  </a:lnTo>
                  <a:cubicBezTo>
                    <a:pt x="12176228" y="328720"/>
                    <a:pt x="12176228" y="327772"/>
                    <a:pt x="12176228" y="327772"/>
                  </a:cubicBezTo>
                  <a:cubicBezTo>
                    <a:pt x="12178122" y="313563"/>
                    <a:pt x="12179069" y="299353"/>
                    <a:pt x="12179069" y="284196"/>
                  </a:cubicBezTo>
                  <a:lnTo>
                    <a:pt x="12179069" y="273775"/>
                  </a:lnTo>
                  <a:cubicBezTo>
                    <a:pt x="12179069" y="268091"/>
                    <a:pt x="12179069" y="262407"/>
                    <a:pt x="12180016" y="257671"/>
                  </a:cubicBezTo>
                  <a:cubicBezTo>
                    <a:pt x="12180964" y="249145"/>
                    <a:pt x="12181911" y="240619"/>
                    <a:pt x="12180964" y="233041"/>
                  </a:cubicBezTo>
                  <a:cubicBezTo>
                    <a:pt x="12180964" y="212199"/>
                    <a:pt x="12175279" y="191358"/>
                    <a:pt x="12164859" y="173359"/>
                  </a:cubicBezTo>
                  <a:cubicBezTo>
                    <a:pt x="12163912" y="172412"/>
                    <a:pt x="12163912" y="171465"/>
                    <a:pt x="12162965" y="170517"/>
                  </a:cubicBezTo>
                  <a:cubicBezTo>
                    <a:pt x="12162018" y="164834"/>
                    <a:pt x="12161070" y="160097"/>
                    <a:pt x="12160122" y="154413"/>
                  </a:cubicBezTo>
                  <a:lnTo>
                    <a:pt x="12157281" y="147782"/>
                  </a:lnTo>
                  <a:lnTo>
                    <a:pt x="12147808" y="124099"/>
                  </a:lnTo>
                  <a:cubicBezTo>
                    <a:pt x="12146860" y="122204"/>
                    <a:pt x="12144966" y="119362"/>
                    <a:pt x="12144019" y="117468"/>
                  </a:cubicBezTo>
                  <a:cubicBezTo>
                    <a:pt x="12138335" y="105152"/>
                    <a:pt x="12130756" y="93785"/>
                    <a:pt x="12120336" y="83364"/>
                  </a:cubicBezTo>
                  <a:cubicBezTo>
                    <a:pt x="12099494" y="62523"/>
                    <a:pt x="12070127" y="50208"/>
                    <a:pt x="12039813" y="50208"/>
                  </a:cubicBezTo>
                  <a:cubicBezTo>
                    <a:pt x="12033181" y="50208"/>
                    <a:pt x="12026551" y="51155"/>
                    <a:pt x="12020867" y="52103"/>
                  </a:cubicBezTo>
                  <a:cubicBezTo>
                    <a:pt x="12000974" y="49261"/>
                    <a:pt x="11982974" y="48313"/>
                    <a:pt x="11962132" y="48313"/>
                  </a:cubicBezTo>
                  <a:cubicBezTo>
                    <a:pt x="11958344" y="48313"/>
                    <a:pt x="11954555" y="48313"/>
                    <a:pt x="11951712" y="48313"/>
                  </a:cubicBezTo>
                  <a:cubicBezTo>
                    <a:pt x="11937502" y="48313"/>
                    <a:pt x="11923293" y="49261"/>
                    <a:pt x="11910030" y="50208"/>
                  </a:cubicBezTo>
                  <a:cubicBezTo>
                    <a:pt x="11902452" y="51155"/>
                    <a:pt x="11893926" y="51155"/>
                    <a:pt x="11886347" y="51155"/>
                  </a:cubicBezTo>
                  <a:cubicBezTo>
                    <a:pt x="11879716" y="51155"/>
                    <a:pt x="11874032" y="51155"/>
                    <a:pt x="11867401" y="51155"/>
                  </a:cubicBezTo>
                  <a:cubicBezTo>
                    <a:pt x="11855086" y="51155"/>
                    <a:pt x="11842770" y="51155"/>
                    <a:pt x="11830456" y="50208"/>
                  </a:cubicBezTo>
                  <a:lnTo>
                    <a:pt x="11819088" y="50208"/>
                  </a:lnTo>
                  <a:cubicBezTo>
                    <a:pt x="11714882" y="47366"/>
                    <a:pt x="11611624" y="46419"/>
                    <a:pt x="11510262" y="46419"/>
                  </a:cubicBezTo>
                  <a:lnTo>
                    <a:pt x="11484684" y="46419"/>
                  </a:lnTo>
                  <a:cubicBezTo>
                    <a:pt x="11346375" y="46419"/>
                    <a:pt x="11206172" y="48313"/>
                    <a:pt x="11069758" y="49261"/>
                  </a:cubicBezTo>
                  <a:cubicBezTo>
                    <a:pt x="11018603" y="50208"/>
                    <a:pt x="10967447" y="50208"/>
                    <a:pt x="10917240" y="51155"/>
                  </a:cubicBezTo>
                  <a:cubicBezTo>
                    <a:pt x="10741039" y="53050"/>
                    <a:pt x="10560100" y="53997"/>
                    <a:pt x="10381057" y="53997"/>
                  </a:cubicBezTo>
                  <a:lnTo>
                    <a:pt x="10323270" y="53997"/>
                  </a:lnTo>
                  <a:cubicBezTo>
                    <a:pt x="10227591" y="53997"/>
                    <a:pt x="10130965" y="53050"/>
                    <a:pt x="10038127" y="51155"/>
                  </a:cubicBezTo>
                  <a:cubicBezTo>
                    <a:pt x="9997393" y="50208"/>
                    <a:pt x="9955711" y="49261"/>
                    <a:pt x="9914976" y="47366"/>
                  </a:cubicBezTo>
                  <a:cubicBezTo>
                    <a:pt x="9854347" y="45471"/>
                    <a:pt x="9791824" y="43577"/>
                    <a:pt x="9730248" y="42629"/>
                  </a:cubicBezTo>
                  <a:cubicBezTo>
                    <a:pt x="9665831" y="41682"/>
                    <a:pt x="9597624" y="41682"/>
                    <a:pt x="9521838" y="41682"/>
                  </a:cubicBezTo>
                  <a:cubicBezTo>
                    <a:pt x="9412896" y="41682"/>
                    <a:pt x="9301113" y="42629"/>
                    <a:pt x="9194066" y="43577"/>
                  </a:cubicBezTo>
                  <a:lnTo>
                    <a:pt x="9141016" y="43577"/>
                  </a:lnTo>
                  <a:lnTo>
                    <a:pt x="9075651" y="45471"/>
                  </a:lnTo>
                  <a:cubicBezTo>
                    <a:pt x="8904186" y="46419"/>
                    <a:pt x="8726090" y="48313"/>
                    <a:pt x="8551783" y="48313"/>
                  </a:cubicBezTo>
                  <a:lnTo>
                    <a:pt x="8547047" y="48313"/>
                  </a:lnTo>
                  <a:cubicBezTo>
                    <a:pt x="8429579" y="48313"/>
                    <a:pt x="8309270" y="47366"/>
                    <a:pt x="8193697" y="46419"/>
                  </a:cubicBezTo>
                  <a:lnTo>
                    <a:pt x="8185171" y="46419"/>
                  </a:lnTo>
                  <a:cubicBezTo>
                    <a:pt x="8065809" y="45471"/>
                    <a:pt x="7941710" y="44524"/>
                    <a:pt x="7819506" y="44524"/>
                  </a:cubicBezTo>
                  <a:cubicBezTo>
                    <a:pt x="7648041" y="44524"/>
                    <a:pt x="7504996" y="46419"/>
                    <a:pt x="7372371" y="52103"/>
                  </a:cubicBezTo>
                  <a:cubicBezTo>
                    <a:pt x="7324057" y="53997"/>
                    <a:pt x="7275744" y="56839"/>
                    <a:pt x="7228378" y="58734"/>
                  </a:cubicBezTo>
                  <a:cubicBezTo>
                    <a:pt x="7182907" y="61576"/>
                    <a:pt x="7136488" y="63470"/>
                    <a:pt x="7090070" y="65365"/>
                  </a:cubicBezTo>
                  <a:cubicBezTo>
                    <a:pt x="7025652" y="68207"/>
                    <a:pt x="6955551" y="69154"/>
                    <a:pt x="6868397" y="69154"/>
                  </a:cubicBezTo>
                  <a:cubicBezTo>
                    <a:pt x="6840925" y="69154"/>
                    <a:pt x="6813453" y="69154"/>
                    <a:pt x="6785980" y="69154"/>
                  </a:cubicBezTo>
                  <a:cubicBezTo>
                    <a:pt x="6599358" y="68207"/>
                    <a:pt x="6409894" y="60628"/>
                    <a:pt x="6226115" y="53050"/>
                  </a:cubicBezTo>
                  <a:lnTo>
                    <a:pt x="6198642" y="52103"/>
                  </a:lnTo>
                  <a:cubicBezTo>
                    <a:pt x="5873712" y="39787"/>
                    <a:pt x="5522257" y="33156"/>
                    <a:pt x="5091226" y="33156"/>
                  </a:cubicBezTo>
                  <a:cubicBezTo>
                    <a:pt x="5068490" y="33156"/>
                    <a:pt x="5045754" y="33156"/>
                    <a:pt x="5023966" y="33156"/>
                  </a:cubicBezTo>
                  <a:cubicBezTo>
                    <a:pt x="4817451" y="33156"/>
                    <a:pt x="4625145" y="34103"/>
                    <a:pt x="4437576" y="35051"/>
                  </a:cubicBezTo>
                  <a:cubicBezTo>
                    <a:pt x="4396841" y="35051"/>
                    <a:pt x="4356106" y="35998"/>
                    <a:pt x="4315371" y="35998"/>
                  </a:cubicBezTo>
                  <a:cubicBezTo>
                    <a:pt x="4211166" y="36945"/>
                    <a:pt x="4104119" y="37893"/>
                    <a:pt x="3998019" y="37893"/>
                  </a:cubicBezTo>
                  <a:cubicBezTo>
                    <a:pt x="3943075" y="37893"/>
                    <a:pt x="3893814" y="37893"/>
                    <a:pt x="3846448" y="36945"/>
                  </a:cubicBezTo>
                  <a:cubicBezTo>
                    <a:pt x="3569831" y="34103"/>
                    <a:pt x="3289425" y="26525"/>
                    <a:pt x="3018491" y="18946"/>
                  </a:cubicBezTo>
                  <a:cubicBezTo>
                    <a:pt x="2901024" y="15157"/>
                    <a:pt x="2780714" y="12315"/>
                    <a:pt x="2661352" y="9473"/>
                  </a:cubicBezTo>
                  <a:cubicBezTo>
                    <a:pt x="2422627" y="3789"/>
                    <a:pt x="2239795" y="947"/>
                    <a:pt x="2068330" y="0"/>
                  </a:cubicBezTo>
                  <a:lnTo>
                    <a:pt x="2046541" y="0"/>
                  </a:lnTo>
                  <a:cubicBezTo>
                    <a:pt x="1953704" y="0"/>
                    <a:pt x="1859920" y="947"/>
                    <a:pt x="1768030" y="1895"/>
                  </a:cubicBezTo>
                  <a:lnTo>
                    <a:pt x="1760451" y="1895"/>
                  </a:lnTo>
                  <a:cubicBezTo>
                    <a:pt x="1714032" y="2842"/>
                    <a:pt x="1664772" y="2842"/>
                    <a:pt x="1599407" y="2842"/>
                  </a:cubicBezTo>
                  <a:cubicBezTo>
                    <a:pt x="1571934" y="2842"/>
                    <a:pt x="1544462" y="2842"/>
                    <a:pt x="1517937" y="2842"/>
                  </a:cubicBezTo>
                  <a:lnTo>
                    <a:pt x="1455414" y="2842"/>
                  </a:lnTo>
                  <a:cubicBezTo>
                    <a:pt x="1426047" y="2842"/>
                    <a:pt x="1397628" y="2842"/>
                    <a:pt x="1368261" y="2842"/>
                  </a:cubicBezTo>
                  <a:cubicBezTo>
                    <a:pt x="1334157" y="2842"/>
                    <a:pt x="1299107" y="2842"/>
                    <a:pt x="1265003" y="2842"/>
                  </a:cubicBezTo>
                  <a:cubicBezTo>
                    <a:pt x="1132378" y="2842"/>
                    <a:pt x="990280" y="3789"/>
                    <a:pt x="847235" y="13262"/>
                  </a:cubicBezTo>
                  <a:cubicBezTo>
                    <a:pt x="829236" y="14210"/>
                    <a:pt x="810290" y="15157"/>
                    <a:pt x="792291" y="17052"/>
                  </a:cubicBezTo>
                  <a:cubicBezTo>
                    <a:pt x="764818" y="18946"/>
                    <a:pt x="735451" y="20841"/>
                    <a:pt x="707032" y="22736"/>
                  </a:cubicBezTo>
                  <a:cubicBezTo>
                    <a:pt x="617984" y="27472"/>
                    <a:pt x="530830" y="17999"/>
                    <a:pt x="441782" y="24630"/>
                  </a:cubicBezTo>
                  <a:cubicBezTo>
                    <a:pt x="346103" y="31262"/>
                    <a:pt x="250424" y="37893"/>
                    <a:pt x="155692" y="45471"/>
                  </a:cubicBezTo>
                  <a:cubicBezTo>
                    <a:pt x="119694" y="48313"/>
                    <a:pt x="81801" y="52103"/>
                    <a:pt x="54329" y="75786"/>
                  </a:cubicBezTo>
                  <a:cubicBezTo>
                    <a:pt x="-16720" y="138309"/>
                    <a:pt x="15489" y="270933"/>
                    <a:pt x="9805" y="352403"/>
                  </a:cubicBezTo>
                  <a:cubicBezTo>
                    <a:pt x="5068" y="416820"/>
                    <a:pt x="3174" y="479343"/>
                    <a:pt x="1279" y="538077"/>
                  </a:cubicBezTo>
                  <a:cubicBezTo>
                    <a:pt x="-1563" y="653650"/>
                    <a:pt x="332" y="773012"/>
                    <a:pt x="6963" y="901848"/>
                  </a:cubicBezTo>
                  <a:cubicBezTo>
                    <a:pt x="9805" y="963424"/>
                    <a:pt x="14541" y="1025947"/>
                    <a:pt x="18331" y="1086575"/>
                  </a:cubicBezTo>
                  <a:cubicBezTo>
                    <a:pt x="22120" y="1145309"/>
                    <a:pt x="25909" y="1205937"/>
                    <a:pt x="28751" y="1265619"/>
                  </a:cubicBezTo>
                  <a:cubicBezTo>
                    <a:pt x="29698" y="1275092"/>
                    <a:pt x="29698" y="1285512"/>
                    <a:pt x="30646" y="1294985"/>
                  </a:cubicBezTo>
                  <a:cubicBezTo>
                    <a:pt x="33488" y="1345193"/>
                    <a:pt x="36330" y="1397296"/>
                    <a:pt x="33488" y="1448451"/>
                  </a:cubicBezTo>
                  <a:cubicBezTo>
                    <a:pt x="32540" y="1464556"/>
                    <a:pt x="31593" y="1480660"/>
                    <a:pt x="29698" y="1495817"/>
                  </a:cubicBezTo>
                  <a:cubicBezTo>
                    <a:pt x="28751" y="1509079"/>
                    <a:pt x="26857" y="1523289"/>
                    <a:pt x="25909" y="1537499"/>
                  </a:cubicBezTo>
                  <a:cubicBezTo>
                    <a:pt x="24962" y="1559287"/>
                    <a:pt x="27804" y="1580128"/>
                    <a:pt x="31593" y="1600969"/>
                  </a:cubicBezTo>
                  <a:lnTo>
                    <a:pt x="31593" y="1603811"/>
                  </a:lnTo>
                  <a:cubicBezTo>
                    <a:pt x="34435" y="1622758"/>
                    <a:pt x="41066" y="1640757"/>
                    <a:pt x="51487" y="1662545"/>
                  </a:cubicBezTo>
                  <a:cubicBezTo>
                    <a:pt x="56223" y="1672018"/>
                    <a:pt x="62855" y="1680544"/>
                    <a:pt x="72328" y="1688123"/>
                  </a:cubicBezTo>
                  <a:cubicBezTo>
                    <a:pt x="90327" y="1711806"/>
                    <a:pt x="117799" y="1726016"/>
                    <a:pt x="147166" y="1726016"/>
                  </a:cubicBezTo>
                  <a:cubicBezTo>
                    <a:pt x="187901" y="1726016"/>
                    <a:pt x="235267" y="1726963"/>
                    <a:pt x="284527" y="1730752"/>
                  </a:cubicBezTo>
                  <a:cubicBezTo>
                    <a:pt x="325262" y="1733594"/>
                    <a:pt x="370733" y="1736436"/>
                    <a:pt x="421889" y="1738331"/>
                  </a:cubicBezTo>
                  <a:lnTo>
                    <a:pt x="442730" y="1739278"/>
                  </a:lnTo>
                  <a:cubicBezTo>
                    <a:pt x="497674" y="1741173"/>
                    <a:pt x="554513" y="1743067"/>
                    <a:pt x="609458" y="1743067"/>
                  </a:cubicBezTo>
                  <a:cubicBezTo>
                    <a:pt x="650193" y="1743067"/>
                    <a:pt x="686191" y="1742120"/>
                    <a:pt x="720294" y="1740225"/>
                  </a:cubicBezTo>
                  <a:cubicBezTo>
                    <a:pt x="788501" y="1736436"/>
                    <a:pt x="856708" y="1729805"/>
                    <a:pt x="923968" y="1724121"/>
                  </a:cubicBezTo>
                  <a:cubicBezTo>
                    <a:pt x="948598" y="1722226"/>
                    <a:pt x="972281" y="1719384"/>
                    <a:pt x="996912" y="1717490"/>
                  </a:cubicBezTo>
                  <a:cubicBezTo>
                    <a:pt x="1107748" y="1708017"/>
                    <a:pt x="1205322" y="1701385"/>
                    <a:pt x="1296265" y="1697596"/>
                  </a:cubicBezTo>
                  <a:cubicBezTo>
                    <a:pt x="1350262" y="1695701"/>
                    <a:pt x="1406153" y="1694754"/>
                    <a:pt x="1466782" y="1694754"/>
                  </a:cubicBezTo>
                  <a:cubicBezTo>
                    <a:pt x="1601301" y="1694754"/>
                    <a:pt x="1733926" y="1699491"/>
                    <a:pt x="1880761" y="1706122"/>
                  </a:cubicBezTo>
                  <a:cubicBezTo>
                    <a:pt x="2077803" y="1714648"/>
                    <a:pt x="2278635" y="1725068"/>
                    <a:pt x="2466204" y="1735489"/>
                  </a:cubicBezTo>
                  <a:cubicBezTo>
                    <a:pt x="2657562" y="1745909"/>
                    <a:pt x="2855552" y="1756330"/>
                    <a:pt x="3050700" y="1762961"/>
                  </a:cubicBezTo>
                  <a:cubicBezTo>
                    <a:pt x="3139748" y="1765803"/>
                    <a:pt x="3229743" y="1766750"/>
                    <a:pt x="3316897" y="1767698"/>
                  </a:cubicBezTo>
                  <a:lnTo>
                    <a:pt x="3331107" y="1767698"/>
                  </a:lnTo>
                  <a:cubicBezTo>
                    <a:pt x="3348158" y="1767698"/>
                    <a:pt x="3364263" y="1767698"/>
                    <a:pt x="3381314" y="1767698"/>
                  </a:cubicBezTo>
                  <a:cubicBezTo>
                    <a:pt x="3476046" y="1767698"/>
                    <a:pt x="3555621" y="1764856"/>
                    <a:pt x="3629512" y="1759172"/>
                  </a:cubicBezTo>
                  <a:cubicBezTo>
                    <a:pt x="3678773" y="1755382"/>
                    <a:pt x="3728033" y="1750646"/>
                    <a:pt x="3777294" y="1744962"/>
                  </a:cubicBezTo>
                  <a:cubicBezTo>
                    <a:pt x="3848343" y="1744015"/>
                    <a:pt x="3920339" y="1740225"/>
                    <a:pt x="3991388" y="1736436"/>
                  </a:cubicBezTo>
                  <a:cubicBezTo>
                    <a:pt x="4125907" y="1728858"/>
                    <a:pt x="4260427" y="1716542"/>
                    <a:pt x="4394946" y="1712753"/>
                  </a:cubicBezTo>
                  <a:cubicBezTo>
                    <a:pt x="4531360" y="1708964"/>
                    <a:pt x="4667774" y="1712753"/>
                    <a:pt x="4803241" y="1714648"/>
                  </a:cubicBezTo>
                  <a:cubicBezTo>
                    <a:pt x="5351739" y="1724121"/>
                    <a:pt x="5900237" y="1747804"/>
                    <a:pt x="6448735" y="1739278"/>
                  </a:cubicBezTo>
                  <a:cubicBezTo>
                    <a:pt x="6587043" y="1737383"/>
                    <a:pt x="6724404" y="1734541"/>
                    <a:pt x="6862713" y="1736436"/>
                  </a:cubicBezTo>
                  <a:cubicBezTo>
                    <a:pt x="7001022" y="1737383"/>
                    <a:pt x="7138383" y="1741173"/>
                    <a:pt x="7276691" y="1745909"/>
                  </a:cubicBezTo>
                  <a:cubicBezTo>
                    <a:pt x="7552362" y="1755382"/>
                    <a:pt x="7828031" y="1767698"/>
                    <a:pt x="8103702" y="1774329"/>
                  </a:cubicBezTo>
                  <a:cubicBezTo>
                    <a:pt x="8242010" y="1777171"/>
                    <a:pt x="8379371" y="1779065"/>
                    <a:pt x="8517680" y="1777171"/>
                  </a:cubicBezTo>
                  <a:cubicBezTo>
                    <a:pt x="8655989" y="1775276"/>
                    <a:pt x="8793350" y="1768645"/>
                    <a:pt x="8930711" y="1761066"/>
                  </a:cubicBezTo>
                  <a:cubicBezTo>
                    <a:pt x="9205434" y="1746857"/>
                    <a:pt x="9481103" y="1739278"/>
                    <a:pt x="9755827" y="1734541"/>
                  </a:cubicBezTo>
                  <a:cubicBezTo>
                    <a:pt x="10000234" y="1730752"/>
                    <a:pt x="10244643" y="1729805"/>
                    <a:pt x="10489051" y="1729805"/>
                  </a:cubicBezTo>
                  <a:cubicBezTo>
                    <a:pt x="10509893" y="1730752"/>
                    <a:pt x="10530733" y="1731699"/>
                    <a:pt x="10550627" y="1731699"/>
                  </a:cubicBezTo>
                  <a:cubicBezTo>
                    <a:pt x="10620729" y="1734541"/>
                    <a:pt x="10691777" y="1737383"/>
                    <a:pt x="10761879" y="1739278"/>
                  </a:cubicBezTo>
                  <a:cubicBezTo>
                    <a:pt x="10979763" y="1746857"/>
                    <a:pt x="11155964" y="1749699"/>
                    <a:pt x="11316061" y="1749699"/>
                  </a:cubicBezTo>
                  <a:cubicBezTo>
                    <a:pt x="11350164" y="1749699"/>
                    <a:pt x="11385216" y="1749699"/>
                    <a:pt x="11419319" y="1748751"/>
                  </a:cubicBezTo>
                  <a:cubicBezTo>
                    <a:pt x="11526366" y="1747804"/>
                    <a:pt x="11636256" y="1744015"/>
                    <a:pt x="11747091" y="1738331"/>
                  </a:cubicBezTo>
                  <a:cubicBezTo>
                    <a:pt x="11763195" y="1737383"/>
                    <a:pt x="11780248" y="1736436"/>
                    <a:pt x="11796352" y="1735489"/>
                  </a:cubicBezTo>
                  <a:cubicBezTo>
                    <a:pt x="11832350" y="1732647"/>
                    <a:pt x="11869296" y="1730752"/>
                    <a:pt x="11905293" y="1730752"/>
                  </a:cubicBezTo>
                  <a:lnTo>
                    <a:pt x="11906242" y="1730752"/>
                  </a:lnTo>
                  <a:cubicBezTo>
                    <a:pt x="11914767" y="1730752"/>
                    <a:pt x="11923293" y="1730752"/>
                    <a:pt x="11930872" y="1730752"/>
                  </a:cubicBezTo>
                  <a:cubicBezTo>
                    <a:pt x="11941292" y="1730752"/>
                    <a:pt x="11951712" y="1730752"/>
                    <a:pt x="11961185" y="1730752"/>
                  </a:cubicBezTo>
                  <a:lnTo>
                    <a:pt x="11971606" y="1730752"/>
                  </a:lnTo>
                  <a:lnTo>
                    <a:pt x="11972554" y="1730752"/>
                  </a:lnTo>
                  <a:cubicBezTo>
                    <a:pt x="11986764" y="1730752"/>
                    <a:pt x="12000974" y="1729805"/>
                    <a:pt x="12015183" y="1726963"/>
                  </a:cubicBezTo>
                  <a:cubicBezTo>
                    <a:pt x="12016130" y="1726963"/>
                    <a:pt x="12017077" y="1726963"/>
                    <a:pt x="12018972" y="1726963"/>
                  </a:cubicBezTo>
                  <a:cubicBezTo>
                    <a:pt x="12020867" y="1727910"/>
                    <a:pt x="12021814" y="1727910"/>
                    <a:pt x="12023708" y="1727910"/>
                  </a:cubicBezTo>
                  <a:cubicBezTo>
                    <a:pt x="12033181" y="1730752"/>
                    <a:pt x="12043603" y="1731699"/>
                    <a:pt x="12054023" y="1731699"/>
                  </a:cubicBezTo>
                  <a:cubicBezTo>
                    <a:pt x="12073917" y="1731699"/>
                    <a:pt x="12094757" y="1726016"/>
                    <a:pt x="12113704" y="1715595"/>
                  </a:cubicBezTo>
                  <a:cubicBezTo>
                    <a:pt x="12168649" y="1690965"/>
                    <a:pt x="12198015" y="1628442"/>
                    <a:pt x="12189489" y="1565919"/>
                  </a:cubicBezTo>
                  <a:close/>
                </a:path>
              </a:pathLst>
            </a:custGeom>
            <a:solidFill>
              <a:srgbClr val="724D8D"/>
            </a:solidFill>
            <a:ln w="94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TextBox 668">
              <a:extLst>
                <a:ext uri="{FF2B5EF4-FFF2-40B4-BE49-F238E27FC236}">
                  <a16:creationId xmlns:a16="http://schemas.microsoft.com/office/drawing/2014/main" id="{25B061D0-0526-4E9C-A40A-4C9279F88D00}"/>
                </a:ext>
              </a:extLst>
            </p:cNvPr>
            <p:cNvSpPr txBox="1"/>
            <p:nvPr/>
          </p:nvSpPr>
          <p:spPr>
            <a:xfrm>
              <a:off x="3811037" y="1956100"/>
              <a:ext cx="2979057" cy="41041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/>
            <a:lstStyle/>
            <a:p>
              <a:pPr algn="ctr">
                <a:lnSpc>
                  <a:spcPts val="2328"/>
                </a:lnSpc>
                <a:defRPr lang="en-US"/>
              </a:pPr>
              <a:r>
                <a:rPr lang="ru-RU" sz="3200" cap="all" dirty="0">
                  <a:solidFill>
                    <a:srgbClr val="FFFFFF"/>
                  </a:solidFill>
                  <a:latin typeface="MDLZ BITE TYPE Regular" charset="77"/>
                  <a:ea typeface="MDLZ BITE TYPE Regular" charset="77"/>
                  <a:cs typeface="MDLZ BITE TYPE Regular" charset="77"/>
                </a:rPr>
                <a:t>Глобальные </a:t>
              </a:r>
              <a:endParaRPr sz="3200" cap="all" baseline="30000" dirty="0">
                <a:solidFill>
                  <a:srgbClr val="FFFFFF"/>
                </a:solidFill>
                <a:latin typeface="MDLZ BITE TYPE Regular" charset="77"/>
                <a:ea typeface="MDLZ BITE TYPE Regular" charset="77"/>
                <a:cs typeface="MDLZ BITE TYPE Regular" charset="77"/>
              </a:endParaRPr>
            </a:p>
          </p:txBody>
        </p:sp>
      </p:grpSp>
      <p:sp>
        <p:nvSpPr>
          <p:cNvPr id="46" name="Title 1">
            <a:extLst>
              <a:ext uri="{FF2B5EF4-FFF2-40B4-BE49-F238E27FC236}">
                <a16:creationId xmlns:a16="http://schemas.microsoft.com/office/drawing/2014/main" id="{1DB7717E-66BF-443A-BF5C-11BB7806E729}"/>
              </a:ext>
            </a:extLst>
          </p:cNvPr>
          <p:cNvSpPr txBox="1">
            <a:spLocks/>
          </p:cNvSpPr>
          <p:nvPr/>
        </p:nvSpPr>
        <p:spPr>
          <a:xfrm>
            <a:off x="1005389" y="1779554"/>
            <a:ext cx="11412869" cy="12841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200" b="0" kern="1200" cap="all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80000"/>
              </a:lnSpc>
            </a:pPr>
            <a:r>
              <a:rPr lang="ru-RU" sz="3600" dirty="0">
                <a:solidFill>
                  <a:srgbClr val="4F2170"/>
                </a:solidFill>
                <a:latin typeface="MDLZ BITE TYPE" pitchFamily="2" charset="77"/>
              </a:rPr>
              <a:t>Сильные глобальные и локальные бренды</a:t>
            </a:r>
            <a:endParaRPr lang="en-US" sz="3600" dirty="0">
              <a:solidFill>
                <a:srgbClr val="4F2170"/>
              </a:solidFill>
              <a:latin typeface="MDLZ BITE TYPE" pitchFamily="2" charset="77"/>
            </a:endParaRPr>
          </a:p>
        </p:txBody>
      </p:sp>
      <p:pic>
        <p:nvPicPr>
          <p:cNvPr id="47" name="Picture 46">
            <a:extLst>
              <a:ext uri="{FF2B5EF4-FFF2-40B4-BE49-F238E27FC236}">
                <a16:creationId xmlns:a16="http://schemas.microsoft.com/office/drawing/2014/main" id="{F84AF792-1C10-42A1-AE70-B96DA0E7F62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84043" y="4960154"/>
            <a:ext cx="1348834" cy="519743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1521C99A-5E47-4875-B404-BBBD385AD46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47427" y="5923928"/>
            <a:ext cx="1205236" cy="89804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71CD1E44-4D07-4250-8430-2C497BA8C59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17375" y="4657854"/>
            <a:ext cx="1055801" cy="1074717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63E7B457-5E73-4E62-9D0E-49485AB8CF0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53875" y="6002552"/>
            <a:ext cx="1141231" cy="626425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0DC5ECF4-9899-4DDC-882E-16307134E4F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41381" y="3892849"/>
            <a:ext cx="4407790" cy="733107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7DD08BCB-9F3F-4436-A610-FABF08CD1EB3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71973" y="4685721"/>
            <a:ext cx="1604880" cy="1074717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83C45BA6-D530-469C-8552-796A0FDF6CED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72696" y="5698621"/>
            <a:ext cx="1278256" cy="1159379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8FC5BC86-486E-4D12-9976-DF5E42F6B14F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32476" y="3656305"/>
            <a:ext cx="1094206" cy="1094545"/>
          </a:xfrm>
          <a:prstGeom prst="rect">
            <a:avLst/>
          </a:prstGeom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7A2ADCE6-7FDE-43EB-B0B1-4419B8180109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10189" y="3831816"/>
            <a:ext cx="1337985" cy="724270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700EA2E3-5CF9-465C-9DDE-7AE644D67BCF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603202" y="3652540"/>
            <a:ext cx="953886" cy="1349441"/>
          </a:xfrm>
          <a:prstGeom prst="rect">
            <a:avLst/>
          </a:prstGeom>
        </p:spPr>
      </p:pic>
      <p:grpSp>
        <p:nvGrpSpPr>
          <p:cNvPr id="58" name="Group 57">
            <a:extLst>
              <a:ext uri="{FF2B5EF4-FFF2-40B4-BE49-F238E27FC236}">
                <a16:creationId xmlns:a16="http://schemas.microsoft.com/office/drawing/2014/main" id="{A2080DF2-C5E0-43D9-8120-BDAF9D8E9427}"/>
              </a:ext>
            </a:extLst>
          </p:cNvPr>
          <p:cNvGrpSpPr/>
          <p:nvPr/>
        </p:nvGrpSpPr>
        <p:grpSpPr>
          <a:xfrm>
            <a:off x="7904726" y="2782898"/>
            <a:ext cx="4147793" cy="1329686"/>
            <a:chOff x="7947028" y="1701342"/>
            <a:chExt cx="4147793" cy="1329686"/>
          </a:xfrm>
        </p:grpSpPr>
        <p:sp>
          <p:nvSpPr>
            <p:cNvPr id="59" name="Graphic 6">
              <a:extLst>
                <a:ext uri="{FF2B5EF4-FFF2-40B4-BE49-F238E27FC236}">
                  <a16:creationId xmlns:a16="http://schemas.microsoft.com/office/drawing/2014/main" id="{D9852C90-C332-49FE-95AC-7B55BEA8917E}"/>
                </a:ext>
              </a:extLst>
            </p:cNvPr>
            <p:cNvSpPr/>
            <p:nvPr/>
          </p:nvSpPr>
          <p:spPr>
            <a:xfrm>
              <a:off x="8089941" y="1701342"/>
              <a:ext cx="3869683" cy="640080"/>
            </a:xfrm>
            <a:custGeom>
              <a:avLst/>
              <a:gdLst>
                <a:gd name="connsiteX0" fmla="*/ 12189489 w 12182526"/>
                <a:gd name="connsiteY0" fmla="*/ 1565919 h 1771486"/>
                <a:gd name="connsiteX1" fmla="*/ 12187595 w 12182526"/>
                <a:gd name="connsiteY1" fmla="*/ 1538446 h 1771486"/>
                <a:gd name="connsiteX2" fmla="*/ 12186648 w 12182526"/>
                <a:gd name="connsiteY2" fmla="*/ 1523289 h 1771486"/>
                <a:gd name="connsiteX3" fmla="*/ 12185701 w 12182526"/>
                <a:gd name="connsiteY3" fmla="*/ 1506238 h 1771486"/>
                <a:gd name="connsiteX4" fmla="*/ 12183805 w 12182526"/>
                <a:gd name="connsiteY4" fmla="*/ 1474029 h 1771486"/>
                <a:gd name="connsiteX5" fmla="*/ 12173385 w 12182526"/>
                <a:gd name="connsiteY5" fmla="*/ 1358456 h 1771486"/>
                <a:gd name="connsiteX6" fmla="*/ 12180016 w 12182526"/>
                <a:gd name="connsiteY6" fmla="*/ 1263724 h 1771486"/>
                <a:gd name="connsiteX7" fmla="*/ 12183805 w 12182526"/>
                <a:gd name="connsiteY7" fmla="*/ 948266 h 1771486"/>
                <a:gd name="connsiteX8" fmla="*/ 12183805 w 12182526"/>
                <a:gd name="connsiteY8" fmla="*/ 910374 h 1771486"/>
                <a:gd name="connsiteX9" fmla="*/ 12180016 w 12182526"/>
                <a:gd name="connsiteY9" fmla="*/ 596811 h 1771486"/>
                <a:gd name="connsiteX10" fmla="*/ 12184753 w 12182526"/>
                <a:gd name="connsiteY10" fmla="*/ 560813 h 1771486"/>
                <a:gd name="connsiteX11" fmla="*/ 12185701 w 12182526"/>
                <a:gd name="connsiteY11" fmla="*/ 550392 h 1771486"/>
                <a:gd name="connsiteX12" fmla="*/ 12188542 w 12182526"/>
                <a:gd name="connsiteY12" fmla="*/ 465134 h 1771486"/>
                <a:gd name="connsiteX13" fmla="*/ 12175279 w 12182526"/>
                <a:gd name="connsiteY13" fmla="*/ 359981 h 1771486"/>
                <a:gd name="connsiteX14" fmla="*/ 12176228 w 12182526"/>
                <a:gd name="connsiteY14" fmla="*/ 332509 h 1771486"/>
                <a:gd name="connsiteX15" fmla="*/ 12176228 w 12182526"/>
                <a:gd name="connsiteY15" fmla="*/ 330614 h 1771486"/>
                <a:gd name="connsiteX16" fmla="*/ 12176228 w 12182526"/>
                <a:gd name="connsiteY16" fmla="*/ 328720 h 1771486"/>
                <a:gd name="connsiteX17" fmla="*/ 12176228 w 12182526"/>
                <a:gd name="connsiteY17" fmla="*/ 327772 h 1771486"/>
                <a:gd name="connsiteX18" fmla="*/ 12179069 w 12182526"/>
                <a:gd name="connsiteY18" fmla="*/ 284196 h 1771486"/>
                <a:gd name="connsiteX19" fmla="*/ 12179069 w 12182526"/>
                <a:gd name="connsiteY19" fmla="*/ 273775 h 1771486"/>
                <a:gd name="connsiteX20" fmla="*/ 12180016 w 12182526"/>
                <a:gd name="connsiteY20" fmla="*/ 257671 h 1771486"/>
                <a:gd name="connsiteX21" fmla="*/ 12180964 w 12182526"/>
                <a:gd name="connsiteY21" fmla="*/ 233041 h 1771486"/>
                <a:gd name="connsiteX22" fmla="*/ 12164859 w 12182526"/>
                <a:gd name="connsiteY22" fmla="*/ 173359 h 1771486"/>
                <a:gd name="connsiteX23" fmla="*/ 12162965 w 12182526"/>
                <a:gd name="connsiteY23" fmla="*/ 170517 h 1771486"/>
                <a:gd name="connsiteX24" fmla="*/ 12160122 w 12182526"/>
                <a:gd name="connsiteY24" fmla="*/ 154413 h 1771486"/>
                <a:gd name="connsiteX25" fmla="*/ 12157281 w 12182526"/>
                <a:gd name="connsiteY25" fmla="*/ 147782 h 1771486"/>
                <a:gd name="connsiteX26" fmla="*/ 12147808 w 12182526"/>
                <a:gd name="connsiteY26" fmla="*/ 124099 h 1771486"/>
                <a:gd name="connsiteX27" fmla="*/ 12144019 w 12182526"/>
                <a:gd name="connsiteY27" fmla="*/ 117468 h 1771486"/>
                <a:gd name="connsiteX28" fmla="*/ 12120336 w 12182526"/>
                <a:gd name="connsiteY28" fmla="*/ 83364 h 1771486"/>
                <a:gd name="connsiteX29" fmla="*/ 12039813 w 12182526"/>
                <a:gd name="connsiteY29" fmla="*/ 50208 h 1771486"/>
                <a:gd name="connsiteX30" fmla="*/ 12020867 w 12182526"/>
                <a:gd name="connsiteY30" fmla="*/ 52103 h 1771486"/>
                <a:gd name="connsiteX31" fmla="*/ 11962132 w 12182526"/>
                <a:gd name="connsiteY31" fmla="*/ 48313 h 1771486"/>
                <a:gd name="connsiteX32" fmla="*/ 11951712 w 12182526"/>
                <a:gd name="connsiteY32" fmla="*/ 48313 h 1771486"/>
                <a:gd name="connsiteX33" fmla="*/ 11910030 w 12182526"/>
                <a:gd name="connsiteY33" fmla="*/ 50208 h 1771486"/>
                <a:gd name="connsiteX34" fmla="*/ 11886347 w 12182526"/>
                <a:gd name="connsiteY34" fmla="*/ 51155 h 1771486"/>
                <a:gd name="connsiteX35" fmla="*/ 11867401 w 12182526"/>
                <a:gd name="connsiteY35" fmla="*/ 51155 h 1771486"/>
                <a:gd name="connsiteX36" fmla="*/ 11830456 w 12182526"/>
                <a:gd name="connsiteY36" fmla="*/ 50208 h 1771486"/>
                <a:gd name="connsiteX37" fmla="*/ 11819088 w 12182526"/>
                <a:gd name="connsiteY37" fmla="*/ 50208 h 1771486"/>
                <a:gd name="connsiteX38" fmla="*/ 11510262 w 12182526"/>
                <a:gd name="connsiteY38" fmla="*/ 46419 h 1771486"/>
                <a:gd name="connsiteX39" fmla="*/ 11484684 w 12182526"/>
                <a:gd name="connsiteY39" fmla="*/ 46419 h 1771486"/>
                <a:gd name="connsiteX40" fmla="*/ 11069758 w 12182526"/>
                <a:gd name="connsiteY40" fmla="*/ 49261 h 1771486"/>
                <a:gd name="connsiteX41" fmla="*/ 10917240 w 12182526"/>
                <a:gd name="connsiteY41" fmla="*/ 51155 h 1771486"/>
                <a:gd name="connsiteX42" fmla="*/ 10381057 w 12182526"/>
                <a:gd name="connsiteY42" fmla="*/ 53997 h 1771486"/>
                <a:gd name="connsiteX43" fmla="*/ 10323270 w 12182526"/>
                <a:gd name="connsiteY43" fmla="*/ 53997 h 1771486"/>
                <a:gd name="connsiteX44" fmla="*/ 10038127 w 12182526"/>
                <a:gd name="connsiteY44" fmla="*/ 51155 h 1771486"/>
                <a:gd name="connsiteX45" fmla="*/ 9914976 w 12182526"/>
                <a:gd name="connsiteY45" fmla="*/ 47366 h 1771486"/>
                <a:gd name="connsiteX46" fmla="*/ 9730248 w 12182526"/>
                <a:gd name="connsiteY46" fmla="*/ 42629 h 1771486"/>
                <a:gd name="connsiteX47" fmla="*/ 9521838 w 12182526"/>
                <a:gd name="connsiteY47" fmla="*/ 41682 h 1771486"/>
                <a:gd name="connsiteX48" fmla="*/ 9194066 w 12182526"/>
                <a:gd name="connsiteY48" fmla="*/ 43577 h 1771486"/>
                <a:gd name="connsiteX49" fmla="*/ 9141016 w 12182526"/>
                <a:gd name="connsiteY49" fmla="*/ 43577 h 1771486"/>
                <a:gd name="connsiteX50" fmla="*/ 9075651 w 12182526"/>
                <a:gd name="connsiteY50" fmla="*/ 45471 h 1771486"/>
                <a:gd name="connsiteX51" fmla="*/ 8551783 w 12182526"/>
                <a:gd name="connsiteY51" fmla="*/ 48313 h 1771486"/>
                <a:gd name="connsiteX52" fmla="*/ 8547047 w 12182526"/>
                <a:gd name="connsiteY52" fmla="*/ 48313 h 1771486"/>
                <a:gd name="connsiteX53" fmla="*/ 8193697 w 12182526"/>
                <a:gd name="connsiteY53" fmla="*/ 46419 h 1771486"/>
                <a:gd name="connsiteX54" fmla="*/ 8185171 w 12182526"/>
                <a:gd name="connsiteY54" fmla="*/ 46419 h 1771486"/>
                <a:gd name="connsiteX55" fmla="*/ 7819506 w 12182526"/>
                <a:gd name="connsiteY55" fmla="*/ 44524 h 1771486"/>
                <a:gd name="connsiteX56" fmla="*/ 7372371 w 12182526"/>
                <a:gd name="connsiteY56" fmla="*/ 52103 h 1771486"/>
                <a:gd name="connsiteX57" fmla="*/ 7228378 w 12182526"/>
                <a:gd name="connsiteY57" fmla="*/ 58734 h 1771486"/>
                <a:gd name="connsiteX58" fmla="*/ 7090070 w 12182526"/>
                <a:gd name="connsiteY58" fmla="*/ 65365 h 1771486"/>
                <a:gd name="connsiteX59" fmla="*/ 6868397 w 12182526"/>
                <a:gd name="connsiteY59" fmla="*/ 69154 h 1771486"/>
                <a:gd name="connsiteX60" fmla="*/ 6785980 w 12182526"/>
                <a:gd name="connsiteY60" fmla="*/ 69154 h 1771486"/>
                <a:gd name="connsiteX61" fmla="*/ 6226115 w 12182526"/>
                <a:gd name="connsiteY61" fmla="*/ 53050 h 1771486"/>
                <a:gd name="connsiteX62" fmla="*/ 6198642 w 12182526"/>
                <a:gd name="connsiteY62" fmla="*/ 52103 h 1771486"/>
                <a:gd name="connsiteX63" fmla="*/ 5091226 w 12182526"/>
                <a:gd name="connsiteY63" fmla="*/ 33156 h 1771486"/>
                <a:gd name="connsiteX64" fmla="*/ 5023966 w 12182526"/>
                <a:gd name="connsiteY64" fmla="*/ 33156 h 1771486"/>
                <a:gd name="connsiteX65" fmla="*/ 4437576 w 12182526"/>
                <a:gd name="connsiteY65" fmla="*/ 35051 h 1771486"/>
                <a:gd name="connsiteX66" fmla="*/ 4315371 w 12182526"/>
                <a:gd name="connsiteY66" fmla="*/ 35998 h 1771486"/>
                <a:gd name="connsiteX67" fmla="*/ 3998019 w 12182526"/>
                <a:gd name="connsiteY67" fmla="*/ 37893 h 1771486"/>
                <a:gd name="connsiteX68" fmla="*/ 3846448 w 12182526"/>
                <a:gd name="connsiteY68" fmla="*/ 36945 h 1771486"/>
                <a:gd name="connsiteX69" fmla="*/ 3018491 w 12182526"/>
                <a:gd name="connsiteY69" fmla="*/ 18946 h 1771486"/>
                <a:gd name="connsiteX70" fmla="*/ 2661352 w 12182526"/>
                <a:gd name="connsiteY70" fmla="*/ 9473 h 1771486"/>
                <a:gd name="connsiteX71" fmla="*/ 2068330 w 12182526"/>
                <a:gd name="connsiteY71" fmla="*/ 0 h 1771486"/>
                <a:gd name="connsiteX72" fmla="*/ 2046541 w 12182526"/>
                <a:gd name="connsiteY72" fmla="*/ 0 h 1771486"/>
                <a:gd name="connsiteX73" fmla="*/ 1768030 w 12182526"/>
                <a:gd name="connsiteY73" fmla="*/ 1895 h 1771486"/>
                <a:gd name="connsiteX74" fmla="*/ 1760451 w 12182526"/>
                <a:gd name="connsiteY74" fmla="*/ 1895 h 1771486"/>
                <a:gd name="connsiteX75" fmla="*/ 1599407 w 12182526"/>
                <a:gd name="connsiteY75" fmla="*/ 2842 h 1771486"/>
                <a:gd name="connsiteX76" fmla="*/ 1517937 w 12182526"/>
                <a:gd name="connsiteY76" fmla="*/ 2842 h 1771486"/>
                <a:gd name="connsiteX77" fmla="*/ 1455414 w 12182526"/>
                <a:gd name="connsiteY77" fmla="*/ 2842 h 1771486"/>
                <a:gd name="connsiteX78" fmla="*/ 1368261 w 12182526"/>
                <a:gd name="connsiteY78" fmla="*/ 2842 h 1771486"/>
                <a:gd name="connsiteX79" fmla="*/ 1265003 w 12182526"/>
                <a:gd name="connsiteY79" fmla="*/ 2842 h 1771486"/>
                <a:gd name="connsiteX80" fmla="*/ 847235 w 12182526"/>
                <a:gd name="connsiteY80" fmla="*/ 13262 h 1771486"/>
                <a:gd name="connsiteX81" fmla="*/ 792291 w 12182526"/>
                <a:gd name="connsiteY81" fmla="*/ 17052 h 1771486"/>
                <a:gd name="connsiteX82" fmla="*/ 707032 w 12182526"/>
                <a:gd name="connsiteY82" fmla="*/ 22736 h 1771486"/>
                <a:gd name="connsiteX83" fmla="*/ 441782 w 12182526"/>
                <a:gd name="connsiteY83" fmla="*/ 24630 h 1771486"/>
                <a:gd name="connsiteX84" fmla="*/ 155692 w 12182526"/>
                <a:gd name="connsiteY84" fmla="*/ 45471 h 1771486"/>
                <a:gd name="connsiteX85" fmla="*/ 54329 w 12182526"/>
                <a:gd name="connsiteY85" fmla="*/ 75786 h 1771486"/>
                <a:gd name="connsiteX86" fmla="*/ 9805 w 12182526"/>
                <a:gd name="connsiteY86" fmla="*/ 352403 h 1771486"/>
                <a:gd name="connsiteX87" fmla="*/ 1279 w 12182526"/>
                <a:gd name="connsiteY87" fmla="*/ 538077 h 1771486"/>
                <a:gd name="connsiteX88" fmla="*/ 6963 w 12182526"/>
                <a:gd name="connsiteY88" fmla="*/ 901848 h 1771486"/>
                <a:gd name="connsiteX89" fmla="*/ 18331 w 12182526"/>
                <a:gd name="connsiteY89" fmla="*/ 1086575 h 1771486"/>
                <a:gd name="connsiteX90" fmla="*/ 28751 w 12182526"/>
                <a:gd name="connsiteY90" fmla="*/ 1265619 h 1771486"/>
                <a:gd name="connsiteX91" fmla="*/ 30646 w 12182526"/>
                <a:gd name="connsiteY91" fmla="*/ 1294985 h 1771486"/>
                <a:gd name="connsiteX92" fmla="*/ 33488 w 12182526"/>
                <a:gd name="connsiteY92" fmla="*/ 1448451 h 1771486"/>
                <a:gd name="connsiteX93" fmla="*/ 29698 w 12182526"/>
                <a:gd name="connsiteY93" fmla="*/ 1495817 h 1771486"/>
                <a:gd name="connsiteX94" fmla="*/ 25909 w 12182526"/>
                <a:gd name="connsiteY94" fmla="*/ 1537499 h 1771486"/>
                <a:gd name="connsiteX95" fmla="*/ 31593 w 12182526"/>
                <a:gd name="connsiteY95" fmla="*/ 1600969 h 1771486"/>
                <a:gd name="connsiteX96" fmla="*/ 31593 w 12182526"/>
                <a:gd name="connsiteY96" fmla="*/ 1603811 h 1771486"/>
                <a:gd name="connsiteX97" fmla="*/ 51487 w 12182526"/>
                <a:gd name="connsiteY97" fmla="*/ 1662545 h 1771486"/>
                <a:gd name="connsiteX98" fmla="*/ 72328 w 12182526"/>
                <a:gd name="connsiteY98" fmla="*/ 1688123 h 1771486"/>
                <a:gd name="connsiteX99" fmla="*/ 147166 w 12182526"/>
                <a:gd name="connsiteY99" fmla="*/ 1726016 h 1771486"/>
                <a:gd name="connsiteX100" fmla="*/ 284527 w 12182526"/>
                <a:gd name="connsiteY100" fmla="*/ 1730752 h 1771486"/>
                <a:gd name="connsiteX101" fmla="*/ 421889 w 12182526"/>
                <a:gd name="connsiteY101" fmla="*/ 1738331 h 1771486"/>
                <a:gd name="connsiteX102" fmla="*/ 442730 w 12182526"/>
                <a:gd name="connsiteY102" fmla="*/ 1739278 h 1771486"/>
                <a:gd name="connsiteX103" fmla="*/ 609458 w 12182526"/>
                <a:gd name="connsiteY103" fmla="*/ 1743067 h 1771486"/>
                <a:gd name="connsiteX104" fmla="*/ 720294 w 12182526"/>
                <a:gd name="connsiteY104" fmla="*/ 1740225 h 1771486"/>
                <a:gd name="connsiteX105" fmla="*/ 923968 w 12182526"/>
                <a:gd name="connsiteY105" fmla="*/ 1724121 h 1771486"/>
                <a:gd name="connsiteX106" fmla="*/ 996912 w 12182526"/>
                <a:gd name="connsiteY106" fmla="*/ 1717490 h 1771486"/>
                <a:gd name="connsiteX107" fmla="*/ 1296265 w 12182526"/>
                <a:gd name="connsiteY107" fmla="*/ 1697596 h 1771486"/>
                <a:gd name="connsiteX108" fmla="*/ 1466782 w 12182526"/>
                <a:gd name="connsiteY108" fmla="*/ 1694754 h 1771486"/>
                <a:gd name="connsiteX109" fmla="*/ 1880761 w 12182526"/>
                <a:gd name="connsiteY109" fmla="*/ 1706122 h 1771486"/>
                <a:gd name="connsiteX110" fmla="*/ 2466204 w 12182526"/>
                <a:gd name="connsiteY110" fmla="*/ 1735489 h 1771486"/>
                <a:gd name="connsiteX111" fmla="*/ 3050700 w 12182526"/>
                <a:gd name="connsiteY111" fmla="*/ 1762961 h 1771486"/>
                <a:gd name="connsiteX112" fmla="*/ 3316897 w 12182526"/>
                <a:gd name="connsiteY112" fmla="*/ 1767698 h 1771486"/>
                <a:gd name="connsiteX113" fmla="*/ 3331107 w 12182526"/>
                <a:gd name="connsiteY113" fmla="*/ 1767698 h 1771486"/>
                <a:gd name="connsiteX114" fmla="*/ 3381314 w 12182526"/>
                <a:gd name="connsiteY114" fmla="*/ 1767698 h 1771486"/>
                <a:gd name="connsiteX115" fmla="*/ 3629512 w 12182526"/>
                <a:gd name="connsiteY115" fmla="*/ 1759172 h 1771486"/>
                <a:gd name="connsiteX116" fmla="*/ 3777294 w 12182526"/>
                <a:gd name="connsiteY116" fmla="*/ 1744962 h 1771486"/>
                <a:gd name="connsiteX117" fmla="*/ 3991388 w 12182526"/>
                <a:gd name="connsiteY117" fmla="*/ 1736436 h 1771486"/>
                <a:gd name="connsiteX118" fmla="*/ 4394946 w 12182526"/>
                <a:gd name="connsiteY118" fmla="*/ 1712753 h 1771486"/>
                <a:gd name="connsiteX119" fmla="*/ 4803241 w 12182526"/>
                <a:gd name="connsiteY119" fmla="*/ 1714648 h 1771486"/>
                <a:gd name="connsiteX120" fmla="*/ 6448735 w 12182526"/>
                <a:gd name="connsiteY120" fmla="*/ 1739278 h 1771486"/>
                <a:gd name="connsiteX121" fmla="*/ 6862713 w 12182526"/>
                <a:gd name="connsiteY121" fmla="*/ 1736436 h 1771486"/>
                <a:gd name="connsiteX122" fmla="*/ 7276691 w 12182526"/>
                <a:gd name="connsiteY122" fmla="*/ 1745909 h 1771486"/>
                <a:gd name="connsiteX123" fmla="*/ 8103702 w 12182526"/>
                <a:gd name="connsiteY123" fmla="*/ 1774329 h 1771486"/>
                <a:gd name="connsiteX124" fmla="*/ 8517680 w 12182526"/>
                <a:gd name="connsiteY124" fmla="*/ 1777171 h 1771486"/>
                <a:gd name="connsiteX125" fmla="*/ 8930711 w 12182526"/>
                <a:gd name="connsiteY125" fmla="*/ 1761066 h 1771486"/>
                <a:gd name="connsiteX126" fmla="*/ 9755827 w 12182526"/>
                <a:gd name="connsiteY126" fmla="*/ 1734541 h 1771486"/>
                <a:gd name="connsiteX127" fmla="*/ 10489051 w 12182526"/>
                <a:gd name="connsiteY127" fmla="*/ 1729805 h 1771486"/>
                <a:gd name="connsiteX128" fmla="*/ 10550627 w 12182526"/>
                <a:gd name="connsiteY128" fmla="*/ 1731699 h 1771486"/>
                <a:gd name="connsiteX129" fmla="*/ 10761879 w 12182526"/>
                <a:gd name="connsiteY129" fmla="*/ 1739278 h 1771486"/>
                <a:gd name="connsiteX130" fmla="*/ 11316061 w 12182526"/>
                <a:gd name="connsiteY130" fmla="*/ 1749699 h 1771486"/>
                <a:gd name="connsiteX131" fmla="*/ 11419319 w 12182526"/>
                <a:gd name="connsiteY131" fmla="*/ 1748751 h 1771486"/>
                <a:gd name="connsiteX132" fmla="*/ 11747091 w 12182526"/>
                <a:gd name="connsiteY132" fmla="*/ 1738331 h 1771486"/>
                <a:gd name="connsiteX133" fmla="*/ 11796352 w 12182526"/>
                <a:gd name="connsiteY133" fmla="*/ 1735489 h 1771486"/>
                <a:gd name="connsiteX134" fmla="*/ 11905293 w 12182526"/>
                <a:gd name="connsiteY134" fmla="*/ 1730752 h 1771486"/>
                <a:gd name="connsiteX135" fmla="*/ 11906242 w 12182526"/>
                <a:gd name="connsiteY135" fmla="*/ 1730752 h 1771486"/>
                <a:gd name="connsiteX136" fmla="*/ 11930872 w 12182526"/>
                <a:gd name="connsiteY136" fmla="*/ 1730752 h 1771486"/>
                <a:gd name="connsiteX137" fmla="*/ 11961185 w 12182526"/>
                <a:gd name="connsiteY137" fmla="*/ 1730752 h 1771486"/>
                <a:gd name="connsiteX138" fmla="*/ 11971606 w 12182526"/>
                <a:gd name="connsiteY138" fmla="*/ 1730752 h 1771486"/>
                <a:gd name="connsiteX139" fmla="*/ 11972554 w 12182526"/>
                <a:gd name="connsiteY139" fmla="*/ 1730752 h 1771486"/>
                <a:gd name="connsiteX140" fmla="*/ 12015183 w 12182526"/>
                <a:gd name="connsiteY140" fmla="*/ 1726963 h 1771486"/>
                <a:gd name="connsiteX141" fmla="*/ 12018972 w 12182526"/>
                <a:gd name="connsiteY141" fmla="*/ 1726963 h 1771486"/>
                <a:gd name="connsiteX142" fmla="*/ 12023708 w 12182526"/>
                <a:gd name="connsiteY142" fmla="*/ 1727910 h 1771486"/>
                <a:gd name="connsiteX143" fmla="*/ 12054023 w 12182526"/>
                <a:gd name="connsiteY143" fmla="*/ 1731699 h 1771486"/>
                <a:gd name="connsiteX144" fmla="*/ 12113704 w 12182526"/>
                <a:gd name="connsiteY144" fmla="*/ 1715595 h 1771486"/>
                <a:gd name="connsiteX145" fmla="*/ 12189489 w 12182526"/>
                <a:gd name="connsiteY145" fmla="*/ 1565919 h 177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2182526" h="1771486">
                  <a:moveTo>
                    <a:pt x="12189489" y="1565919"/>
                  </a:moveTo>
                  <a:cubicBezTo>
                    <a:pt x="12188542" y="1557393"/>
                    <a:pt x="12187595" y="1547919"/>
                    <a:pt x="12187595" y="1538446"/>
                  </a:cubicBezTo>
                  <a:cubicBezTo>
                    <a:pt x="12187595" y="1533710"/>
                    <a:pt x="12187595" y="1528973"/>
                    <a:pt x="12186648" y="1523289"/>
                  </a:cubicBezTo>
                  <a:cubicBezTo>
                    <a:pt x="12186648" y="1517605"/>
                    <a:pt x="12185701" y="1511921"/>
                    <a:pt x="12185701" y="1506238"/>
                  </a:cubicBezTo>
                  <a:cubicBezTo>
                    <a:pt x="12184753" y="1495817"/>
                    <a:pt x="12183805" y="1484449"/>
                    <a:pt x="12183805" y="1474029"/>
                  </a:cubicBezTo>
                  <a:cubicBezTo>
                    <a:pt x="12182858" y="1440873"/>
                    <a:pt x="12180016" y="1404874"/>
                    <a:pt x="12173385" y="1358456"/>
                  </a:cubicBezTo>
                  <a:cubicBezTo>
                    <a:pt x="12176228" y="1322458"/>
                    <a:pt x="12178122" y="1292143"/>
                    <a:pt x="12180016" y="1263724"/>
                  </a:cubicBezTo>
                  <a:cubicBezTo>
                    <a:pt x="12185701" y="1158571"/>
                    <a:pt x="12184753" y="1051524"/>
                    <a:pt x="12183805" y="948266"/>
                  </a:cubicBezTo>
                  <a:lnTo>
                    <a:pt x="12183805" y="910374"/>
                  </a:lnTo>
                  <a:cubicBezTo>
                    <a:pt x="12182858" y="811853"/>
                    <a:pt x="12181911" y="704805"/>
                    <a:pt x="12180016" y="596811"/>
                  </a:cubicBezTo>
                  <a:cubicBezTo>
                    <a:pt x="12181911" y="584496"/>
                    <a:pt x="12183805" y="572181"/>
                    <a:pt x="12184753" y="560813"/>
                  </a:cubicBezTo>
                  <a:lnTo>
                    <a:pt x="12185701" y="550392"/>
                  </a:lnTo>
                  <a:cubicBezTo>
                    <a:pt x="12188542" y="524815"/>
                    <a:pt x="12189489" y="497343"/>
                    <a:pt x="12188542" y="465134"/>
                  </a:cubicBezTo>
                  <a:cubicBezTo>
                    <a:pt x="12186648" y="433872"/>
                    <a:pt x="12182858" y="400716"/>
                    <a:pt x="12175279" y="359981"/>
                  </a:cubicBezTo>
                  <a:cubicBezTo>
                    <a:pt x="12175279" y="350508"/>
                    <a:pt x="12175279" y="341982"/>
                    <a:pt x="12176228" y="332509"/>
                  </a:cubicBezTo>
                  <a:lnTo>
                    <a:pt x="12176228" y="330614"/>
                  </a:lnTo>
                  <a:lnTo>
                    <a:pt x="12176228" y="328720"/>
                  </a:lnTo>
                  <a:cubicBezTo>
                    <a:pt x="12176228" y="328720"/>
                    <a:pt x="12176228" y="327772"/>
                    <a:pt x="12176228" y="327772"/>
                  </a:cubicBezTo>
                  <a:cubicBezTo>
                    <a:pt x="12178122" y="313563"/>
                    <a:pt x="12179069" y="299353"/>
                    <a:pt x="12179069" y="284196"/>
                  </a:cubicBezTo>
                  <a:lnTo>
                    <a:pt x="12179069" y="273775"/>
                  </a:lnTo>
                  <a:cubicBezTo>
                    <a:pt x="12179069" y="268091"/>
                    <a:pt x="12179069" y="262407"/>
                    <a:pt x="12180016" y="257671"/>
                  </a:cubicBezTo>
                  <a:cubicBezTo>
                    <a:pt x="12180964" y="249145"/>
                    <a:pt x="12181911" y="240619"/>
                    <a:pt x="12180964" y="233041"/>
                  </a:cubicBezTo>
                  <a:cubicBezTo>
                    <a:pt x="12180964" y="212199"/>
                    <a:pt x="12175279" y="191358"/>
                    <a:pt x="12164859" y="173359"/>
                  </a:cubicBezTo>
                  <a:cubicBezTo>
                    <a:pt x="12163912" y="172412"/>
                    <a:pt x="12163912" y="171465"/>
                    <a:pt x="12162965" y="170517"/>
                  </a:cubicBezTo>
                  <a:cubicBezTo>
                    <a:pt x="12162018" y="164834"/>
                    <a:pt x="12161070" y="160097"/>
                    <a:pt x="12160122" y="154413"/>
                  </a:cubicBezTo>
                  <a:lnTo>
                    <a:pt x="12157281" y="147782"/>
                  </a:lnTo>
                  <a:lnTo>
                    <a:pt x="12147808" y="124099"/>
                  </a:lnTo>
                  <a:cubicBezTo>
                    <a:pt x="12146860" y="122204"/>
                    <a:pt x="12144966" y="119362"/>
                    <a:pt x="12144019" y="117468"/>
                  </a:cubicBezTo>
                  <a:cubicBezTo>
                    <a:pt x="12138335" y="105152"/>
                    <a:pt x="12130756" y="93785"/>
                    <a:pt x="12120336" y="83364"/>
                  </a:cubicBezTo>
                  <a:cubicBezTo>
                    <a:pt x="12099494" y="62523"/>
                    <a:pt x="12070127" y="50208"/>
                    <a:pt x="12039813" y="50208"/>
                  </a:cubicBezTo>
                  <a:cubicBezTo>
                    <a:pt x="12033181" y="50208"/>
                    <a:pt x="12026551" y="51155"/>
                    <a:pt x="12020867" y="52103"/>
                  </a:cubicBezTo>
                  <a:cubicBezTo>
                    <a:pt x="12000974" y="49261"/>
                    <a:pt x="11982974" y="48313"/>
                    <a:pt x="11962132" y="48313"/>
                  </a:cubicBezTo>
                  <a:cubicBezTo>
                    <a:pt x="11958344" y="48313"/>
                    <a:pt x="11954555" y="48313"/>
                    <a:pt x="11951712" y="48313"/>
                  </a:cubicBezTo>
                  <a:cubicBezTo>
                    <a:pt x="11937502" y="48313"/>
                    <a:pt x="11923293" y="49261"/>
                    <a:pt x="11910030" y="50208"/>
                  </a:cubicBezTo>
                  <a:cubicBezTo>
                    <a:pt x="11902452" y="51155"/>
                    <a:pt x="11893926" y="51155"/>
                    <a:pt x="11886347" y="51155"/>
                  </a:cubicBezTo>
                  <a:cubicBezTo>
                    <a:pt x="11879716" y="51155"/>
                    <a:pt x="11874032" y="51155"/>
                    <a:pt x="11867401" y="51155"/>
                  </a:cubicBezTo>
                  <a:cubicBezTo>
                    <a:pt x="11855086" y="51155"/>
                    <a:pt x="11842770" y="51155"/>
                    <a:pt x="11830456" y="50208"/>
                  </a:cubicBezTo>
                  <a:lnTo>
                    <a:pt x="11819088" y="50208"/>
                  </a:lnTo>
                  <a:cubicBezTo>
                    <a:pt x="11714882" y="47366"/>
                    <a:pt x="11611624" y="46419"/>
                    <a:pt x="11510262" y="46419"/>
                  </a:cubicBezTo>
                  <a:lnTo>
                    <a:pt x="11484684" y="46419"/>
                  </a:lnTo>
                  <a:cubicBezTo>
                    <a:pt x="11346375" y="46419"/>
                    <a:pt x="11206172" y="48313"/>
                    <a:pt x="11069758" y="49261"/>
                  </a:cubicBezTo>
                  <a:cubicBezTo>
                    <a:pt x="11018603" y="50208"/>
                    <a:pt x="10967447" y="50208"/>
                    <a:pt x="10917240" y="51155"/>
                  </a:cubicBezTo>
                  <a:cubicBezTo>
                    <a:pt x="10741039" y="53050"/>
                    <a:pt x="10560100" y="53997"/>
                    <a:pt x="10381057" y="53997"/>
                  </a:cubicBezTo>
                  <a:lnTo>
                    <a:pt x="10323270" y="53997"/>
                  </a:lnTo>
                  <a:cubicBezTo>
                    <a:pt x="10227591" y="53997"/>
                    <a:pt x="10130965" y="53050"/>
                    <a:pt x="10038127" y="51155"/>
                  </a:cubicBezTo>
                  <a:cubicBezTo>
                    <a:pt x="9997393" y="50208"/>
                    <a:pt x="9955711" y="49261"/>
                    <a:pt x="9914976" y="47366"/>
                  </a:cubicBezTo>
                  <a:cubicBezTo>
                    <a:pt x="9854347" y="45471"/>
                    <a:pt x="9791824" y="43577"/>
                    <a:pt x="9730248" y="42629"/>
                  </a:cubicBezTo>
                  <a:cubicBezTo>
                    <a:pt x="9665831" y="41682"/>
                    <a:pt x="9597624" y="41682"/>
                    <a:pt x="9521838" y="41682"/>
                  </a:cubicBezTo>
                  <a:cubicBezTo>
                    <a:pt x="9412896" y="41682"/>
                    <a:pt x="9301113" y="42629"/>
                    <a:pt x="9194066" y="43577"/>
                  </a:cubicBezTo>
                  <a:lnTo>
                    <a:pt x="9141016" y="43577"/>
                  </a:lnTo>
                  <a:lnTo>
                    <a:pt x="9075651" y="45471"/>
                  </a:lnTo>
                  <a:cubicBezTo>
                    <a:pt x="8904186" y="46419"/>
                    <a:pt x="8726090" y="48313"/>
                    <a:pt x="8551783" y="48313"/>
                  </a:cubicBezTo>
                  <a:lnTo>
                    <a:pt x="8547047" y="48313"/>
                  </a:lnTo>
                  <a:cubicBezTo>
                    <a:pt x="8429579" y="48313"/>
                    <a:pt x="8309270" y="47366"/>
                    <a:pt x="8193697" y="46419"/>
                  </a:cubicBezTo>
                  <a:lnTo>
                    <a:pt x="8185171" y="46419"/>
                  </a:lnTo>
                  <a:cubicBezTo>
                    <a:pt x="8065809" y="45471"/>
                    <a:pt x="7941710" y="44524"/>
                    <a:pt x="7819506" y="44524"/>
                  </a:cubicBezTo>
                  <a:cubicBezTo>
                    <a:pt x="7648041" y="44524"/>
                    <a:pt x="7504996" y="46419"/>
                    <a:pt x="7372371" y="52103"/>
                  </a:cubicBezTo>
                  <a:cubicBezTo>
                    <a:pt x="7324057" y="53997"/>
                    <a:pt x="7275744" y="56839"/>
                    <a:pt x="7228378" y="58734"/>
                  </a:cubicBezTo>
                  <a:cubicBezTo>
                    <a:pt x="7182907" y="61576"/>
                    <a:pt x="7136488" y="63470"/>
                    <a:pt x="7090070" y="65365"/>
                  </a:cubicBezTo>
                  <a:cubicBezTo>
                    <a:pt x="7025652" y="68207"/>
                    <a:pt x="6955551" y="69154"/>
                    <a:pt x="6868397" y="69154"/>
                  </a:cubicBezTo>
                  <a:cubicBezTo>
                    <a:pt x="6840925" y="69154"/>
                    <a:pt x="6813453" y="69154"/>
                    <a:pt x="6785980" y="69154"/>
                  </a:cubicBezTo>
                  <a:cubicBezTo>
                    <a:pt x="6599358" y="68207"/>
                    <a:pt x="6409894" y="60628"/>
                    <a:pt x="6226115" y="53050"/>
                  </a:cubicBezTo>
                  <a:lnTo>
                    <a:pt x="6198642" y="52103"/>
                  </a:lnTo>
                  <a:cubicBezTo>
                    <a:pt x="5873712" y="39787"/>
                    <a:pt x="5522257" y="33156"/>
                    <a:pt x="5091226" y="33156"/>
                  </a:cubicBezTo>
                  <a:cubicBezTo>
                    <a:pt x="5068490" y="33156"/>
                    <a:pt x="5045754" y="33156"/>
                    <a:pt x="5023966" y="33156"/>
                  </a:cubicBezTo>
                  <a:cubicBezTo>
                    <a:pt x="4817451" y="33156"/>
                    <a:pt x="4625145" y="34103"/>
                    <a:pt x="4437576" y="35051"/>
                  </a:cubicBezTo>
                  <a:cubicBezTo>
                    <a:pt x="4396841" y="35051"/>
                    <a:pt x="4356106" y="35998"/>
                    <a:pt x="4315371" y="35998"/>
                  </a:cubicBezTo>
                  <a:cubicBezTo>
                    <a:pt x="4211166" y="36945"/>
                    <a:pt x="4104119" y="37893"/>
                    <a:pt x="3998019" y="37893"/>
                  </a:cubicBezTo>
                  <a:cubicBezTo>
                    <a:pt x="3943075" y="37893"/>
                    <a:pt x="3893814" y="37893"/>
                    <a:pt x="3846448" y="36945"/>
                  </a:cubicBezTo>
                  <a:cubicBezTo>
                    <a:pt x="3569831" y="34103"/>
                    <a:pt x="3289425" y="26525"/>
                    <a:pt x="3018491" y="18946"/>
                  </a:cubicBezTo>
                  <a:cubicBezTo>
                    <a:pt x="2901024" y="15157"/>
                    <a:pt x="2780714" y="12315"/>
                    <a:pt x="2661352" y="9473"/>
                  </a:cubicBezTo>
                  <a:cubicBezTo>
                    <a:pt x="2422627" y="3789"/>
                    <a:pt x="2239795" y="947"/>
                    <a:pt x="2068330" y="0"/>
                  </a:cubicBezTo>
                  <a:lnTo>
                    <a:pt x="2046541" y="0"/>
                  </a:lnTo>
                  <a:cubicBezTo>
                    <a:pt x="1953704" y="0"/>
                    <a:pt x="1859920" y="947"/>
                    <a:pt x="1768030" y="1895"/>
                  </a:cubicBezTo>
                  <a:lnTo>
                    <a:pt x="1760451" y="1895"/>
                  </a:lnTo>
                  <a:cubicBezTo>
                    <a:pt x="1714032" y="2842"/>
                    <a:pt x="1664772" y="2842"/>
                    <a:pt x="1599407" y="2842"/>
                  </a:cubicBezTo>
                  <a:cubicBezTo>
                    <a:pt x="1571934" y="2842"/>
                    <a:pt x="1544462" y="2842"/>
                    <a:pt x="1517937" y="2842"/>
                  </a:cubicBezTo>
                  <a:lnTo>
                    <a:pt x="1455414" y="2842"/>
                  </a:lnTo>
                  <a:cubicBezTo>
                    <a:pt x="1426047" y="2842"/>
                    <a:pt x="1397628" y="2842"/>
                    <a:pt x="1368261" y="2842"/>
                  </a:cubicBezTo>
                  <a:cubicBezTo>
                    <a:pt x="1334157" y="2842"/>
                    <a:pt x="1299107" y="2842"/>
                    <a:pt x="1265003" y="2842"/>
                  </a:cubicBezTo>
                  <a:cubicBezTo>
                    <a:pt x="1132378" y="2842"/>
                    <a:pt x="990280" y="3789"/>
                    <a:pt x="847235" y="13262"/>
                  </a:cubicBezTo>
                  <a:cubicBezTo>
                    <a:pt x="829236" y="14210"/>
                    <a:pt x="810290" y="15157"/>
                    <a:pt x="792291" y="17052"/>
                  </a:cubicBezTo>
                  <a:cubicBezTo>
                    <a:pt x="764818" y="18946"/>
                    <a:pt x="735451" y="20841"/>
                    <a:pt x="707032" y="22736"/>
                  </a:cubicBezTo>
                  <a:cubicBezTo>
                    <a:pt x="617984" y="27472"/>
                    <a:pt x="530830" y="17999"/>
                    <a:pt x="441782" y="24630"/>
                  </a:cubicBezTo>
                  <a:cubicBezTo>
                    <a:pt x="346103" y="31262"/>
                    <a:pt x="250424" y="37893"/>
                    <a:pt x="155692" y="45471"/>
                  </a:cubicBezTo>
                  <a:cubicBezTo>
                    <a:pt x="119694" y="48313"/>
                    <a:pt x="81801" y="52103"/>
                    <a:pt x="54329" y="75786"/>
                  </a:cubicBezTo>
                  <a:cubicBezTo>
                    <a:pt x="-16720" y="138309"/>
                    <a:pt x="15489" y="270933"/>
                    <a:pt x="9805" y="352403"/>
                  </a:cubicBezTo>
                  <a:cubicBezTo>
                    <a:pt x="5068" y="416820"/>
                    <a:pt x="3174" y="479343"/>
                    <a:pt x="1279" y="538077"/>
                  </a:cubicBezTo>
                  <a:cubicBezTo>
                    <a:pt x="-1563" y="653650"/>
                    <a:pt x="332" y="773012"/>
                    <a:pt x="6963" y="901848"/>
                  </a:cubicBezTo>
                  <a:cubicBezTo>
                    <a:pt x="9805" y="963424"/>
                    <a:pt x="14541" y="1025947"/>
                    <a:pt x="18331" y="1086575"/>
                  </a:cubicBezTo>
                  <a:cubicBezTo>
                    <a:pt x="22120" y="1145309"/>
                    <a:pt x="25909" y="1205937"/>
                    <a:pt x="28751" y="1265619"/>
                  </a:cubicBezTo>
                  <a:cubicBezTo>
                    <a:pt x="29698" y="1275092"/>
                    <a:pt x="29698" y="1285512"/>
                    <a:pt x="30646" y="1294985"/>
                  </a:cubicBezTo>
                  <a:cubicBezTo>
                    <a:pt x="33488" y="1345193"/>
                    <a:pt x="36330" y="1397296"/>
                    <a:pt x="33488" y="1448451"/>
                  </a:cubicBezTo>
                  <a:cubicBezTo>
                    <a:pt x="32540" y="1464556"/>
                    <a:pt x="31593" y="1480660"/>
                    <a:pt x="29698" y="1495817"/>
                  </a:cubicBezTo>
                  <a:cubicBezTo>
                    <a:pt x="28751" y="1509079"/>
                    <a:pt x="26857" y="1523289"/>
                    <a:pt x="25909" y="1537499"/>
                  </a:cubicBezTo>
                  <a:cubicBezTo>
                    <a:pt x="24962" y="1559287"/>
                    <a:pt x="27804" y="1580128"/>
                    <a:pt x="31593" y="1600969"/>
                  </a:cubicBezTo>
                  <a:lnTo>
                    <a:pt x="31593" y="1603811"/>
                  </a:lnTo>
                  <a:cubicBezTo>
                    <a:pt x="34435" y="1622758"/>
                    <a:pt x="41066" y="1640757"/>
                    <a:pt x="51487" y="1662545"/>
                  </a:cubicBezTo>
                  <a:cubicBezTo>
                    <a:pt x="56223" y="1672018"/>
                    <a:pt x="62855" y="1680544"/>
                    <a:pt x="72328" y="1688123"/>
                  </a:cubicBezTo>
                  <a:cubicBezTo>
                    <a:pt x="90327" y="1711806"/>
                    <a:pt x="117799" y="1726016"/>
                    <a:pt x="147166" y="1726016"/>
                  </a:cubicBezTo>
                  <a:cubicBezTo>
                    <a:pt x="187901" y="1726016"/>
                    <a:pt x="235267" y="1726963"/>
                    <a:pt x="284527" y="1730752"/>
                  </a:cubicBezTo>
                  <a:cubicBezTo>
                    <a:pt x="325262" y="1733594"/>
                    <a:pt x="370733" y="1736436"/>
                    <a:pt x="421889" y="1738331"/>
                  </a:cubicBezTo>
                  <a:lnTo>
                    <a:pt x="442730" y="1739278"/>
                  </a:lnTo>
                  <a:cubicBezTo>
                    <a:pt x="497674" y="1741173"/>
                    <a:pt x="554513" y="1743067"/>
                    <a:pt x="609458" y="1743067"/>
                  </a:cubicBezTo>
                  <a:cubicBezTo>
                    <a:pt x="650193" y="1743067"/>
                    <a:pt x="686191" y="1742120"/>
                    <a:pt x="720294" y="1740225"/>
                  </a:cubicBezTo>
                  <a:cubicBezTo>
                    <a:pt x="788501" y="1736436"/>
                    <a:pt x="856708" y="1729805"/>
                    <a:pt x="923968" y="1724121"/>
                  </a:cubicBezTo>
                  <a:cubicBezTo>
                    <a:pt x="948598" y="1722226"/>
                    <a:pt x="972281" y="1719384"/>
                    <a:pt x="996912" y="1717490"/>
                  </a:cubicBezTo>
                  <a:cubicBezTo>
                    <a:pt x="1107748" y="1708017"/>
                    <a:pt x="1205322" y="1701385"/>
                    <a:pt x="1296265" y="1697596"/>
                  </a:cubicBezTo>
                  <a:cubicBezTo>
                    <a:pt x="1350262" y="1695701"/>
                    <a:pt x="1406153" y="1694754"/>
                    <a:pt x="1466782" y="1694754"/>
                  </a:cubicBezTo>
                  <a:cubicBezTo>
                    <a:pt x="1601301" y="1694754"/>
                    <a:pt x="1733926" y="1699491"/>
                    <a:pt x="1880761" y="1706122"/>
                  </a:cubicBezTo>
                  <a:cubicBezTo>
                    <a:pt x="2077803" y="1714648"/>
                    <a:pt x="2278635" y="1725068"/>
                    <a:pt x="2466204" y="1735489"/>
                  </a:cubicBezTo>
                  <a:cubicBezTo>
                    <a:pt x="2657562" y="1745909"/>
                    <a:pt x="2855552" y="1756330"/>
                    <a:pt x="3050700" y="1762961"/>
                  </a:cubicBezTo>
                  <a:cubicBezTo>
                    <a:pt x="3139748" y="1765803"/>
                    <a:pt x="3229743" y="1766750"/>
                    <a:pt x="3316897" y="1767698"/>
                  </a:cubicBezTo>
                  <a:lnTo>
                    <a:pt x="3331107" y="1767698"/>
                  </a:lnTo>
                  <a:cubicBezTo>
                    <a:pt x="3348158" y="1767698"/>
                    <a:pt x="3364263" y="1767698"/>
                    <a:pt x="3381314" y="1767698"/>
                  </a:cubicBezTo>
                  <a:cubicBezTo>
                    <a:pt x="3476046" y="1767698"/>
                    <a:pt x="3555621" y="1764856"/>
                    <a:pt x="3629512" y="1759172"/>
                  </a:cubicBezTo>
                  <a:cubicBezTo>
                    <a:pt x="3678773" y="1755382"/>
                    <a:pt x="3728033" y="1750646"/>
                    <a:pt x="3777294" y="1744962"/>
                  </a:cubicBezTo>
                  <a:cubicBezTo>
                    <a:pt x="3848343" y="1744015"/>
                    <a:pt x="3920339" y="1740225"/>
                    <a:pt x="3991388" y="1736436"/>
                  </a:cubicBezTo>
                  <a:cubicBezTo>
                    <a:pt x="4125907" y="1728858"/>
                    <a:pt x="4260427" y="1716542"/>
                    <a:pt x="4394946" y="1712753"/>
                  </a:cubicBezTo>
                  <a:cubicBezTo>
                    <a:pt x="4531360" y="1708964"/>
                    <a:pt x="4667774" y="1712753"/>
                    <a:pt x="4803241" y="1714648"/>
                  </a:cubicBezTo>
                  <a:cubicBezTo>
                    <a:pt x="5351739" y="1724121"/>
                    <a:pt x="5900237" y="1747804"/>
                    <a:pt x="6448735" y="1739278"/>
                  </a:cubicBezTo>
                  <a:cubicBezTo>
                    <a:pt x="6587043" y="1737383"/>
                    <a:pt x="6724404" y="1734541"/>
                    <a:pt x="6862713" y="1736436"/>
                  </a:cubicBezTo>
                  <a:cubicBezTo>
                    <a:pt x="7001022" y="1737383"/>
                    <a:pt x="7138383" y="1741173"/>
                    <a:pt x="7276691" y="1745909"/>
                  </a:cubicBezTo>
                  <a:cubicBezTo>
                    <a:pt x="7552362" y="1755382"/>
                    <a:pt x="7828031" y="1767698"/>
                    <a:pt x="8103702" y="1774329"/>
                  </a:cubicBezTo>
                  <a:cubicBezTo>
                    <a:pt x="8242010" y="1777171"/>
                    <a:pt x="8379371" y="1779065"/>
                    <a:pt x="8517680" y="1777171"/>
                  </a:cubicBezTo>
                  <a:cubicBezTo>
                    <a:pt x="8655989" y="1775276"/>
                    <a:pt x="8793350" y="1768645"/>
                    <a:pt x="8930711" y="1761066"/>
                  </a:cubicBezTo>
                  <a:cubicBezTo>
                    <a:pt x="9205434" y="1746857"/>
                    <a:pt x="9481103" y="1739278"/>
                    <a:pt x="9755827" y="1734541"/>
                  </a:cubicBezTo>
                  <a:cubicBezTo>
                    <a:pt x="10000234" y="1730752"/>
                    <a:pt x="10244643" y="1729805"/>
                    <a:pt x="10489051" y="1729805"/>
                  </a:cubicBezTo>
                  <a:cubicBezTo>
                    <a:pt x="10509893" y="1730752"/>
                    <a:pt x="10530733" y="1731699"/>
                    <a:pt x="10550627" y="1731699"/>
                  </a:cubicBezTo>
                  <a:cubicBezTo>
                    <a:pt x="10620729" y="1734541"/>
                    <a:pt x="10691777" y="1737383"/>
                    <a:pt x="10761879" y="1739278"/>
                  </a:cubicBezTo>
                  <a:cubicBezTo>
                    <a:pt x="10979763" y="1746857"/>
                    <a:pt x="11155964" y="1749699"/>
                    <a:pt x="11316061" y="1749699"/>
                  </a:cubicBezTo>
                  <a:cubicBezTo>
                    <a:pt x="11350164" y="1749699"/>
                    <a:pt x="11385216" y="1749699"/>
                    <a:pt x="11419319" y="1748751"/>
                  </a:cubicBezTo>
                  <a:cubicBezTo>
                    <a:pt x="11526366" y="1747804"/>
                    <a:pt x="11636256" y="1744015"/>
                    <a:pt x="11747091" y="1738331"/>
                  </a:cubicBezTo>
                  <a:cubicBezTo>
                    <a:pt x="11763195" y="1737383"/>
                    <a:pt x="11780248" y="1736436"/>
                    <a:pt x="11796352" y="1735489"/>
                  </a:cubicBezTo>
                  <a:cubicBezTo>
                    <a:pt x="11832350" y="1732647"/>
                    <a:pt x="11869296" y="1730752"/>
                    <a:pt x="11905293" y="1730752"/>
                  </a:cubicBezTo>
                  <a:lnTo>
                    <a:pt x="11906242" y="1730752"/>
                  </a:lnTo>
                  <a:cubicBezTo>
                    <a:pt x="11914767" y="1730752"/>
                    <a:pt x="11923293" y="1730752"/>
                    <a:pt x="11930872" y="1730752"/>
                  </a:cubicBezTo>
                  <a:cubicBezTo>
                    <a:pt x="11941292" y="1730752"/>
                    <a:pt x="11951712" y="1730752"/>
                    <a:pt x="11961185" y="1730752"/>
                  </a:cubicBezTo>
                  <a:lnTo>
                    <a:pt x="11971606" y="1730752"/>
                  </a:lnTo>
                  <a:lnTo>
                    <a:pt x="11972554" y="1730752"/>
                  </a:lnTo>
                  <a:cubicBezTo>
                    <a:pt x="11986764" y="1730752"/>
                    <a:pt x="12000974" y="1729805"/>
                    <a:pt x="12015183" y="1726963"/>
                  </a:cubicBezTo>
                  <a:cubicBezTo>
                    <a:pt x="12016130" y="1726963"/>
                    <a:pt x="12017077" y="1726963"/>
                    <a:pt x="12018972" y="1726963"/>
                  </a:cubicBezTo>
                  <a:cubicBezTo>
                    <a:pt x="12020867" y="1727910"/>
                    <a:pt x="12021814" y="1727910"/>
                    <a:pt x="12023708" y="1727910"/>
                  </a:cubicBezTo>
                  <a:cubicBezTo>
                    <a:pt x="12033181" y="1730752"/>
                    <a:pt x="12043603" y="1731699"/>
                    <a:pt x="12054023" y="1731699"/>
                  </a:cubicBezTo>
                  <a:cubicBezTo>
                    <a:pt x="12073917" y="1731699"/>
                    <a:pt x="12094757" y="1726016"/>
                    <a:pt x="12113704" y="1715595"/>
                  </a:cubicBezTo>
                  <a:cubicBezTo>
                    <a:pt x="12168649" y="1690965"/>
                    <a:pt x="12198015" y="1628442"/>
                    <a:pt x="12189489" y="1565919"/>
                  </a:cubicBezTo>
                  <a:close/>
                </a:path>
              </a:pathLst>
            </a:custGeom>
            <a:solidFill>
              <a:srgbClr val="724D8D"/>
            </a:solidFill>
            <a:ln w="94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TextBox 669">
              <a:extLst>
                <a:ext uri="{FF2B5EF4-FFF2-40B4-BE49-F238E27FC236}">
                  <a16:creationId xmlns:a16="http://schemas.microsoft.com/office/drawing/2014/main" id="{2A4A7FB6-26B9-41AA-B3AC-FC3458F5D8B8}"/>
                </a:ext>
              </a:extLst>
            </p:cNvPr>
            <p:cNvSpPr txBox="1"/>
            <p:nvPr/>
          </p:nvSpPr>
          <p:spPr>
            <a:xfrm>
              <a:off x="8729750" y="1926266"/>
              <a:ext cx="2590064" cy="36123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/>
            <a:lstStyle/>
            <a:p>
              <a:pPr algn="ctr">
                <a:lnSpc>
                  <a:spcPts val="2328"/>
                </a:lnSpc>
                <a:defRPr lang="en-US"/>
              </a:pPr>
              <a:r>
                <a:rPr lang="ru-RU" sz="3200" cap="all" dirty="0">
                  <a:solidFill>
                    <a:srgbClr val="FFFFFF"/>
                  </a:solidFill>
                  <a:latin typeface="MDLZ BITE TYPE Regular" charset="77"/>
                  <a:ea typeface="MDLZ BITE TYPE Regular" charset="77"/>
                  <a:cs typeface="MDLZ BITE TYPE Regular" charset="77"/>
                </a:rPr>
                <a:t>локальные</a:t>
              </a:r>
              <a:endParaRPr sz="3200" cap="all" dirty="0">
                <a:solidFill>
                  <a:srgbClr val="FFFFFF"/>
                </a:solidFill>
                <a:latin typeface="MDLZ BITE TYPE Regular" charset="77"/>
                <a:ea typeface="MDLZ BITE TYPE Regular" charset="77"/>
                <a:cs typeface="MDLZ BITE TYPE Regular" charset="77"/>
              </a:endParaRPr>
            </a:p>
          </p:txBody>
        </p:sp>
        <p:sp>
          <p:nvSpPr>
            <p:cNvPr id="61" name="TextBox 668">
              <a:extLst>
                <a:ext uri="{FF2B5EF4-FFF2-40B4-BE49-F238E27FC236}">
                  <a16:creationId xmlns:a16="http://schemas.microsoft.com/office/drawing/2014/main" id="{748126CE-7DBA-4488-AD37-A03AE611B726}"/>
                </a:ext>
              </a:extLst>
            </p:cNvPr>
            <p:cNvSpPr txBox="1"/>
            <p:nvPr/>
          </p:nvSpPr>
          <p:spPr>
            <a:xfrm>
              <a:off x="7947028" y="2441362"/>
              <a:ext cx="4147793" cy="589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/>
            <a:lstStyle/>
            <a:p>
              <a:pPr algn="ctr">
                <a:lnSpc>
                  <a:spcPts val="2328"/>
                </a:lnSpc>
                <a:defRPr lang="en-US"/>
              </a:pPr>
              <a:endParaRPr sz="2400" cap="all" baseline="30000" dirty="0">
                <a:solidFill>
                  <a:srgbClr val="4F2170"/>
                </a:solidFill>
                <a:latin typeface="MDLZ BITE TYPE Regular" charset="77"/>
                <a:ea typeface="MDLZ BITE TYPE Regular" charset="77"/>
                <a:cs typeface="MDLZ BITE TYPE Regular" charset="77"/>
              </a:endParaRPr>
            </a:p>
          </p:txBody>
        </p:sp>
      </p:grpSp>
      <p:pic>
        <p:nvPicPr>
          <p:cNvPr id="62" name="Picture 61">
            <a:extLst>
              <a:ext uri="{FF2B5EF4-FFF2-40B4-BE49-F238E27FC236}">
                <a16:creationId xmlns:a16="http://schemas.microsoft.com/office/drawing/2014/main" id="{330A8189-83AC-4731-8940-2E565BC05CD4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924633"/>
            <a:ext cx="3411977" cy="4933367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52A9FC8B-188B-48F7-9935-E213B92CCBFE}"/>
              </a:ext>
            </a:extLst>
          </p:cNvPr>
          <p:cNvPicPr>
            <a:picLocks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80381" y="85981"/>
            <a:ext cx="45720" cy="914400"/>
          </a:xfrm>
          <a:prstGeom prst="rect">
            <a:avLst/>
          </a:prstGeom>
        </p:spPr>
      </p:pic>
      <p:sp>
        <p:nvSpPr>
          <p:cNvPr id="26" name="Graphic 99">
            <a:extLst>
              <a:ext uri="{FF2B5EF4-FFF2-40B4-BE49-F238E27FC236}">
                <a16:creationId xmlns:a16="http://schemas.microsoft.com/office/drawing/2014/main" id="{5223CDE0-2B82-4448-B234-4646C23D5692}"/>
              </a:ext>
            </a:extLst>
          </p:cNvPr>
          <p:cNvSpPr/>
          <p:nvPr/>
        </p:nvSpPr>
        <p:spPr>
          <a:xfrm>
            <a:off x="8869985" y="368917"/>
            <a:ext cx="3374205" cy="664030"/>
          </a:xfrm>
          <a:custGeom>
            <a:avLst/>
            <a:gdLst>
              <a:gd name="connsiteX0" fmla="*/ 9049 w 466725"/>
              <a:gd name="connsiteY0" fmla="*/ 193834 h 466725"/>
              <a:gd name="connsiteX1" fmla="*/ 10954 w 466725"/>
              <a:gd name="connsiteY1" fmla="*/ 336709 h 466725"/>
              <a:gd name="connsiteX2" fmla="*/ 14764 w 466725"/>
              <a:gd name="connsiteY2" fmla="*/ 431959 h 466725"/>
              <a:gd name="connsiteX3" fmla="*/ 52864 w 466725"/>
              <a:gd name="connsiteY3" fmla="*/ 452914 h 466725"/>
              <a:gd name="connsiteX4" fmla="*/ 100489 w 466725"/>
              <a:gd name="connsiteY4" fmla="*/ 457676 h 466725"/>
              <a:gd name="connsiteX5" fmla="*/ 357664 w 466725"/>
              <a:gd name="connsiteY5" fmla="*/ 461486 h 466725"/>
              <a:gd name="connsiteX6" fmla="*/ 391954 w 466725"/>
              <a:gd name="connsiteY6" fmla="*/ 456724 h 466725"/>
              <a:gd name="connsiteX7" fmla="*/ 425291 w 466725"/>
              <a:gd name="connsiteY7" fmla="*/ 455771 h 466725"/>
              <a:gd name="connsiteX8" fmla="*/ 457676 w 466725"/>
              <a:gd name="connsiteY8" fmla="*/ 440531 h 466725"/>
              <a:gd name="connsiteX9" fmla="*/ 460534 w 466725"/>
              <a:gd name="connsiteY9" fmla="*/ 357664 h 466725"/>
              <a:gd name="connsiteX10" fmla="*/ 460534 w 466725"/>
              <a:gd name="connsiteY10" fmla="*/ 290989 h 466725"/>
              <a:gd name="connsiteX11" fmla="*/ 459581 w 466725"/>
              <a:gd name="connsiteY11" fmla="*/ 194786 h 466725"/>
              <a:gd name="connsiteX12" fmla="*/ 458629 w 466725"/>
              <a:gd name="connsiteY12" fmla="*/ 67151 h 466725"/>
              <a:gd name="connsiteX13" fmla="*/ 437674 w 466725"/>
              <a:gd name="connsiteY13" fmla="*/ 7144 h 466725"/>
              <a:gd name="connsiteX14" fmla="*/ 339566 w 466725"/>
              <a:gd name="connsiteY14" fmla="*/ 10001 h 466725"/>
              <a:gd name="connsiteX15" fmla="*/ 218599 w 466725"/>
              <a:gd name="connsiteY15" fmla="*/ 10954 h 466725"/>
              <a:gd name="connsiteX16" fmla="*/ 13811 w 466725"/>
              <a:gd name="connsiteY16" fmla="*/ 13811 h 466725"/>
              <a:gd name="connsiteX17" fmla="*/ 10001 w 466725"/>
              <a:gd name="connsiteY17" fmla="*/ 48101 h 466725"/>
              <a:gd name="connsiteX18" fmla="*/ 9049 w 466725"/>
              <a:gd name="connsiteY18" fmla="*/ 71914 h 466725"/>
              <a:gd name="connsiteX19" fmla="*/ 7144 w 466725"/>
              <a:gd name="connsiteY19" fmla="*/ 14620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6725" h="466725">
                <a:moveTo>
                  <a:pt x="9049" y="193834"/>
                </a:moveTo>
                <a:cubicBezTo>
                  <a:pt x="9049" y="252889"/>
                  <a:pt x="9049" y="287179"/>
                  <a:pt x="10954" y="336709"/>
                </a:cubicBezTo>
                <a:cubicBezTo>
                  <a:pt x="11906" y="358616"/>
                  <a:pt x="9049" y="414814"/>
                  <a:pt x="14764" y="431959"/>
                </a:cubicBezTo>
                <a:cubicBezTo>
                  <a:pt x="21431" y="452914"/>
                  <a:pt x="31909" y="449104"/>
                  <a:pt x="52864" y="452914"/>
                </a:cubicBezTo>
                <a:cubicBezTo>
                  <a:pt x="75724" y="457676"/>
                  <a:pt x="90011" y="457676"/>
                  <a:pt x="100489" y="457676"/>
                </a:cubicBezTo>
                <a:cubicBezTo>
                  <a:pt x="212884" y="458629"/>
                  <a:pt x="260509" y="464344"/>
                  <a:pt x="357664" y="461486"/>
                </a:cubicBezTo>
                <a:cubicBezTo>
                  <a:pt x="367189" y="461486"/>
                  <a:pt x="383381" y="458629"/>
                  <a:pt x="391954" y="456724"/>
                </a:cubicBezTo>
                <a:cubicBezTo>
                  <a:pt x="403384" y="454819"/>
                  <a:pt x="417671" y="456724"/>
                  <a:pt x="425291" y="455771"/>
                </a:cubicBezTo>
                <a:cubicBezTo>
                  <a:pt x="438626" y="453866"/>
                  <a:pt x="455771" y="451961"/>
                  <a:pt x="457676" y="440531"/>
                </a:cubicBezTo>
                <a:cubicBezTo>
                  <a:pt x="461486" y="411956"/>
                  <a:pt x="459581" y="379571"/>
                  <a:pt x="460534" y="357664"/>
                </a:cubicBezTo>
                <a:cubicBezTo>
                  <a:pt x="461486" y="335756"/>
                  <a:pt x="459581" y="312896"/>
                  <a:pt x="460534" y="290989"/>
                </a:cubicBezTo>
                <a:cubicBezTo>
                  <a:pt x="461486" y="259556"/>
                  <a:pt x="458629" y="226219"/>
                  <a:pt x="459581" y="194786"/>
                </a:cubicBezTo>
                <a:cubicBezTo>
                  <a:pt x="461486" y="151924"/>
                  <a:pt x="457676" y="110014"/>
                  <a:pt x="458629" y="67151"/>
                </a:cubicBezTo>
                <a:cubicBezTo>
                  <a:pt x="458629" y="37624"/>
                  <a:pt x="462439" y="7144"/>
                  <a:pt x="437674" y="7144"/>
                </a:cubicBezTo>
                <a:cubicBezTo>
                  <a:pt x="426244" y="7144"/>
                  <a:pt x="350996" y="10954"/>
                  <a:pt x="339566" y="10001"/>
                </a:cubicBezTo>
                <a:cubicBezTo>
                  <a:pt x="303371" y="9049"/>
                  <a:pt x="255746" y="10954"/>
                  <a:pt x="218599" y="10954"/>
                </a:cubicBezTo>
                <a:cubicBezTo>
                  <a:pt x="145256" y="10954"/>
                  <a:pt x="75724" y="5239"/>
                  <a:pt x="13811" y="13811"/>
                </a:cubicBezTo>
                <a:cubicBezTo>
                  <a:pt x="11906" y="15716"/>
                  <a:pt x="10001" y="42386"/>
                  <a:pt x="10001" y="48101"/>
                </a:cubicBezTo>
                <a:cubicBezTo>
                  <a:pt x="10001" y="63341"/>
                  <a:pt x="10001" y="62389"/>
                  <a:pt x="9049" y="71914"/>
                </a:cubicBezTo>
                <a:cubicBezTo>
                  <a:pt x="4286" y="99536"/>
                  <a:pt x="11906" y="119539"/>
                  <a:pt x="7144" y="146209"/>
                </a:cubicBezTo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0" i="0" u="none" strike="noStrike" kern="1200" cap="none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Наша цель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4F2170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355302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raphic 99">
            <a:extLst>
              <a:ext uri="{FF2B5EF4-FFF2-40B4-BE49-F238E27FC236}">
                <a16:creationId xmlns:a16="http://schemas.microsoft.com/office/drawing/2014/main" id="{79391247-4611-4F32-9037-A712442ECE35}"/>
              </a:ext>
            </a:extLst>
          </p:cNvPr>
          <p:cNvSpPr/>
          <p:nvPr/>
        </p:nvSpPr>
        <p:spPr>
          <a:xfrm>
            <a:off x="8703495" y="306168"/>
            <a:ext cx="3374205" cy="664030"/>
          </a:xfrm>
          <a:custGeom>
            <a:avLst/>
            <a:gdLst>
              <a:gd name="connsiteX0" fmla="*/ 9049 w 466725"/>
              <a:gd name="connsiteY0" fmla="*/ 193834 h 466725"/>
              <a:gd name="connsiteX1" fmla="*/ 10954 w 466725"/>
              <a:gd name="connsiteY1" fmla="*/ 336709 h 466725"/>
              <a:gd name="connsiteX2" fmla="*/ 14764 w 466725"/>
              <a:gd name="connsiteY2" fmla="*/ 431959 h 466725"/>
              <a:gd name="connsiteX3" fmla="*/ 52864 w 466725"/>
              <a:gd name="connsiteY3" fmla="*/ 452914 h 466725"/>
              <a:gd name="connsiteX4" fmla="*/ 100489 w 466725"/>
              <a:gd name="connsiteY4" fmla="*/ 457676 h 466725"/>
              <a:gd name="connsiteX5" fmla="*/ 357664 w 466725"/>
              <a:gd name="connsiteY5" fmla="*/ 461486 h 466725"/>
              <a:gd name="connsiteX6" fmla="*/ 391954 w 466725"/>
              <a:gd name="connsiteY6" fmla="*/ 456724 h 466725"/>
              <a:gd name="connsiteX7" fmla="*/ 425291 w 466725"/>
              <a:gd name="connsiteY7" fmla="*/ 455771 h 466725"/>
              <a:gd name="connsiteX8" fmla="*/ 457676 w 466725"/>
              <a:gd name="connsiteY8" fmla="*/ 440531 h 466725"/>
              <a:gd name="connsiteX9" fmla="*/ 460534 w 466725"/>
              <a:gd name="connsiteY9" fmla="*/ 357664 h 466725"/>
              <a:gd name="connsiteX10" fmla="*/ 460534 w 466725"/>
              <a:gd name="connsiteY10" fmla="*/ 290989 h 466725"/>
              <a:gd name="connsiteX11" fmla="*/ 459581 w 466725"/>
              <a:gd name="connsiteY11" fmla="*/ 194786 h 466725"/>
              <a:gd name="connsiteX12" fmla="*/ 458629 w 466725"/>
              <a:gd name="connsiteY12" fmla="*/ 67151 h 466725"/>
              <a:gd name="connsiteX13" fmla="*/ 437674 w 466725"/>
              <a:gd name="connsiteY13" fmla="*/ 7144 h 466725"/>
              <a:gd name="connsiteX14" fmla="*/ 339566 w 466725"/>
              <a:gd name="connsiteY14" fmla="*/ 10001 h 466725"/>
              <a:gd name="connsiteX15" fmla="*/ 218599 w 466725"/>
              <a:gd name="connsiteY15" fmla="*/ 10954 h 466725"/>
              <a:gd name="connsiteX16" fmla="*/ 13811 w 466725"/>
              <a:gd name="connsiteY16" fmla="*/ 13811 h 466725"/>
              <a:gd name="connsiteX17" fmla="*/ 10001 w 466725"/>
              <a:gd name="connsiteY17" fmla="*/ 48101 h 466725"/>
              <a:gd name="connsiteX18" fmla="*/ 9049 w 466725"/>
              <a:gd name="connsiteY18" fmla="*/ 71914 h 466725"/>
              <a:gd name="connsiteX19" fmla="*/ 7144 w 466725"/>
              <a:gd name="connsiteY19" fmla="*/ 14620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6725" h="466725">
                <a:moveTo>
                  <a:pt x="9049" y="193834"/>
                </a:moveTo>
                <a:cubicBezTo>
                  <a:pt x="9049" y="252889"/>
                  <a:pt x="9049" y="287179"/>
                  <a:pt x="10954" y="336709"/>
                </a:cubicBezTo>
                <a:cubicBezTo>
                  <a:pt x="11906" y="358616"/>
                  <a:pt x="9049" y="414814"/>
                  <a:pt x="14764" y="431959"/>
                </a:cubicBezTo>
                <a:cubicBezTo>
                  <a:pt x="21431" y="452914"/>
                  <a:pt x="31909" y="449104"/>
                  <a:pt x="52864" y="452914"/>
                </a:cubicBezTo>
                <a:cubicBezTo>
                  <a:pt x="75724" y="457676"/>
                  <a:pt x="90011" y="457676"/>
                  <a:pt x="100489" y="457676"/>
                </a:cubicBezTo>
                <a:cubicBezTo>
                  <a:pt x="212884" y="458629"/>
                  <a:pt x="260509" y="464344"/>
                  <a:pt x="357664" y="461486"/>
                </a:cubicBezTo>
                <a:cubicBezTo>
                  <a:pt x="367189" y="461486"/>
                  <a:pt x="383381" y="458629"/>
                  <a:pt x="391954" y="456724"/>
                </a:cubicBezTo>
                <a:cubicBezTo>
                  <a:pt x="403384" y="454819"/>
                  <a:pt x="417671" y="456724"/>
                  <a:pt x="425291" y="455771"/>
                </a:cubicBezTo>
                <a:cubicBezTo>
                  <a:pt x="438626" y="453866"/>
                  <a:pt x="455771" y="451961"/>
                  <a:pt x="457676" y="440531"/>
                </a:cubicBezTo>
                <a:cubicBezTo>
                  <a:pt x="461486" y="411956"/>
                  <a:pt x="459581" y="379571"/>
                  <a:pt x="460534" y="357664"/>
                </a:cubicBezTo>
                <a:cubicBezTo>
                  <a:pt x="461486" y="335756"/>
                  <a:pt x="459581" y="312896"/>
                  <a:pt x="460534" y="290989"/>
                </a:cubicBezTo>
                <a:cubicBezTo>
                  <a:pt x="461486" y="259556"/>
                  <a:pt x="458629" y="226219"/>
                  <a:pt x="459581" y="194786"/>
                </a:cubicBezTo>
                <a:cubicBezTo>
                  <a:pt x="461486" y="151924"/>
                  <a:pt x="457676" y="110014"/>
                  <a:pt x="458629" y="67151"/>
                </a:cubicBezTo>
                <a:cubicBezTo>
                  <a:pt x="458629" y="37624"/>
                  <a:pt x="462439" y="7144"/>
                  <a:pt x="437674" y="7144"/>
                </a:cubicBezTo>
                <a:cubicBezTo>
                  <a:pt x="426244" y="7144"/>
                  <a:pt x="350996" y="10954"/>
                  <a:pt x="339566" y="10001"/>
                </a:cubicBezTo>
                <a:cubicBezTo>
                  <a:pt x="303371" y="9049"/>
                  <a:pt x="255746" y="10954"/>
                  <a:pt x="218599" y="10954"/>
                </a:cubicBezTo>
                <a:cubicBezTo>
                  <a:pt x="145256" y="10954"/>
                  <a:pt x="75724" y="5239"/>
                  <a:pt x="13811" y="13811"/>
                </a:cubicBezTo>
                <a:cubicBezTo>
                  <a:pt x="11906" y="15716"/>
                  <a:pt x="10001" y="42386"/>
                  <a:pt x="10001" y="48101"/>
                </a:cubicBezTo>
                <a:cubicBezTo>
                  <a:pt x="10001" y="63341"/>
                  <a:pt x="10001" y="62389"/>
                  <a:pt x="9049" y="71914"/>
                </a:cubicBezTo>
                <a:cubicBezTo>
                  <a:pt x="4286" y="99536"/>
                  <a:pt x="11906" y="119539"/>
                  <a:pt x="7144" y="146209"/>
                </a:cubicBezTo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0" i="0" u="none" strike="noStrike" kern="1200" cap="none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Экологичный </a:t>
            </a:r>
            <a:r>
              <a:rPr kumimoji="0" lang="ru-RU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снекинг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4F2170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F980B6F-8F84-4245-85DA-10F529A67130}"/>
              </a:ext>
            </a:extLst>
          </p:cNvPr>
          <p:cNvPicPr>
            <a:picLocks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80381" y="180983"/>
            <a:ext cx="45720" cy="914400"/>
          </a:xfrm>
          <a:prstGeom prst="rect">
            <a:avLst/>
          </a:pr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7EA10EEA-7B6F-4039-9157-3B8E70CCC1C6}"/>
              </a:ext>
            </a:extLst>
          </p:cNvPr>
          <p:cNvSpPr txBox="1">
            <a:spLocks/>
          </p:cNvSpPr>
          <p:nvPr/>
        </p:nvSpPr>
        <p:spPr>
          <a:xfrm>
            <a:off x="3596443" y="344715"/>
            <a:ext cx="4816215" cy="48533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600" b="0" kern="1200" cap="all" baseline="0">
                <a:solidFill>
                  <a:srgbClr val="E18719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400" b="0" i="0" u="none" strike="noStrike" kern="1200" cap="all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j-ea"/>
                <a:cs typeface="+mj-cs"/>
              </a:rPr>
              <a:t>Сделаны как надо</a:t>
            </a:r>
            <a:endParaRPr kumimoji="0" lang="en-US" sz="4400" b="0" i="0" u="none" strike="noStrike" kern="1200" cap="all" spc="0" normalizeH="0" baseline="0" noProof="0" dirty="0">
              <a:ln>
                <a:noFill/>
              </a:ln>
              <a:solidFill>
                <a:srgbClr val="E18719"/>
              </a:solidFill>
              <a:effectLst/>
              <a:uLnTx/>
              <a:uFillTx/>
              <a:latin typeface="MDLZ BITE TYPE"/>
              <a:ea typeface="+mj-ea"/>
              <a:cs typeface="+mj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989912E-10B3-498B-A873-BF7B6F270874}"/>
              </a:ext>
            </a:extLst>
          </p:cNvPr>
          <p:cNvSpPr txBox="1"/>
          <p:nvPr/>
        </p:nvSpPr>
        <p:spPr>
          <a:xfrm>
            <a:off x="5040163" y="1501896"/>
            <a:ext cx="6648245" cy="102540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4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Наша цель 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E18719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Создавать процветающее будущее для нашей планеты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4F2170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9F8CA71-2D6F-44A0-9A9B-3D88188F7E4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1587" b="23829"/>
          <a:stretch/>
        </p:blipFill>
        <p:spPr>
          <a:xfrm>
            <a:off x="0" y="1752997"/>
            <a:ext cx="4770525" cy="522375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171D02D9-9BFC-45AC-93BD-05F5529F84C3}"/>
              </a:ext>
            </a:extLst>
          </p:cNvPr>
          <p:cNvGrpSpPr/>
          <p:nvPr/>
        </p:nvGrpSpPr>
        <p:grpSpPr>
          <a:xfrm>
            <a:off x="5037761" y="2825370"/>
            <a:ext cx="7063538" cy="3332974"/>
            <a:chOff x="5037761" y="2825370"/>
            <a:chExt cx="7063538" cy="3332974"/>
          </a:xfrm>
        </p:grpSpPr>
        <p:sp>
          <p:nvSpPr>
            <p:cNvPr id="10" name="Graphic 6">
              <a:extLst>
                <a:ext uri="{FF2B5EF4-FFF2-40B4-BE49-F238E27FC236}">
                  <a16:creationId xmlns:a16="http://schemas.microsoft.com/office/drawing/2014/main" id="{3A6E535E-43BB-4C90-8659-7080D16C2BB5}"/>
                </a:ext>
              </a:extLst>
            </p:cNvPr>
            <p:cNvSpPr/>
            <p:nvPr/>
          </p:nvSpPr>
          <p:spPr>
            <a:xfrm>
              <a:off x="5040163" y="2825370"/>
              <a:ext cx="3374897" cy="457200"/>
            </a:xfrm>
            <a:custGeom>
              <a:avLst/>
              <a:gdLst>
                <a:gd name="connsiteX0" fmla="*/ 12189489 w 12182526"/>
                <a:gd name="connsiteY0" fmla="*/ 1565919 h 1771486"/>
                <a:gd name="connsiteX1" fmla="*/ 12187595 w 12182526"/>
                <a:gd name="connsiteY1" fmla="*/ 1538446 h 1771486"/>
                <a:gd name="connsiteX2" fmla="*/ 12186648 w 12182526"/>
                <a:gd name="connsiteY2" fmla="*/ 1523289 h 1771486"/>
                <a:gd name="connsiteX3" fmla="*/ 12185701 w 12182526"/>
                <a:gd name="connsiteY3" fmla="*/ 1506238 h 1771486"/>
                <a:gd name="connsiteX4" fmla="*/ 12183805 w 12182526"/>
                <a:gd name="connsiteY4" fmla="*/ 1474029 h 1771486"/>
                <a:gd name="connsiteX5" fmla="*/ 12173385 w 12182526"/>
                <a:gd name="connsiteY5" fmla="*/ 1358456 h 1771486"/>
                <a:gd name="connsiteX6" fmla="*/ 12180016 w 12182526"/>
                <a:gd name="connsiteY6" fmla="*/ 1263724 h 1771486"/>
                <a:gd name="connsiteX7" fmla="*/ 12183805 w 12182526"/>
                <a:gd name="connsiteY7" fmla="*/ 948266 h 1771486"/>
                <a:gd name="connsiteX8" fmla="*/ 12183805 w 12182526"/>
                <a:gd name="connsiteY8" fmla="*/ 910374 h 1771486"/>
                <a:gd name="connsiteX9" fmla="*/ 12180016 w 12182526"/>
                <a:gd name="connsiteY9" fmla="*/ 596811 h 1771486"/>
                <a:gd name="connsiteX10" fmla="*/ 12184753 w 12182526"/>
                <a:gd name="connsiteY10" fmla="*/ 560813 h 1771486"/>
                <a:gd name="connsiteX11" fmla="*/ 12185701 w 12182526"/>
                <a:gd name="connsiteY11" fmla="*/ 550392 h 1771486"/>
                <a:gd name="connsiteX12" fmla="*/ 12188542 w 12182526"/>
                <a:gd name="connsiteY12" fmla="*/ 465134 h 1771486"/>
                <a:gd name="connsiteX13" fmla="*/ 12175279 w 12182526"/>
                <a:gd name="connsiteY13" fmla="*/ 359981 h 1771486"/>
                <a:gd name="connsiteX14" fmla="*/ 12176228 w 12182526"/>
                <a:gd name="connsiteY14" fmla="*/ 332509 h 1771486"/>
                <a:gd name="connsiteX15" fmla="*/ 12176228 w 12182526"/>
                <a:gd name="connsiteY15" fmla="*/ 330614 h 1771486"/>
                <a:gd name="connsiteX16" fmla="*/ 12176228 w 12182526"/>
                <a:gd name="connsiteY16" fmla="*/ 328720 h 1771486"/>
                <a:gd name="connsiteX17" fmla="*/ 12176228 w 12182526"/>
                <a:gd name="connsiteY17" fmla="*/ 327772 h 1771486"/>
                <a:gd name="connsiteX18" fmla="*/ 12179069 w 12182526"/>
                <a:gd name="connsiteY18" fmla="*/ 284196 h 1771486"/>
                <a:gd name="connsiteX19" fmla="*/ 12179069 w 12182526"/>
                <a:gd name="connsiteY19" fmla="*/ 273775 h 1771486"/>
                <a:gd name="connsiteX20" fmla="*/ 12180016 w 12182526"/>
                <a:gd name="connsiteY20" fmla="*/ 257671 h 1771486"/>
                <a:gd name="connsiteX21" fmla="*/ 12180964 w 12182526"/>
                <a:gd name="connsiteY21" fmla="*/ 233041 h 1771486"/>
                <a:gd name="connsiteX22" fmla="*/ 12164859 w 12182526"/>
                <a:gd name="connsiteY22" fmla="*/ 173359 h 1771486"/>
                <a:gd name="connsiteX23" fmla="*/ 12162965 w 12182526"/>
                <a:gd name="connsiteY23" fmla="*/ 170517 h 1771486"/>
                <a:gd name="connsiteX24" fmla="*/ 12160122 w 12182526"/>
                <a:gd name="connsiteY24" fmla="*/ 154413 h 1771486"/>
                <a:gd name="connsiteX25" fmla="*/ 12157281 w 12182526"/>
                <a:gd name="connsiteY25" fmla="*/ 147782 h 1771486"/>
                <a:gd name="connsiteX26" fmla="*/ 12147808 w 12182526"/>
                <a:gd name="connsiteY26" fmla="*/ 124099 h 1771486"/>
                <a:gd name="connsiteX27" fmla="*/ 12144019 w 12182526"/>
                <a:gd name="connsiteY27" fmla="*/ 117468 h 1771486"/>
                <a:gd name="connsiteX28" fmla="*/ 12120336 w 12182526"/>
                <a:gd name="connsiteY28" fmla="*/ 83364 h 1771486"/>
                <a:gd name="connsiteX29" fmla="*/ 12039813 w 12182526"/>
                <a:gd name="connsiteY29" fmla="*/ 50208 h 1771486"/>
                <a:gd name="connsiteX30" fmla="*/ 12020867 w 12182526"/>
                <a:gd name="connsiteY30" fmla="*/ 52103 h 1771486"/>
                <a:gd name="connsiteX31" fmla="*/ 11962132 w 12182526"/>
                <a:gd name="connsiteY31" fmla="*/ 48313 h 1771486"/>
                <a:gd name="connsiteX32" fmla="*/ 11951712 w 12182526"/>
                <a:gd name="connsiteY32" fmla="*/ 48313 h 1771486"/>
                <a:gd name="connsiteX33" fmla="*/ 11910030 w 12182526"/>
                <a:gd name="connsiteY33" fmla="*/ 50208 h 1771486"/>
                <a:gd name="connsiteX34" fmla="*/ 11886347 w 12182526"/>
                <a:gd name="connsiteY34" fmla="*/ 51155 h 1771486"/>
                <a:gd name="connsiteX35" fmla="*/ 11867401 w 12182526"/>
                <a:gd name="connsiteY35" fmla="*/ 51155 h 1771486"/>
                <a:gd name="connsiteX36" fmla="*/ 11830456 w 12182526"/>
                <a:gd name="connsiteY36" fmla="*/ 50208 h 1771486"/>
                <a:gd name="connsiteX37" fmla="*/ 11819088 w 12182526"/>
                <a:gd name="connsiteY37" fmla="*/ 50208 h 1771486"/>
                <a:gd name="connsiteX38" fmla="*/ 11510262 w 12182526"/>
                <a:gd name="connsiteY38" fmla="*/ 46419 h 1771486"/>
                <a:gd name="connsiteX39" fmla="*/ 11484684 w 12182526"/>
                <a:gd name="connsiteY39" fmla="*/ 46419 h 1771486"/>
                <a:gd name="connsiteX40" fmla="*/ 11069758 w 12182526"/>
                <a:gd name="connsiteY40" fmla="*/ 49261 h 1771486"/>
                <a:gd name="connsiteX41" fmla="*/ 10917240 w 12182526"/>
                <a:gd name="connsiteY41" fmla="*/ 51155 h 1771486"/>
                <a:gd name="connsiteX42" fmla="*/ 10381057 w 12182526"/>
                <a:gd name="connsiteY42" fmla="*/ 53997 h 1771486"/>
                <a:gd name="connsiteX43" fmla="*/ 10323270 w 12182526"/>
                <a:gd name="connsiteY43" fmla="*/ 53997 h 1771486"/>
                <a:gd name="connsiteX44" fmla="*/ 10038127 w 12182526"/>
                <a:gd name="connsiteY44" fmla="*/ 51155 h 1771486"/>
                <a:gd name="connsiteX45" fmla="*/ 9914976 w 12182526"/>
                <a:gd name="connsiteY45" fmla="*/ 47366 h 1771486"/>
                <a:gd name="connsiteX46" fmla="*/ 9730248 w 12182526"/>
                <a:gd name="connsiteY46" fmla="*/ 42629 h 1771486"/>
                <a:gd name="connsiteX47" fmla="*/ 9521838 w 12182526"/>
                <a:gd name="connsiteY47" fmla="*/ 41682 h 1771486"/>
                <a:gd name="connsiteX48" fmla="*/ 9194066 w 12182526"/>
                <a:gd name="connsiteY48" fmla="*/ 43577 h 1771486"/>
                <a:gd name="connsiteX49" fmla="*/ 9141016 w 12182526"/>
                <a:gd name="connsiteY49" fmla="*/ 43577 h 1771486"/>
                <a:gd name="connsiteX50" fmla="*/ 9075651 w 12182526"/>
                <a:gd name="connsiteY50" fmla="*/ 45471 h 1771486"/>
                <a:gd name="connsiteX51" fmla="*/ 8551783 w 12182526"/>
                <a:gd name="connsiteY51" fmla="*/ 48313 h 1771486"/>
                <a:gd name="connsiteX52" fmla="*/ 8547047 w 12182526"/>
                <a:gd name="connsiteY52" fmla="*/ 48313 h 1771486"/>
                <a:gd name="connsiteX53" fmla="*/ 8193697 w 12182526"/>
                <a:gd name="connsiteY53" fmla="*/ 46419 h 1771486"/>
                <a:gd name="connsiteX54" fmla="*/ 8185171 w 12182526"/>
                <a:gd name="connsiteY54" fmla="*/ 46419 h 1771486"/>
                <a:gd name="connsiteX55" fmla="*/ 7819506 w 12182526"/>
                <a:gd name="connsiteY55" fmla="*/ 44524 h 1771486"/>
                <a:gd name="connsiteX56" fmla="*/ 7372371 w 12182526"/>
                <a:gd name="connsiteY56" fmla="*/ 52103 h 1771486"/>
                <a:gd name="connsiteX57" fmla="*/ 7228378 w 12182526"/>
                <a:gd name="connsiteY57" fmla="*/ 58734 h 1771486"/>
                <a:gd name="connsiteX58" fmla="*/ 7090070 w 12182526"/>
                <a:gd name="connsiteY58" fmla="*/ 65365 h 1771486"/>
                <a:gd name="connsiteX59" fmla="*/ 6868397 w 12182526"/>
                <a:gd name="connsiteY59" fmla="*/ 69154 h 1771486"/>
                <a:gd name="connsiteX60" fmla="*/ 6785980 w 12182526"/>
                <a:gd name="connsiteY60" fmla="*/ 69154 h 1771486"/>
                <a:gd name="connsiteX61" fmla="*/ 6226115 w 12182526"/>
                <a:gd name="connsiteY61" fmla="*/ 53050 h 1771486"/>
                <a:gd name="connsiteX62" fmla="*/ 6198642 w 12182526"/>
                <a:gd name="connsiteY62" fmla="*/ 52103 h 1771486"/>
                <a:gd name="connsiteX63" fmla="*/ 5091226 w 12182526"/>
                <a:gd name="connsiteY63" fmla="*/ 33156 h 1771486"/>
                <a:gd name="connsiteX64" fmla="*/ 5023966 w 12182526"/>
                <a:gd name="connsiteY64" fmla="*/ 33156 h 1771486"/>
                <a:gd name="connsiteX65" fmla="*/ 4437576 w 12182526"/>
                <a:gd name="connsiteY65" fmla="*/ 35051 h 1771486"/>
                <a:gd name="connsiteX66" fmla="*/ 4315371 w 12182526"/>
                <a:gd name="connsiteY66" fmla="*/ 35998 h 1771486"/>
                <a:gd name="connsiteX67" fmla="*/ 3998019 w 12182526"/>
                <a:gd name="connsiteY67" fmla="*/ 37893 h 1771486"/>
                <a:gd name="connsiteX68" fmla="*/ 3846448 w 12182526"/>
                <a:gd name="connsiteY68" fmla="*/ 36945 h 1771486"/>
                <a:gd name="connsiteX69" fmla="*/ 3018491 w 12182526"/>
                <a:gd name="connsiteY69" fmla="*/ 18946 h 1771486"/>
                <a:gd name="connsiteX70" fmla="*/ 2661352 w 12182526"/>
                <a:gd name="connsiteY70" fmla="*/ 9473 h 1771486"/>
                <a:gd name="connsiteX71" fmla="*/ 2068330 w 12182526"/>
                <a:gd name="connsiteY71" fmla="*/ 0 h 1771486"/>
                <a:gd name="connsiteX72" fmla="*/ 2046541 w 12182526"/>
                <a:gd name="connsiteY72" fmla="*/ 0 h 1771486"/>
                <a:gd name="connsiteX73" fmla="*/ 1768030 w 12182526"/>
                <a:gd name="connsiteY73" fmla="*/ 1895 h 1771486"/>
                <a:gd name="connsiteX74" fmla="*/ 1760451 w 12182526"/>
                <a:gd name="connsiteY74" fmla="*/ 1895 h 1771486"/>
                <a:gd name="connsiteX75" fmla="*/ 1599407 w 12182526"/>
                <a:gd name="connsiteY75" fmla="*/ 2842 h 1771486"/>
                <a:gd name="connsiteX76" fmla="*/ 1517937 w 12182526"/>
                <a:gd name="connsiteY76" fmla="*/ 2842 h 1771486"/>
                <a:gd name="connsiteX77" fmla="*/ 1455414 w 12182526"/>
                <a:gd name="connsiteY77" fmla="*/ 2842 h 1771486"/>
                <a:gd name="connsiteX78" fmla="*/ 1368261 w 12182526"/>
                <a:gd name="connsiteY78" fmla="*/ 2842 h 1771486"/>
                <a:gd name="connsiteX79" fmla="*/ 1265003 w 12182526"/>
                <a:gd name="connsiteY79" fmla="*/ 2842 h 1771486"/>
                <a:gd name="connsiteX80" fmla="*/ 847235 w 12182526"/>
                <a:gd name="connsiteY80" fmla="*/ 13262 h 1771486"/>
                <a:gd name="connsiteX81" fmla="*/ 792291 w 12182526"/>
                <a:gd name="connsiteY81" fmla="*/ 17052 h 1771486"/>
                <a:gd name="connsiteX82" fmla="*/ 707032 w 12182526"/>
                <a:gd name="connsiteY82" fmla="*/ 22736 h 1771486"/>
                <a:gd name="connsiteX83" fmla="*/ 441782 w 12182526"/>
                <a:gd name="connsiteY83" fmla="*/ 24630 h 1771486"/>
                <a:gd name="connsiteX84" fmla="*/ 155692 w 12182526"/>
                <a:gd name="connsiteY84" fmla="*/ 45471 h 1771486"/>
                <a:gd name="connsiteX85" fmla="*/ 54329 w 12182526"/>
                <a:gd name="connsiteY85" fmla="*/ 75786 h 1771486"/>
                <a:gd name="connsiteX86" fmla="*/ 9805 w 12182526"/>
                <a:gd name="connsiteY86" fmla="*/ 352403 h 1771486"/>
                <a:gd name="connsiteX87" fmla="*/ 1279 w 12182526"/>
                <a:gd name="connsiteY87" fmla="*/ 538077 h 1771486"/>
                <a:gd name="connsiteX88" fmla="*/ 6963 w 12182526"/>
                <a:gd name="connsiteY88" fmla="*/ 901848 h 1771486"/>
                <a:gd name="connsiteX89" fmla="*/ 18331 w 12182526"/>
                <a:gd name="connsiteY89" fmla="*/ 1086575 h 1771486"/>
                <a:gd name="connsiteX90" fmla="*/ 28751 w 12182526"/>
                <a:gd name="connsiteY90" fmla="*/ 1265619 h 1771486"/>
                <a:gd name="connsiteX91" fmla="*/ 30646 w 12182526"/>
                <a:gd name="connsiteY91" fmla="*/ 1294985 h 1771486"/>
                <a:gd name="connsiteX92" fmla="*/ 33488 w 12182526"/>
                <a:gd name="connsiteY92" fmla="*/ 1448451 h 1771486"/>
                <a:gd name="connsiteX93" fmla="*/ 29698 w 12182526"/>
                <a:gd name="connsiteY93" fmla="*/ 1495817 h 1771486"/>
                <a:gd name="connsiteX94" fmla="*/ 25909 w 12182526"/>
                <a:gd name="connsiteY94" fmla="*/ 1537499 h 1771486"/>
                <a:gd name="connsiteX95" fmla="*/ 31593 w 12182526"/>
                <a:gd name="connsiteY95" fmla="*/ 1600969 h 1771486"/>
                <a:gd name="connsiteX96" fmla="*/ 31593 w 12182526"/>
                <a:gd name="connsiteY96" fmla="*/ 1603811 h 1771486"/>
                <a:gd name="connsiteX97" fmla="*/ 51487 w 12182526"/>
                <a:gd name="connsiteY97" fmla="*/ 1662545 h 1771486"/>
                <a:gd name="connsiteX98" fmla="*/ 72328 w 12182526"/>
                <a:gd name="connsiteY98" fmla="*/ 1688123 h 1771486"/>
                <a:gd name="connsiteX99" fmla="*/ 147166 w 12182526"/>
                <a:gd name="connsiteY99" fmla="*/ 1726016 h 1771486"/>
                <a:gd name="connsiteX100" fmla="*/ 284527 w 12182526"/>
                <a:gd name="connsiteY100" fmla="*/ 1730752 h 1771486"/>
                <a:gd name="connsiteX101" fmla="*/ 421889 w 12182526"/>
                <a:gd name="connsiteY101" fmla="*/ 1738331 h 1771486"/>
                <a:gd name="connsiteX102" fmla="*/ 442730 w 12182526"/>
                <a:gd name="connsiteY102" fmla="*/ 1739278 h 1771486"/>
                <a:gd name="connsiteX103" fmla="*/ 609458 w 12182526"/>
                <a:gd name="connsiteY103" fmla="*/ 1743067 h 1771486"/>
                <a:gd name="connsiteX104" fmla="*/ 720294 w 12182526"/>
                <a:gd name="connsiteY104" fmla="*/ 1740225 h 1771486"/>
                <a:gd name="connsiteX105" fmla="*/ 923968 w 12182526"/>
                <a:gd name="connsiteY105" fmla="*/ 1724121 h 1771486"/>
                <a:gd name="connsiteX106" fmla="*/ 996912 w 12182526"/>
                <a:gd name="connsiteY106" fmla="*/ 1717490 h 1771486"/>
                <a:gd name="connsiteX107" fmla="*/ 1296265 w 12182526"/>
                <a:gd name="connsiteY107" fmla="*/ 1697596 h 1771486"/>
                <a:gd name="connsiteX108" fmla="*/ 1466782 w 12182526"/>
                <a:gd name="connsiteY108" fmla="*/ 1694754 h 1771486"/>
                <a:gd name="connsiteX109" fmla="*/ 1880761 w 12182526"/>
                <a:gd name="connsiteY109" fmla="*/ 1706122 h 1771486"/>
                <a:gd name="connsiteX110" fmla="*/ 2466204 w 12182526"/>
                <a:gd name="connsiteY110" fmla="*/ 1735489 h 1771486"/>
                <a:gd name="connsiteX111" fmla="*/ 3050700 w 12182526"/>
                <a:gd name="connsiteY111" fmla="*/ 1762961 h 1771486"/>
                <a:gd name="connsiteX112" fmla="*/ 3316897 w 12182526"/>
                <a:gd name="connsiteY112" fmla="*/ 1767698 h 1771486"/>
                <a:gd name="connsiteX113" fmla="*/ 3331107 w 12182526"/>
                <a:gd name="connsiteY113" fmla="*/ 1767698 h 1771486"/>
                <a:gd name="connsiteX114" fmla="*/ 3381314 w 12182526"/>
                <a:gd name="connsiteY114" fmla="*/ 1767698 h 1771486"/>
                <a:gd name="connsiteX115" fmla="*/ 3629512 w 12182526"/>
                <a:gd name="connsiteY115" fmla="*/ 1759172 h 1771486"/>
                <a:gd name="connsiteX116" fmla="*/ 3777294 w 12182526"/>
                <a:gd name="connsiteY116" fmla="*/ 1744962 h 1771486"/>
                <a:gd name="connsiteX117" fmla="*/ 3991388 w 12182526"/>
                <a:gd name="connsiteY117" fmla="*/ 1736436 h 1771486"/>
                <a:gd name="connsiteX118" fmla="*/ 4394946 w 12182526"/>
                <a:gd name="connsiteY118" fmla="*/ 1712753 h 1771486"/>
                <a:gd name="connsiteX119" fmla="*/ 4803241 w 12182526"/>
                <a:gd name="connsiteY119" fmla="*/ 1714648 h 1771486"/>
                <a:gd name="connsiteX120" fmla="*/ 6448735 w 12182526"/>
                <a:gd name="connsiteY120" fmla="*/ 1739278 h 1771486"/>
                <a:gd name="connsiteX121" fmla="*/ 6862713 w 12182526"/>
                <a:gd name="connsiteY121" fmla="*/ 1736436 h 1771486"/>
                <a:gd name="connsiteX122" fmla="*/ 7276691 w 12182526"/>
                <a:gd name="connsiteY122" fmla="*/ 1745909 h 1771486"/>
                <a:gd name="connsiteX123" fmla="*/ 8103702 w 12182526"/>
                <a:gd name="connsiteY123" fmla="*/ 1774329 h 1771486"/>
                <a:gd name="connsiteX124" fmla="*/ 8517680 w 12182526"/>
                <a:gd name="connsiteY124" fmla="*/ 1777171 h 1771486"/>
                <a:gd name="connsiteX125" fmla="*/ 8930711 w 12182526"/>
                <a:gd name="connsiteY125" fmla="*/ 1761066 h 1771486"/>
                <a:gd name="connsiteX126" fmla="*/ 9755827 w 12182526"/>
                <a:gd name="connsiteY126" fmla="*/ 1734541 h 1771486"/>
                <a:gd name="connsiteX127" fmla="*/ 10489051 w 12182526"/>
                <a:gd name="connsiteY127" fmla="*/ 1729805 h 1771486"/>
                <a:gd name="connsiteX128" fmla="*/ 10550627 w 12182526"/>
                <a:gd name="connsiteY128" fmla="*/ 1731699 h 1771486"/>
                <a:gd name="connsiteX129" fmla="*/ 10761879 w 12182526"/>
                <a:gd name="connsiteY129" fmla="*/ 1739278 h 1771486"/>
                <a:gd name="connsiteX130" fmla="*/ 11316061 w 12182526"/>
                <a:gd name="connsiteY130" fmla="*/ 1749699 h 1771486"/>
                <a:gd name="connsiteX131" fmla="*/ 11419319 w 12182526"/>
                <a:gd name="connsiteY131" fmla="*/ 1748751 h 1771486"/>
                <a:gd name="connsiteX132" fmla="*/ 11747091 w 12182526"/>
                <a:gd name="connsiteY132" fmla="*/ 1738331 h 1771486"/>
                <a:gd name="connsiteX133" fmla="*/ 11796352 w 12182526"/>
                <a:gd name="connsiteY133" fmla="*/ 1735489 h 1771486"/>
                <a:gd name="connsiteX134" fmla="*/ 11905293 w 12182526"/>
                <a:gd name="connsiteY134" fmla="*/ 1730752 h 1771486"/>
                <a:gd name="connsiteX135" fmla="*/ 11906242 w 12182526"/>
                <a:gd name="connsiteY135" fmla="*/ 1730752 h 1771486"/>
                <a:gd name="connsiteX136" fmla="*/ 11930872 w 12182526"/>
                <a:gd name="connsiteY136" fmla="*/ 1730752 h 1771486"/>
                <a:gd name="connsiteX137" fmla="*/ 11961185 w 12182526"/>
                <a:gd name="connsiteY137" fmla="*/ 1730752 h 1771486"/>
                <a:gd name="connsiteX138" fmla="*/ 11971606 w 12182526"/>
                <a:gd name="connsiteY138" fmla="*/ 1730752 h 1771486"/>
                <a:gd name="connsiteX139" fmla="*/ 11972554 w 12182526"/>
                <a:gd name="connsiteY139" fmla="*/ 1730752 h 1771486"/>
                <a:gd name="connsiteX140" fmla="*/ 12015183 w 12182526"/>
                <a:gd name="connsiteY140" fmla="*/ 1726963 h 1771486"/>
                <a:gd name="connsiteX141" fmla="*/ 12018972 w 12182526"/>
                <a:gd name="connsiteY141" fmla="*/ 1726963 h 1771486"/>
                <a:gd name="connsiteX142" fmla="*/ 12023708 w 12182526"/>
                <a:gd name="connsiteY142" fmla="*/ 1727910 h 1771486"/>
                <a:gd name="connsiteX143" fmla="*/ 12054023 w 12182526"/>
                <a:gd name="connsiteY143" fmla="*/ 1731699 h 1771486"/>
                <a:gd name="connsiteX144" fmla="*/ 12113704 w 12182526"/>
                <a:gd name="connsiteY144" fmla="*/ 1715595 h 1771486"/>
                <a:gd name="connsiteX145" fmla="*/ 12189489 w 12182526"/>
                <a:gd name="connsiteY145" fmla="*/ 1565919 h 177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2182526" h="1771486">
                  <a:moveTo>
                    <a:pt x="12189489" y="1565919"/>
                  </a:moveTo>
                  <a:cubicBezTo>
                    <a:pt x="12188542" y="1557393"/>
                    <a:pt x="12187595" y="1547919"/>
                    <a:pt x="12187595" y="1538446"/>
                  </a:cubicBezTo>
                  <a:cubicBezTo>
                    <a:pt x="12187595" y="1533710"/>
                    <a:pt x="12187595" y="1528973"/>
                    <a:pt x="12186648" y="1523289"/>
                  </a:cubicBezTo>
                  <a:cubicBezTo>
                    <a:pt x="12186648" y="1517605"/>
                    <a:pt x="12185701" y="1511921"/>
                    <a:pt x="12185701" y="1506238"/>
                  </a:cubicBezTo>
                  <a:cubicBezTo>
                    <a:pt x="12184753" y="1495817"/>
                    <a:pt x="12183805" y="1484449"/>
                    <a:pt x="12183805" y="1474029"/>
                  </a:cubicBezTo>
                  <a:cubicBezTo>
                    <a:pt x="12182858" y="1440873"/>
                    <a:pt x="12180016" y="1404874"/>
                    <a:pt x="12173385" y="1358456"/>
                  </a:cubicBezTo>
                  <a:cubicBezTo>
                    <a:pt x="12176228" y="1322458"/>
                    <a:pt x="12178122" y="1292143"/>
                    <a:pt x="12180016" y="1263724"/>
                  </a:cubicBezTo>
                  <a:cubicBezTo>
                    <a:pt x="12185701" y="1158571"/>
                    <a:pt x="12184753" y="1051524"/>
                    <a:pt x="12183805" y="948266"/>
                  </a:cubicBezTo>
                  <a:lnTo>
                    <a:pt x="12183805" y="910374"/>
                  </a:lnTo>
                  <a:cubicBezTo>
                    <a:pt x="12182858" y="811853"/>
                    <a:pt x="12181911" y="704805"/>
                    <a:pt x="12180016" y="596811"/>
                  </a:cubicBezTo>
                  <a:cubicBezTo>
                    <a:pt x="12181911" y="584496"/>
                    <a:pt x="12183805" y="572181"/>
                    <a:pt x="12184753" y="560813"/>
                  </a:cubicBezTo>
                  <a:lnTo>
                    <a:pt x="12185701" y="550392"/>
                  </a:lnTo>
                  <a:cubicBezTo>
                    <a:pt x="12188542" y="524815"/>
                    <a:pt x="12189489" y="497343"/>
                    <a:pt x="12188542" y="465134"/>
                  </a:cubicBezTo>
                  <a:cubicBezTo>
                    <a:pt x="12186648" y="433872"/>
                    <a:pt x="12182858" y="400716"/>
                    <a:pt x="12175279" y="359981"/>
                  </a:cubicBezTo>
                  <a:cubicBezTo>
                    <a:pt x="12175279" y="350508"/>
                    <a:pt x="12175279" y="341982"/>
                    <a:pt x="12176228" y="332509"/>
                  </a:cubicBezTo>
                  <a:lnTo>
                    <a:pt x="12176228" y="330614"/>
                  </a:lnTo>
                  <a:lnTo>
                    <a:pt x="12176228" y="328720"/>
                  </a:lnTo>
                  <a:cubicBezTo>
                    <a:pt x="12176228" y="328720"/>
                    <a:pt x="12176228" y="327772"/>
                    <a:pt x="12176228" y="327772"/>
                  </a:cubicBezTo>
                  <a:cubicBezTo>
                    <a:pt x="12178122" y="313563"/>
                    <a:pt x="12179069" y="299353"/>
                    <a:pt x="12179069" y="284196"/>
                  </a:cubicBezTo>
                  <a:lnTo>
                    <a:pt x="12179069" y="273775"/>
                  </a:lnTo>
                  <a:cubicBezTo>
                    <a:pt x="12179069" y="268091"/>
                    <a:pt x="12179069" y="262407"/>
                    <a:pt x="12180016" y="257671"/>
                  </a:cubicBezTo>
                  <a:cubicBezTo>
                    <a:pt x="12180964" y="249145"/>
                    <a:pt x="12181911" y="240619"/>
                    <a:pt x="12180964" y="233041"/>
                  </a:cubicBezTo>
                  <a:cubicBezTo>
                    <a:pt x="12180964" y="212199"/>
                    <a:pt x="12175279" y="191358"/>
                    <a:pt x="12164859" y="173359"/>
                  </a:cubicBezTo>
                  <a:cubicBezTo>
                    <a:pt x="12163912" y="172412"/>
                    <a:pt x="12163912" y="171465"/>
                    <a:pt x="12162965" y="170517"/>
                  </a:cubicBezTo>
                  <a:cubicBezTo>
                    <a:pt x="12162018" y="164834"/>
                    <a:pt x="12161070" y="160097"/>
                    <a:pt x="12160122" y="154413"/>
                  </a:cubicBezTo>
                  <a:lnTo>
                    <a:pt x="12157281" y="147782"/>
                  </a:lnTo>
                  <a:lnTo>
                    <a:pt x="12147808" y="124099"/>
                  </a:lnTo>
                  <a:cubicBezTo>
                    <a:pt x="12146860" y="122204"/>
                    <a:pt x="12144966" y="119362"/>
                    <a:pt x="12144019" y="117468"/>
                  </a:cubicBezTo>
                  <a:cubicBezTo>
                    <a:pt x="12138335" y="105152"/>
                    <a:pt x="12130756" y="93785"/>
                    <a:pt x="12120336" y="83364"/>
                  </a:cubicBezTo>
                  <a:cubicBezTo>
                    <a:pt x="12099494" y="62523"/>
                    <a:pt x="12070127" y="50208"/>
                    <a:pt x="12039813" y="50208"/>
                  </a:cubicBezTo>
                  <a:cubicBezTo>
                    <a:pt x="12033181" y="50208"/>
                    <a:pt x="12026551" y="51155"/>
                    <a:pt x="12020867" y="52103"/>
                  </a:cubicBezTo>
                  <a:cubicBezTo>
                    <a:pt x="12000974" y="49261"/>
                    <a:pt x="11982974" y="48313"/>
                    <a:pt x="11962132" y="48313"/>
                  </a:cubicBezTo>
                  <a:cubicBezTo>
                    <a:pt x="11958344" y="48313"/>
                    <a:pt x="11954555" y="48313"/>
                    <a:pt x="11951712" y="48313"/>
                  </a:cubicBezTo>
                  <a:cubicBezTo>
                    <a:pt x="11937502" y="48313"/>
                    <a:pt x="11923293" y="49261"/>
                    <a:pt x="11910030" y="50208"/>
                  </a:cubicBezTo>
                  <a:cubicBezTo>
                    <a:pt x="11902452" y="51155"/>
                    <a:pt x="11893926" y="51155"/>
                    <a:pt x="11886347" y="51155"/>
                  </a:cubicBezTo>
                  <a:cubicBezTo>
                    <a:pt x="11879716" y="51155"/>
                    <a:pt x="11874032" y="51155"/>
                    <a:pt x="11867401" y="51155"/>
                  </a:cubicBezTo>
                  <a:cubicBezTo>
                    <a:pt x="11855086" y="51155"/>
                    <a:pt x="11842770" y="51155"/>
                    <a:pt x="11830456" y="50208"/>
                  </a:cubicBezTo>
                  <a:lnTo>
                    <a:pt x="11819088" y="50208"/>
                  </a:lnTo>
                  <a:cubicBezTo>
                    <a:pt x="11714882" y="47366"/>
                    <a:pt x="11611624" y="46419"/>
                    <a:pt x="11510262" y="46419"/>
                  </a:cubicBezTo>
                  <a:lnTo>
                    <a:pt x="11484684" y="46419"/>
                  </a:lnTo>
                  <a:cubicBezTo>
                    <a:pt x="11346375" y="46419"/>
                    <a:pt x="11206172" y="48313"/>
                    <a:pt x="11069758" y="49261"/>
                  </a:cubicBezTo>
                  <a:cubicBezTo>
                    <a:pt x="11018603" y="50208"/>
                    <a:pt x="10967447" y="50208"/>
                    <a:pt x="10917240" y="51155"/>
                  </a:cubicBezTo>
                  <a:cubicBezTo>
                    <a:pt x="10741039" y="53050"/>
                    <a:pt x="10560100" y="53997"/>
                    <a:pt x="10381057" y="53997"/>
                  </a:cubicBezTo>
                  <a:lnTo>
                    <a:pt x="10323270" y="53997"/>
                  </a:lnTo>
                  <a:cubicBezTo>
                    <a:pt x="10227591" y="53997"/>
                    <a:pt x="10130965" y="53050"/>
                    <a:pt x="10038127" y="51155"/>
                  </a:cubicBezTo>
                  <a:cubicBezTo>
                    <a:pt x="9997393" y="50208"/>
                    <a:pt x="9955711" y="49261"/>
                    <a:pt x="9914976" y="47366"/>
                  </a:cubicBezTo>
                  <a:cubicBezTo>
                    <a:pt x="9854347" y="45471"/>
                    <a:pt x="9791824" y="43577"/>
                    <a:pt x="9730248" y="42629"/>
                  </a:cubicBezTo>
                  <a:cubicBezTo>
                    <a:pt x="9665831" y="41682"/>
                    <a:pt x="9597624" y="41682"/>
                    <a:pt x="9521838" y="41682"/>
                  </a:cubicBezTo>
                  <a:cubicBezTo>
                    <a:pt x="9412896" y="41682"/>
                    <a:pt x="9301113" y="42629"/>
                    <a:pt x="9194066" y="43577"/>
                  </a:cubicBezTo>
                  <a:lnTo>
                    <a:pt x="9141016" y="43577"/>
                  </a:lnTo>
                  <a:lnTo>
                    <a:pt x="9075651" y="45471"/>
                  </a:lnTo>
                  <a:cubicBezTo>
                    <a:pt x="8904186" y="46419"/>
                    <a:pt x="8726090" y="48313"/>
                    <a:pt x="8551783" y="48313"/>
                  </a:cubicBezTo>
                  <a:lnTo>
                    <a:pt x="8547047" y="48313"/>
                  </a:lnTo>
                  <a:cubicBezTo>
                    <a:pt x="8429579" y="48313"/>
                    <a:pt x="8309270" y="47366"/>
                    <a:pt x="8193697" y="46419"/>
                  </a:cubicBezTo>
                  <a:lnTo>
                    <a:pt x="8185171" y="46419"/>
                  </a:lnTo>
                  <a:cubicBezTo>
                    <a:pt x="8065809" y="45471"/>
                    <a:pt x="7941710" y="44524"/>
                    <a:pt x="7819506" y="44524"/>
                  </a:cubicBezTo>
                  <a:cubicBezTo>
                    <a:pt x="7648041" y="44524"/>
                    <a:pt x="7504996" y="46419"/>
                    <a:pt x="7372371" y="52103"/>
                  </a:cubicBezTo>
                  <a:cubicBezTo>
                    <a:pt x="7324057" y="53997"/>
                    <a:pt x="7275744" y="56839"/>
                    <a:pt x="7228378" y="58734"/>
                  </a:cubicBezTo>
                  <a:cubicBezTo>
                    <a:pt x="7182907" y="61576"/>
                    <a:pt x="7136488" y="63470"/>
                    <a:pt x="7090070" y="65365"/>
                  </a:cubicBezTo>
                  <a:cubicBezTo>
                    <a:pt x="7025652" y="68207"/>
                    <a:pt x="6955551" y="69154"/>
                    <a:pt x="6868397" y="69154"/>
                  </a:cubicBezTo>
                  <a:cubicBezTo>
                    <a:pt x="6840925" y="69154"/>
                    <a:pt x="6813453" y="69154"/>
                    <a:pt x="6785980" y="69154"/>
                  </a:cubicBezTo>
                  <a:cubicBezTo>
                    <a:pt x="6599358" y="68207"/>
                    <a:pt x="6409894" y="60628"/>
                    <a:pt x="6226115" y="53050"/>
                  </a:cubicBezTo>
                  <a:lnTo>
                    <a:pt x="6198642" y="52103"/>
                  </a:lnTo>
                  <a:cubicBezTo>
                    <a:pt x="5873712" y="39787"/>
                    <a:pt x="5522257" y="33156"/>
                    <a:pt x="5091226" y="33156"/>
                  </a:cubicBezTo>
                  <a:cubicBezTo>
                    <a:pt x="5068490" y="33156"/>
                    <a:pt x="5045754" y="33156"/>
                    <a:pt x="5023966" y="33156"/>
                  </a:cubicBezTo>
                  <a:cubicBezTo>
                    <a:pt x="4817451" y="33156"/>
                    <a:pt x="4625145" y="34103"/>
                    <a:pt x="4437576" y="35051"/>
                  </a:cubicBezTo>
                  <a:cubicBezTo>
                    <a:pt x="4396841" y="35051"/>
                    <a:pt x="4356106" y="35998"/>
                    <a:pt x="4315371" y="35998"/>
                  </a:cubicBezTo>
                  <a:cubicBezTo>
                    <a:pt x="4211166" y="36945"/>
                    <a:pt x="4104119" y="37893"/>
                    <a:pt x="3998019" y="37893"/>
                  </a:cubicBezTo>
                  <a:cubicBezTo>
                    <a:pt x="3943075" y="37893"/>
                    <a:pt x="3893814" y="37893"/>
                    <a:pt x="3846448" y="36945"/>
                  </a:cubicBezTo>
                  <a:cubicBezTo>
                    <a:pt x="3569831" y="34103"/>
                    <a:pt x="3289425" y="26525"/>
                    <a:pt x="3018491" y="18946"/>
                  </a:cubicBezTo>
                  <a:cubicBezTo>
                    <a:pt x="2901024" y="15157"/>
                    <a:pt x="2780714" y="12315"/>
                    <a:pt x="2661352" y="9473"/>
                  </a:cubicBezTo>
                  <a:cubicBezTo>
                    <a:pt x="2422627" y="3789"/>
                    <a:pt x="2239795" y="947"/>
                    <a:pt x="2068330" y="0"/>
                  </a:cubicBezTo>
                  <a:lnTo>
                    <a:pt x="2046541" y="0"/>
                  </a:lnTo>
                  <a:cubicBezTo>
                    <a:pt x="1953704" y="0"/>
                    <a:pt x="1859920" y="947"/>
                    <a:pt x="1768030" y="1895"/>
                  </a:cubicBezTo>
                  <a:lnTo>
                    <a:pt x="1760451" y="1895"/>
                  </a:lnTo>
                  <a:cubicBezTo>
                    <a:pt x="1714032" y="2842"/>
                    <a:pt x="1664772" y="2842"/>
                    <a:pt x="1599407" y="2842"/>
                  </a:cubicBezTo>
                  <a:cubicBezTo>
                    <a:pt x="1571934" y="2842"/>
                    <a:pt x="1544462" y="2842"/>
                    <a:pt x="1517937" y="2842"/>
                  </a:cubicBezTo>
                  <a:lnTo>
                    <a:pt x="1455414" y="2842"/>
                  </a:lnTo>
                  <a:cubicBezTo>
                    <a:pt x="1426047" y="2842"/>
                    <a:pt x="1397628" y="2842"/>
                    <a:pt x="1368261" y="2842"/>
                  </a:cubicBezTo>
                  <a:cubicBezTo>
                    <a:pt x="1334157" y="2842"/>
                    <a:pt x="1299107" y="2842"/>
                    <a:pt x="1265003" y="2842"/>
                  </a:cubicBezTo>
                  <a:cubicBezTo>
                    <a:pt x="1132378" y="2842"/>
                    <a:pt x="990280" y="3789"/>
                    <a:pt x="847235" y="13262"/>
                  </a:cubicBezTo>
                  <a:cubicBezTo>
                    <a:pt x="829236" y="14210"/>
                    <a:pt x="810290" y="15157"/>
                    <a:pt x="792291" y="17052"/>
                  </a:cubicBezTo>
                  <a:cubicBezTo>
                    <a:pt x="764818" y="18946"/>
                    <a:pt x="735451" y="20841"/>
                    <a:pt x="707032" y="22736"/>
                  </a:cubicBezTo>
                  <a:cubicBezTo>
                    <a:pt x="617984" y="27472"/>
                    <a:pt x="530830" y="17999"/>
                    <a:pt x="441782" y="24630"/>
                  </a:cubicBezTo>
                  <a:cubicBezTo>
                    <a:pt x="346103" y="31262"/>
                    <a:pt x="250424" y="37893"/>
                    <a:pt x="155692" y="45471"/>
                  </a:cubicBezTo>
                  <a:cubicBezTo>
                    <a:pt x="119694" y="48313"/>
                    <a:pt x="81801" y="52103"/>
                    <a:pt x="54329" y="75786"/>
                  </a:cubicBezTo>
                  <a:cubicBezTo>
                    <a:pt x="-16720" y="138309"/>
                    <a:pt x="15489" y="270933"/>
                    <a:pt x="9805" y="352403"/>
                  </a:cubicBezTo>
                  <a:cubicBezTo>
                    <a:pt x="5068" y="416820"/>
                    <a:pt x="3174" y="479343"/>
                    <a:pt x="1279" y="538077"/>
                  </a:cubicBezTo>
                  <a:cubicBezTo>
                    <a:pt x="-1563" y="653650"/>
                    <a:pt x="332" y="773012"/>
                    <a:pt x="6963" y="901848"/>
                  </a:cubicBezTo>
                  <a:cubicBezTo>
                    <a:pt x="9805" y="963424"/>
                    <a:pt x="14541" y="1025947"/>
                    <a:pt x="18331" y="1086575"/>
                  </a:cubicBezTo>
                  <a:cubicBezTo>
                    <a:pt x="22120" y="1145309"/>
                    <a:pt x="25909" y="1205937"/>
                    <a:pt x="28751" y="1265619"/>
                  </a:cubicBezTo>
                  <a:cubicBezTo>
                    <a:pt x="29698" y="1275092"/>
                    <a:pt x="29698" y="1285512"/>
                    <a:pt x="30646" y="1294985"/>
                  </a:cubicBezTo>
                  <a:cubicBezTo>
                    <a:pt x="33488" y="1345193"/>
                    <a:pt x="36330" y="1397296"/>
                    <a:pt x="33488" y="1448451"/>
                  </a:cubicBezTo>
                  <a:cubicBezTo>
                    <a:pt x="32540" y="1464556"/>
                    <a:pt x="31593" y="1480660"/>
                    <a:pt x="29698" y="1495817"/>
                  </a:cubicBezTo>
                  <a:cubicBezTo>
                    <a:pt x="28751" y="1509079"/>
                    <a:pt x="26857" y="1523289"/>
                    <a:pt x="25909" y="1537499"/>
                  </a:cubicBezTo>
                  <a:cubicBezTo>
                    <a:pt x="24962" y="1559287"/>
                    <a:pt x="27804" y="1580128"/>
                    <a:pt x="31593" y="1600969"/>
                  </a:cubicBezTo>
                  <a:lnTo>
                    <a:pt x="31593" y="1603811"/>
                  </a:lnTo>
                  <a:cubicBezTo>
                    <a:pt x="34435" y="1622758"/>
                    <a:pt x="41066" y="1640757"/>
                    <a:pt x="51487" y="1662545"/>
                  </a:cubicBezTo>
                  <a:cubicBezTo>
                    <a:pt x="56223" y="1672018"/>
                    <a:pt x="62855" y="1680544"/>
                    <a:pt x="72328" y="1688123"/>
                  </a:cubicBezTo>
                  <a:cubicBezTo>
                    <a:pt x="90327" y="1711806"/>
                    <a:pt x="117799" y="1726016"/>
                    <a:pt x="147166" y="1726016"/>
                  </a:cubicBezTo>
                  <a:cubicBezTo>
                    <a:pt x="187901" y="1726016"/>
                    <a:pt x="235267" y="1726963"/>
                    <a:pt x="284527" y="1730752"/>
                  </a:cubicBezTo>
                  <a:cubicBezTo>
                    <a:pt x="325262" y="1733594"/>
                    <a:pt x="370733" y="1736436"/>
                    <a:pt x="421889" y="1738331"/>
                  </a:cubicBezTo>
                  <a:lnTo>
                    <a:pt x="442730" y="1739278"/>
                  </a:lnTo>
                  <a:cubicBezTo>
                    <a:pt x="497674" y="1741173"/>
                    <a:pt x="554513" y="1743067"/>
                    <a:pt x="609458" y="1743067"/>
                  </a:cubicBezTo>
                  <a:cubicBezTo>
                    <a:pt x="650193" y="1743067"/>
                    <a:pt x="686191" y="1742120"/>
                    <a:pt x="720294" y="1740225"/>
                  </a:cubicBezTo>
                  <a:cubicBezTo>
                    <a:pt x="788501" y="1736436"/>
                    <a:pt x="856708" y="1729805"/>
                    <a:pt x="923968" y="1724121"/>
                  </a:cubicBezTo>
                  <a:cubicBezTo>
                    <a:pt x="948598" y="1722226"/>
                    <a:pt x="972281" y="1719384"/>
                    <a:pt x="996912" y="1717490"/>
                  </a:cubicBezTo>
                  <a:cubicBezTo>
                    <a:pt x="1107748" y="1708017"/>
                    <a:pt x="1205322" y="1701385"/>
                    <a:pt x="1296265" y="1697596"/>
                  </a:cubicBezTo>
                  <a:cubicBezTo>
                    <a:pt x="1350262" y="1695701"/>
                    <a:pt x="1406153" y="1694754"/>
                    <a:pt x="1466782" y="1694754"/>
                  </a:cubicBezTo>
                  <a:cubicBezTo>
                    <a:pt x="1601301" y="1694754"/>
                    <a:pt x="1733926" y="1699491"/>
                    <a:pt x="1880761" y="1706122"/>
                  </a:cubicBezTo>
                  <a:cubicBezTo>
                    <a:pt x="2077803" y="1714648"/>
                    <a:pt x="2278635" y="1725068"/>
                    <a:pt x="2466204" y="1735489"/>
                  </a:cubicBezTo>
                  <a:cubicBezTo>
                    <a:pt x="2657562" y="1745909"/>
                    <a:pt x="2855552" y="1756330"/>
                    <a:pt x="3050700" y="1762961"/>
                  </a:cubicBezTo>
                  <a:cubicBezTo>
                    <a:pt x="3139748" y="1765803"/>
                    <a:pt x="3229743" y="1766750"/>
                    <a:pt x="3316897" y="1767698"/>
                  </a:cubicBezTo>
                  <a:lnTo>
                    <a:pt x="3331107" y="1767698"/>
                  </a:lnTo>
                  <a:cubicBezTo>
                    <a:pt x="3348158" y="1767698"/>
                    <a:pt x="3364263" y="1767698"/>
                    <a:pt x="3381314" y="1767698"/>
                  </a:cubicBezTo>
                  <a:cubicBezTo>
                    <a:pt x="3476046" y="1767698"/>
                    <a:pt x="3555621" y="1764856"/>
                    <a:pt x="3629512" y="1759172"/>
                  </a:cubicBezTo>
                  <a:cubicBezTo>
                    <a:pt x="3678773" y="1755382"/>
                    <a:pt x="3728033" y="1750646"/>
                    <a:pt x="3777294" y="1744962"/>
                  </a:cubicBezTo>
                  <a:cubicBezTo>
                    <a:pt x="3848343" y="1744015"/>
                    <a:pt x="3920339" y="1740225"/>
                    <a:pt x="3991388" y="1736436"/>
                  </a:cubicBezTo>
                  <a:cubicBezTo>
                    <a:pt x="4125907" y="1728858"/>
                    <a:pt x="4260427" y="1716542"/>
                    <a:pt x="4394946" y="1712753"/>
                  </a:cubicBezTo>
                  <a:cubicBezTo>
                    <a:pt x="4531360" y="1708964"/>
                    <a:pt x="4667774" y="1712753"/>
                    <a:pt x="4803241" y="1714648"/>
                  </a:cubicBezTo>
                  <a:cubicBezTo>
                    <a:pt x="5351739" y="1724121"/>
                    <a:pt x="5900237" y="1747804"/>
                    <a:pt x="6448735" y="1739278"/>
                  </a:cubicBezTo>
                  <a:cubicBezTo>
                    <a:pt x="6587043" y="1737383"/>
                    <a:pt x="6724404" y="1734541"/>
                    <a:pt x="6862713" y="1736436"/>
                  </a:cubicBezTo>
                  <a:cubicBezTo>
                    <a:pt x="7001022" y="1737383"/>
                    <a:pt x="7138383" y="1741173"/>
                    <a:pt x="7276691" y="1745909"/>
                  </a:cubicBezTo>
                  <a:cubicBezTo>
                    <a:pt x="7552362" y="1755382"/>
                    <a:pt x="7828031" y="1767698"/>
                    <a:pt x="8103702" y="1774329"/>
                  </a:cubicBezTo>
                  <a:cubicBezTo>
                    <a:pt x="8242010" y="1777171"/>
                    <a:pt x="8379371" y="1779065"/>
                    <a:pt x="8517680" y="1777171"/>
                  </a:cubicBezTo>
                  <a:cubicBezTo>
                    <a:pt x="8655989" y="1775276"/>
                    <a:pt x="8793350" y="1768645"/>
                    <a:pt x="8930711" y="1761066"/>
                  </a:cubicBezTo>
                  <a:cubicBezTo>
                    <a:pt x="9205434" y="1746857"/>
                    <a:pt x="9481103" y="1739278"/>
                    <a:pt x="9755827" y="1734541"/>
                  </a:cubicBezTo>
                  <a:cubicBezTo>
                    <a:pt x="10000234" y="1730752"/>
                    <a:pt x="10244643" y="1729805"/>
                    <a:pt x="10489051" y="1729805"/>
                  </a:cubicBezTo>
                  <a:cubicBezTo>
                    <a:pt x="10509893" y="1730752"/>
                    <a:pt x="10530733" y="1731699"/>
                    <a:pt x="10550627" y="1731699"/>
                  </a:cubicBezTo>
                  <a:cubicBezTo>
                    <a:pt x="10620729" y="1734541"/>
                    <a:pt x="10691777" y="1737383"/>
                    <a:pt x="10761879" y="1739278"/>
                  </a:cubicBezTo>
                  <a:cubicBezTo>
                    <a:pt x="10979763" y="1746857"/>
                    <a:pt x="11155964" y="1749699"/>
                    <a:pt x="11316061" y="1749699"/>
                  </a:cubicBezTo>
                  <a:cubicBezTo>
                    <a:pt x="11350164" y="1749699"/>
                    <a:pt x="11385216" y="1749699"/>
                    <a:pt x="11419319" y="1748751"/>
                  </a:cubicBezTo>
                  <a:cubicBezTo>
                    <a:pt x="11526366" y="1747804"/>
                    <a:pt x="11636256" y="1744015"/>
                    <a:pt x="11747091" y="1738331"/>
                  </a:cubicBezTo>
                  <a:cubicBezTo>
                    <a:pt x="11763195" y="1737383"/>
                    <a:pt x="11780248" y="1736436"/>
                    <a:pt x="11796352" y="1735489"/>
                  </a:cubicBezTo>
                  <a:cubicBezTo>
                    <a:pt x="11832350" y="1732647"/>
                    <a:pt x="11869296" y="1730752"/>
                    <a:pt x="11905293" y="1730752"/>
                  </a:cubicBezTo>
                  <a:lnTo>
                    <a:pt x="11906242" y="1730752"/>
                  </a:lnTo>
                  <a:cubicBezTo>
                    <a:pt x="11914767" y="1730752"/>
                    <a:pt x="11923293" y="1730752"/>
                    <a:pt x="11930872" y="1730752"/>
                  </a:cubicBezTo>
                  <a:cubicBezTo>
                    <a:pt x="11941292" y="1730752"/>
                    <a:pt x="11951712" y="1730752"/>
                    <a:pt x="11961185" y="1730752"/>
                  </a:cubicBezTo>
                  <a:lnTo>
                    <a:pt x="11971606" y="1730752"/>
                  </a:lnTo>
                  <a:lnTo>
                    <a:pt x="11972554" y="1730752"/>
                  </a:lnTo>
                  <a:cubicBezTo>
                    <a:pt x="11986764" y="1730752"/>
                    <a:pt x="12000974" y="1729805"/>
                    <a:pt x="12015183" y="1726963"/>
                  </a:cubicBezTo>
                  <a:cubicBezTo>
                    <a:pt x="12016130" y="1726963"/>
                    <a:pt x="12017077" y="1726963"/>
                    <a:pt x="12018972" y="1726963"/>
                  </a:cubicBezTo>
                  <a:cubicBezTo>
                    <a:pt x="12020867" y="1727910"/>
                    <a:pt x="12021814" y="1727910"/>
                    <a:pt x="12023708" y="1727910"/>
                  </a:cubicBezTo>
                  <a:cubicBezTo>
                    <a:pt x="12033181" y="1730752"/>
                    <a:pt x="12043603" y="1731699"/>
                    <a:pt x="12054023" y="1731699"/>
                  </a:cubicBezTo>
                  <a:cubicBezTo>
                    <a:pt x="12073917" y="1731699"/>
                    <a:pt x="12094757" y="1726016"/>
                    <a:pt x="12113704" y="1715595"/>
                  </a:cubicBezTo>
                  <a:cubicBezTo>
                    <a:pt x="12168649" y="1690965"/>
                    <a:pt x="12198015" y="1628442"/>
                    <a:pt x="12189489" y="1565919"/>
                  </a:cubicBezTo>
                  <a:close/>
                </a:path>
              </a:pathLst>
            </a:custGeom>
            <a:solidFill>
              <a:srgbClr val="73A769"/>
            </a:solidFill>
            <a:ln w="947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DLZ BITE TYPE"/>
                  <a:ea typeface="+mn-ea"/>
                  <a:cs typeface="+mn-cs"/>
                </a:rPr>
                <a:t>Экологичные ингредиенты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endParaRPr>
            </a:p>
          </p:txBody>
        </p:sp>
        <p:sp>
          <p:nvSpPr>
            <p:cNvPr id="11" name="Graphic 6">
              <a:extLst>
                <a:ext uri="{FF2B5EF4-FFF2-40B4-BE49-F238E27FC236}">
                  <a16:creationId xmlns:a16="http://schemas.microsoft.com/office/drawing/2014/main" id="{66FC401B-A951-4E65-95D1-DAB246605818}"/>
                </a:ext>
              </a:extLst>
            </p:cNvPr>
            <p:cNvSpPr/>
            <p:nvPr/>
          </p:nvSpPr>
          <p:spPr>
            <a:xfrm>
              <a:off x="5037761" y="3727831"/>
              <a:ext cx="3374897" cy="457200"/>
            </a:xfrm>
            <a:custGeom>
              <a:avLst/>
              <a:gdLst>
                <a:gd name="connsiteX0" fmla="*/ 12189489 w 12182526"/>
                <a:gd name="connsiteY0" fmla="*/ 1565919 h 1771486"/>
                <a:gd name="connsiteX1" fmla="*/ 12187595 w 12182526"/>
                <a:gd name="connsiteY1" fmla="*/ 1538446 h 1771486"/>
                <a:gd name="connsiteX2" fmla="*/ 12186648 w 12182526"/>
                <a:gd name="connsiteY2" fmla="*/ 1523289 h 1771486"/>
                <a:gd name="connsiteX3" fmla="*/ 12185701 w 12182526"/>
                <a:gd name="connsiteY3" fmla="*/ 1506238 h 1771486"/>
                <a:gd name="connsiteX4" fmla="*/ 12183805 w 12182526"/>
                <a:gd name="connsiteY4" fmla="*/ 1474029 h 1771486"/>
                <a:gd name="connsiteX5" fmla="*/ 12173385 w 12182526"/>
                <a:gd name="connsiteY5" fmla="*/ 1358456 h 1771486"/>
                <a:gd name="connsiteX6" fmla="*/ 12180016 w 12182526"/>
                <a:gd name="connsiteY6" fmla="*/ 1263724 h 1771486"/>
                <a:gd name="connsiteX7" fmla="*/ 12183805 w 12182526"/>
                <a:gd name="connsiteY7" fmla="*/ 948266 h 1771486"/>
                <a:gd name="connsiteX8" fmla="*/ 12183805 w 12182526"/>
                <a:gd name="connsiteY8" fmla="*/ 910374 h 1771486"/>
                <a:gd name="connsiteX9" fmla="*/ 12180016 w 12182526"/>
                <a:gd name="connsiteY9" fmla="*/ 596811 h 1771486"/>
                <a:gd name="connsiteX10" fmla="*/ 12184753 w 12182526"/>
                <a:gd name="connsiteY10" fmla="*/ 560813 h 1771486"/>
                <a:gd name="connsiteX11" fmla="*/ 12185701 w 12182526"/>
                <a:gd name="connsiteY11" fmla="*/ 550392 h 1771486"/>
                <a:gd name="connsiteX12" fmla="*/ 12188542 w 12182526"/>
                <a:gd name="connsiteY12" fmla="*/ 465134 h 1771486"/>
                <a:gd name="connsiteX13" fmla="*/ 12175279 w 12182526"/>
                <a:gd name="connsiteY13" fmla="*/ 359981 h 1771486"/>
                <a:gd name="connsiteX14" fmla="*/ 12176228 w 12182526"/>
                <a:gd name="connsiteY14" fmla="*/ 332509 h 1771486"/>
                <a:gd name="connsiteX15" fmla="*/ 12176228 w 12182526"/>
                <a:gd name="connsiteY15" fmla="*/ 330614 h 1771486"/>
                <a:gd name="connsiteX16" fmla="*/ 12176228 w 12182526"/>
                <a:gd name="connsiteY16" fmla="*/ 328720 h 1771486"/>
                <a:gd name="connsiteX17" fmla="*/ 12176228 w 12182526"/>
                <a:gd name="connsiteY17" fmla="*/ 327772 h 1771486"/>
                <a:gd name="connsiteX18" fmla="*/ 12179069 w 12182526"/>
                <a:gd name="connsiteY18" fmla="*/ 284196 h 1771486"/>
                <a:gd name="connsiteX19" fmla="*/ 12179069 w 12182526"/>
                <a:gd name="connsiteY19" fmla="*/ 273775 h 1771486"/>
                <a:gd name="connsiteX20" fmla="*/ 12180016 w 12182526"/>
                <a:gd name="connsiteY20" fmla="*/ 257671 h 1771486"/>
                <a:gd name="connsiteX21" fmla="*/ 12180964 w 12182526"/>
                <a:gd name="connsiteY21" fmla="*/ 233041 h 1771486"/>
                <a:gd name="connsiteX22" fmla="*/ 12164859 w 12182526"/>
                <a:gd name="connsiteY22" fmla="*/ 173359 h 1771486"/>
                <a:gd name="connsiteX23" fmla="*/ 12162965 w 12182526"/>
                <a:gd name="connsiteY23" fmla="*/ 170517 h 1771486"/>
                <a:gd name="connsiteX24" fmla="*/ 12160122 w 12182526"/>
                <a:gd name="connsiteY24" fmla="*/ 154413 h 1771486"/>
                <a:gd name="connsiteX25" fmla="*/ 12157281 w 12182526"/>
                <a:gd name="connsiteY25" fmla="*/ 147782 h 1771486"/>
                <a:gd name="connsiteX26" fmla="*/ 12147808 w 12182526"/>
                <a:gd name="connsiteY26" fmla="*/ 124099 h 1771486"/>
                <a:gd name="connsiteX27" fmla="*/ 12144019 w 12182526"/>
                <a:gd name="connsiteY27" fmla="*/ 117468 h 1771486"/>
                <a:gd name="connsiteX28" fmla="*/ 12120336 w 12182526"/>
                <a:gd name="connsiteY28" fmla="*/ 83364 h 1771486"/>
                <a:gd name="connsiteX29" fmla="*/ 12039813 w 12182526"/>
                <a:gd name="connsiteY29" fmla="*/ 50208 h 1771486"/>
                <a:gd name="connsiteX30" fmla="*/ 12020867 w 12182526"/>
                <a:gd name="connsiteY30" fmla="*/ 52103 h 1771486"/>
                <a:gd name="connsiteX31" fmla="*/ 11962132 w 12182526"/>
                <a:gd name="connsiteY31" fmla="*/ 48313 h 1771486"/>
                <a:gd name="connsiteX32" fmla="*/ 11951712 w 12182526"/>
                <a:gd name="connsiteY32" fmla="*/ 48313 h 1771486"/>
                <a:gd name="connsiteX33" fmla="*/ 11910030 w 12182526"/>
                <a:gd name="connsiteY33" fmla="*/ 50208 h 1771486"/>
                <a:gd name="connsiteX34" fmla="*/ 11886347 w 12182526"/>
                <a:gd name="connsiteY34" fmla="*/ 51155 h 1771486"/>
                <a:gd name="connsiteX35" fmla="*/ 11867401 w 12182526"/>
                <a:gd name="connsiteY35" fmla="*/ 51155 h 1771486"/>
                <a:gd name="connsiteX36" fmla="*/ 11830456 w 12182526"/>
                <a:gd name="connsiteY36" fmla="*/ 50208 h 1771486"/>
                <a:gd name="connsiteX37" fmla="*/ 11819088 w 12182526"/>
                <a:gd name="connsiteY37" fmla="*/ 50208 h 1771486"/>
                <a:gd name="connsiteX38" fmla="*/ 11510262 w 12182526"/>
                <a:gd name="connsiteY38" fmla="*/ 46419 h 1771486"/>
                <a:gd name="connsiteX39" fmla="*/ 11484684 w 12182526"/>
                <a:gd name="connsiteY39" fmla="*/ 46419 h 1771486"/>
                <a:gd name="connsiteX40" fmla="*/ 11069758 w 12182526"/>
                <a:gd name="connsiteY40" fmla="*/ 49261 h 1771486"/>
                <a:gd name="connsiteX41" fmla="*/ 10917240 w 12182526"/>
                <a:gd name="connsiteY41" fmla="*/ 51155 h 1771486"/>
                <a:gd name="connsiteX42" fmla="*/ 10381057 w 12182526"/>
                <a:gd name="connsiteY42" fmla="*/ 53997 h 1771486"/>
                <a:gd name="connsiteX43" fmla="*/ 10323270 w 12182526"/>
                <a:gd name="connsiteY43" fmla="*/ 53997 h 1771486"/>
                <a:gd name="connsiteX44" fmla="*/ 10038127 w 12182526"/>
                <a:gd name="connsiteY44" fmla="*/ 51155 h 1771486"/>
                <a:gd name="connsiteX45" fmla="*/ 9914976 w 12182526"/>
                <a:gd name="connsiteY45" fmla="*/ 47366 h 1771486"/>
                <a:gd name="connsiteX46" fmla="*/ 9730248 w 12182526"/>
                <a:gd name="connsiteY46" fmla="*/ 42629 h 1771486"/>
                <a:gd name="connsiteX47" fmla="*/ 9521838 w 12182526"/>
                <a:gd name="connsiteY47" fmla="*/ 41682 h 1771486"/>
                <a:gd name="connsiteX48" fmla="*/ 9194066 w 12182526"/>
                <a:gd name="connsiteY48" fmla="*/ 43577 h 1771486"/>
                <a:gd name="connsiteX49" fmla="*/ 9141016 w 12182526"/>
                <a:gd name="connsiteY49" fmla="*/ 43577 h 1771486"/>
                <a:gd name="connsiteX50" fmla="*/ 9075651 w 12182526"/>
                <a:gd name="connsiteY50" fmla="*/ 45471 h 1771486"/>
                <a:gd name="connsiteX51" fmla="*/ 8551783 w 12182526"/>
                <a:gd name="connsiteY51" fmla="*/ 48313 h 1771486"/>
                <a:gd name="connsiteX52" fmla="*/ 8547047 w 12182526"/>
                <a:gd name="connsiteY52" fmla="*/ 48313 h 1771486"/>
                <a:gd name="connsiteX53" fmla="*/ 8193697 w 12182526"/>
                <a:gd name="connsiteY53" fmla="*/ 46419 h 1771486"/>
                <a:gd name="connsiteX54" fmla="*/ 8185171 w 12182526"/>
                <a:gd name="connsiteY54" fmla="*/ 46419 h 1771486"/>
                <a:gd name="connsiteX55" fmla="*/ 7819506 w 12182526"/>
                <a:gd name="connsiteY55" fmla="*/ 44524 h 1771486"/>
                <a:gd name="connsiteX56" fmla="*/ 7372371 w 12182526"/>
                <a:gd name="connsiteY56" fmla="*/ 52103 h 1771486"/>
                <a:gd name="connsiteX57" fmla="*/ 7228378 w 12182526"/>
                <a:gd name="connsiteY57" fmla="*/ 58734 h 1771486"/>
                <a:gd name="connsiteX58" fmla="*/ 7090070 w 12182526"/>
                <a:gd name="connsiteY58" fmla="*/ 65365 h 1771486"/>
                <a:gd name="connsiteX59" fmla="*/ 6868397 w 12182526"/>
                <a:gd name="connsiteY59" fmla="*/ 69154 h 1771486"/>
                <a:gd name="connsiteX60" fmla="*/ 6785980 w 12182526"/>
                <a:gd name="connsiteY60" fmla="*/ 69154 h 1771486"/>
                <a:gd name="connsiteX61" fmla="*/ 6226115 w 12182526"/>
                <a:gd name="connsiteY61" fmla="*/ 53050 h 1771486"/>
                <a:gd name="connsiteX62" fmla="*/ 6198642 w 12182526"/>
                <a:gd name="connsiteY62" fmla="*/ 52103 h 1771486"/>
                <a:gd name="connsiteX63" fmla="*/ 5091226 w 12182526"/>
                <a:gd name="connsiteY63" fmla="*/ 33156 h 1771486"/>
                <a:gd name="connsiteX64" fmla="*/ 5023966 w 12182526"/>
                <a:gd name="connsiteY64" fmla="*/ 33156 h 1771486"/>
                <a:gd name="connsiteX65" fmla="*/ 4437576 w 12182526"/>
                <a:gd name="connsiteY65" fmla="*/ 35051 h 1771486"/>
                <a:gd name="connsiteX66" fmla="*/ 4315371 w 12182526"/>
                <a:gd name="connsiteY66" fmla="*/ 35998 h 1771486"/>
                <a:gd name="connsiteX67" fmla="*/ 3998019 w 12182526"/>
                <a:gd name="connsiteY67" fmla="*/ 37893 h 1771486"/>
                <a:gd name="connsiteX68" fmla="*/ 3846448 w 12182526"/>
                <a:gd name="connsiteY68" fmla="*/ 36945 h 1771486"/>
                <a:gd name="connsiteX69" fmla="*/ 3018491 w 12182526"/>
                <a:gd name="connsiteY69" fmla="*/ 18946 h 1771486"/>
                <a:gd name="connsiteX70" fmla="*/ 2661352 w 12182526"/>
                <a:gd name="connsiteY70" fmla="*/ 9473 h 1771486"/>
                <a:gd name="connsiteX71" fmla="*/ 2068330 w 12182526"/>
                <a:gd name="connsiteY71" fmla="*/ 0 h 1771486"/>
                <a:gd name="connsiteX72" fmla="*/ 2046541 w 12182526"/>
                <a:gd name="connsiteY72" fmla="*/ 0 h 1771486"/>
                <a:gd name="connsiteX73" fmla="*/ 1768030 w 12182526"/>
                <a:gd name="connsiteY73" fmla="*/ 1895 h 1771486"/>
                <a:gd name="connsiteX74" fmla="*/ 1760451 w 12182526"/>
                <a:gd name="connsiteY74" fmla="*/ 1895 h 1771486"/>
                <a:gd name="connsiteX75" fmla="*/ 1599407 w 12182526"/>
                <a:gd name="connsiteY75" fmla="*/ 2842 h 1771486"/>
                <a:gd name="connsiteX76" fmla="*/ 1517937 w 12182526"/>
                <a:gd name="connsiteY76" fmla="*/ 2842 h 1771486"/>
                <a:gd name="connsiteX77" fmla="*/ 1455414 w 12182526"/>
                <a:gd name="connsiteY77" fmla="*/ 2842 h 1771486"/>
                <a:gd name="connsiteX78" fmla="*/ 1368261 w 12182526"/>
                <a:gd name="connsiteY78" fmla="*/ 2842 h 1771486"/>
                <a:gd name="connsiteX79" fmla="*/ 1265003 w 12182526"/>
                <a:gd name="connsiteY79" fmla="*/ 2842 h 1771486"/>
                <a:gd name="connsiteX80" fmla="*/ 847235 w 12182526"/>
                <a:gd name="connsiteY80" fmla="*/ 13262 h 1771486"/>
                <a:gd name="connsiteX81" fmla="*/ 792291 w 12182526"/>
                <a:gd name="connsiteY81" fmla="*/ 17052 h 1771486"/>
                <a:gd name="connsiteX82" fmla="*/ 707032 w 12182526"/>
                <a:gd name="connsiteY82" fmla="*/ 22736 h 1771486"/>
                <a:gd name="connsiteX83" fmla="*/ 441782 w 12182526"/>
                <a:gd name="connsiteY83" fmla="*/ 24630 h 1771486"/>
                <a:gd name="connsiteX84" fmla="*/ 155692 w 12182526"/>
                <a:gd name="connsiteY84" fmla="*/ 45471 h 1771486"/>
                <a:gd name="connsiteX85" fmla="*/ 54329 w 12182526"/>
                <a:gd name="connsiteY85" fmla="*/ 75786 h 1771486"/>
                <a:gd name="connsiteX86" fmla="*/ 9805 w 12182526"/>
                <a:gd name="connsiteY86" fmla="*/ 352403 h 1771486"/>
                <a:gd name="connsiteX87" fmla="*/ 1279 w 12182526"/>
                <a:gd name="connsiteY87" fmla="*/ 538077 h 1771486"/>
                <a:gd name="connsiteX88" fmla="*/ 6963 w 12182526"/>
                <a:gd name="connsiteY88" fmla="*/ 901848 h 1771486"/>
                <a:gd name="connsiteX89" fmla="*/ 18331 w 12182526"/>
                <a:gd name="connsiteY89" fmla="*/ 1086575 h 1771486"/>
                <a:gd name="connsiteX90" fmla="*/ 28751 w 12182526"/>
                <a:gd name="connsiteY90" fmla="*/ 1265619 h 1771486"/>
                <a:gd name="connsiteX91" fmla="*/ 30646 w 12182526"/>
                <a:gd name="connsiteY91" fmla="*/ 1294985 h 1771486"/>
                <a:gd name="connsiteX92" fmla="*/ 33488 w 12182526"/>
                <a:gd name="connsiteY92" fmla="*/ 1448451 h 1771486"/>
                <a:gd name="connsiteX93" fmla="*/ 29698 w 12182526"/>
                <a:gd name="connsiteY93" fmla="*/ 1495817 h 1771486"/>
                <a:gd name="connsiteX94" fmla="*/ 25909 w 12182526"/>
                <a:gd name="connsiteY94" fmla="*/ 1537499 h 1771486"/>
                <a:gd name="connsiteX95" fmla="*/ 31593 w 12182526"/>
                <a:gd name="connsiteY95" fmla="*/ 1600969 h 1771486"/>
                <a:gd name="connsiteX96" fmla="*/ 31593 w 12182526"/>
                <a:gd name="connsiteY96" fmla="*/ 1603811 h 1771486"/>
                <a:gd name="connsiteX97" fmla="*/ 51487 w 12182526"/>
                <a:gd name="connsiteY97" fmla="*/ 1662545 h 1771486"/>
                <a:gd name="connsiteX98" fmla="*/ 72328 w 12182526"/>
                <a:gd name="connsiteY98" fmla="*/ 1688123 h 1771486"/>
                <a:gd name="connsiteX99" fmla="*/ 147166 w 12182526"/>
                <a:gd name="connsiteY99" fmla="*/ 1726016 h 1771486"/>
                <a:gd name="connsiteX100" fmla="*/ 284527 w 12182526"/>
                <a:gd name="connsiteY100" fmla="*/ 1730752 h 1771486"/>
                <a:gd name="connsiteX101" fmla="*/ 421889 w 12182526"/>
                <a:gd name="connsiteY101" fmla="*/ 1738331 h 1771486"/>
                <a:gd name="connsiteX102" fmla="*/ 442730 w 12182526"/>
                <a:gd name="connsiteY102" fmla="*/ 1739278 h 1771486"/>
                <a:gd name="connsiteX103" fmla="*/ 609458 w 12182526"/>
                <a:gd name="connsiteY103" fmla="*/ 1743067 h 1771486"/>
                <a:gd name="connsiteX104" fmla="*/ 720294 w 12182526"/>
                <a:gd name="connsiteY104" fmla="*/ 1740225 h 1771486"/>
                <a:gd name="connsiteX105" fmla="*/ 923968 w 12182526"/>
                <a:gd name="connsiteY105" fmla="*/ 1724121 h 1771486"/>
                <a:gd name="connsiteX106" fmla="*/ 996912 w 12182526"/>
                <a:gd name="connsiteY106" fmla="*/ 1717490 h 1771486"/>
                <a:gd name="connsiteX107" fmla="*/ 1296265 w 12182526"/>
                <a:gd name="connsiteY107" fmla="*/ 1697596 h 1771486"/>
                <a:gd name="connsiteX108" fmla="*/ 1466782 w 12182526"/>
                <a:gd name="connsiteY108" fmla="*/ 1694754 h 1771486"/>
                <a:gd name="connsiteX109" fmla="*/ 1880761 w 12182526"/>
                <a:gd name="connsiteY109" fmla="*/ 1706122 h 1771486"/>
                <a:gd name="connsiteX110" fmla="*/ 2466204 w 12182526"/>
                <a:gd name="connsiteY110" fmla="*/ 1735489 h 1771486"/>
                <a:gd name="connsiteX111" fmla="*/ 3050700 w 12182526"/>
                <a:gd name="connsiteY111" fmla="*/ 1762961 h 1771486"/>
                <a:gd name="connsiteX112" fmla="*/ 3316897 w 12182526"/>
                <a:gd name="connsiteY112" fmla="*/ 1767698 h 1771486"/>
                <a:gd name="connsiteX113" fmla="*/ 3331107 w 12182526"/>
                <a:gd name="connsiteY113" fmla="*/ 1767698 h 1771486"/>
                <a:gd name="connsiteX114" fmla="*/ 3381314 w 12182526"/>
                <a:gd name="connsiteY114" fmla="*/ 1767698 h 1771486"/>
                <a:gd name="connsiteX115" fmla="*/ 3629512 w 12182526"/>
                <a:gd name="connsiteY115" fmla="*/ 1759172 h 1771486"/>
                <a:gd name="connsiteX116" fmla="*/ 3777294 w 12182526"/>
                <a:gd name="connsiteY116" fmla="*/ 1744962 h 1771486"/>
                <a:gd name="connsiteX117" fmla="*/ 3991388 w 12182526"/>
                <a:gd name="connsiteY117" fmla="*/ 1736436 h 1771486"/>
                <a:gd name="connsiteX118" fmla="*/ 4394946 w 12182526"/>
                <a:gd name="connsiteY118" fmla="*/ 1712753 h 1771486"/>
                <a:gd name="connsiteX119" fmla="*/ 4803241 w 12182526"/>
                <a:gd name="connsiteY119" fmla="*/ 1714648 h 1771486"/>
                <a:gd name="connsiteX120" fmla="*/ 6448735 w 12182526"/>
                <a:gd name="connsiteY120" fmla="*/ 1739278 h 1771486"/>
                <a:gd name="connsiteX121" fmla="*/ 6862713 w 12182526"/>
                <a:gd name="connsiteY121" fmla="*/ 1736436 h 1771486"/>
                <a:gd name="connsiteX122" fmla="*/ 7276691 w 12182526"/>
                <a:gd name="connsiteY122" fmla="*/ 1745909 h 1771486"/>
                <a:gd name="connsiteX123" fmla="*/ 8103702 w 12182526"/>
                <a:gd name="connsiteY123" fmla="*/ 1774329 h 1771486"/>
                <a:gd name="connsiteX124" fmla="*/ 8517680 w 12182526"/>
                <a:gd name="connsiteY124" fmla="*/ 1777171 h 1771486"/>
                <a:gd name="connsiteX125" fmla="*/ 8930711 w 12182526"/>
                <a:gd name="connsiteY125" fmla="*/ 1761066 h 1771486"/>
                <a:gd name="connsiteX126" fmla="*/ 9755827 w 12182526"/>
                <a:gd name="connsiteY126" fmla="*/ 1734541 h 1771486"/>
                <a:gd name="connsiteX127" fmla="*/ 10489051 w 12182526"/>
                <a:gd name="connsiteY127" fmla="*/ 1729805 h 1771486"/>
                <a:gd name="connsiteX128" fmla="*/ 10550627 w 12182526"/>
                <a:gd name="connsiteY128" fmla="*/ 1731699 h 1771486"/>
                <a:gd name="connsiteX129" fmla="*/ 10761879 w 12182526"/>
                <a:gd name="connsiteY129" fmla="*/ 1739278 h 1771486"/>
                <a:gd name="connsiteX130" fmla="*/ 11316061 w 12182526"/>
                <a:gd name="connsiteY130" fmla="*/ 1749699 h 1771486"/>
                <a:gd name="connsiteX131" fmla="*/ 11419319 w 12182526"/>
                <a:gd name="connsiteY131" fmla="*/ 1748751 h 1771486"/>
                <a:gd name="connsiteX132" fmla="*/ 11747091 w 12182526"/>
                <a:gd name="connsiteY132" fmla="*/ 1738331 h 1771486"/>
                <a:gd name="connsiteX133" fmla="*/ 11796352 w 12182526"/>
                <a:gd name="connsiteY133" fmla="*/ 1735489 h 1771486"/>
                <a:gd name="connsiteX134" fmla="*/ 11905293 w 12182526"/>
                <a:gd name="connsiteY134" fmla="*/ 1730752 h 1771486"/>
                <a:gd name="connsiteX135" fmla="*/ 11906242 w 12182526"/>
                <a:gd name="connsiteY135" fmla="*/ 1730752 h 1771486"/>
                <a:gd name="connsiteX136" fmla="*/ 11930872 w 12182526"/>
                <a:gd name="connsiteY136" fmla="*/ 1730752 h 1771486"/>
                <a:gd name="connsiteX137" fmla="*/ 11961185 w 12182526"/>
                <a:gd name="connsiteY137" fmla="*/ 1730752 h 1771486"/>
                <a:gd name="connsiteX138" fmla="*/ 11971606 w 12182526"/>
                <a:gd name="connsiteY138" fmla="*/ 1730752 h 1771486"/>
                <a:gd name="connsiteX139" fmla="*/ 11972554 w 12182526"/>
                <a:gd name="connsiteY139" fmla="*/ 1730752 h 1771486"/>
                <a:gd name="connsiteX140" fmla="*/ 12015183 w 12182526"/>
                <a:gd name="connsiteY140" fmla="*/ 1726963 h 1771486"/>
                <a:gd name="connsiteX141" fmla="*/ 12018972 w 12182526"/>
                <a:gd name="connsiteY141" fmla="*/ 1726963 h 1771486"/>
                <a:gd name="connsiteX142" fmla="*/ 12023708 w 12182526"/>
                <a:gd name="connsiteY142" fmla="*/ 1727910 h 1771486"/>
                <a:gd name="connsiteX143" fmla="*/ 12054023 w 12182526"/>
                <a:gd name="connsiteY143" fmla="*/ 1731699 h 1771486"/>
                <a:gd name="connsiteX144" fmla="*/ 12113704 w 12182526"/>
                <a:gd name="connsiteY144" fmla="*/ 1715595 h 1771486"/>
                <a:gd name="connsiteX145" fmla="*/ 12189489 w 12182526"/>
                <a:gd name="connsiteY145" fmla="*/ 1565919 h 177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2182526" h="1771486">
                  <a:moveTo>
                    <a:pt x="12189489" y="1565919"/>
                  </a:moveTo>
                  <a:cubicBezTo>
                    <a:pt x="12188542" y="1557393"/>
                    <a:pt x="12187595" y="1547919"/>
                    <a:pt x="12187595" y="1538446"/>
                  </a:cubicBezTo>
                  <a:cubicBezTo>
                    <a:pt x="12187595" y="1533710"/>
                    <a:pt x="12187595" y="1528973"/>
                    <a:pt x="12186648" y="1523289"/>
                  </a:cubicBezTo>
                  <a:cubicBezTo>
                    <a:pt x="12186648" y="1517605"/>
                    <a:pt x="12185701" y="1511921"/>
                    <a:pt x="12185701" y="1506238"/>
                  </a:cubicBezTo>
                  <a:cubicBezTo>
                    <a:pt x="12184753" y="1495817"/>
                    <a:pt x="12183805" y="1484449"/>
                    <a:pt x="12183805" y="1474029"/>
                  </a:cubicBezTo>
                  <a:cubicBezTo>
                    <a:pt x="12182858" y="1440873"/>
                    <a:pt x="12180016" y="1404874"/>
                    <a:pt x="12173385" y="1358456"/>
                  </a:cubicBezTo>
                  <a:cubicBezTo>
                    <a:pt x="12176228" y="1322458"/>
                    <a:pt x="12178122" y="1292143"/>
                    <a:pt x="12180016" y="1263724"/>
                  </a:cubicBezTo>
                  <a:cubicBezTo>
                    <a:pt x="12185701" y="1158571"/>
                    <a:pt x="12184753" y="1051524"/>
                    <a:pt x="12183805" y="948266"/>
                  </a:cubicBezTo>
                  <a:lnTo>
                    <a:pt x="12183805" y="910374"/>
                  </a:lnTo>
                  <a:cubicBezTo>
                    <a:pt x="12182858" y="811853"/>
                    <a:pt x="12181911" y="704805"/>
                    <a:pt x="12180016" y="596811"/>
                  </a:cubicBezTo>
                  <a:cubicBezTo>
                    <a:pt x="12181911" y="584496"/>
                    <a:pt x="12183805" y="572181"/>
                    <a:pt x="12184753" y="560813"/>
                  </a:cubicBezTo>
                  <a:lnTo>
                    <a:pt x="12185701" y="550392"/>
                  </a:lnTo>
                  <a:cubicBezTo>
                    <a:pt x="12188542" y="524815"/>
                    <a:pt x="12189489" y="497343"/>
                    <a:pt x="12188542" y="465134"/>
                  </a:cubicBezTo>
                  <a:cubicBezTo>
                    <a:pt x="12186648" y="433872"/>
                    <a:pt x="12182858" y="400716"/>
                    <a:pt x="12175279" y="359981"/>
                  </a:cubicBezTo>
                  <a:cubicBezTo>
                    <a:pt x="12175279" y="350508"/>
                    <a:pt x="12175279" y="341982"/>
                    <a:pt x="12176228" y="332509"/>
                  </a:cubicBezTo>
                  <a:lnTo>
                    <a:pt x="12176228" y="330614"/>
                  </a:lnTo>
                  <a:lnTo>
                    <a:pt x="12176228" y="328720"/>
                  </a:lnTo>
                  <a:cubicBezTo>
                    <a:pt x="12176228" y="328720"/>
                    <a:pt x="12176228" y="327772"/>
                    <a:pt x="12176228" y="327772"/>
                  </a:cubicBezTo>
                  <a:cubicBezTo>
                    <a:pt x="12178122" y="313563"/>
                    <a:pt x="12179069" y="299353"/>
                    <a:pt x="12179069" y="284196"/>
                  </a:cubicBezTo>
                  <a:lnTo>
                    <a:pt x="12179069" y="273775"/>
                  </a:lnTo>
                  <a:cubicBezTo>
                    <a:pt x="12179069" y="268091"/>
                    <a:pt x="12179069" y="262407"/>
                    <a:pt x="12180016" y="257671"/>
                  </a:cubicBezTo>
                  <a:cubicBezTo>
                    <a:pt x="12180964" y="249145"/>
                    <a:pt x="12181911" y="240619"/>
                    <a:pt x="12180964" y="233041"/>
                  </a:cubicBezTo>
                  <a:cubicBezTo>
                    <a:pt x="12180964" y="212199"/>
                    <a:pt x="12175279" y="191358"/>
                    <a:pt x="12164859" y="173359"/>
                  </a:cubicBezTo>
                  <a:cubicBezTo>
                    <a:pt x="12163912" y="172412"/>
                    <a:pt x="12163912" y="171465"/>
                    <a:pt x="12162965" y="170517"/>
                  </a:cubicBezTo>
                  <a:cubicBezTo>
                    <a:pt x="12162018" y="164834"/>
                    <a:pt x="12161070" y="160097"/>
                    <a:pt x="12160122" y="154413"/>
                  </a:cubicBezTo>
                  <a:lnTo>
                    <a:pt x="12157281" y="147782"/>
                  </a:lnTo>
                  <a:lnTo>
                    <a:pt x="12147808" y="124099"/>
                  </a:lnTo>
                  <a:cubicBezTo>
                    <a:pt x="12146860" y="122204"/>
                    <a:pt x="12144966" y="119362"/>
                    <a:pt x="12144019" y="117468"/>
                  </a:cubicBezTo>
                  <a:cubicBezTo>
                    <a:pt x="12138335" y="105152"/>
                    <a:pt x="12130756" y="93785"/>
                    <a:pt x="12120336" y="83364"/>
                  </a:cubicBezTo>
                  <a:cubicBezTo>
                    <a:pt x="12099494" y="62523"/>
                    <a:pt x="12070127" y="50208"/>
                    <a:pt x="12039813" y="50208"/>
                  </a:cubicBezTo>
                  <a:cubicBezTo>
                    <a:pt x="12033181" y="50208"/>
                    <a:pt x="12026551" y="51155"/>
                    <a:pt x="12020867" y="52103"/>
                  </a:cubicBezTo>
                  <a:cubicBezTo>
                    <a:pt x="12000974" y="49261"/>
                    <a:pt x="11982974" y="48313"/>
                    <a:pt x="11962132" y="48313"/>
                  </a:cubicBezTo>
                  <a:cubicBezTo>
                    <a:pt x="11958344" y="48313"/>
                    <a:pt x="11954555" y="48313"/>
                    <a:pt x="11951712" y="48313"/>
                  </a:cubicBezTo>
                  <a:cubicBezTo>
                    <a:pt x="11937502" y="48313"/>
                    <a:pt x="11923293" y="49261"/>
                    <a:pt x="11910030" y="50208"/>
                  </a:cubicBezTo>
                  <a:cubicBezTo>
                    <a:pt x="11902452" y="51155"/>
                    <a:pt x="11893926" y="51155"/>
                    <a:pt x="11886347" y="51155"/>
                  </a:cubicBezTo>
                  <a:cubicBezTo>
                    <a:pt x="11879716" y="51155"/>
                    <a:pt x="11874032" y="51155"/>
                    <a:pt x="11867401" y="51155"/>
                  </a:cubicBezTo>
                  <a:cubicBezTo>
                    <a:pt x="11855086" y="51155"/>
                    <a:pt x="11842770" y="51155"/>
                    <a:pt x="11830456" y="50208"/>
                  </a:cubicBezTo>
                  <a:lnTo>
                    <a:pt x="11819088" y="50208"/>
                  </a:lnTo>
                  <a:cubicBezTo>
                    <a:pt x="11714882" y="47366"/>
                    <a:pt x="11611624" y="46419"/>
                    <a:pt x="11510262" y="46419"/>
                  </a:cubicBezTo>
                  <a:lnTo>
                    <a:pt x="11484684" y="46419"/>
                  </a:lnTo>
                  <a:cubicBezTo>
                    <a:pt x="11346375" y="46419"/>
                    <a:pt x="11206172" y="48313"/>
                    <a:pt x="11069758" y="49261"/>
                  </a:cubicBezTo>
                  <a:cubicBezTo>
                    <a:pt x="11018603" y="50208"/>
                    <a:pt x="10967447" y="50208"/>
                    <a:pt x="10917240" y="51155"/>
                  </a:cubicBezTo>
                  <a:cubicBezTo>
                    <a:pt x="10741039" y="53050"/>
                    <a:pt x="10560100" y="53997"/>
                    <a:pt x="10381057" y="53997"/>
                  </a:cubicBezTo>
                  <a:lnTo>
                    <a:pt x="10323270" y="53997"/>
                  </a:lnTo>
                  <a:cubicBezTo>
                    <a:pt x="10227591" y="53997"/>
                    <a:pt x="10130965" y="53050"/>
                    <a:pt x="10038127" y="51155"/>
                  </a:cubicBezTo>
                  <a:cubicBezTo>
                    <a:pt x="9997393" y="50208"/>
                    <a:pt x="9955711" y="49261"/>
                    <a:pt x="9914976" y="47366"/>
                  </a:cubicBezTo>
                  <a:cubicBezTo>
                    <a:pt x="9854347" y="45471"/>
                    <a:pt x="9791824" y="43577"/>
                    <a:pt x="9730248" y="42629"/>
                  </a:cubicBezTo>
                  <a:cubicBezTo>
                    <a:pt x="9665831" y="41682"/>
                    <a:pt x="9597624" y="41682"/>
                    <a:pt x="9521838" y="41682"/>
                  </a:cubicBezTo>
                  <a:cubicBezTo>
                    <a:pt x="9412896" y="41682"/>
                    <a:pt x="9301113" y="42629"/>
                    <a:pt x="9194066" y="43577"/>
                  </a:cubicBezTo>
                  <a:lnTo>
                    <a:pt x="9141016" y="43577"/>
                  </a:lnTo>
                  <a:lnTo>
                    <a:pt x="9075651" y="45471"/>
                  </a:lnTo>
                  <a:cubicBezTo>
                    <a:pt x="8904186" y="46419"/>
                    <a:pt x="8726090" y="48313"/>
                    <a:pt x="8551783" y="48313"/>
                  </a:cubicBezTo>
                  <a:lnTo>
                    <a:pt x="8547047" y="48313"/>
                  </a:lnTo>
                  <a:cubicBezTo>
                    <a:pt x="8429579" y="48313"/>
                    <a:pt x="8309270" y="47366"/>
                    <a:pt x="8193697" y="46419"/>
                  </a:cubicBezTo>
                  <a:lnTo>
                    <a:pt x="8185171" y="46419"/>
                  </a:lnTo>
                  <a:cubicBezTo>
                    <a:pt x="8065809" y="45471"/>
                    <a:pt x="7941710" y="44524"/>
                    <a:pt x="7819506" y="44524"/>
                  </a:cubicBezTo>
                  <a:cubicBezTo>
                    <a:pt x="7648041" y="44524"/>
                    <a:pt x="7504996" y="46419"/>
                    <a:pt x="7372371" y="52103"/>
                  </a:cubicBezTo>
                  <a:cubicBezTo>
                    <a:pt x="7324057" y="53997"/>
                    <a:pt x="7275744" y="56839"/>
                    <a:pt x="7228378" y="58734"/>
                  </a:cubicBezTo>
                  <a:cubicBezTo>
                    <a:pt x="7182907" y="61576"/>
                    <a:pt x="7136488" y="63470"/>
                    <a:pt x="7090070" y="65365"/>
                  </a:cubicBezTo>
                  <a:cubicBezTo>
                    <a:pt x="7025652" y="68207"/>
                    <a:pt x="6955551" y="69154"/>
                    <a:pt x="6868397" y="69154"/>
                  </a:cubicBezTo>
                  <a:cubicBezTo>
                    <a:pt x="6840925" y="69154"/>
                    <a:pt x="6813453" y="69154"/>
                    <a:pt x="6785980" y="69154"/>
                  </a:cubicBezTo>
                  <a:cubicBezTo>
                    <a:pt x="6599358" y="68207"/>
                    <a:pt x="6409894" y="60628"/>
                    <a:pt x="6226115" y="53050"/>
                  </a:cubicBezTo>
                  <a:lnTo>
                    <a:pt x="6198642" y="52103"/>
                  </a:lnTo>
                  <a:cubicBezTo>
                    <a:pt x="5873712" y="39787"/>
                    <a:pt x="5522257" y="33156"/>
                    <a:pt x="5091226" y="33156"/>
                  </a:cubicBezTo>
                  <a:cubicBezTo>
                    <a:pt x="5068490" y="33156"/>
                    <a:pt x="5045754" y="33156"/>
                    <a:pt x="5023966" y="33156"/>
                  </a:cubicBezTo>
                  <a:cubicBezTo>
                    <a:pt x="4817451" y="33156"/>
                    <a:pt x="4625145" y="34103"/>
                    <a:pt x="4437576" y="35051"/>
                  </a:cubicBezTo>
                  <a:cubicBezTo>
                    <a:pt x="4396841" y="35051"/>
                    <a:pt x="4356106" y="35998"/>
                    <a:pt x="4315371" y="35998"/>
                  </a:cubicBezTo>
                  <a:cubicBezTo>
                    <a:pt x="4211166" y="36945"/>
                    <a:pt x="4104119" y="37893"/>
                    <a:pt x="3998019" y="37893"/>
                  </a:cubicBezTo>
                  <a:cubicBezTo>
                    <a:pt x="3943075" y="37893"/>
                    <a:pt x="3893814" y="37893"/>
                    <a:pt x="3846448" y="36945"/>
                  </a:cubicBezTo>
                  <a:cubicBezTo>
                    <a:pt x="3569831" y="34103"/>
                    <a:pt x="3289425" y="26525"/>
                    <a:pt x="3018491" y="18946"/>
                  </a:cubicBezTo>
                  <a:cubicBezTo>
                    <a:pt x="2901024" y="15157"/>
                    <a:pt x="2780714" y="12315"/>
                    <a:pt x="2661352" y="9473"/>
                  </a:cubicBezTo>
                  <a:cubicBezTo>
                    <a:pt x="2422627" y="3789"/>
                    <a:pt x="2239795" y="947"/>
                    <a:pt x="2068330" y="0"/>
                  </a:cubicBezTo>
                  <a:lnTo>
                    <a:pt x="2046541" y="0"/>
                  </a:lnTo>
                  <a:cubicBezTo>
                    <a:pt x="1953704" y="0"/>
                    <a:pt x="1859920" y="947"/>
                    <a:pt x="1768030" y="1895"/>
                  </a:cubicBezTo>
                  <a:lnTo>
                    <a:pt x="1760451" y="1895"/>
                  </a:lnTo>
                  <a:cubicBezTo>
                    <a:pt x="1714032" y="2842"/>
                    <a:pt x="1664772" y="2842"/>
                    <a:pt x="1599407" y="2842"/>
                  </a:cubicBezTo>
                  <a:cubicBezTo>
                    <a:pt x="1571934" y="2842"/>
                    <a:pt x="1544462" y="2842"/>
                    <a:pt x="1517937" y="2842"/>
                  </a:cubicBezTo>
                  <a:lnTo>
                    <a:pt x="1455414" y="2842"/>
                  </a:lnTo>
                  <a:cubicBezTo>
                    <a:pt x="1426047" y="2842"/>
                    <a:pt x="1397628" y="2842"/>
                    <a:pt x="1368261" y="2842"/>
                  </a:cubicBezTo>
                  <a:cubicBezTo>
                    <a:pt x="1334157" y="2842"/>
                    <a:pt x="1299107" y="2842"/>
                    <a:pt x="1265003" y="2842"/>
                  </a:cubicBezTo>
                  <a:cubicBezTo>
                    <a:pt x="1132378" y="2842"/>
                    <a:pt x="990280" y="3789"/>
                    <a:pt x="847235" y="13262"/>
                  </a:cubicBezTo>
                  <a:cubicBezTo>
                    <a:pt x="829236" y="14210"/>
                    <a:pt x="810290" y="15157"/>
                    <a:pt x="792291" y="17052"/>
                  </a:cubicBezTo>
                  <a:cubicBezTo>
                    <a:pt x="764818" y="18946"/>
                    <a:pt x="735451" y="20841"/>
                    <a:pt x="707032" y="22736"/>
                  </a:cubicBezTo>
                  <a:cubicBezTo>
                    <a:pt x="617984" y="27472"/>
                    <a:pt x="530830" y="17999"/>
                    <a:pt x="441782" y="24630"/>
                  </a:cubicBezTo>
                  <a:cubicBezTo>
                    <a:pt x="346103" y="31262"/>
                    <a:pt x="250424" y="37893"/>
                    <a:pt x="155692" y="45471"/>
                  </a:cubicBezTo>
                  <a:cubicBezTo>
                    <a:pt x="119694" y="48313"/>
                    <a:pt x="81801" y="52103"/>
                    <a:pt x="54329" y="75786"/>
                  </a:cubicBezTo>
                  <a:cubicBezTo>
                    <a:pt x="-16720" y="138309"/>
                    <a:pt x="15489" y="270933"/>
                    <a:pt x="9805" y="352403"/>
                  </a:cubicBezTo>
                  <a:cubicBezTo>
                    <a:pt x="5068" y="416820"/>
                    <a:pt x="3174" y="479343"/>
                    <a:pt x="1279" y="538077"/>
                  </a:cubicBezTo>
                  <a:cubicBezTo>
                    <a:pt x="-1563" y="653650"/>
                    <a:pt x="332" y="773012"/>
                    <a:pt x="6963" y="901848"/>
                  </a:cubicBezTo>
                  <a:cubicBezTo>
                    <a:pt x="9805" y="963424"/>
                    <a:pt x="14541" y="1025947"/>
                    <a:pt x="18331" y="1086575"/>
                  </a:cubicBezTo>
                  <a:cubicBezTo>
                    <a:pt x="22120" y="1145309"/>
                    <a:pt x="25909" y="1205937"/>
                    <a:pt x="28751" y="1265619"/>
                  </a:cubicBezTo>
                  <a:cubicBezTo>
                    <a:pt x="29698" y="1275092"/>
                    <a:pt x="29698" y="1285512"/>
                    <a:pt x="30646" y="1294985"/>
                  </a:cubicBezTo>
                  <a:cubicBezTo>
                    <a:pt x="33488" y="1345193"/>
                    <a:pt x="36330" y="1397296"/>
                    <a:pt x="33488" y="1448451"/>
                  </a:cubicBezTo>
                  <a:cubicBezTo>
                    <a:pt x="32540" y="1464556"/>
                    <a:pt x="31593" y="1480660"/>
                    <a:pt x="29698" y="1495817"/>
                  </a:cubicBezTo>
                  <a:cubicBezTo>
                    <a:pt x="28751" y="1509079"/>
                    <a:pt x="26857" y="1523289"/>
                    <a:pt x="25909" y="1537499"/>
                  </a:cubicBezTo>
                  <a:cubicBezTo>
                    <a:pt x="24962" y="1559287"/>
                    <a:pt x="27804" y="1580128"/>
                    <a:pt x="31593" y="1600969"/>
                  </a:cubicBezTo>
                  <a:lnTo>
                    <a:pt x="31593" y="1603811"/>
                  </a:lnTo>
                  <a:cubicBezTo>
                    <a:pt x="34435" y="1622758"/>
                    <a:pt x="41066" y="1640757"/>
                    <a:pt x="51487" y="1662545"/>
                  </a:cubicBezTo>
                  <a:cubicBezTo>
                    <a:pt x="56223" y="1672018"/>
                    <a:pt x="62855" y="1680544"/>
                    <a:pt x="72328" y="1688123"/>
                  </a:cubicBezTo>
                  <a:cubicBezTo>
                    <a:pt x="90327" y="1711806"/>
                    <a:pt x="117799" y="1726016"/>
                    <a:pt x="147166" y="1726016"/>
                  </a:cubicBezTo>
                  <a:cubicBezTo>
                    <a:pt x="187901" y="1726016"/>
                    <a:pt x="235267" y="1726963"/>
                    <a:pt x="284527" y="1730752"/>
                  </a:cubicBezTo>
                  <a:cubicBezTo>
                    <a:pt x="325262" y="1733594"/>
                    <a:pt x="370733" y="1736436"/>
                    <a:pt x="421889" y="1738331"/>
                  </a:cubicBezTo>
                  <a:lnTo>
                    <a:pt x="442730" y="1739278"/>
                  </a:lnTo>
                  <a:cubicBezTo>
                    <a:pt x="497674" y="1741173"/>
                    <a:pt x="554513" y="1743067"/>
                    <a:pt x="609458" y="1743067"/>
                  </a:cubicBezTo>
                  <a:cubicBezTo>
                    <a:pt x="650193" y="1743067"/>
                    <a:pt x="686191" y="1742120"/>
                    <a:pt x="720294" y="1740225"/>
                  </a:cubicBezTo>
                  <a:cubicBezTo>
                    <a:pt x="788501" y="1736436"/>
                    <a:pt x="856708" y="1729805"/>
                    <a:pt x="923968" y="1724121"/>
                  </a:cubicBezTo>
                  <a:cubicBezTo>
                    <a:pt x="948598" y="1722226"/>
                    <a:pt x="972281" y="1719384"/>
                    <a:pt x="996912" y="1717490"/>
                  </a:cubicBezTo>
                  <a:cubicBezTo>
                    <a:pt x="1107748" y="1708017"/>
                    <a:pt x="1205322" y="1701385"/>
                    <a:pt x="1296265" y="1697596"/>
                  </a:cubicBezTo>
                  <a:cubicBezTo>
                    <a:pt x="1350262" y="1695701"/>
                    <a:pt x="1406153" y="1694754"/>
                    <a:pt x="1466782" y="1694754"/>
                  </a:cubicBezTo>
                  <a:cubicBezTo>
                    <a:pt x="1601301" y="1694754"/>
                    <a:pt x="1733926" y="1699491"/>
                    <a:pt x="1880761" y="1706122"/>
                  </a:cubicBezTo>
                  <a:cubicBezTo>
                    <a:pt x="2077803" y="1714648"/>
                    <a:pt x="2278635" y="1725068"/>
                    <a:pt x="2466204" y="1735489"/>
                  </a:cubicBezTo>
                  <a:cubicBezTo>
                    <a:pt x="2657562" y="1745909"/>
                    <a:pt x="2855552" y="1756330"/>
                    <a:pt x="3050700" y="1762961"/>
                  </a:cubicBezTo>
                  <a:cubicBezTo>
                    <a:pt x="3139748" y="1765803"/>
                    <a:pt x="3229743" y="1766750"/>
                    <a:pt x="3316897" y="1767698"/>
                  </a:cubicBezTo>
                  <a:lnTo>
                    <a:pt x="3331107" y="1767698"/>
                  </a:lnTo>
                  <a:cubicBezTo>
                    <a:pt x="3348158" y="1767698"/>
                    <a:pt x="3364263" y="1767698"/>
                    <a:pt x="3381314" y="1767698"/>
                  </a:cubicBezTo>
                  <a:cubicBezTo>
                    <a:pt x="3476046" y="1767698"/>
                    <a:pt x="3555621" y="1764856"/>
                    <a:pt x="3629512" y="1759172"/>
                  </a:cubicBezTo>
                  <a:cubicBezTo>
                    <a:pt x="3678773" y="1755382"/>
                    <a:pt x="3728033" y="1750646"/>
                    <a:pt x="3777294" y="1744962"/>
                  </a:cubicBezTo>
                  <a:cubicBezTo>
                    <a:pt x="3848343" y="1744015"/>
                    <a:pt x="3920339" y="1740225"/>
                    <a:pt x="3991388" y="1736436"/>
                  </a:cubicBezTo>
                  <a:cubicBezTo>
                    <a:pt x="4125907" y="1728858"/>
                    <a:pt x="4260427" y="1716542"/>
                    <a:pt x="4394946" y="1712753"/>
                  </a:cubicBezTo>
                  <a:cubicBezTo>
                    <a:pt x="4531360" y="1708964"/>
                    <a:pt x="4667774" y="1712753"/>
                    <a:pt x="4803241" y="1714648"/>
                  </a:cubicBezTo>
                  <a:cubicBezTo>
                    <a:pt x="5351739" y="1724121"/>
                    <a:pt x="5900237" y="1747804"/>
                    <a:pt x="6448735" y="1739278"/>
                  </a:cubicBezTo>
                  <a:cubicBezTo>
                    <a:pt x="6587043" y="1737383"/>
                    <a:pt x="6724404" y="1734541"/>
                    <a:pt x="6862713" y="1736436"/>
                  </a:cubicBezTo>
                  <a:cubicBezTo>
                    <a:pt x="7001022" y="1737383"/>
                    <a:pt x="7138383" y="1741173"/>
                    <a:pt x="7276691" y="1745909"/>
                  </a:cubicBezTo>
                  <a:cubicBezTo>
                    <a:pt x="7552362" y="1755382"/>
                    <a:pt x="7828031" y="1767698"/>
                    <a:pt x="8103702" y="1774329"/>
                  </a:cubicBezTo>
                  <a:cubicBezTo>
                    <a:pt x="8242010" y="1777171"/>
                    <a:pt x="8379371" y="1779065"/>
                    <a:pt x="8517680" y="1777171"/>
                  </a:cubicBezTo>
                  <a:cubicBezTo>
                    <a:pt x="8655989" y="1775276"/>
                    <a:pt x="8793350" y="1768645"/>
                    <a:pt x="8930711" y="1761066"/>
                  </a:cubicBezTo>
                  <a:cubicBezTo>
                    <a:pt x="9205434" y="1746857"/>
                    <a:pt x="9481103" y="1739278"/>
                    <a:pt x="9755827" y="1734541"/>
                  </a:cubicBezTo>
                  <a:cubicBezTo>
                    <a:pt x="10000234" y="1730752"/>
                    <a:pt x="10244643" y="1729805"/>
                    <a:pt x="10489051" y="1729805"/>
                  </a:cubicBezTo>
                  <a:cubicBezTo>
                    <a:pt x="10509893" y="1730752"/>
                    <a:pt x="10530733" y="1731699"/>
                    <a:pt x="10550627" y="1731699"/>
                  </a:cubicBezTo>
                  <a:cubicBezTo>
                    <a:pt x="10620729" y="1734541"/>
                    <a:pt x="10691777" y="1737383"/>
                    <a:pt x="10761879" y="1739278"/>
                  </a:cubicBezTo>
                  <a:cubicBezTo>
                    <a:pt x="10979763" y="1746857"/>
                    <a:pt x="11155964" y="1749699"/>
                    <a:pt x="11316061" y="1749699"/>
                  </a:cubicBezTo>
                  <a:cubicBezTo>
                    <a:pt x="11350164" y="1749699"/>
                    <a:pt x="11385216" y="1749699"/>
                    <a:pt x="11419319" y="1748751"/>
                  </a:cubicBezTo>
                  <a:cubicBezTo>
                    <a:pt x="11526366" y="1747804"/>
                    <a:pt x="11636256" y="1744015"/>
                    <a:pt x="11747091" y="1738331"/>
                  </a:cubicBezTo>
                  <a:cubicBezTo>
                    <a:pt x="11763195" y="1737383"/>
                    <a:pt x="11780248" y="1736436"/>
                    <a:pt x="11796352" y="1735489"/>
                  </a:cubicBezTo>
                  <a:cubicBezTo>
                    <a:pt x="11832350" y="1732647"/>
                    <a:pt x="11869296" y="1730752"/>
                    <a:pt x="11905293" y="1730752"/>
                  </a:cubicBezTo>
                  <a:lnTo>
                    <a:pt x="11906242" y="1730752"/>
                  </a:lnTo>
                  <a:cubicBezTo>
                    <a:pt x="11914767" y="1730752"/>
                    <a:pt x="11923293" y="1730752"/>
                    <a:pt x="11930872" y="1730752"/>
                  </a:cubicBezTo>
                  <a:cubicBezTo>
                    <a:pt x="11941292" y="1730752"/>
                    <a:pt x="11951712" y="1730752"/>
                    <a:pt x="11961185" y="1730752"/>
                  </a:cubicBezTo>
                  <a:lnTo>
                    <a:pt x="11971606" y="1730752"/>
                  </a:lnTo>
                  <a:lnTo>
                    <a:pt x="11972554" y="1730752"/>
                  </a:lnTo>
                  <a:cubicBezTo>
                    <a:pt x="11986764" y="1730752"/>
                    <a:pt x="12000974" y="1729805"/>
                    <a:pt x="12015183" y="1726963"/>
                  </a:cubicBezTo>
                  <a:cubicBezTo>
                    <a:pt x="12016130" y="1726963"/>
                    <a:pt x="12017077" y="1726963"/>
                    <a:pt x="12018972" y="1726963"/>
                  </a:cubicBezTo>
                  <a:cubicBezTo>
                    <a:pt x="12020867" y="1727910"/>
                    <a:pt x="12021814" y="1727910"/>
                    <a:pt x="12023708" y="1727910"/>
                  </a:cubicBezTo>
                  <a:cubicBezTo>
                    <a:pt x="12033181" y="1730752"/>
                    <a:pt x="12043603" y="1731699"/>
                    <a:pt x="12054023" y="1731699"/>
                  </a:cubicBezTo>
                  <a:cubicBezTo>
                    <a:pt x="12073917" y="1731699"/>
                    <a:pt x="12094757" y="1726016"/>
                    <a:pt x="12113704" y="1715595"/>
                  </a:cubicBezTo>
                  <a:cubicBezTo>
                    <a:pt x="12168649" y="1690965"/>
                    <a:pt x="12198015" y="1628442"/>
                    <a:pt x="12189489" y="1565919"/>
                  </a:cubicBezTo>
                  <a:close/>
                </a:path>
              </a:pathLst>
            </a:custGeom>
            <a:solidFill>
              <a:srgbClr val="73A769"/>
            </a:solidFill>
            <a:ln w="947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DLZ BITE TYPE"/>
                  <a:ea typeface="+mn-ea"/>
                  <a:cs typeface="+mn-cs"/>
                </a:rPr>
                <a:t>Инновационная упаковка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endParaRPr>
            </a:p>
          </p:txBody>
        </p:sp>
        <p:sp>
          <p:nvSpPr>
            <p:cNvPr id="12" name="Graphic 6">
              <a:extLst>
                <a:ext uri="{FF2B5EF4-FFF2-40B4-BE49-F238E27FC236}">
                  <a16:creationId xmlns:a16="http://schemas.microsoft.com/office/drawing/2014/main" id="{83F4E1D1-2956-419B-9F97-EAB1DF00D569}"/>
                </a:ext>
              </a:extLst>
            </p:cNvPr>
            <p:cNvSpPr/>
            <p:nvPr/>
          </p:nvSpPr>
          <p:spPr>
            <a:xfrm>
              <a:off x="5037762" y="4630293"/>
              <a:ext cx="3374897" cy="457200"/>
            </a:xfrm>
            <a:custGeom>
              <a:avLst/>
              <a:gdLst>
                <a:gd name="connsiteX0" fmla="*/ 12189489 w 12182526"/>
                <a:gd name="connsiteY0" fmla="*/ 1565919 h 1771486"/>
                <a:gd name="connsiteX1" fmla="*/ 12187595 w 12182526"/>
                <a:gd name="connsiteY1" fmla="*/ 1538446 h 1771486"/>
                <a:gd name="connsiteX2" fmla="*/ 12186648 w 12182526"/>
                <a:gd name="connsiteY2" fmla="*/ 1523289 h 1771486"/>
                <a:gd name="connsiteX3" fmla="*/ 12185701 w 12182526"/>
                <a:gd name="connsiteY3" fmla="*/ 1506238 h 1771486"/>
                <a:gd name="connsiteX4" fmla="*/ 12183805 w 12182526"/>
                <a:gd name="connsiteY4" fmla="*/ 1474029 h 1771486"/>
                <a:gd name="connsiteX5" fmla="*/ 12173385 w 12182526"/>
                <a:gd name="connsiteY5" fmla="*/ 1358456 h 1771486"/>
                <a:gd name="connsiteX6" fmla="*/ 12180016 w 12182526"/>
                <a:gd name="connsiteY6" fmla="*/ 1263724 h 1771486"/>
                <a:gd name="connsiteX7" fmla="*/ 12183805 w 12182526"/>
                <a:gd name="connsiteY7" fmla="*/ 948266 h 1771486"/>
                <a:gd name="connsiteX8" fmla="*/ 12183805 w 12182526"/>
                <a:gd name="connsiteY8" fmla="*/ 910374 h 1771486"/>
                <a:gd name="connsiteX9" fmla="*/ 12180016 w 12182526"/>
                <a:gd name="connsiteY9" fmla="*/ 596811 h 1771486"/>
                <a:gd name="connsiteX10" fmla="*/ 12184753 w 12182526"/>
                <a:gd name="connsiteY10" fmla="*/ 560813 h 1771486"/>
                <a:gd name="connsiteX11" fmla="*/ 12185701 w 12182526"/>
                <a:gd name="connsiteY11" fmla="*/ 550392 h 1771486"/>
                <a:gd name="connsiteX12" fmla="*/ 12188542 w 12182526"/>
                <a:gd name="connsiteY12" fmla="*/ 465134 h 1771486"/>
                <a:gd name="connsiteX13" fmla="*/ 12175279 w 12182526"/>
                <a:gd name="connsiteY13" fmla="*/ 359981 h 1771486"/>
                <a:gd name="connsiteX14" fmla="*/ 12176228 w 12182526"/>
                <a:gd name="connsiteY14" fmla="*/ 332509 h 1771486"/>
                <a:gd name="connsiteX15" fmla="*/ 12176228 w 12182526"/>
                <a:gd name="connsiteY15" fmla="*/ 330614 h 1771486"/>
                <a:gd name="connsiteX16" fmla="*/ 12176228 w 12182526"/>
                <a:gd name="connsiteY16" fmla="*/ 328720 h 1771486"/>
                <a:gd name="connsiteX17" fmla="*/ 12176228 w 12182526"/>
                <a:gd name="connsiteY17" fmla="*/ 327772 h 1771486"/>
                <a:gd name="connsiteX18" fmla="*/ 12179069 w 12182526"/>
                <a:gd name="connsiteY18" fmla="*/ 284196 h 1771486"/>
                <a:gd name="connsiteX19" fmla="*/ 12179069 w 12182526"/>
                <a:gd name="connsiteY19" fmla="*/ 273775 h 1771486"/>
                <a:gd name="connsiteX20" fmla="*/ 12180016 w 12182526"/>
                <a:gd name="connsiteY20" fmla="*/ 257671 h 1771486"/>
                <a:gd name="connsiteX21" fmla="*/ 12180964 w 12182526"/>
                <a:gd name="connsiteY21" fmla="*/ 233041 h 1771486"/>
                <a:gd name="connsiteX22" fmla="*/ 12164859 w 12182526"/>
                <a:gd name="connsiteY22" fmla="*/ 173359 h 1771486"/>
                <a:gd name="connsiteX23" fmla="*/ 12162965 w 12182526"/>
                <a:gd name="connsiteY23" fmla="*/ 170517 h 1771486"/>
                <a:gd name="connsiteX24" fmla="*/ 12160122 w 12182526"/>
                <a:gd name="connsiteY24" fmla="*/ 154413 h 1771486"/>
                <a:gd name="connsiteX25" fmla="*/ 12157281 w 12182526"/>
                <a:gd name="connsiteY25" fmla="*/ 147782 h 1771486"/>
                <a:gd name="connsiteX26" fmla="*/ 12147808 w 12182526"/>
                <a:gd name="connsiteY26" fmla="*/ 124099 h 1771486"/>
                <a:gd name="connsiteX27" fmla="*/ 12144019 w 12182526"/>
                <a:gd name="connsiteY27" fmla="*/ 117468 h 1771486"/>
                <a:gd name="connsiteX28" fmla="*/ 12120336 w 12182526"/>
                <a:gd name="connsiteY28" fmla="*/ 83364 h 1771486"/>
                <a:gd name="connsiteX29" fmla="*/ 12039813 w 12182526"/>
                <a:gd name="connsiteY29" fmla="*/ 50208 h 1771486"/>
                <a:gd name="connsiteX30" fmla="*/ 12020867 w 12182526"/>
                <a:gd name="connsiteY30" fmla="*/ 52103 h 1771486"/>
                <a:gd name="connsiteX31" fmla="*/ 11962132 w 12182526"/>
                <a:gd name="connsiteY31" fmla="*/ 48313 h 1771486"/>
                <a:gd name="connsiteX32" fmla="*/ 11951712 w 12182526"/>
                <a:gd name="connsiteY32" fmla="*/ 48313 h 1771486"/>
                <a:gd name="connsiteX33" fmla="*/ 11910030 w 12182526"/>
                <a:gd name="connsiteY33" fmla="*/ 50208 h 1771486"/>
                <a:gd name="connsiteX34" fmla="*/ 11886347 w 12182526"/>
                <a:gd name="connsiteY34" fmla="*/ 51155 h 1771486"/>
                <a:gd name="connsiteX35" fmla="*/ 11867401 w 12182526"/>
                <a:gd name="connsiteY35" fmla="*/ 51155 h 1771486"/>
                <a:gd name="connsiteX36" fmla="*/ 11830456 w 12182526"/>
                <a:gd name="connsiteY36" fmla="*/ 50208 h 1771486"/>
                <a:gd name="connsiteX37" fmla="*/ 11819088 w 12182526"/>
                <a:gd name="connsiteY37" fmla="*/ 50208 h 1771486"/>
                <a:gd name="connsiteX38" fmla="*/ 11510262 w 12182526"/>
                <a:gd name="connsiteY38" fmla="*/ 46419 h 1771486"/>
                <a:gd name="connsiteX39" fmla="*/ 11484684 w 12182526"/>
                <a:gd name="connsiteY39" fmla="*/ 46419 h 1771486"/>
                <a:gd name="connsiteX40" fmla="*/ 11069758 w 12182526"/>
                <a:gd name="connsiteY40" fmla="*/ 49261 h 1771486"/>
                <a:gd name="connsiteX41" fmla="*/ 10917240 w 12182526"/>
                <a:gd name="connsiteY41" fmla="*/ 51155 h 1771486"/>
                <a:gd name="connsiteX42" fmla="*/ 10381057 w 12182526"/>
                <a:gd name="connsiteY42" fmla="*/ 53997 h 1771486"/>
                <a:gd name="connsiteX43" fmla="*/ 10323270 w 12182526"/>
                <a:gd name="connsiteY43" fmla="*/ 53997 h 1771486"/>
                <a:gd name="connsiteX44" fmla="*/ 10038127 w 12182526"/>
                <a:gd name="connsiteY44" fmla="*/ 51155 h 1771486"/>
                <a:gd name="connsiteX45" fmla="*/ 9914976 w 12182526"/>
                <a:gd name="connsiteY45" fmla="*/ 47366 h 1771486"/>
                <a:gd name="connsiteX46" fmla="*/ 9730248 w 12182526"/>
                <a:gd name="connsiteY46" fmla="*/ 42629 h 1771486"/>
                <a:gd name="connsiteX47" fmla="*/ 9521838 w 12182526"/>
                <a:gd name="connsiteY47" fmla="*/ 41682 h 1771486"/>
                <a:gd name="connsiteX48" fmla="*/ 9194066 w 12182526"/>
                <a:gd name="connsiteY48" fmla="*/ 43577 h 1771486"/>
                <a:gd name="connsiteX49" fmla="*/ 9141016 w 12182526"/>
                <a:gd name="connsiteY49" fmla="*/ 43577 h 1771486"/>
                <a:gd name="connsiteX50" fmla="*/ 9075651 w 12182526"/>
                <a:gd name="connsiteY50" fmla="*/ 45471 h 1771486"/>
                <a:gd name="connsiteX51" fmla="*/ 8551783 w 12182526"/>
                <a:gd name="connsiteY51" fmla="*/ 48313 h 1771486"/>
                <a:gd name="connsiteX52" fmla="*/ 8547047 w 12182526"/>
                <a:gd name="connsiteY52" fmla="*/ 48313 h 1771486"/>
                <a:gd name="connsiteX53" fmla="*/ 8193697 w 12182526"/>
                <a:gd name="connsiteY53" fmla="*/ 46419 h 1771486"/>
                <a:gd name="connsiteX54" fmla="*/ 8185171 w 12182526"/>
                <a:gd name="connsiteY54" fmla="*/ 46419 h 1771486"/>
                <a:gd name="connsiteX55" fmla="*/ 7819506 w 12182526"/>
                <a:gd name="connsiteY55" fmla="*/ 44524 h 1771486"/>
                <a:gd name="connsiteX56" fmla="*/ 7372371 w 12182526"/>
                <a:gd name="connsiteY56" fmla="*/ 52103 h 1771486"/>
                <a:gd name="connsiteX57" fmla="*/ 7228378 w 12182526"/>
                <a:gd name="connsiteY57" fmla="*/ 58734 h 1771486"/>
                <a:gd name="connsiteX58" fmla="*/ 7090070 w 12182526"/>
                <a:gd name="connsiteY58" fmla="*/ 65365 h 1771486"/>
                <a:gd name="connsiteX59" fmla="*/ 6868397 w 12182526"/>
                <a:gd name="connsiteY59" fmla="*/ 69154 h 1771486"/>
                <a:gd name="connsiteX60" fmla="*/ 6785980 w 12182526"/>
                <a:gd name="connsiteY60" fmla="*/ 69154 h 1771486"/>
                <a:gd name="connsiteX61" fmla="*/ 6226115 w 12182526"/>
                <a:gd name="connsiteY61" fmla="*/ 53050 h 1771486"/>
                <a:gd name="connsiteX62" fmla="*/ 6198642 w 12182526"/>
                <a:gd name="connsiteY62" fmla="*/ 52103 h 1771486"/>
                <a:gd name="connsiteX63" fmla="*/ 5091226 w 12182526"/>
                <a:gd name="connsiteY63" fmla="*/ 33156 h 1771486"/>
                <a:gd name="connsiteX64" fmla="*/ 5023966 w 12182526"/>
                <a:gd name="connsiteY64" fmla="*/ 33156 h 1771486"/>
                <a:gd name="connsiteX65" fmla="*/ 4437576 w 12182526"/>
                <a:gd name="connsiteY65" fmla="*/ 35051 h 1771486"/>
                <a:gd name="connsiteX66" fmla="*/ 4315371 w 12182526"/>
                <a:gd name="connsiteY66" fmla="*/ 35998 h 1771486"/>
                <a:gd name="connsiteX67" fmla="*/ 3998019 w 12182526"/>
                <a:gd name="connsiteY67" fmla="*/ 37893 h 1771486"/>
                <a:gd name="connsiteX68" fmla="*/ 3846448 w 12182526"/>
                <a:gd name="connsiteY68" fmla="*/ 36945 h 1771486"/>
                <a:gd name="connsiteX69" fmla="*/ 3018491 w 12182526"/>
                <a:gd name="connsiteY69" fmla="*/ 18946 h 1771486"/>
                <a:gd name="connsiteX70" fmla="*/ 2661352 w 12182526"/>
                <a:gd name="connsiteY70" fmla="*/ 9473 h 1771486"/>
                <a:gd name="connsiteX71" fmla="*/ 2068330 w 12182526"/>
                <a:gd name="connsiteY71" fmla="*/ 0 h 1771486"/>
                <a:gd name="connsiteX72" fmla="*/ 2046541 w 12182526"/>
                <a:gd name="connsiteY72" fmla="*/ 0 h 1771486"/>
                <a:gd name="connsiteX73" fmla="*/ 1768030 w 12182526"/>
                <a:gd name="connsiteY73" fmla="*/ 1895 h 1771486"/>
                <a:gd name="connsiteX74" fmla="*/ 1760451 w 12182526"/>
                <a:gd name="connsiteY74" fmla="*/ 1895 h 1771486"/>
                <a:gd name="connsiteX75" fmla="*/ 1599407 w 12182526"/>
                <a:gd name="connsiteY75" fmla="*/ 2842 h 1771486"/>
                <a:gd name="connsiteX76" fmla="*/ 1517937 w 12182526"/>
                <a:gd name="connsiteY76" fmla="*/ 2842 h 1771486"/>
                <a:gd name="connsiteX77" fmla="*/ 1455414 w 12182526"/>
                <a:gd name="connsiteY77" fmla="*/ 2842 h 1771486"/>
                <a:gd name="connsiteX78" fmla="*/ 1368261 w 12182526"/>
                <a:gd name="connsiteY78" fmla="*/ 2842 h 1771486"/>
                <a:gd name="connsiteX79" fmla="*/ 1265003 w 12182526"/>
                <a:gd name="connsiteY79" fmla="*/ 2842 h 1771486"/>
                <a:gd name="connsiteX80" fmla="*/ 847235 w 12182526"/>
                <a:gd name="connsiteY80" fmla="*/ 13262 h 1771486"/>
                <a:gd name="connsiteX81" fmla="*/ 792291 w 12182526"/>
                <a:gd name="connsiteY81" fmla="*/ 17052 h 1771486"/>
                <a:gd name="connsiteX82" fmla="*/ 707032 w 12182526"/>
                <a:gd name="connsiteY82" fmla="*/ 22736 h 1771486"/>
                <a:gd name="connsiteX83" fmla="*/ 441782 w 12182526"/>
                <a:gd name="connsiteY83" fmla="*/ 24630 h 1771486"/>
                <a:gd name="connsiteX84" fmla="*/ 155692 w 12182526"/>
                <a:gd name="connsiteY84" fmla="*/ 45471 h 1771486"/>
                <a:gd name="connsiteX85" fmla="*/ 54329 w 12182526"/>
                <a:gd name="connsiteY85" fmla="*/ 75786 h 1771486"/>
                <a:gd name="connsiteX86" fmla="*/ 9805 w 12182526"/>
                <a:gd name="connsiteY86" fmla="*/ 352403 h 1771486"/>
                <a:gd name="connsiteX87" fmla="*/ 1279 w 12182526"/>
                <a:gd name="connsiteY87" fmla="*/ 538077 h 1771486"/>
                <a:gd name="connsiteX88" fmla="*/ 6963 w 12182526"/>
                <a:gd name="connsiteY88" fmla="*/ 901848 h 1771486"/>
                <a:gd name="connsiteX89" fmla="*/ 18331 w 12182526"/>
                <a:gd name="connsiteY89" fmla="*/ 1086575 h 1771486"/>
                <a:gd name="connsiteX90" fmla="*/ 28751 w 12182526"/>
                <a:gd name="connsiteY90" fmla="*/ 1265619 h 1771486"/>
                <a:gd name="connsiteX91" fmla="*/ 30646 w 12182526"/>
                <a:gd name="connsiteY91" fmla="*/ 1294985 h 1771486"/>
                <a:gd name="connsiteX92" fmla="*/ 33488 w 12182526"/>
                <a:gd name="connsiteY92" fmla="*/ 1448451 h 1771486"/>
                <a:gd name="connsiteX93" fmla="*/ 29698 w 12182526"/>
                <a:gd name="connsiteY93" fmla="*/ 1495817 h 1771486"/>
                <a:gd name="connsiteX94" fmla="*/ 25909 w 12182526"/>
                <a:gd name="connsiteY94" fmla="*/ 1537499 h 1771486"/>
                <a:gd name="connsiteX95" fmla="*/ 31593 w 12182526"/>
                <a:gd name="connsiteY95" fmla="*/ 1600969 h 1771486"/>
                <a:gd name="connsiteX96" fmla="*/ 31593 w 12182526"/>
                <a:gd name="connsiteY96" fmla="*/ 1603811 h 1771486"/>
                <a:gd name="connsiteX97" fmla="*/ 51487 w 12182526"/>
                <a:gd name="connsiteY97" fmla="*/ 1662545 h 1771486"/>
                <a:gd name="connsiteX98" fmla="*/ 72328 w 12182526"/>
                <a:gd name="connsiteY98" fmla="*/ 1688123 h 1771486"/>
                <a:gd name="connsiteX99" fmla="*/ 147166 w 12182526"/>
                <a:gd name="connsiteY99" fmla="*/ 1726016 h 1771486"/>
                <a:gd name="connsiteX100" fmla="*/ 284527 w 12182526"/>
                <a:gd name="connsiteY100" fmla="*/ 1730752 h 1771486"/>
                <a:gd name="connsiteX101" fmla="*/ 421889 w 12182526"/>
                <a:gd name="connsiteY101" fmla="*/ 1738331 h 1771486"/>
                <a:gd name="connsiteX102" fmla="*/ 442730 w 12182526"/>
                <a:gd name="connsiteY102" fmla="*/ 1739278 h 1771486"/>
                <a:gd name="connsiteX103" fmla="*/ 609458 w 12182526"/>
                <a:gd name="connsiteY103" fmla="*/ 1743067 h 1771486"/>
                <a:gd name="connsiteX104" fmla="*/ 720294 w 12182526"/>
                <a:gd name="connsiteY104" fmla="*/ 1740225 h 1771486"/>
                <a:gd name="connsiteX105" fmla="*/ 923968 w 12182526"/>
                <a:gd name="connsiteY105" fmla="*/ 1724121 h 1771486"/>
                <a:gd name="connsiteX106" fmla="*/ 996912 w 12182526"/>
                <a:gd name="connsiteY106" fmla="*/ 1717490 h 1771486"/>
                <a:gd name="connsiteX107" fmla="*/ 1296265 w 12182526"/>
                <a:gd name="connsiteY107" fmla="*/ 1697596 h 1771486"/>
                <a:gd name="connsiteX108" fmla="*/ 1466782 w 12182526"/>
                <a:gd name="connsiteY108" fmla="*/ 1694754 h 1771486"/>
                <a:gd name="connsiteX109" fmla="*/ 1880761 w 12182526"/>
                <a:gd name="connsiteY109" fmla="*/ 1706122 h 1771486"/>
                <a:gd name="connsiteX110" fmla="*/ 2466204 w 12182526"/>
                <a:gd name="connsiteY110" fmla="*/ 1735489 h 1771486"/>
                <a:gd name="connsiteX111" fmla="*/ 3050700 w 12182526"/>
                <a:gd name="connsiteY111" fmla="*/ 1762961 h 1771486"/>
                <a:gd name="connsiteX112" fmla="*/ 3316897 w 12182526"/>
                <a:gd name="connsiteY112" fmla="*/ 1767698 h 1771486"/>
                <a:gd name="connsiteX113" fmla="*/ 3331107 w 12182526"/>
                <a:gd name="connsiteY113" fmla="*/ 1767698 h 1771486"/>
                <a:gd name="connsiteX114" fmla="*/ 3381314 w 12182526"/>
                <a:gd name="connsiteY114" fmla="*/ 1767698 h 1771486"/>
                <a:gd name="connsiteX115" fmla="*/ 3629512 w 12182526"/>
                <a:gd name="connsiteY115" fmla="*/ 1759172 h 1771486"/>
                <a:gd name="connsiteX116" fmla="*/ 3777294 w 12182526"/>
                <a:gd name="connsiteY116" fmla="*/ 1744962 h 1771486"/>
                <a:gd name="connsiteX117" fmla="*/ 3991388 w 12182526"/>
                <a:gd name="connsiteY117" fmla="*/ 1736436 h 1771486"/>
                <a:gd name="connsiteX118" fmla="*/ 4394946 w 12182526"/>
                <a:gd name="connsiteY118" fmla="*/ 1712753 h 1771486"/>
                <a:gd name="connsiteX119" fmla="*/ 4803241 w 12182526"/>
                <a:gd name="connsiteY119" fmla="*/ 1714648 h 1771486"/>
                <a:gd name="connsiteX120" fmla="*/ 6448735 w 12182526"/>
                <a:gd name="connsiteY120" fmla="*/ 1739278 h 1771486"/>
                <a:gd name="connsiteX121" fmla="*/ 6862713 w 12182526"/>
                <a:gd name="connsiteY121" fmla="*/ 1736436 h 1771486"/>
                <a:gd name="connsiteX122" fmla="*/ 7276691 w 12182526"/>
                <a:gd name="connsiteY122" fmla="*/ 1745909 h 1771486"/>
                <a:gd name="connsiteX123" fmla="*/ 8103702 w 12182526"/>
                <a:gd name="connsiteY123" fmla="*/ 1774329 h 1771486"/>
                <a:gd name="connsiteX124" fmla="*/ 8517680 w 12182526"/>
                <a:gd name="connsiteY124" fmla="*/ 1777171 h 1771486"/>
                <a:gd name="connsiteX125" fmla="*/ 8930711 w 12182526"/>
                <a:gd name="connsiteY125" fmla="*/ 1761066 h 1771486"/>
                <a:gd name="connsiteX126" fmla="*/ 9755827 w 12182526"/>
                <a:gd name="connsiteY126" fmla="*/ 1734541 h 1771486"/>
                <a:gd name="connsiteX127" fmla="*/ 10489051 w 12182526"/>
                <a:gd name="connsiteY127" fmla="*/ 1729805 h 1771486"/>
                <a:gd name="connsiteX128" fmla="*/ 10550627 w 12182526"/>
                <a:gd name="connsiteY128" fmla="*/ 1731699 h 1771486"/>
                <a:gd name="connsiteX129" fmla="*/ 10761879 w 12182526"/>
                <a:gd name="connsiteY129" fmla="*/ 1739278 h 1771486"/>
                <a:gd name="connsiteX130" fmla="*/ 11316061 w 12182526"/>
                <a:gd name="connsiteY130" fmla="*/ 1749699 h 1771486"/>
                <a:gd name="connsiteX131" fmla="*/ 11419319 w 12182526"/>
                <a:gd name="connsiteY131" fmla="*/ 1748751 h 1771486"/>
                <a:gd name="connsiteX132" fmla="*/ 11747091 w 12182526"/>
                <a:gd name="connsiteY132" fmla="*/ 1738331 h 1771486"/>
                <a:gd name="connsiteX133" fmla="*/ 11796352 w 12182526"/>
                <a:gd name="connsiteY133" fmla="*/ 1735489 h 1771486"/>
                <a:gd name="connsiteX134" fmla="*/ 11905293 w 12182526"/>
                <a:gd name="connsiteY134" fmla="*/ 1730752 h 1771486"/>
                <a:gd name="connsiteX135" fmla="*/ 11906242 w 12182526"/>
                <a:gd name="connsiteY135" fmla="*/ 1730752 h 1771486"/>
                <a:gd name="connsiteX136" fmla="*/ 11930872 w 12182526"/>
                <a:gd name="connsiteY136" fmla="*/ 1730752 h 1771486"/>
                <a:gd name="connsiteX137" fmla="*/ 11961185 w 12182526"/>
                <a:gd name="connsiteY137" fmla="*/ 1730752 h 1771486"/>
                <a:gd name="connsiteX138" fmla="*/ 11971606 w 12182526"/>
                <a:gd name="connsiteY138" fmla="*/ 1730752 h 1771486"/>
                <a:gd name="connsiteX139" fmla="*/ 11972554 w 12182526"/>
                <a:gd name="connsiteY139" fmla="*/ 1730752 h 1771486"/>
                <a:gd name="connsiteX140" fmla="*/ 12015183 w 12182526"/>
                <a:gd name="connsiteY140" fmla="*/ 1726963 h 1771486"/>
                <a:gd name="connsiteX141" fmla="*/ 12018972 w 12182526"/>
                <a:gd name="connsiteY141" fmla="*/ 1726963 h 1771486"/>
                <a:gd name="connsiteX142" fmla="*/ 12023708 w 12182526"/>
                <a:gd name="connsiteY142" fmla="*/ 1727910 h 1771486"/>
                <a:gd name="connsiteX143" fmla="*/ 12054023 w 12182526"/>
                <a:gd name="connsiteY143" fmla="*/ 1731699 h 1771486"/>
                <a:gd name="connsiteX144" fmla="*/ 12113704 w 12182526"/>
                <a:gd name="connsiteY144" fmla="*/ 1715595 h 1771486"/>
                <a:gd name="connsiteX145" fmla="*/ 12189489 w 12182526"/>
                <a:gd name="connsiteY145" fmla="*/ 1565919 h 177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2182526" h="1771486">
                  <a:moveTo>
                    <a:pt x="12189489" y="1565919"/>
                  </a:moveTo>
                  <a:cubicBezTo>
                    <a:pt x="12188542" y="1557393"/>
                    <a:pt x="12187595" y="1547919"/>
                    <a:pt x="12187595" y="1538446"/>
                  </a:cubicBezTo>
                  <a:cubicBezTo>
                    <a:pt x="12187595" y="1533710"/>
                    <a:pt x="12187595" y="1528973"/>
                    <a:pt x="12186648" y="1523289"/>
                  </a:cubicBezTo>
                  <a:cubicBezTo>
                    <a:pt x="12186648" y="1517605"/>
                    <a:pt x="12185701" y="1511921"/>
                    <a:pt x="12185701" y="1506238"/>
                  </a:cubicBezTo>
                  <a:cubicBezTo>
                    <a:pt x="12184753" y="1495817"/>
                    <a:pt x="12183805" y="1484449"/>
                    <a:pt x="12183805" y="1474029"/>
                  </a:cubicBezTo>
                  <a:cubicBezTo>
                    <a:pt x="12182858" y="1440873"/>
                    <a:pt x="12180016" y="1404874"/>
                    <a:pt x="12173385" y="1358456"/>
                  </a:cubicBezTo>
                  <a:cubicBezTo>
                    <a:pt x="12176228" y="1322458"/>
                    <a:pt x="12178122" y="1292143"/>
                    <a:pt x="12180016" y="1263724"/>
                  </a:cubicBezTo>
                  <a:cubicBezTo>
                    <a:pt x="12185701" y="1158571"/>
                    <a:pt x="12184753" y="1051524"/>
                    <a:pt x="12183805" y="948266"/>
                  </a:cubicBezTo>
                  <a:lnTo>
                    <a:pt x="12183805" y="910374"/>
                  </a:lnTo>
                  <a:cubicBezTo>
                    <a:pt x="12182858" y="811853"/>
                    <a:pt x="12181911" y="704805"/>
                    <a:pt x="12180016" y="596811"/>
                  </a:cubicBezTo>
                  <a:cubicBezTo>
                    <a:pt x="12181911" y="584496"/>
                    <a:pt x="12183805" y="572181"/>
                    <a:pt x="12184753" y="560813"/>
                  </a:cubicBezTo>
                  <a:lnTo>
                    <a:pt x="12185701" y="550392"/>
                  </a:lnTo>
                  <a:cubicBezTo>
                    <a:pt x="12188542" y="524815"/>
                    <a:pt x="12189489" y="497343"/>
                    <a:pt x="12188542" y="465134"/>
                  </a:cubicBezTo>
                  <a:cubicBezTo>
                    <a:pt x="12186648" y="433872"/>
                    <a:pt x="12182858" y="400716"/>
                    <a:pt x="12175279" y="359981"/>
                  </a:cubicBezTo>
                  <a:cubicBezTo>
                    <a:pt x="12175279" y="350508"/>
                    <a:pt x="12175279" y="341982"/>
                    <a:pt x="12176228" y="332509"/>
                  </a:cubicBezTo>
                  <a:lnTo>
                    <a:pt x="12176228" y="330614"/>
                  </a:lnTo>
                  <a:lnTo>
                    <a:pt x="12176228" y="328720"/>
                  </a:lnTo>
                  <a:cubicBezTo>
                    <a:pt x="12176228" y="328720"/>
                    <a:pt x="12176228" y="327772"/>
                    <a:pt x="12176228" y="327772"/>
                  </a:cubicBezTo>
                  <a:cubicBezTo>
                    <a:pt x="12178122" y="313563"/>
                    <a:pt x="12179069" y="299353"/>
                    <a:pt x="12179069" y="284196"/>
                  </a:cubicBezTo>
                  <a:lnTo>
                    <a:pt x="12179069" y="273775"/>
                  </a:lnTo>
                  <a:cubicBezTo>
                    <a:pt x="12179069" y="268091"/>
                    <a:pt x="12179069" y="262407"/>
                    <a:pt x="12180016" y="257671"/>
                  </a:cubicBezTo>
                  <a:cubicBezTo>
                    <a:pt x="12180964" y="249145"/>
                    <a:pt x="12181911" y="240619"/>
                    <a:pt x="12180964" y="233041"/>
                  </a:cubicBezTo>
                  <a:cubicBezTo>
                    <a:pt x="12180964" y="212199"/>
                    <a:pt x="12175279" y="191358"/>
                    <a:pt x="12164859" y="173359"/>
                  </a:cubicBezTo>
                  <a:cubicBezTo>
                    <a:pt x="12163912" y="172412"/>
                    <a:pt x="12163912" y="171465"/>
                    <a:pt x="12162965" y="170517"/>
                  </a:cubicBezTo>
                  <a:cubicBezTo>
                    <a:pt x="12162018" y="164834"/>
                    <a:pt x="12161070" y="160097"/>
                    <a:pt x="12160122" y="154413"/>
                  </a:cubicBezTo>
                  <a:lnTo>
                    <a:pt x="12157281" y="147782"/>
                  </a:lnTo>
                  <a:lnTo>
                    <a:pt x="12147808" y="124099"/>
                  </a:lnTo>
                  <a:cubicBezTo>
                    <a:pt x="12146860" y="122204"/>
                    <a:pt x="12144966" y="119362"/>
                    <a:pt x="12144019" y="117468"/>
                  </a:cubicBezTo>
                  <a:cubicBezTo>
                    <a:pt x="12138335" y="105152"/>
                    <a:pt x="12130756" y="93785"/>
                    <a:pt x="12120336" y="83364"/>
                  </a:cubicBezTo>
                  <a:cubicBezTo>
                    <a:pt x="12099494" y="62523"/>
                    <a:pt x="12070127" y="50208"/>
                    <a:pt x="12039813" y="50208"/>
                  </a:cubicBezTo>
                  <a:cubicBezTo>
                    <a:pt x="12033181" y="50208"/>
                    <a:pt x="12026551" y="51155"/>
                    <a:pt x="12020867" y="52103"/>
                  </a:cubicBezTo>
                  <a:cubicBezTo>
                    <a:pt x="12000974" y="49261"/>
                    <a:pt x="11982974" y="48313"/>
                    <a:pt x="11962132" y="48313"/>
                  </a:cubicBezTo>
                  <a:cubicBezTo>
                    <a:pt x="11958344" y="48313"/>
                    <a:pt x="11954555" y="48313"/>
                    <a:pt x="11951712" y="48313"/>
                  </a:cubicBezTo>
                  <a:cubicBezTo>
                    <a:pt x="11937502" y="48313"/>
                    <a:pt x="11923293" y="49261"/>
                    <a:pt x="11910030" y="50208"/>
                  </a:cubicBezTo>
                  <a:cubicBezTo>
                    <a:pt x="11902452" y="51155"/>
                    <a:pt x="11893926" y="51155"/>
                    <a:pt x="11886347" y="51155"/>
                  </a:cubicBezTo>
                  <a:cubicBezTo>
                    <a:pt x="11879716" y="51155"/>
                    <a:pt x="11874032" y="51155"/>
                    <a:pt x="11867401" y="51155"/>
                  </a:cubicBezTo>
                  <a:cubicBezTo>
                    <a:pt x="11855086" y="51155"/>
                    <a:pt x="11842770" y="51155"/>
                    <a:pt x="11830456" y="50208"/>
                  </a:cubicBezTo>
                  <a:lnTo>
                    <a:pt x="11819088" y="50208"/>
                  </a:lnTo>
                  <a:cubicBezTo>
                    <a:pt x="11714882" y="47366"/>
                    <a:pt x="11611624" y="46419"/>
                    <a:pt x="11510262" y="46419"/>
                  </a:cubicBezTo>
                  <a:lnTo>
                    <a:pt x="11484684" y="46419"/>
                  </a:lnTo>
                  <a:cubicBezTo>
                    <a:pt x="11346375" y="46419"/>
                    <a:pt x="11206172" y="48313"/>
                    <a:pt x="11069758" y="49261"/>
                  </a:cubicBezTo>
                  <a:cubicBezTo>
                    <a:pt x="11018603" y="50208"/>
                    <a:pt x="10967447" y="50208"/>
                    <a:pt x="10917240" y="51155"/>
                  </a:cubicBezTo>
                  <a:cubicBezTo>
                    <a:pt x="10741039" y="53050"/>
                    <a:pt x="10560100" y="53997"/>
                    <a:pt x="10381057" y="53997"/>
                  </a:cubicBezTo>
                  <a:lnTo>
                    <a:pt x="10323270" y="53997"/>
                  </a:lnTo>
                  <a:cubicBezTo>
                    <a:pt x="10227591" y="53997"/>
                    <a:pt x="10130965" y="53050"/>
                    <a:pt x="10038127" y="51155"/>
                  </a:cubicBezTo>
                  <a:cubicBezTo>
                    <a:pt x="9997393" y="50208"/>
                    <a:pt x="9955711" y="49261"/>
                    <a:pt x="9914976" y="47366"/>
                  </a:cubicBezTo>
                  <a:cubicBezTo>
                    <a:pt x="9854347" y="45471"/>
                    <a:pt x="9791824" y="43577"/>
                    <a:pt x="9730248" y="42629"/>
                  </a:cubicBezTo>
                  <a:cubicBezTo>
                    <a:pt x="9665831" y="41682"/>
                    <a:pt x="9597624" y="41682"/>
                    <a:pt x="9521838" y="41682"/>
                  </a:cubicBezTo>
                  <a:cubicBezTo>
                    <a:pt x="9412896" y="41682"/>
                    <a:pt x="9301113" y="42629"/>
                    <a:pt x="9194066" y="43577"/>
                  </a:cubicBezTo>
                  <a:lnTo>
                    <a:pt x="9141016" y="43577"/>
                  </a:lnTo>
                  <a:lnTo>
                    <a:pt x="9075651" y="45471"/>
                  </a:lnTo>
                  <a:cubicBezTo>
                    <a:pt x="8904186" y="46419"/>
                    <a:pt x="8726090" y="48313"/>
                    <a:pt x="8551783" y="48313"/>
                  </a:cubicBezTo>
                  <a:lnTo>
                    <a:pt x="8547047" y="48313"/>
                  </a:lnTo>
                  <a:cubicBezTo>
                    <a:pt x="8429579" y="48313"/>
                    <a:pt x="8309270" y="47366"/>
                    <a:pt x="8193697" y="46419"/>
                  </a:cubicBezTo>
                  <a:lnTo>
                    <a:pt x="8185171" y="46419"/>
                  </a:lnTo>
                  <a:cubicBezTo>
                    <a:pt x="8065809" y="45471"/>
                    <a:pt x="7941710" y="44524"/>
                    <a:pt x="7819506" y="44524"/>
                  </a:cubicBezTo>
                  <a:cubicBezTo>
                    <a:pt x="7648041" y="44524"/>
                    <a:pt x="7504996" y="46419"/>
                    <a:pt x="7372371" y="52103"/>
                  </a:cubicBezTo>
                  <a:cubicBezTo>
                    <a:pt x="7324057" y="53997"/>
                    <a:pt x="7275744" y="56839"/>
                    <a:pt x="7228378" y="58734"/>
                  </a:cubicBezTo>
                  <a:cubicBezTo>
                    <a:pt x="7182907" y="61576"/>
                    <a:pt x="7136488" y="63470"/>
                    <a:pt x="7090070" y="65365"/>
                  </a:cubicBezTo>
                  <a:cubicBezTo>
                    <a:pt x="7025652" y="68207"/>
                    <a:pt x="6955551" y="69154"/>
                    <a:pt x="6868397" y="69154"/>
                  </a:cubicBezTo>
                  <a:cubicBezTo>
                    <a:pt x="6840925" y="69154"/>
                    <a:pt x="6813453" y="69154"/>
                    <a:pt x="6785980" y="69154"/>
                  </a:cubicBezTo>
                  <a:cubicBezTo>
                    <a:pt x="6599358" y="68207"/>
                    <a:pt x="6409894" y="60628"/>
                    <a:pt x="6226115" y="53050"/>
                  </a:cubicBezTo>
                  <a:lnTo>
                    <a:pt x="6198642" y="52103"/>
                  </a:lnTo>
                  <a:cubicBezTo>
                    <a:pt x="5873712" y="39787"/>
                    <a:pt x="5522257" y="33156"/>
                    <a:pt x="5091226" y="33156"/>
                  </a:cubicBezTo>
                  <a:cubicBezTo>
                    <a:pt x="5068490" y="33156"/>
                    <a:pt x="5045754" y="33156"/>
                    <a:pt x="5023966" y="33156"/>
                  </a:cubicBezTo>
                  <a:cubicBezTo>
                    <a:pt x="4817451" y="33156"/>
                    <a:pt x="4625145" y="34103"/>
                    <a:pt x="4437576" y="35051"/>
                  </a:cubicBezTo>
                  <a:cubicBezTo>
                    <a:pt x="4396841" y="35051"/>
                    <a:pt x="4356106" y="35998"/>
                    <a:pt x="4315371" y="35998"/>
                  </a:cubicBezTo>
                  <a:cubicBezTo>
                    <a:pt x="4211166" y="36945"/>
                    <a:pt x="4104119" y="37893"/>
                    <a:pt x="3998019" y="37893"/>
                  </a:cubicBezTo>
                  <a:cubicBezTo>
                    <a:pt x="3943075" y="37893"/>
                    <a:pt x="3893814" y="37893"/>
                    <a:pt x="3846448" y="36945"/>
                  </a:cubicBezTo>
                  <a:cubicBezTo>
                    <a:pt x="3569831" y="34103"/>
                    <a:pt x="3289425" y="26525"/>
                    <a:pt x="3018491" y="18946"/>
                  </a:cubicBezTo>
                  <a:cubicBezTo>
                    <a:pt x="2901024" y="15157"/>
                    <a:pt x="2780714" y="12315"/>
                    <a:pt x="2661352" y="9473"/>
                  </a:cubicBezTo>
                  <a:cubicBezTo>
                    <a:pt x="2422627" y="3789"/>
                    <a:pt x="2239795" y="947"/>
                    <a:pt x="2068330" y="0"/>
                  </a:cubicBezTo>
                  <a:lnTo>
                    <a:pt x="2046541" y="0"/>
                  </a:lnTo>
                  <a:cubicBezTo>
                    <a:pt x="1953704" y="0"/>
                    <a:pt x="1859920" y="947"/>
                    <a:pt x="1768030" y="1895"/>
                  </a:cubicBezTo>
                  <a:lnTo>
                    <a:pt x="1760451" y="1895"/>
                  </a:lnTo>
                  <a:cubicBezTo>
                    <a:pt x="1714032" y="2842"/>
                    <a:pt x="1664772" y="2842"/>
                    <a:pt x="1599407" y="2842"/>
                  </a:cubicBezTo>
                  <a:cubicBezTo>
                    <a:pt x="1571934" y="2842"/>
                    <a:pt x="1544462" y="2842"/>
                    <a:pt x="1517937" y="2842"/>
                  </a:cubicBezTo>
                  <a:lnTo>
                    <a:pt x="1455414" y="2842"/>
                  </a:lnTo>
                  <a:cubicBezTo>
                    <a:pt x="1426047" y="2842"/>
                    <a:pt x="1397628" y="2842"/>
                    <a:pt x="1368261" y="2842"/>
                  </a:cubicBezTo>
                  <a:cubicBezTo>
                    <a:pt x="1334157" y="2842"/>
                    <a:pt x="1299107" y="2842"/>
                    <a:pt x="1265003" y="2842"/>
                  </a:cubicBezTo>
                  <a:cubicBezTo>
                    <a:pt x="1132378" y="2842"/>
                    <a:pt x="990280" y="3789"/>
                    <a:pt x="847235" y="13262"/>
                  </a:cubicBezTo>
                  <a:cubicBezTo>
                    <a:pt x="829236" y="14210"/>
                    <a:pt x="810290" y="15157"/>
                    <a:pt x="792291" y="17052"/>
                  </a:cubicBezTo>
                  <a:cubicBezTo>
                    <a:pt x="764818" y="18946"/>
                    <a:pt x="735451" y="20841"/>
                    <a:pt x="707032" y="22736"/>
                  </a:cubicBezTo>
                  <a:cubicBezTo>
                    <a:pt x="617984" y="27472"/>
                    <a:pt x="530830" y="17999"/>
                    <a:pt x="441782" y="24630"/>
                  </a:cubicBezTo>
                  <a:cubicBezTo>
                    <a:pt x="346103" y="31262"/>
                    <a:pt x="250424" y="37893"/>
                    <a:pt x="155692" y="45471"/>
                  </a:cubicBezTo>
                  <a:cubicBezTo>
                    <a:pt x="119694" y="48313"/>
                    <a:pt x="81801" y="52103"/>
                    <a:pt x="54329" y="75786"/>
                  </a:cubicBezTo>
                  <a:cubicBezTo>
                    <a:pt x="-16720" y="138309"/>
                    <a:pt x="15489" y="270933"/>
                    <a:pt x="9805" y="352403"/>
                  </a:cubicBezTo>
                  <a:cubicBezTo>
                    <a:pt x="5068" y="416820"/>
                    <a:pt x="3174" y="479343"/>
                    <a:pt x="1279" y="538077"/>
                  </a:cubicBezTo>
                  <a:cubicBezTo>
                    <a:pt x="-1563" y="653650"/>
                    <a:pt x="332" y="773012"/>
                    <a:pt x="6963" y="901848"/>
                  </a:cubicBezTo>
                  <a:cubicBezTo>
                    <a:pt x="9805" y="963424"/>
                    <a:pt x="14541" y="1025947"/>
                    <a:pt x="18331" y="1086575"/>
                  </a:cubicBezTo>
                  <a:cubicBezTo>
                    <a:pt x="22120" y="1145309"/>
                    <a:pt x="25909" y="1205937"/>
                    <a:pt x="28751" y="1265619"/>
                  </a:cubicBezTo>
                  <a:cubicBezTo>
                    <a:pt x="29698" y="1275092"/>
                    <a:pt x="29698" y="1285512"/>
                    <a:pt x="30646" y="1294985"/>
                  </a:cubicBezTo>
                  <a:cubicBezTo>
                    <a:pt x="33488" y="1345193"/>
                    <a:pt x="36330" y="1397296"/>
                    <a:pt x="33488" y="1448451"/>
                  </a:cubicBezTo>
                  <a:cubicBezTo>
                    <a:pt x="32540" y="1464556"/>
                    <a:pt x="31593" y="1480660"/>
                    <a:pt x="29698" y="1495817"/>
                  </a:cubicBezTo>
                  <a:cubicBezTo>
                    <a:pt x="28751" y="1509079"/>
                    <a:pt x="26857" y="1523289"/>
                    <a:pt x="25909" y="1537499"/>
                  </a:cubicBezTo>
                  <a:cubicBezTo>
                    <a:pt x="24962" y="1559287"/>
                    <a:pt x="27804" y="1580128"/>
                    <a:pt x="31593" y="1600969"/>
                  </a:cubicBezTo>
                  <a:lnTo>
                    <a:pt x="31593" y="1603811"/>
                  </a:lnTo>
                  <a:cubicBezTo>
                    <a:pt x="34435" y="1622758"/>
                    <a:pt x="41066" y="1640757"/>
                    <a:pt x="51487" y="1662545"/>
                  </a:cubicBezTo>
                  <a:cubicBezTo>
                    <a:pt x="56223" y="1672018"/>
                    <a:pt x="62855" y="1680544"/>
                    <a:pt x="72328" y="1688123"/>
                  </a:cubicBezTo>
                  <a:cubicBezTo>
                    <a:pt x="90327" y="1711806"/>
                    <a:pt x="117799" y="1726016"/>
                    <a:pt x="147166" y="1726016"/>
                  </a:cubicBezTo>
                  <a:cubicBezTo>
                    <a:pt x="187901" y="1726016"/>
                    <a:pt x="235267" y="1726963"/>
                    <a:pt x="284527" y="1730752"/>
                  </a:cubicBezTo>
                  <a:cubicBezTo>
                    <a:pt x="325262" y="1733594"/>
                    <a:pt x="370733" y="1736436"/>
                    <a:pt x="421889" y="1738331"/>
                  </a:cubicBezTo>
                  <a:lnTo>
                    <a:pt x="442730" y="1739278"/>
                  </a:lnTo>
                  <a:cubicBezTo>
                    <a:pt x="497674" y="1741173"/>
                    <a:pt x="554513" y="1743067"/>
                    <a:pt x="609458" y="1743067"/>
                  </a:cubicBezTo>
                  <a:cubicBezTo>
                    <a:pt x="650193" y="1743067"/>
                    <a:pt x="686191" y="1742120"/>
                    <a:pt x="720294" y="1740225"/>
                  </a:cubicBezTo>
                  <a:cubicBezTo>
                    <a:pt x="788501" y="1736436"/>
                    <a:pt x="856708" y="1729805"/>
                    <a:pt x="923968" y="1724121"/>
                  </a:cubicBezTo>
                  <a:cubicBezTo>
                    <a:pt x="948598" y="1722226"/>
                    <a:pt x="972281" y="1719384"/>
                    <a:pt x="996912" y="1717490"/>
                  </a:cubicBezTo>
                  <a:cubicBezTo>
                    <a:pt x="1107748" y="1708017"/>
                    <a:pt x="1205322" y="1701385"/>
                    <a:pt x="1296265" y="1697596"/>
                  </a:cubicBezTo>
                  <a:cubicBezTo>
                    <a:pt x="1350262" y="1695701"/>
                    <a:pt x="1406153" y="1694754"/>
                    <a:pt x="1466782" y="1694754"/>
                  </a:cubicBezTo>
                  <a:cubicBezTo>
                    <a:pt x="1601301" y="1694754"/>
                    <a:pt x="1733926" y="1699491"/>
                    <a:pt x="1880761" y="1706122"/>
                  </a:cubicBezTo>
                  <a:cubicBezTo>
                    <a:pt x="2077803" y="1714648"/>
                    <a:pt x="2278635" y="1725068"/>
                    <a:pt x="2466204" y="1735489"/>
                  </a:cubicBezTo>
                  <a:cubicBezTo>
                    <a:pt x="2657562" y="1745909"/>
                    <a:pt x="2855552" y="1756330"/>
                    <a:pt x="3050700" y="1762961"/>
                  </a:cubicBezTo>
                  <a:cubicBezTo>
                    <a:pt x="3139748" y="1765803"/>
                    <a:pt x="3229743" y="1766750"/>
                    <a:pt x="3316897" y="1767698"/>
                  </a:cubicBezTo>
                  <a:lnTo>
                    <a:pt x="3331107" y="1767698"/>
                  </a:lnTo>
                  <a:cubicBezTo>
                    <a:pt x="3348158" y="1767698"/>
                    <a:pt x="3364263" y="1767698"/>
                    <a:pt x="3381314" y="1767698"/>
                  </a:cubicBezTo>
                  <a:cubicBezTo>
                    <a:pt x="3476046" y="1767698"/>
                    <a:pt x="3555621" y="1764856"/>
                    <a:pt x="3629512" y="1759172"/>
                  </a:cubicBezTo>
                  <a:cubicBezTo>
                    <a:pt x="3678773" y="1755382"/>
                    <a:pt x="3728033" y="1750646"/>
                    <a:pt x="3777294" y="1744962"/>
                  </a:cubicBezTo>
                  <a:cubicBezTo>
                    <a:pt x="3848343" y="1744015"/>
                    <a:pt x="3920339" y="1740225"/>
                    <a:pt x="3991388" y="1736436"/>
                  </a:cubicBezTo>
                  <a:cubicBezTo>
                    <a:pt x="4125907" y="1728858"/>
                    <a:pt x="4260427" y="1716542"/>
                    <a:pt x="4394946" y="1712753"/>
                  </a:cubicBezTo>
                  <a:cubicBezTo>
                    <a:pt x="4531360" y="1708964"/>
                    <a:pt x="4667774" y="1712753"/>
                    <a:pt x="4803241" y="1714648"/>
                  </a:cubicBezTo>
                  <a:cubicBezTo>
                    <a:pt x="5351739" y="1724121"/>
                    <a:pt x="5900237" y="1747804"/>
                    <a:pt x="6448735" y="1739278"/>
                  </a:cubicBezTo>
                  <a:cubicBezTo>
                    <a:pt x="6587043" y="1737383"/>
                    <a:pt x="6724404" y="1734541"/>
                    <a:pt x="6862713" y="1736436"/>
                  </a:cubicBezTo>
                  <a:cubicBezTo>
                    <a:pt x="7001022" y="1737383"/>
                    <a:pt x="7138383" y="1741173"/>
                    <a:pt x="7276691" y="1745909"/>
                  </a:cubicBezTo>
                  <a:cubicBezTo>
                    <a:pt x="7552362" y="1755382"/>
                    <a:pt x="7828031" y="1767698"/>
                    <a:pt x="8103702" y="1774329"/>
                  </a:cubicBezTo>
                  <a:cubicBezTo>
                    <a:pt x="8242010" y="1777171"/>
                    <a:pt x="8379371" y="1779065"/>
                    <a:pt x="8517680" y="1777171"/>
                  </a:cubicBezTo>
                  <a:cubicBezTo>
                    <a:pt x="8655989" y="1775276"/>
                    <a:pt x="8793350" y="1768645"/>
                    <a:pt x="8930711" y="1761066"/>
                  </a:cubicBezTo>
                  <a:cubicBezTo>
                    <a:pt x="9205434" y="1746857"/>
                    <a:pt x="9481103" y="1739278"/>
                    <a:pt x="9755827" y="1734541"/>
                  </a:cubicBezTo>
                  <a:cubicBezTo>
                    <a:pt x="10000234" y="1730752"/>
                    <a:pt x="10244643" y="1729805"/>
                    <a:pt x="10489051" y="1729805"/>
                  </a:cubicBezTo>
                  <a:cubicBezTo>
                    <a:pt x="10509893" y="1730752"/>
                    <a:pt x="10530733" y="1731699"/>
                    <a:pt x="10550627" y="1731699"/>
                  </a:cubicBezTo>
                  <a:cubicBezTo>
                    <a:pt x="10620729" y="1734541"/>
                    <a:pt x="10691777" y="1737383"/>
                    <a:pt x="10761879" y="1739278"/>
                  </a:cubicBezTo>
                  <a:cubicBezTo>
                    <a:pt x="10979763" y="1746857"/>
                    <a:pt x="11155964" y="1749699"/>
                    <a:pt x="11316061" y="1749699"/>
                  </a:cubicBezTo>
                  <a:cubicBezTo>
                    <a:pt x="11350164" y="1749699"/>
                    <a:pt x="11385216" y="1749699"/>
                    <a:pt x="11419319" y="1748751"/>
                  </a:cubicBezTo>
                  <a:cubicBezTo>
                    <a:pt x="11526366" y="1747804"/>
                    <a:pt x="11636256" y="1744015"/>
                    <a:pt x="11747091" y="1738331"/>
                  </a:cubicBezTo>
                  <a:cubicBezTo>
                    <a:pt x="11763195" y="1737383"/>
                    <a:pt x="11780248" y="1736436"/>
                    <a:pt x="11796352" y="1735489"/>
                  </a:cubicBezTo>
                  <a:cubicBezTo>
                    <a:pt x="11832350" y="1732647"/>
                    <a:pt x="11869296" y="1730752"/>
                    <a:pt x="11905293" y="1730752"/>
                  </a:cubicBezTo>
                  <a:lnTo>
                    <a:pt x="11906242" y="1730752"/>
                  </a:lnTo>
                  <a:cubicBezTo>
                    <a:pt x="11914767" y="1730752"/>
                    <a:pt x="11923293" y="1730752"/>
                    <a:pt x="11930872" y="1730752"/>
                  </a:cubicBezTo>
                  <a:cubicBezTo>
                    <a:pt x="11941292" y="1730752"/>
                    <a:pt x="11951712" y="1730752"/>
                    <a:pt x="11961185" y="1730752"/>
                  </a:cubicBezTo>
                  <a:lnTo>
                    <a:pt x="11971606" y="1730752"/>
                  </a:lnTo>
                  <a:lnTo>
                    <a:pt x="11972554" y="1730752"/>
                  </a:lnTo>
                  <a:cubicBezTo>
                    <a:pt x="11986764" y="1730752"/>
                    <a:pt x="12000974" y="1729805"/>
                    <a:pt x="12015183" y="1726963"/>
                  </a:cubicBezTo>
                  <a:cubicBezTo>
                    <a:pt x="12016130" y="1726963"/>
                    <a:pt x="12017077" y="1726963"/>
                    <a:pt x="12018972" y="1726963"/>
                  </a:cubicBezTo>
                  <a:cubicBezTo>
                    <a:pt x="12020867" y="1727910"/>
                    <a:pt x="12021814" y="1727910"/>
                    <a:pt x="12023708" y="1727910"/>
                  </a:cubicBezTo>
                  <a:cubicBezTo>
                    <a:pt x="12033181" y="1730752"/>
                    <a:pt x="12043603" y="1731699"/>
                    <a:pt x="12054023" y="1731699"/>
                  </a:cubicBezTo>
                  <a:cubicBezTo>
                    <a:pt x="12073917" y="1731699"/>
                    <a:pt x="12094757" y="1726016"/>
                    <a:pt x="12113704" y="1715595"/>
                  </a:cubicBezTo>
                  <a:cubicBezTo>
                    <a:pt x="12168649" y="1690965"/>
                    <a:pt x="12198015" y="1628442"/>
                    <a:pt x="12189489" y="1565919"/>
                  </a:cubicBezTo>
                  <a:close/>
                </a:path>
              </a:pathLst>
            </a:custGeom>
            <a:solidFill>
              <a:srgbClr val="73A769"/>
            </a:solidFill>
            <a:ln w="947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DLZ BITE TYPE"/>
                  <a:ea typeface="+mn-ea"/>
                  <a:cs typeface="+mn-cs"/>
                </a:rPr>
                <a:t>Воздействие на окружающую среду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endParaRPr>
            </a:p>
          </p:txBody>
        </p:sp>
        <p:sp>
          <p:nvSpPr>
            <p:cNvPr id="13" name="Graphic 6">
              <a:extLst>
                <a:ext uri="{FF2B5EF4-FFF2-40B4-BE49-F238E27FC236}">
                  <a16:creationId xmlns:a16="http://schemas.microsoft.com/office/drawing/2014/main" id="{31BF2325-4244-4133-96CF-12537F8DD59A}"/>
                </a:ext>
              </a:extLst>
            </p:cNvPr>
            <p:cNvSpPr/>
            <p:nvPr/>
          </p:nvSpPr>
          <p:spPr>
            <a:xfrm>
              <a:off x="5037761" y="5546216"/>
              <a:ext cx="3374897" cy="457200"/>
            </a:xfrm>
            <a:custGeom>
              <a:avLst/>
              <a:gdLst>
                <a:gd name="connsiteX0" fmla="*/ 12189489 w 12182526"/>
                <a:gd name="connsiteY0" fmla="*/ 1565919 h 1771486"/>
                <a:gd name="connsiteX1" fmla="*/ 12187595 w 12182526"/>
                <a:gd name="connsiteY1" fmla="*/ 1538446 h 1771486"/>
                <a:gd name="connsiteX2" fmla="*/ 12186648 w 12182526"/>
                <a:gd name="connsiteY2" fmla="*/ 1523289 h 1771486"/>
                <a:gd name="connsiteX3" fmla="*/ 12185701 w 12182526"/>
                <a:gd name="connsiteY3" fmla="*/ 1506238 h 1771486"/>
                <a:gd name="connsiteX4" fmla="*/ 12183805 w 12182526"/>
                <a:gd name="connsiteY4" fmla="*/ 1474029 h 1771486"/>
                <a:gd name="connsiteX5" fmla="*/ 12173385 w 12182526"/>
                <a:gd name="connsiteY5" fmla="*/ 1358456 h 1771486"/>
                <a:gd name="connsiteX6" fmla="*/ 12180016 w 12182526"/>
                <a:gd name="connsiteY6" fmla="*/ 1263724 h 1771486"/>
                <a:gd name="connsiteX7" fmla="*/ 12183805 w 12182526"/>
                <a:gd name="connsiteY7" fmla="*/ 948266 h 1771486"/>
                <a:gd name="connsiteX8" fmla="*/ 12183805 w 12182526"/>
                <a:gd name="connsiteY8" fmla="*/ 910374 h 1771486"/>
                <a:gd name="connsiteX9" fmla="*/ 12180016 w 12182526"/>
                <a:gd name="connsiteY9" fmla="*/ 596811 h 1771486"/>
                <a:gd name="connsiteX10" fmla="*/ 12184753 w 12182526"/>
                <a:gd name="connsiteY10" fmla="*/ 560813 h 1771486"/>
                <a:gd name="connsiteX11" fmla="*/ 12185701 w 12182526"/>
                <a:gd name="connsiteY11" fmla="*/ 550392 h 1771486"/>
                <a:gd name="connsiteX12" fmla="*/ 12188542 w 12182526"/>
                <a:gd name="connsiteY12" fmla="*/ 465134 h 1771486"/>
                <a:gd name="connsiteX13" fmla="*/ 12175279 w 12182526"/>
                <a:gd name="connsiteY13" fmla="*/ 359981 h 1771486"/>
                <a:gd name="connsiteX14" fmla="*/ 12176228 w 12182526"/>
                <a:gd name="connsiteY14" fmla="*/ 332509 h 1771486"/>
                <a:gd name="connsiteX15" fmla="*/ 12176228 w 12182526"/>
                <a:gd name="connsiteY15" fmla="*/ 330614 h 1771486"/>
                <a:gd name="connsiteX16" fmla="*/ 12176228 w 12182526"/>
                <a:gd name="connsiteY16" fmla="*/ 328720 h 1771486"/>
                <a:gd name="connsiteX17" fmla="*/ 12176228 w 12182526"/>
                <a:gd name="connsiteY17" fmla="*/ 327772 h 1771486"/>
                <a:gd name="connsiteX18" fmla="*/ 12179069 w 12182526"/>
                <a:gd name="connsiteY18" fmla="*/ 284196 h 1771486"/>
                <a:gd name="connsiteX19" fmla="*/ 12179069 w 12182526"/>
                <a:gd name="connsiteY19" fmla="*/ 273775 h 1771486"/>
                <a:gd name="connsiteX20" fmla="*/ 12180016 w 12182526"/>
                <a:gd name="connsiteY20" fmla="*/ 257671 h 1771486"/>
                <a:gd name="connsiteX21" fmla="*/ 12180964 w 12182526"/>
                <a:gd name="connsiteY21" fmla="*/ 233041 h 1771486"/>
                <a:gd name="connsiteX22" fmla="*/ 12164859 w 12182526"/>
                <a:gd name="connsiteY22" fmla="*/ 173359 h 1771486"/>
                <a:gd name="connsiteX23" fmla="*/ 12162965 w 12182526"/>
                <a:gd name="connsiteY23" fmla="*/ 170517 h 1771486"/>
                <a:gd name="connsiteX24" fmla="*/ 12160122 w 12182526"/>
                <a:gd name="connsiteY24" fmla="*/ 154413 h 1771486"/>
                <a:gd name="connsiteX25" fmla="*/ 12157281 w 12182526"/>
                <a:gd name="connsiteY25" fmla="*/ 147782 h 1771486"/>
                <a:gd name="connsiteX26" fmla="*/ 12147808 w 12182526"/>
                <a:gd name="connsiteY26" fmla="*/ 124099 h 1771486"/>
                <a:gd name="connsiteX27" fmla="*/ 12144019 w 12182526"/>
                <a:gd name="connsiteY27" fmla="*/ 117468 h 1771486"/>
                <a:gd name="connsiteX28" fmla="*/ 12120336 w 12182526"/>
                <a:gd name="connsiteY28" fmla="*/ 83364 h 1771486"/>
                <a:gd name="connsiteX29" fmla="*/ 12039813 w 12182526"/>
                <a:gd name="connsiteY29" fmla="*/ 50208 h 1771486"/>
                <a:gd name="connsiteX30" fmla="*/ 12020867 w 12182526"/>
                <a:gd name="connsiteY30" fmla="*/ 52103 h 1771486"/>
                <a:gd name="connsiteX31" fmla="*/ 11962132 w 12182526"/>
                <a:gd name="connsiteY31" fmla="*/ 48313 h 1771486"/>
                <a:gd name="connsiteX32" fmla="*/ 11951712 w 12182526"/>
                <a:gd name="connsiteY32" fmla="*/ 48313 h 1771486"/>
                <a:gd name="connsiteX33" fmla="*/ 11910030 w 12182526"/>
                <a:gd name="connsiteY33" fmla="*/ 50208 h 1771486"/>
                <a:gd name="connsiteX34" fmla="*/ 11886347 w 12182526"/>
                <a:gd name="connsiteY34" fmla="*/ 51155 h 1771486"/>
                <a:gd name="connsiteX35" fmla="*/ 11867401 w 12182526"/>
                <a:gd name="connsiteY35" fmla="*/ 51155 h 1771486"/>
                <a:gd name="connsiteX36" fmla="*/ 11830456 w 12182526"/>
                <a:gd name="connsiteY36" fmla="*/ 50208 h 1771486"/>
                <a:gd name="connsiteX37" fmla="*/ 11819088 w 12182526"/>
                <a:gd name="connsiteY37" fmla="*/ 50208 h 1771486"/>
                <a:gd name="connsiteX38" fmla="*/ 11510262 w 12182526"/>
                <a:gd name="connsiteY38" fmla="*/ 46419 h 1771486"/>
                <a:gd name="connsiteX39" fmla="*/ 11484684 w 12182526"/>
                <a:gd name="connsiteY39" fmla="*/ 46419 h 1771486"/>
                <a:gd name="connsiteX40" fmla="*/ 11069758 w 12182526"/>
                <a:gd name="connsiteY40" fmla="*/ 49261 h 1771486"/>
                <a:gd name="connsiteX41" fmla="*/ 10917240 w 12182526"/>
                <a:gd name="connsiteY41" fmla="*/ 51155 h 1771486"/>
                <a:gd name="connsiteX42" fmla="*/ 10381057 w 12182526"/>
                <a:gd name="connsiteY42" fmla="*/ 53997 h 1771486"/>
                <a:gd name="connsiteX43" fmla="*/ 10323270 w 12182526"/>
                <a:gd name="connsiteY43" fmla="*/ 53997 h 1771486"/>
                <a:gd name="connsiteX44" fmla="*/ 10038127 w 12182526"/>
                <a:gd name="connsiteY44" fmla="*/ 51155 h 1771486"/>
                <a:gd name="connsiteX45" fmla="*/ 9914976 w 12182526"/>
                <a:gd name="connsiteY45" fmla="*/ 47366 h 1771486"/>
                <a:gd name="connsiteX46" fmla="*/ 9730248 w 12182526"/>
                <a:gd name="connsiteY46" fmla="*/ 42629 h 1771486"/>
                <a:gd name="connsiteX47" fmla="*/ 9521838 w 12182526"/>
                <a:gd name="connsiteY47" fmla="*/ 41682 h 1771486"/>
                <a:gd name="connsiteX48" fmla="*/ 9194066 w 12182526"/>
                <a:gd name="connsiteY48" fmla="*/ 43577 h 1771486"/>
                <a:gd name="connsiteX49" fmla="*/ 9141016 w 12182526"/>
                <a:gd name="connsiteY49" fmla="*/ 43577 h 1771486"/>
                <a:gd name="connsiteX50" fmla="*/ 9075651 w 12182526"/>
                <a:gd name="connsiteY50" fmla="*/ 45471 h 1771486"/>
                <a:gd name="connsiteX51" fmla="*/ 8551783 w 12182526"/>
                <a:gd name="connsiteY51" fmla="*/ 48313 h 1771486"/>
                <a:gd name="connsiteX52" fmla="*/ 8547047 w 12182526"/>
                <a:gd name="connsiteY52" fmla="*/ 48313 h 1771486"/>
                <a:gd name="connsiteX53" fmla="*/ 8193697 w 12182526"/>
                <a:gd name="connsiteY53" fmla="*/ 46419 h 1771486"/>
                <a:gd name="connsiteX54" fmla="*/ 8185171 w 12182526"/>
                <a:gd name="connsiteY54" fmla="*/ 46419 h 1771486"/>
                <a:gd name="connsiteX55" fmla="*/ 7819506 w 12182526"/>
                <a:gd name="connsiteY55" fmla="*/ 44524 h 1771486"/>
                <a:gd name="connsiteX56" fmla="*/ 7372371 w 12182526"/>
                <a:gd name="connsiteY56" fmla="*/ 52103 h 1771486"/>
                <a:gd name="connsiteX57" fmla="*/ 7228378 w 12182526"/>
                <a:gd name="connsiteY57" fmla="*/ 58734 h 1771486"/>
                <a:gd name="connsiteX58" fmla="*/ 7090070 w 12182526"/>
                <a:gd name="connsiteY58" fmla="*/ 65365 h 1771486"/>
                <a:gd name="connsiteX59" fmla="*/ 6868397 w 12182526"/>
                <a:gd name="connsiteY59" fmla="*/ 69154 h 1771486"/>
                <a:gd name="connsiteX60" fmla="*/ 6785980 w 12182526"/>
                <a:gd name="connsiteY60" fmla="*/ 69154 h 1771486"/>
                <a:gd name="connsiteX61" fmla="*/ 6226115 w 12182526"/>
                <a:gd name="connsiteY61" fmla="*/ 53050 h 1771486"/>
                <a:gd name="connsiteX62" fmla="*/ 6198642 w 12182526"/>
                <a:gd name="connsiteY62" fmla="*/ 52103 h 1771486"/>
                <a:gd name="connsiteX63" fmla="*/ 5091226 w 12182526"/>
                <a:gd name="connsiteY63" fmla="*/ 33156 h 1771486"/>
                <a:gd name="connsiteX64" fmla="*/ 5023966 w 12182526"/>
                <a:gd name="connsiteY64" fmla="*/ 33156 h 1771486"/>
                <a:gd name="connsiteX65" fmla="*/ 4437576 w 12182526"/>
                <a:gd name="connsiteY65" fmla="*/ 35051 h 1771486"/>
                <a:gd name="connsiteX66" fmla="*/ 4315371 w 12182526"/>
                <a:gd name="connsiteY66" fmla="*/ 35998 h 1771486"/>
                <a:gd name="connsiteX67" fmla="*/ 3998019 w 12182526"/>
                <a:gd name="connsiteY67" fmla="*/ 37893 h 1771486"/>
                <a:gd name="connsiteX68" fmla="*/ 3846448 w 12182526"/>
                <a:gd name="connsiteY68" fmla="*/ 36945 h 1771486"/>
                <a:gd name="connsiteX69" fmla="*/ 3018491 w 12182526"/>
                <a:gd name="connsiteY69" fmla="*/ 18946 h 1771486"/>
                <a:gd name="connsiteX70" fmla="*/ 2661352 w 12182526"/>
                <a:gd name="connsiteY70" fmla="*/ 9473 h 1771486"/>
                <a:gd name="connsiteX71" fmla="*/ 2068330 w 12182526"/>
                <a:gd name="connsiteY71" fmla="*/ 0 h 1771486"/>
                <a:gd name="connsiteX72" fmla="*/ 2046541 w 12182526"/>
                <a:gd name="connsiteY72" fmla="*/ 0 h 1771486"/>
                <a:gd name="connsiteX73" fmla="*/ 1768030 w 12182526"/>
                <a:gd name="connsiteY73" fmla="*/ 1895 h 1771486"/>
                <a:gd name="connsiteX74" fmla="*/ 1760451 w 12182526"/>
                <a:gd name="connsiteY74" fmla="*/ 1895 h 1771486"/>
                <a:gd name="connsiteX75" fmla="*/ 1599407 w 12182526"/>
                <a:gd name="connsiteY75" fmla="*/ 2842 h 1771486"/>
                <a:gd name="connsiteX76" fmla="*/ 1517937 w 12182526"/>
                <a:gd name="connsiteY76" fmla="*/ 2842 h 1771486"/>
                <a:gd name="connsiteX77" fmla="*/ 1455414 w 12182526"/>
                <a:gd name="connsiteY77" fmla="*/ 2842 h 1771486"/>
                <a:gd name="connsiteX78" fmla="*/ 1368261 w 12182526"/>
                <a:gd name="connsiteY78" fmla="*/ 2842 h 1771486"/>
                <a:gd name="connsiteX79" fmla="*/ 1265003 w 12182526"/>
                <a:gd name="connsiteY79" fmla="*/ 2842 h 1771486"/>
                <a:gd name="connsiteX80" fmla="*/ 847235 w 12182526"/>
                <a:gd name="connsiteY80" fmla="*/ 13262 h 1771486"/>
                <a:gd name="connsiteX81" fmla="*/ 792291 w 12182526"/>
                <a:gd name="connsiteY81" fmla="*/ 17052 h 1771486"/>
                <a:gd name="connsiteX82" fmla="*/ 707032 w 12182526"/>
                <a:gd name="connsiteY82" fmla="*/ 22736 h 1771486"/>
                <a:gd name="connsiteX83" fmla="*/ 441782 w 12182526"/>
                <a:gd name="connsiteY83" fmla="*/ 24630 h 1771486"/>
                <a:gd name="connsiteX84" fmla="*/ 155692 w 12182526"/>
                <a:gd name="connsiteY84" fmla="*/ 45471 h 1771486"/>
                <a:gd name="connsiteX85" fmla="*/ 54329 w 12182526"/>
                <a:gd name="connsiteY85" fmla="*/ 75786 h 1771486"/>
                <a:gd name="connsiteX86" fmla="*/ 9805 w 12182526"/>
                <a:gd name="connsiteY86" fmla="*/ 352403 h 1771486"/>
                <a:gd name="connsiteX87" fmla="*/ 1279 w 12182526"/>
                <a:gd name="connsiteY87" fmla="*/ 538077 h 1771486"/>
                <a:gd name="connsiteX88" fmla="*/ 6963 w 12182526"/>
                <a:gd name="connsiteY88" fmla="*/ 901848 h 1771486"/>
                <a:gd name="connsiteX89" fmla="*/ 18331 w 12182526"/>
                <a:gd name="connsiteY89" fmla="*/ 1086575 h 1771486"/>
                <a:gd name="connsiteX90" fmla="*/ 28751 w 12182526"/>
                <a:gd name="connsiteY90" fmla="*/ 1265619 h 1771486"/>
                <a:gd name="connsiteX91" fmla="*/ 30646 w 12182526"/>
                <a:gd name="connsiteY91" fmla="*/ 1294985 h 1771486"/>
                <a:gd name="connsiteX92" fmla="*/ 33488 w 12182526"/>
                <a:gd name="connsiteY92" fmla="*/ 1448451 h 1771486"/>
                <a:gd name="connsiteX93" fmla="*/ 29698 w 12182526"/>
                <a:gd name="connsiteY93" fmla="*/ 1495817 h 1771486"/>
                <a:gd name="connsiteX94" fmla="*/ 25909 w 12182526"/>
                <a:gd name="connsiteY94" fmla="*/ 1537499 h 1771486"/>
                <a:gd name="connsiteX95" fmla="*/ 31593 w 12182526"/>
                <a:gd name="connsiteY95" fmla="*/ 1600969 h 1771486"/>
                <a:gd name="connsiteX96" fmla="*/ 31593 w 12182526"/>
                <a:gd name="connsiteY96" fmla="*/ 1603811 h 1771486"/>
                <a:gd name="connsiteX97" fmla="*/ 51487 w 12182526"/>
                <a:gd name="connsiteY97" fmla="*/ 1662545 h 1771486"/>
                <a:gd name="connsiteX98" fmla="*/ 72328 w 12182526"/>
                <a:gd name="connsiteY98" fmla="*/ 1688123 h 1771486"/>
                <a:gd name="connsiteX99" fmla="*/ 147166 w 12182526"/>
                <a:gd name="connsiteY99" fmla="*/ 1726016 h 1771486"/>
                <a:gd name="connsiteX100" fmla="*/ 284527 w 12182526"/>
                <a:gd name="connsiteY100" fmla="*/ 1730752 h 1771486"/>
                <a:gd name="connsiteX101" fmla="*/ 421889 w 12182526"/>
                <a:gd name="connsiteY101" fmla="*/ 1738331 h 1771486"/>
                <a:gd name="connsiteX102" fmla="*/ 442730 w 12182526"/>
                <a:gd name="connsiteY102" fmla="*/ 1739278 h 1771486"/>
                <a:gd name="connsiteX103" fmla="*/ 609458 w 12182526"/>
                <a:gd name="connsiteY103" fmla="*/ 1743067 h 1771486"/>
                <a:gd name="connsiteX104" fmla="*/ 720294 w 12182526"/>
                <a:gd name="connsiteY104" fmla="*/ 1740225 h 1771486"/>
                <a:gd name="connsiteX105" fmla="*/ 923968 w 12182526"/>
                <a:gd name="connsiteY105" fmla="*/ 1724121 h 1771486"/>
                <a:gd name="connsiteX106" fmla="*/ 996912 w 12182526"/>
                <a:gd name="connsiteY106" fmla="*/ 1717490 h 1771486"/>
                <a:gd name="connsiteX107" fmla="*/ 1296265 w 12182526"/>
                <a:gd name="connsiteY107" fmla="*/ 1697596 h 1771486"/>
                <a:gd name="connsiteX108" fmla="*/ 1466782 w 12182526"/>
                <a:gd name="connsiteY108" fmla="*/ 1694754 h 1771486"/>
                <a:gd name="connsiteX109" fmla="*/ 1880761 w 12182526"/>
                <a:gd name="connsiteY109" fmla="*/ 1706122 h 1771486"/>
                <a:gd name="connsiteX110" fmla="*/ 2466204 w 12182526"/>
                <a:gd name="connsiteY110" fmla="*/ 1735489 h 1771486"/>
                <a:gd name="connsiteX111" fmla="*/ 3050700 w 12182526"/>
                <a:gd name="connsiteY111" fmla="*/ 1762961 h 1771486"/>
                <a:gd name="connsiteX112" fmla="*/ 3316897 w 12182526"/>
                <a:gd name="connsiteY112" fmla="*/ 1767698 h 1771486"/>
                <a:gd name="connsiteX113" fmla="*/ 3331107 w 12182526"/>
                <a:gd name="connsiteY113" fmla="*/ 1767698 h 1771486"/>
                <a:gd name="connsiteX114" fmla="*/ 3381314 w 12182526"/>
                <a:gd name="connsiteY114" fmla="*/ 1767698 h 1771486"/>
                <a:gd name="connsiteX115" fmla="*/ 3629512 w 12182526"/>
                <a:gd name="connsiteY115" fmla="*/ 1759172 h 1771486"/>
                <a:gd name="connsiteX116" fmla="*/ 3777294 w 12182526"/>
                <a:gd name="connsiteY116" fmla="*/ 1744962 h 1771486"/>
                <a:gd name="connsiteX117" fmla="*/ 3991388 w 12182526"/>
                <a:gd name="connsiteY117" fmla="*/ 1736436 h 1771486"/>
                <a:gd name="connsiteX118" fmla="*/ 4394946 w 12182526"/>
                <a:gd name="connsiteY118" fmla="*/ 1712753 h 1771486"/>
                <a:gd name="connsiteX119" fmla="*/ 4803241 w 12182526"/>
                <a:gd name="connsiteY119" fmla="*/ 1714648 h 1771486"/>
                <a:gd name="connsiteX120" fmla="*/ 6448735 w 12182526"/>
                <a:gd name="connsiteY120" fmla="*/ 1739278 h 1771486"/>
                <a:gd name="connsiteX121" fmla="*/ 6862713 w 12182526"/>
                <a:gd name="connsiteY121" fmla="*/ 1736436 h 1771486"/>
                <a:gd name="connsiteX122" fmla="*/ 7276691 w 12182526"/>
                <a:gd name="connsiteY122" fmla="*/ 1745909 h 1771486"/>
                <a:gd name="connsiteX123" fmla="*/ 8103702 w 12182526"/>
                <a:gd name="connsiteY123" fmla="*/ 1774329 h 1771486"/>
                <a:gd name="connsiteX124" fmla="*/ 8517680 w 12182526"/>
                <a:gd name="connsiteY124" fmla="*/ 1777171 h 1771486"/>
                <a:gd name="connsiteX125" fmla="*/ 8930711 w 12182526"/>
                <a:gd name="connsiteY125" fmla="*/ 1761066 h 1771486"/>
                <a:gd name="connsiteX126" fmla="*/ 9755827 w 12182526"/>
                <a:gd name="connsiteY126" fmla="*/ 1734541 h 1771486"/>
                <a:gd name="connsiteX127" fmla="*/ 10489051 w 12182526"/>
                <a:gd name="connsiteY127" fmla="*/ 1729805 h 1771486"/>
                <a:gd name="connsiteX128" fmla="*/ 10550627 w 12182526"/>
                <a:gd name="connsiteY128" fmla="*/ 1731699 h 1771486"/>
                <a:gd name="connsiteX129" fmla="*/ 10761879 w 12182526"/>
                <a:gd name="connsiteY129" fmla="*/ 1739278 h 1771486"/>
                <a:gd name="connsiteX130" fmla="*/ 11316061 w 12182526"/>
                <a:gd name="connsiteY130" fmla="*/ 1749699 h 1771486"/>
                <a:gd name="connsiteX131" fmla="*/ 11419319 w 12182526"/>
                <a:gd name="connsiteY131" fmla="*/ 1748751 h 1771486"/>
                <a:gd name="connsiteX132" fmla="*/ 11747091 w 12182526"/>
                <a:gd name="connsiteY132" fmla="*/ 1738331 h 1771486"/>
                <a:gd name="connsiteX133" fmla="*/ 11796352 w 12182526"/>
                <a:gd name="connsiteY133" fmla="*/ 1735489 h 1771486"/>
                <a:gd name="connsiteX134" fmla="*/ 11905293 w 12182526"/>
                <a:gd name="connsiteY134" fmla="*/ 1730752 h 1771486"/>
                <a:gd name="connsiteX135" fmla="*/ 11906242 w 12182526"/>
                <a:gd name="connsiteY135" fmla="*/ 1730752 h 1771486"/>
                <a:gd name="connsiteX136" fmla="*/ 11930872 w 12182526"/>
                <a:gd name="connsiteY136" fmla="*/ 1730752 h 1771486"/>
                <a:gd name="connsiteX137" fmla="*/ 11961185 w 12182526"/>
                <a:gd name="connsiteY137" fmla="*/ 1730752 h 1771486"/>
                <a:gd name="connsiteX138" fmla="*/ 11971606 w 12182526"/>
                <a:gd name="connsiteY138" fmla="*/ 1730752 h 1771486"/>
                <a:gd name="connsiteX139" fmla="*/ 11972554 w 12182526"/>
                <a:gd name="connsiteY139" fmla="*/ 1730752 h 1771486"/>
                <a:gd name="connsiteX140" fmla="*/ 12015183 w 12182526"/>
                <a:gd name="connsiteY140" fmla="*/ 1726963 h 1771486"/>
                <a:gd name="connsiteX141" fmla="*/ 12018972 w 12182526"/>
                <a:gd name="connsiteY141" fmla="*/ 1726963 h 1771486"/>
                <a:gd name="connsiteX142" fmla="*/ 12023708 w 12182526"/>
                <a:gd name="connsiteY142" fmla="*/ 1727910 h 1771486"/>
                <a:gd name="connsiteX143" fmla="*/ 12054023 w 12182526"/>
                <a:gd name="connsiteY143" fmla="*/ 1731699 h 1771486"/>
                <a:gd name="connsiteX144" fmla="*/ 12113704 w 12182526"/>
                <a:gd name="connsiteY144" fmla="*/ 1715595 h 1771486"/>
                <a:gd name="connsiteX145" fmla="*/ 12189489 w 12182526"/>
                <a:gd name="connsiteY145" fmla="*/ 1565919 h 177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2182526" h="1771486">
                  <a:moveTo>
                    <a:pt x="12189489" y="1565919"/>
                  </a:moveTo>
                  <a:cubicBezTo>
                    <a:pt x="12188542" y="1557393"/>
                    <a:pt x="12187595" y="1547919"/>
                    <a:pt x="12187595" y="1538446"/>
                  </a:cubicBezTo>
                  <a:cubicBezTo>
                    <a:pt x="12187595" y="1533710"/>
                    <a:pt x="12187595" y="1528973"/>
                    <a:pt x="12186648" y="1523289"/>
                  </a:cubicBezTo>
                  <a:cubicBezTo>
                    <a:pt x="12186648" y="1517605"/>
                    <a:pt x="12185701" y="1511921"/>
                    <a:pt x="12185701" y="1506238"/>
                  </a:cubicBezTo>
                  <a:cubicBezTo>
                    <a:pt x="12184753" y="1495817"/>
                    <a:pt x="12183805" y="1484449"/>
                    <a:pt x="12183805" y="1474029"/>
                  </a:cubicBezTo>
                  <a:cubicBezTo>
                    <a:pt x="12182858" y="1440873"/>
                    <a:pt x="12180016" y="1404874"/>
                    <a:pt x="12173385" y="1358456"/>
                  </a:cubicBezTo>
                  <a:cubicBezTo>
                    <a:pt x="12176228" y="1322458"/>
                    <a:pt x="12178122" y="1292143"/>
                    <a:pt x="12180016" y="1263724"/>
                  </a:cubicBezTo>
                  <a:cubicBezTo>
                    <a:pt x="12185701" y="1158571"/>
                    <a:pt x="12184753" y="1051524"/>
                    <a:pt x="12183805" y="948266"/>
                  </a:cubicBezTo>
                  <a:lnTo>
                    <a:pt x="12183805" y="910374"/>
                  </a:lnTo>
                  <a:cubicBezTo>
                    <a:pt x="12182858" y="811853"/>
                    <a:pt x="12181911" y="704805"/>
                    <a:pt x="12180016" y="596811"/>
                  </a:cubicBezTo>
                  <a:cubicBezTo>
                    <a:pt x="12181911" y="584496"/>
                    <a:pt x="12183805" y="572181"/>
                    <a:pt x="12184753" y="560813"/>
                  </a:cubicBezTo>
                  <a:lnTo>
                    <a:pt x="12185701" y="550392"/>
                  </a:lnTo>
                  <a:cubicBezTo>
                    <a:pt x="12188542" y="524815"/>
                    <a:pt x="12189489" y="497343"/>
                    <a:pt x="12188542" y="465134"/>
                  </a:cubicBezTo>
                  <a:cubicBezTo>
                    <a:pt x="12186648" y="433872"/>
                    <a:pt x="12182858" y="400716"/>
                    <a:pt x="12175279" y="359981"/>
                  </a:cubicBezTo>
                  <a:cubicBezTo>
                    <a:pt x="12175279" y="350508"/>
                    <a:pt x="12175279" y="341982"/>
                    <a:pt x="12176228" y="332509"/>
                  </a:cubicBezTo>
                  <a:lnTo>
                    <a:pt x="12176228" y="330614"/>
                  </a:lnTo>
                  <a:lnTo>
                    <a:pt x="12176228" y="328720"/>
                  </a:lnTo>
                  <a:cubicBezTo>
                    <a:pt x="12176228" y="328720"/>
                    <a:pt x="12176228" y="327772"/>
                    <a:pt x="12176228" y="327772"/>
                  </a:cubicBezTo>
                  <a:cubicBezTo>
                    <a:pt x="12178122" y="313563"/>
                    <a:pt x="12179069" y="299353"/>
                    <a:pt x="12179069" y="284196"/>
                  </a:cubicBezTo>
                  <a:lnTo>
                    <a:pt x="12179069" y="273775"/>
                  </a:lnTo>
                  <a:cubicBezTo>
                    <a:pt x="12179069" y="268091"/>
                    <a:pt x="12179069" y="262407"/>
                    <a:pt x="12180016" y="257671"/>
                  </a:cubicBezTo>
                  <a:cubicBezTo>
                    <a:pt x="12180964" y="249145"/>
                    <a:pt x="12181911" y="240619"/>
                    <a:pt x="12180964" y="233041"/>
                  </a:cubicBezTo>
                  <a:cubicBezTo>
                    <a:pt x="12180964" y="212199"/>
                    <a:pt x="12175279" y="191358"/>
                    <a:pt x="12164859" y="173359"/>
                  </a:cubicBezTo>
                  <a:cubicBezTo>
                    <a:pt x="12163912" y="172412"/>
                    <a:pt x="12163912" y="171465"/>
                    <a:pt x="12162965" y="170517"/>
                  </a:cubicBezTo>
                  <a:cubicBezTo>
                    <a:pt x="12162018" y="164834"/>
                    <a:pt x="12161070" y="160097"/>
                    <a:pt x="12160122" y="154413"/>
                  </a:cubicBezTo>
                  <a:lnTo>
                    <a:pt x="12157281" y="147782"/>
                  </a:lnTo>
                  <a:lnTo>
                    <a:pt x="12147808" y="124099"/>
                  </a:lnTo>
                  <a:cubicBezTo>
                    <a:pt x="12146860" y="122204"/>
                    <a:pt x="12144966" y="119362"/>
                    <a:pt x="12144019" y="117468"/>
                  </a:cubicBezTo>
                  <a:cubicBezTo>
                    <a:pt x="12138335" y="105152"/>
                    <a:pt x="12130756" y="93785"/>
                    <a:pt x="12120336" y="83364"/>
                  </a:cubicBezTo>
                  <a:cubicBezTo>
                    <a:pt x="12099494" y="62523"/>
                    <a:pt x="12070127" y="50208"/>
                    <a:pt x="12039813" y="50208"/>
                  </a:cubicBezTo>
                  <a:cubicBezTo>
                    <a:pt x="12033181" y="50208"/>
                    <a:pt x="12026551" y="51155"/>
                    <a:pt x="12020867" y="52103"/>
                  </a:cubicBezTo>
                  <a:cubicBezTo>
                    <a:pt x="12000974" y="49261"/>
                    <a:pt x="11982974" y="48313"/>
                    <a:pt x="11962132" y="48313"/>
                  </a:cubicBezTo>
                  <a:cubicBezTo>
                    <a:pt x="11958344" y="48313"/>
                    <a:pt x="11954555" y="48313"/>
                    <a:pt x="11951712" y="48313"/>
                  </a:cubicBezTo>
                  <a:cubicBezTo>
                    <a:pt x="11937502" y="48313"/>
                    <a:pt x="11923293" y="49261"/>
                    <a:pt x="11910030" y="50208"/>
                  </a:cubicBezTo>
                  <a:cubicBezTo>
                    <a:pt x="11902452" y="51155"/>
                    <a:pt x="11893926" y="51155"/>
                    <a:pt x="11886347" y="51155"/>
                  </a:cubicBezTo>
                  <a:cubicBezTo>
                    <a:pt x="11879716" y="51155"/>
                    <a:pt x="11874032" y="51155"/>
                    <a:pt x="11867401" y="51155"/>
                  </a:cubicBezTo>
                  <a:cubicBezTo>
                    <a:pt x="11855086" y="51155"/>
                    <a:pt x="11842770" y="51155"/>
                    <a:pt x="11830456" y="50208"/>
                  </a:cubicBezTo>
                  <a:lnTo>
                    <a:pt x="11819088" y="50208"/>
                  </a:lnTo>
                  <a:cubicBezTo>
                    <a:pt x="11714882" y="47366"/>
                    <a:pt x="11611624" y="46419"/>
                    <a:pt x="11510262" y="46419"/>
                  </a:cubicBezTo>
                  <a:lnTo>
                    <a:pt x="11484684" y="46419"/>
                  </a:lnTo>
                  <a:cubicBezTo>
                    <a:pt x="11346375" y="46419"/>
                    <a:pt x="11206172" y="48313"/>
                    <a:pt x="11069758" y="49261"/>
                  </a:cubicBezTo>
                  <a:cubicBezTo>
                    <a:pt x="11018603" y="50208"/>
                    <a:pt x="10967447" y="50208"/>
                    <a:pt x="10917240" y="51155"/>
                  </a:cubicBezTo>
                  <a:cubicBezTo>
                    <a:pt x="10741039" y="53050"/>
                    <a:pt x="10560100" y="53997"/>
                    <a:pt x="10381057" y="53997"/>
                  </a:cubicBezTo>
                  <a:lnTo>
                    <a:pt x="10323270" y="53997"/>
                  </a:lnTo>
                  <a:cubicBezTo>
                    <a:pt x="10227591" y="53997"/>
                    <a:pt x="10130965" y="53050"/>
                    <a:pt x="10038127" y="51155"/>
                  </a:cubicBezTo>
                  <a:cubicBezTo>
                    <a:pt x="9997393" y="50208"/>
                    <a:pt x="9955711" y="49261"/>
                    <a:pt x="9914976" y="47366"/>
                  </a:cubicBezTo>
                  <a:cubicBezTo>
                    <a:pt x="9854347" y="45471"/>
                    <a:pt x="9791824" y="43577"/>
                    <a:pt x="9730248" y="42629"/>
                  </a:cubicBezTo>
                  <a:cubicBezTo>
                    <a:pt x="9665831" y="41682"/>
                    <a:pt x="9597624" y="41682"/>
                    <a:pt x="9521838" y="41682"/>
                  </a:cubicBezTo>
                  <a:cubicBezTo>
                    <a:pt x="9412896" y="41682"/>
                    <a:pt x="9301113" y="42629"/>
                    <a:pt x="9194066" y="43577"/>
                  </a:cubicBezTo>
                  <a:lnTo>
                    <a:pt x="9141016" y="43577"/>
                  </a:lnTo>
                  <a:lnTo>
                    <a:pt x="9075651" y="45471"/>
                  </a:lnTo>
                  <a:cubicBezTo>
                    <a:pt x="8904186" y="46419"/>
                    <a:pt x="8726090" y="48313"/>
                    <a:pt x="8551783" y="48313"/>
                  </a:cubicBezTo>
                  <a:lnTo>
                    <a:pt x="8547047" y="48313"/>
                  </a:lnTo>
                  <a:cubicBezTo>
                    <a:pt x="8429579" y="48313"/>
                    <a:pt x="8309270" y="47366"/>
                    <a:pt x="8193697" y="46419"/>
                  </a:cubicBezTo>
                  <a:lnTo>
                    <a:pt x="8185171" y="46419"/>
                  </a:lnTo>
                  <a:cubicBezTo>
                    <a:pt x="8065809" y="45471"/>
                    <a:pt x="7941710" y="44524"/>
                    <a:pt x="7819506" y="44524"/>
                  </a:cubicBezTo>
                  <a:cubicBezTo>
                    <a:pt x="7648041" y="44524"/>
                    <a:pt x="7504996" y="46419"/>
                    <a:pt x="7372371" y="52103"/>
                  </a:cubicBezTo>
                  <a:cubicBezTo>
                    <a:pt x="7324057" y="53997"/>
                    <a:pt x="7275744" y="56839"/>
                    <a:pt x="7228378" y="58734"/>
                  </a:cubicBezTo>
                  <a:cubicBezTo>
                    <a:pt x="7182907" y="61576"/>
                    <a:pt x="7136488" y="63470"/>
                    <a:pt x="7090070" y="65365"/>
                  </a:cubicBezTo>
                  <a:cubicBezTo>
                    <a:pt x="7025652" y="68207"/>
                    <a:pt x="6955551" y="69154"/>
                    <a:pt x="6868397" y="69154"/>
                  </a:cubicBezTo>
                  <a:cubicBezTo>
                    <a:pt x="6840925" y="69154"/>
                    <a:pt x="6813453" y="69154"/>
                    <a:pt x="6785980" y="69154"/>
                  </a:cubicBezTo>
                  <a:cubicBezTo>
                    <a:pt x="6599358" y="68207"/>
                    <a:pt x="6409894" y="60628"/>
                    <a:pt x="6226115" y="53050"/>
                  </a:cubicBezTo>
                  <a:lnTo>
                    <a:pt x="6198642" y="52103"/>
                  </a:lnTo>
                  <a:cubicBezTo>
                    <a:pt x="5873712" y="39787"/>
                    <a:pt x="5522257" y="33156"/>
                    <a:pt x="5091226" y="33156"/>
                  </a:cubicBezTo>
                  <a:cubicBezTo>
                    <a:pt x="5068490" y="33156"/>
                    <a:pt x="5045754" y="33156"/>
                    <a:pt x="5023966" y="33156"/>
                  </a:cubicBezTo>
                  <a:cubicBezTo>
                    <a:pt x="4817451" y="33156"/>
                    <a:pt x="4625145" y="34103"/>
                    <a:pt x="4437576" y="35051"/>
                  </a:cubicBezTo>
                  <a:cubicBezTo>
                    <a:pt x="4396841" y="35051"/>
                    <a:pt x="4356106" y="35998"/>
                    <a:pt x="4315371" y="35998"/>
                  </a:cubicBezTo>
                  <a:cubicBezTo>
                    <a:pt x="4211166" y="36945"/>
                    <a:pt x="4104119" y="37893"/>
                    <a:pt x="3998019" y="37893"/>
                  </a:cubicBezTo>
                  <a:cubicBezTo>
                    <a:pt x="3943075" y="37893"/>
                    <a:pt x="3893814" y="37893"/>
                    <a:pt x="3846448" y="36945"/>
                  </a:cubicBezTo>
                  <a:cubicBezTo>
                    <a:pt x="3569831" y="34103"/>
                    <a:pt x="3289425" y="26525"/>
                    <a:pt x="3018491" y="18946"/>
                  </a:cubicBezTo>
                  <a:cubicBezTo>
                    <a:pt x="2901024" y="15157"/>
                    <a:pt x="2780714" y="12315"/>
                    <a:pt x="2661352" y="9473"/>
                  </a:cubicBezTo>
                  <a:cubicBezTo>
                    <a:pt x="2422627" y="3789"/>
                    <a:pt x="2239795" y="947"/>
                    <a:pt x="2068330" y="0"/>
                  </a:cubicBezTo>
                  <a:lnTo>
                    <a:pt x="2046541" y="0"/>
                  </a:lnTo>
                  <a:cubicBezTo>
                    <a:pt x="1953704" y="0"/>
                    <a:pt x="1859920" y="947"/>
                    <a:pt x="1768030" y="1895"/>
                  </a:cubicBezTo>
                  <a:lnTo>
                    <a:pt x="1760451" y="1895"/>
                  </a:lnTo>
                  <a:cubicBezTo>
                    <a:pt x="1714032" y="2842"/>
                    <a:pt x="1664772" y="2842"/>
                    <a:pt x="1599407" y="2842"/>
                  </a:cubicBezTo>
                  <a:cubicBezTo>
                    <a:pt x="1571934" y="2842"/>
                    <a:pt x="1544462" y="2842"/>
                    <a:pt x="1517937" y="2842"/>
                  </a:cubicBezTo>
                  <a:lnTo>
                    <a:pt x="1455414" y="2842"/>
                  </a:lnTo>
                  <a:cubicBezTo>
                    <a:pt x="1426047" y="2842"/>
                    <a:pt x="1397628" y="2842"/>
                    <a:pt x="1368261" y="2842"/>
                  </a:cubicBezTo>
                  <a:cubicBezTo>
                    <a:pt x="1334157" y="2842"/>
                    <a:pt x="1299107" y="2842"/>
                    <a:pt x="1265003" y="2842"/>
                  </a:cubicBezTo>
                  <a:cubicBezTo>
                    <a:pt x="1132378" y="2842"/>
                    <a:pt x="990280" y="3789"/>
                    <a:pt x="847235" y="13262"/>
                  </a:cubicBezTo>
                  <a:cubicBezTo>
                    <a:pt x="829236" y="14210"/>
                    <a:pt x="810290" y="15157"/>
                    <a:pt x="792291" y="17052"/>
                  </a:cubicBezTo>
                  <a:cubicBezTo>
                    <a:pt x="764818" y="18946"/>
                    <a:pt x="735451" y="20841"/>
                    <a:pt x="707032" y="22736"/>
                  </a:cubicBezTo>
                  <a:cubicBezTo>
                    <a:pt x="617984" y="27472"/>
                    <a:pt x="530830" y="17999"/>
                    <a:pt x="441782" y="24630"/>
                  </a:cubicBezTo>
                  <a:cubicBezTo>
                    <a:pt x="346103" y="31262"/>
                    <a:pt x="250424" y="37893"/>
                    <a:pt x="155692" y="45471"/>
                  </a:cubicBezTo>
                  <a:cubicBezTo>
                    <a:pt x="119694" y="48313"/>
                    <a:pt x="81801" y="52103"/>
                    <a:pt x="54329" y="75786"/>
                  </a:cubicBezTo>
                  <a:cubicBezTo>
                    <a:pt x="-16720" y="138309"/>
                    <a:pt x="15489" y="270933"/>
                    <a:pt x="9805" y="352403"/>
                  </a:cubicBezTo>
                  <a:cubicBezTo>
                    <a:pt x="5068" y="416820"/>
                    <a:pt x="3174" y="479343"/>
                    <a:pt x="1279" y="538077"/>
                  </a:cubicBezTo>
                  <a:cubicBezTo>
                    <a:pt x="-1563" y="653650"/>
                    <a:pt x="332" y="773012"/>
                    <a:pt x="6963" y="901848"/>
                  </a:cubicBezTo>
                  <a:cubicBezTo>
                    <a:pt x="9805" y="963424"/>
                    <a:pt x="14541" y="1025947"/>
                    <a:pt x="18331" y="1086575"/>
                  </a:cubicBezTo>
                  <a:cubicBezTo>
                    <a:pt x="22120" y="1145309"/>
                    <a:pt x="25909" y="1205937"/>
                    <a:pt x="28751" y="1265619"/>
                  </a:cubicBezTo>
                  <a:cubicBezTo>
                    <a:pt x="29698" y="1275092"/>
                    <a:pt x="29698" y="1285512"/>
                    <a:pt x="30646" y="1294985"/>
                  </a:cubicBezTo>
                  <a:cubicBezTo>
                    <a:pt x="33488" y="1345193"/>
                    <a:pt x="36330" y="1397296"/>
                    <a:pt x="33488" y="1448451"/>
                  </a:cubicBezTo>
                  <a:cubicBezTo>
                    <a:pt x="32540" y="1464556"/>
                    <a:pt x="31593" y="1480660"/>
                    <a:pt x="29698" y="1495817"/>
                  </a:cubicBezTo>
                  <a:cubicBezTo>
                    <a:pt x="28751" y="1509079"/>
                    <a:pt x="26857" y="1523289"/>
                    <a:pt x="25909" y="1537499"/>
                  </a:cubicBezTo>
                  <a:cubicBezTo>
                    <a:pt x="24962" y="1559287"/>
                    <a:pt x="27804" y="1580128"/>
                    <a:pt x="31593" y="1600969"/>
                  </a:cubicBezTo>
                  <a:lnTo>
                    <a:pt x="31593" y="1603811"/>
                  </a:lnTo>
                  <a:cubicBezTo>
                    <a:pt x="34435" y="1622758"/>
                    <a:pt x="41066" y="1640757"/>
                    <a:pt x="51487" y="1662545"/>
                  </a:cubicBezTo>
                  <a:cubicBezTo>
                    <a:pt x="56223" y="1672018"/>
                    <a:pt x="62855" y="1680544"/>
                    <a:pt x="72328" y="1688123"/>
                  </a:cubicBezTo>
                  <a:cubicBezTo>
                    <a:pt x="90327" y="1711806"/>
                    <a:pt x="117799" y="1726016"/>
                    <a:pt x="147166" y="1726016"/>
                  </a:cubicBezTo>
                  <a:cubicBezTo>
                    <a:pt x="187901" y="1726016"/>
                    <a:pt x="235267" y="1726963"/>
                    <a:pt x="284527" y="1730752"/>
                  </a:cubicBezTo>
                  <a:cubicBezTo>
                    <a:pt x="325262" y="1733594"/>
                    <a:pt x="370733" y="1736436"/>
                    <a:pt x="421889" y="1738331"/>
                  </a:cubicBezTo>
                  <a:lnTo>
                    <a:pt x="442730" y="1739278"/>
                  </a:lnTo>
                  <a:cubicBezTo>
                    <a:pt x="497674" y="1741173"/>
                    <a:pt x="554513" y="1743067"/>
                    <a:pt x="609458" y="1743067"/>
                  </a:cubicBezTo>
                  <a:cubicBezTo>
                    <a:pt x="650193" y="1743067"/>
                    <a:pt x="686191" y="1742120"/>
                    <a:pt x="720294" y="1740225"/>
                  </a:cubicBezTo>
                  <a:cubicBezTo>
                    <a:pt x="788501" y="1736436"/>
                    <a:pt x="856708" y="1729805"/>
                    <a:pt x="923968" y="1724121"/>
                  </a:cubicBezTo>
                  <a:cubicBezTo>
                    <a:pt x="948598" y="1722226"/>
                    <a:pt x="972281" y="1719384"/>
                    <a:pt x="996912" y="1717490"/>
                  </a:cubicBezTo>
                  <a:cubicBezTo>
                    <a:pt x="1107748" y="1708017"/>
                    <a:pt x="1205322" y="1701385"/>
                    <a:pt x="1296265" y="1697596"/>
                  </a:cubicBezTo>
                  <a:cubicBezTo>
                    <a:pt x="1350262" y="1695701"/>
                    <a:pt x="1406153" y="1694754"/>
                    <a:pt x="1466782" y="1694754"/>
                  </a:cubicBezTo>
                  <a:cubicBezTo>
                    <a:pt x="1601301" y="1694754"/>
                    <a:pt x="1733926" y="1699491"/>
                    <a:pt x="1880761" y="1706122"/>
                  </a:cubicBezTo>
                  <a:cubicBezTo>
                    <a:pt x="2077803" y="1714648"/>
                    <a:pt x="2278635" y="1725068"/>
                    <a:pt x="2466204" y="1735489"/>
                  </a:cubicBezTo>
                  <a:cubicBezTo>
                    <a:pt x="2657562" y="1745909"/>
                    <a:pt x="2855552" y="1756330"/>
                    <a:pt x="3050700" y="1762961"/>
                  </a:cubicBezTo>
                  <a:cubicBezTo>
                    <a:pt x="3139748" y="1765803"/>
                    <a:pt x="3229743" y="1766750"/>
                    <a:pt x="3316897" y="1767698"/>
                  </a:cubicBezTo>
                  <a:lnTo>
                    <a:pt x="3331107" y="1767698"/>
                  </a:lnTo>
                  <a:cubicBezTo>
                    <a:pt x="3348158" y="1767698"/>
                    <a:pt x="3364263" y="1767698"/>
                    <a:pt x="3381314" y="1767698"/>
                  </a:cubicBezTo>
                  <a:cubicBezTo>
                    <a:pt x="3476046" y="1767698"/>
                    <a:pt x="3555621" y="1764856"/>
                    <a:pt x="3629512" y="1759172"/>
                  </a:cubicBezTo>
                  <a:cubicBezTo>
                    <a:pt x="3678773" y="1755382"/>
                    <a:pt x="3728033" y="1750646"/>
                    <a:pt x="3777294" y="1744962"/>
                  </a:cubicBezTo>
                  <a:cubicBezTo>
                    <a:pt x="3848343" y="1744015"/>
                    <a:pt x="3920339" y="1740225"/>
                    <a:pt x="3991388" y="1736436"/>
                  </a:cubicBezTo>
                  <a:cubicBezTo>
                    <a:pt x="4125907" y="1728858"/>
                    <a:pt x="4260427" y="1716542"/>
                    <a:pt x="4394946" y="1712753"/>
                  </a:cubicBezTo>
                  <a:cubicBezTo>
                    <a:pt x="4531360" y="1708964"/>
                    <a:pt x="4667774" y="1712753"/>
                    <a:pt x="4803241" y="1714648"/>
                  </a:cubicBezTo>
                  <a:cubicBezTo>
                    <a:pt x="5351739" y="1724121"/>
                    <a:pt x="5900237" y="1747804"/>
                    <a:pt x="6448735" y="1739278"/>
                  </a:cubicBezTo>
                  <a:cubicBezTo>
                    <a:pt x="6587043" y="1737383"/>
                    <a:pt x="6724404" y="1734541"/>
                    <a:pt x="6862713" y="1736436"/>
                  </a:cubicBezTo>
                  <a:cubicBezTo>
                    <a:pt x="7001022" y="1737383"/>
                    <a:pt x="7138383" y="1741173"/>
                    <a:pt x="7276691" y="1745909"/>
                  </a:cubicBezTo>
                  <a:cubicBezTo>
                    <a:pt x="7552362" y="1755382"/>
                    <a:pt x="7828031" y="1767698"/>
                    <a:pt x="8103702" y="1774329"/>
                  </a:cubicBezTo>
                  <a:cubicBezTo>
                    <a:pt x="8242010" y="1777171"/>
                    <a:pt x="8379371" y="1779065"/>
                    <a:pt x="8517680" y="1777171"/>
                  </a:cubicBezTo>
                  <a:cubicBezTo>
                    <a:pt x="8655989" y="1775276"/>
                    <a:pt x="8793350" y="1768645"/>
                    <a:pt x="8930711" y="1761066"/>
                  </a:cubicBezTo>
                  <a:cubicBezTo>
                    <a:pt x="9205434" y="1746857"/>
                    <a:pt x="9481103" y="1739278"/>
                    <a:pt x="9755827" y="1734541"/>
                  </a:cubicBezTo>
                  <a:cubicBezTo>
                    <a:pt x="10000234" y="1730752"/>
                    <a:pt x="10244643" y="1729805"/>
                    <a:pt x="10489051" y="1729805"/>
                  </a:cubicBezTo>
                  <a:cubicBezTo>
                    <a:pt x="10509893" y="1730752"/>
                    <a:pt x="10530733" y="1731699"/>
                    <a:pt x="10550627" y="1731699"/>
                  </a:cubicBezTo>
                  <a:cubicBezTo>
                    <a:pt x="10620729" y="1734541"/>
                    <a:pt x="10691777" y="1737383"/>
                    <a:pt x="10761879" y="1739278"/>
                  </a:cubicBezTo>
                  <a:cubicBezTo>
                    <a:pt x="10979763" y="1746857"/>
                    <a:pt x="11155964" y="1749699"/>
                    <a:pt x="11316061" y="1749699"/>
                  </a:cubicBezTo>
                  <a:cubicBezTo>
                    <a:pt x="11350164" y="1749699"/>
                    <a:pt x="11385216" y="1749699"/>
                    <a:pt x="11419319" y="1748751"/>
                  </a:cubicBezTo>
                  <a:cubicBezTo>
                    <a:pt x="11526366" y="1747804"/>
                    <a:pt x="11636256" y="1744015"/>
                    <a:pt x="11747091" y="1738331"/>
                  </a:cubicBezTo>
                  <a:cubicBezTo>
                    <a:pt x="11763195" y="1737383"/>
                    <a:pt x="11780248" y="1736436"/>
                    <a:pt x="11796352" y="1735489"/>
                  </a:cubicBezTo>
                  <a:cubicBezTo>
                    <a:pt x="11832350" y="1732647"/>
                    <a:pt x="11869296" y="1730752"/>
                    <a:pt x="11905293" y="1730752"/>
                  </a:cubicBezTo>
                  <a:lnTo>
                    <a:pt x="11906242" y="1730752"/>
                  </a:lnTo>
                  <a:cubicBezTo>
                    <a:pt x="11914767" y="1730752"/>
                    <a:pt x="11923293" y="1730752"/>
                    <a:pt x="11930872" y="1730752"/>
                  </a:cubicBezTo>
                  <a:cubicBezTo>
                    <a:pt x="11941292" y="1730752"/>
                    <a:pt x="11951712" y="1730752"/>
                    <a:pt x="11961185" y="1730752"/>
                  </a:cubicBezTo>
                  <a:lnTo>
                    <a:pt x="11971606" y="1730752"/>
                  </a:lnTo>
                  <a:lnTo>
                    <a:pt x="11972554" y="1730752"/>
                  </a:lnTo>
                  <a:cubicBezTo>
                    <a:pt x="11986764" y="1730752"/>
                    <a:pt x="12000974" y="1729805"/>
                    <a:pt x="12015183" y="1726963"/>
                  </a:cubicBezTo>
                  <a:cubicBezTo>
                    <a:pt x="12016130" y="1726963"/>
                    <a:pt x="12017077" y="1726963"/>
                    <a:pt x="12018972" y="1726963"/>
                  </a:cubicBezTo>
                  <a:cubicBezTo>
                    <a:pt x="12020867" y="1727910"/>
                    <a:pt x="12021814" y="1727910"/>
                    <a:pt x="12023708" y="1727910"/>
                  </a:cubicBezTo>
                  <a:cubicBezTo>
                    <a:pt x="12033181" y="1730752"/>
                    <a:pt x="12043603" y="1731699"/>
                    <a:pt x="12054023" y="1731699"/>
                  </a:cubicBezTo>
                  <a:cubicBezTo>
                    <a:pt x="12073917" y="1731699"/>
                    <a:pt x="12094757" y="1726016"/>
                    <a:pt x="12113704" y="1715595"/>
                  </a:cubicBezTo>
                  <a:cubicBezTo>
                    <a:pt x="12168649" y="1690965"/>
                    <a:pt x="12198015" y="1628442"/>
                    <a:pt x="12189489" y="1565919"/>
                  </a:cubicBezTo>
                  <a:close/>
                </a:path>
              </a:pathLst>
            </a:custGeom>
            <a:solidFill>
              <a:srgbClr val="73A769"/>
            </a:solidFill>
            <a:ln w="947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MDLZ BITE TYPE"/>
                  <a:ea typeface="+mn-ea"/>
                  <a:cs typeface="+mn-cs"/>
                </a:rPr>
                <a:t>Социальная устойчивость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endParaRPr>
            </a:p>
          </p:txBody>
        </p:sp>
        <p:sp>
          <p:nvSpPr>
            <p:cNvPr id="14" name="Graphic 93">
              <a:extLst>
                <a:ext uri="{FF2B5EF4-FFF2-40B4-BE49-F238E27FC236}">
                  <a16:creationId xmlns:a16="http://schemas.microsoft.com/office/drawing/2014/main" id="{E3297DFE-50BF-4741-AFDF-896AC10A3A82}"/>
                </a:ext>
              </a:extLst>
            </p:cNvPr>
            <p:cNvSpPr/>
            <p:nvPr/>
          </p:nvSpPr>
          <p:spPr>
            <a:xfrm>
              <a:off x="8679896" y="2945772"/>
              <a:ext cx="3397804" cy="483228"/>
            </a:xfrm>
            <a:prstGeom prst="roundRect">
              <a:avLst>
                <a:gd name="adj" fmla="val 0"/>
              </a:avLst>
            </a:prstGeom>
            <a:noFill/>
            <a:ln w="9525" cap="flat">
              <a:noFill/>
              <a:prstDash val="solid"/>
              <a:miter/>
            </a:ln>
          </p:spPr>
          <p:txBody>
            <a:bodyPr lIns="0" tIns="0" rIns="0" bIns="0" rtlCol="0" anchor="t"/>
            <a:lstStyle/>
            <a:p>
              <a:pPr marL="0" marR="0" lvl="0" indent="0" algn="l" defTabSz="609585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1600" dirty="0">
                  <a:solidFill>
                    <a:srgbClr val="666666"/>
                  </a:solidFill>
                  <a:latin typeface="Calibri"/>
                </a:rPr>
                <a:t>Какао, пшеница и пальмовое масло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Graphic 93">
              <a:extLst>
                <a:ext uri="{FF2B5EF4-FFF2-40B4-BE49-F238E27FC236}">
                  <a16:creationId xmlns:a16="http://schemas.microsoft.com/office/drawing/2014/main" id="{69CC7F1A-3FE0-40E6-B9CF-47B3E3F8BD90}"/>
                </a:ext>
              </a:extLst>
            </p:cNvPr>
            <p:cNvSpPr/>
            <p:nvPr/>
          </p:nvSpPr>
          <p:spPr>
            <a:xfrm>
              <a:off x="8703495" y="3828638"/>
              <a:ext cx="3397804" cy="483227"/>
            </a:xfrm>
            <a:prstGeom prst="roundRect">
              <a:avLst>
                <a:gd name="adj" fmla="val 0"/>
              </a:avLst>
            </a:prstGeom>
            <a:noFill/>
            <a:ln w="9525" cap="flat">
              <a:noFill/>
              <a:prstDash val="solid"/>
              <a:miter/>
            </a:ln>
          </p:spPr>
          <p:txBody>
            <a:bodyPr lIns="0" tIns="0" rIns="0" bIns="0" rtlCol="0" anchor="t"/>
            <a:lstStyle/>
            <a:p>
              <a:pPr marL="0" marR="0" lvl="0" indent="0" algn="l" defTabSz="609585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1600" dirty="0">
                  <a:solidFill>
                    <a:srgbClr val="666666"/>
                  </a:solidFill>
                  <a:latin typeface="Calibri"/>
                </a:rPr>
                <a:t>Перерабатываемые материалы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Graphic 93">
              <a:extLst>
                <a:ext uri="{FF2B5EF4-FFF2-40B4-BE49-F238E27FC236}">
                  <a16:creationId xmlns:a16="http://schemas.microsoft.com/office/drawing/2014/main" id="{79E18DE4-212C-4D5E-9DF0-038E8F57BF6F}"/>
                </a:ext>
              </a:extLst>
            </p:cNvPr>
            <p:cNvSpPr/>
            <p:nvPr/>
          </p:nvSpPr>
          <p:spPr>
            <a:xfrm>
              <a:off x="8703495" y="4727907"/>
              <a:ext cx="3397804" cy="483227"/>
            </a:xfrm>
            <a:prstGeom prst="roundRect">
              <a:avLst>
                <a:gd name="adj" fmla="val 0"/>
              </a:avLst>
            </a:prstGeom>
            <a:noFill/>
            <a:ln w="9525" cap="flat">
              <a:noFill/>
              <a:prstDash val="solid"/>
              <a:miter/>
            </a:ln>
          </p:spPr>
          <p:txBody>
            <a:bodyPr lIns="0" tIns="0" rIns="0" bIns="0" rtlCol="0" anchor="t"/>
            <a:lstStyle/>
            <a:p>
              <a:pPr marL="0" marR="0" lvl="0" indent="0" algn="l" defTabSz="609585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1600" dirty="0">
                  <a:solidFill>
                    <a:srgbClr val="666666"/>
                  </a:solidFill>
                  <a:latin typeface="Calibri"/>
                </a:rPr>
                <a:t>Снижение воздействия и защита леса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Graphic 93">
              <a:extLst>
                <a:ext uri="{FF2B5EF4-FFF2-40B4-BE49-F238E27FC236}">
                  <a16:creationId xmlns:a16="http://schemas.microsoft.com/office/drawing/2014/main" id="{0F1BDD7A-0E1C-43F7-B113-AD3102ACA83F}"/>
                </a:ext>
              </a:extLst>
            </p:cNvPr>
            <p:cNvSpPr/>
            <p:nvPr/>
          </p:nvSpPr>
          <p:spPr>
            <a:xfrm>
              <a:off x="8703495" y="5675117"/>
              <a:ext cx="3397804" cy="483227"/>
            </a:xfrm>
            <a:prstGeom prst="roundRect">
              <a:avLst>
                <a:gd name="adj" fmla="val 0"/>
              </a:avLst>
            </a:prstGeom>
            <a:noFill/>
            <a:ln w="9525" cap="flat">
              <a:noFill/>
              <a:prstDash val="solid"/>
              <a:miter/>
            </a:ln>
          </p:spPr>
          <p:txBody>
            <a:bodyPr lIns="0" tIns="0" rIns="0" bIns="0" rtlCol="0" anchor="t"/>
            <a:lstStyle/>
            <a:p>
              <a:pPr marL="0" marR="0" lvl="0" indent="0" algn="l" defTabSz="609585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Права человека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780636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3">
            <a:extLst>
              <a:ext uri="{FF2B5EF4-FFF2-40B4-BE49-F238E27FC236}">
                <a16:creationId xmlns:a16="http://schemas.microsoft.com/office/drawing/2014/main" id="{E51254BF-03F8-4A5F-B8FC-7508554467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846" y="920085"/>
            <a:ext cx="5610183" cy="1280991"/>
          </a:xfrm>
        </p:spPr>
        <p:txBody>
          <a:bodyPr/>
          <a:lstStyle/>
          <a:p>
            <a:r>
              <a:rPr lang="ru-RU" sz="2000" dirty="0"/>
              <a:t>Компания осуществляет пожертвования продукта, который распределяется среди нуждающихся – многодетных, малообеспеченных, оказавшихся в трудной жизненной ситуации, и т.д.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3A3E37B0-7900-4688-B351-A8F4C83BF0B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9806" y="2522875"/>
            <a:ext cx="1909458" cy="1280991"/>
          </a:xfrm>
          <a:prstGeom prst="rect">
            <a:avLst/>
          </a:prstGeom>
        </p:spPr>
      </p:pic>
      <p:sp>
        <p:nvSpPr>
          <p:cNvPr id="16" name="Graphic 97">
            <a:extLst>
              <a:ext uri="{FF2B5EF4-FFF2-40B4-BE49-F238E27FC236}">
                <a16:creationId xmlns:a16="http://schemas.microsoft.com/office/drawing/2014/main" id="{3B70BD16-E8F5-4904-AC5D-C2F5496CCCDA}"/>
              </a:ext>
            </a:extLst>
          </p:cNvPr>
          <p:cNvSpPr/>
          <p:nvPr/>
        </p:nvSpPr>
        <p:spPr>
          <a:xfrm flipH="1">
            <a:off x="548846" y="422185"/>
            <a:ext cx="5673355" cy="497900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rgbClr val="287819"/>
          </a:solidFill>
          <a:ln w="9525" cap="flat">
            <a:noFill/>
            <a:prstDash val="solid"/>
            <a:miter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lIns="365647" rIns="365647" rtlCol="0" anchor="ctr"/>
          <a:lstStyle/>
          <a:p>
            <a:pPr marL="0" marR="0" lvl="0" indent="0" algn="ctr" defTabSz="91424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Продуктовые пожертвования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17" name="Title 3">
            <a:extLst>
              <a:ext uri="{FF2B5EF4-FFF2-40B4-BE49-F238E27FC236}">
                <a16:creationId xmlns:a16="http://schemas.microsoft.com/office/drawing/2014/main" id="{236B9862-A5FF-4FDB-8605-CB08805ECD38}"/>
              </a:ext>
            </a:extLst>
          </p:cNvPr>
          <p:cNvSpPr txBox="1">
            <a:spLocks/>
          </p:cNvSpPr>
          <p:nvPr/>
        </p:nvSpPr>
        <p:spPr>
          <a:xfrm>
            <a:off x="2101461" y="2336264"/>
            <a:ext cx="4057568" cy="1710056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200" b="0" kern="1200" cap="all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000" dirty="0">
                <a:solidFill>
                  <a:srgbClr val="A52323"/>
                </a:solidFill>
              </a:rPr>
              <a:t>Распределением занимается Фонд продовольствия «русь» - крупнейший фудбанк в России. Сотрудничество с Фондом позволяет эффективно, ответственно и прозрачно распределять продукт.</a:t>
            </a:r>
          </a:p>
        </p:txBody>
      </p:sp>
      <p:sp>
        <p:nvSpPr>
          <p:cNvPr id="18" name="Title 3">
            <a:extLst>
              <a:ext uri="{FF2B5EF4-FFF2-40B4-BE49-F238E27FC236}">
                <a16:creationId xmlns:a16="http://schemas.microsoft.com/office/drawing/2014/main" id="{60D0C168-FCEC-4A38-AB49-544B03BAAE74}"/>
              </a:ext>
            </a:extLst>
          </p:cNvPr>
          <p:cNvSpPr txBox="1">
            <a:spLocks/>
          </p:cNvSpPr>
          <p:nvPr/>
        </p:nvSpPr>
        <p:spPr>
          <a:xfrm>
            <a:off x="668589" y="4794082"/>
            <a:ext cx="5427411" cy="151443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200" b="0" kern="1200" cap="all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000" dirty="0">
                <a:solidFill>
                  <a:srgbClr val="287819"/>
                </a:solidFill>
              </a:rPr>
              <a:t>Пожертвования распределяются по разным регионам России, но регионы присутствия компании – Владимирская и Новгородская области – имеют приоритет.</a:t>
            </a:r>
          </a:p>
          <a:p>
            <a:endParaRPr lang="ru-RU" sz="2000" dirty="0">
              <a:solidFill>
                <a:srgbClr val="287819"/>
              </a:solidFill>
            </a:endParaRPr>
          </a:p>
          <a:p>
            <a:r>
              <a:rPr lang="ru-RU" sz="2000" dirty="0">
                <a:solidFill>
                  <a:srgbClr val="287819"/>
                </a:solidFill>
              </a:rPr>
              <a:t> </a:t>
            </a:r>
            <a:r>
              <a:rPr lang="ru-RU" sz="2000" u="sng" dirty="0">
                <a:solidFill>
                  <a:srgbClr val="287819"/>
                </a:solidFill>
              </a:rPr>
              <a:t>В 2019 г. помощь получили более 91 тыс. человек в 6 регионах России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6D3A2C5E-25E4-418B-9776-5D6474E5F00A}"/>
              </a:ext>
            </a:extLst>
          </p:cNvPr>
          <p:cNvPicPr preferRelativeResize="0">
            <a:picLocks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 flipH="1">
            <a:off x="6222202" y="558746"/>
            <a:ext cx="45719" cy="6490239"/>
          </a:xfrm>
          <a:prstGeom prst="rect">
            <a:avLst/>
          </a:prstGeom>
        </p:spPr>
      </p:pic>
      <p:sp>
        <p:nvSpPr>
          <p:cNvPr id="8" name="Graphic 97">
            <a:extLst>
              <a:ext uri="{FF2B5EF4-FFF2-40B4-BE49-F238E27FC236}">
                <a16:creationId xmlns:a16="http://schemas.microsoft.com/office/drawing/2014/main" id="{CBE3149D-2E0F-47AE-A1EA-ED7C28A5482D}"/>
              </a:ext>
            </a:extLst>
          </p:cNvPr>
          <p:cNvSpPr/>
          <p:nvPr/>
        </p:nvSpPr>
        <p:spPr>
          <a:xfrm flipH="1">
            <a:off x="6394121" y="422185"/>
            <a:ext cx="5673355" cy="497900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lIns="365647" rIns="365647" rtlCol="0" anchor="ctr"/>
          <a:lstStyle/>
          <a:p>
            <a:pPr marL="0" marR="0" lvl="0" indent="0" algn="ctr" defTabSz="91424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2800" dirty="0">
                <a:solidFill>
                  <a:prstClr val="white"/>
                </a:solidFill>
                <a:latin typeface="MDLZ BITE TYPE"/>
              </a:rPr>
              <a:t>Будь здоров!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6281628-6C6F-4CAA-BFE9-96E86DCA8E80}"/>
              </a:ext>
            </a:extLst>
          </p:cNvPr>
          <p:cNvSpPr/>
          <p:nvPr/>
        </p:nvSpPr>
        <p:spPr>
          <a:xfrm>
            <a:off x="6394121" y="1077686"/>
            <a:ext cx="5574752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2000" cap="all" dirty="0">
                <a:solidFill>
                  <a:srgbClr val="A52323"/>
                </a:solidFill>
                <a:latin typeface="+mj-lt"/>
                <a:ea typeface="+mj-ea"/>
                <a:cs typeface="+mj-cs"/>
              </a:rPr>
              <a:t>Будь здоров</a:t>
            </a:r>
            <a:r>
              <a:rPr lang="en-US" sz="2000" cap="all" dirty="0">
                <a:solidFill>
                  <a:srgbClr val="A52323"/>
                </a:solidFill>
                <a:latin typeface="+mj-lt"/>
                <a:ea typeface="+mj-ea"/>
                <a:cs typeface="+mj-cs"/>
              </a:rPr>
              <a:t>!</a:t>
            </a:r>
            <a:r>
              <a:rPr lang="ru-RU" sz="2000" cap="all" dirty="0">
                <a:solidFill>
                  <a:srgbClr val="A52323"/>
                </a:solidFill>
                <a:latin typeface="+mj-lt"/>
                <a:ea typeface="+mj-ea"/>
                <a:cs typeface="+mj-cs"/>
              </a:rPr>
              <a:t> – социальная программа, реализуемая при поддержке компании и направленная на формирование навыков осознанного потребления у учащихся младшей и средней школы. В фокусе программы:</a:t>
            </a:r>
          </a:p>
          <a:p>
            <a:pPr algn="just"/>
            <a:endParaRPr lang="ru-RU" b="1" dirty="0">
              <a:solidFill>
                <a:schemeClr val="accent5">
                  <a:lumMod val="75000"/>
                </a:schemeClr>
              </a:solidFill>
              <a:latin typeface="+mj-lt"/>
              <a:cs typeface="Segoe UI" panose="020B0502040204020203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b="1" dirty="0">
                <a:solidFill>
                  <a:srgbClr val="287819"/>
                </a:solidFill>
                <a:cs typeface="Segoe UI" panose="020B0502040204020203" pitchFamily="34" charset="0"/>
              </a:rPr>
              <a:t>Формирование знаний о здоровом образе жизни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b="1" dirty="0">
                <a:solidFill>
                  <a:srgbClr val="287819"/>
                </a:solidFill>
                <a:cs typeface="Segoe UI" panose="020B0502040204020203" pitchFamily="34" charset="0"/>
              </a:rPr>
              <a:t>Формирование привычек правильного питания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b="1" dirty="0">
                <a:solidFill>
                  <a:srgbClr val="287819"/>
                </a:solidFill>
                <a:cs typeface="Segoe UI" panose="020B0502040204020203" pitchFamily="34" charset="0"/>
              </a:rPr>
              <a:t>Физическая активность</a:t>
            </a:r>
          </a:p>
          <a:p>
            <a:endParaRPr lang="en-US" sz="2000" b="1" dirty="0">
              <a:solidFill>
                <a:schemeClr val="accent5">
                  <a:lumMod val="75000"/>
                </a:schemeClr>
              </a:solidFill>
              <a:latin typeface="+mj-lt"/>
              <a:cs typeface="Segoe UI" panose="020B0502040204020203" pitchFamily="34" charset="0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A556224-9942-4528-BE77-EB1ECF8DAC1B}"/>
              </a:ext>
            </a:extLst>
          </p:cNvPr>
          <p:cNvSpPr/>
          <p:nvPr/>
        </p:nvSpPr>
        <p:spPr>
          <a:xfrm>
            <a:off x="6471767" y="3831806"/>
            <a:ext cx="536061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cap="all" dirty="0">
                <a:solidFill>
                  <a:srgbClr val="A52323"/>
                </a:solidFill>
                <a:latin typeface="+mj-lt"/>
                <a:ea typeface="+mj-ea"/>
                <a:cs typeface="+mj-cs"/>
              </a:rPr>
              <a:t>Будь здоров</a:t>
            </a:r>
            <a:r>
              <a:rPr lang="en-US" sz="2000" cap="all" dirty="0">
                <a:solidFill>
                  <a:srgbClr val="A52323"/>
                </a:solidFill>
                <a:latin typeface="+mj-lt"/>
                <a:ea typeface="+mj-ea"/>
                <a:cs typeface="+mj-cs"/>
              </a:rPr>
              <a:t>!</a:t>
            </a:r>
            <a:r>
              <a:rPr lang="ru-RU" sz="2000" cap="all" dirty="0">
                <a:solidFill>
                  <a:srgbClr val="A52323"/>
                </a:solidFill>
                <a:latin typeface="+mj-lt"/>
                <a:ea typeface="+mj-ea"/>
                <a:cs typeface="+mj-cs"/>
              </a:rPr>
              <a:t> </a:t>
            </a:r>
            <a:r>
              <a:rPr lang="ru-RU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Segoe UI" panose="020B0502040204020203" pitchFamily="34" charset="0"/>
              </a:rPr>
              <a:t>в цифрах (</a:t>
            </a:r>
            <a:r>
              <a:rPr lang="en-US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Segoe UI" panose="020B0502040204020203" pitchFamily="34" charset="0"/>
              </a:rPr>
              <a:t>2019</a:t>
            </a:r>
            <a:r>
              <a:rPr lang="ru-RU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Segoe UI" panose="020B0502040204020203" pitchFamily="34" charset="0"/>
              </a:rPr>
              <a:t>)</a:t>
            </a:r>
            <a:endParaRPr lang="en-US" sz="2000" b="1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Segoe UI" panose="020B0502040204020203" pitchFamily="34" charset="0"/>
            </a:endParaRPr>
          </a:p>
        </p:txBody>
      </p:sp>
      <p:sp>
        <p:nvSpPr>
          <p:cNvPr id="36" name="Rectangle 45">
            <a:extLst>
              <a:ext uri="{FF2B5EF4-FFF2-40B4-BE49-F238E27FC236}">
                <a16:creationId xmlns:a16="http://schemas.microsoft.com/office/drawing/2014/main" id="{10A96437-D888-4A71-ABE1-9C8142EC4D6C}"/>
              </a:ext>
            </a:extLst>
          </p:cNvPr>
          <p:cNvSpPr/>
          <p:nvPr/>
        </p:nvSpPr>
        <p:spPr>
          <a:xfrm>
            <a:off x="6959524" y="4301008"/>
            <a:ext cx="2964979" cy="4370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chemeClr val="accent4">
                    <a:lumMod val="50000"/>
                  </a:schemeClr>
                </a:solidFill>
                <a:cs typeface="Segoe UI Historic" panose="020B0502040204020203" pitchFamily="34" charset="0"/>
              </a:rPr>
              <a:t>127 </a:t>
            </a:r>
            <a:r>
              <a:rPr lang="ru-RU" sz="2000" b="1" dirty="0">
                <a:solidFill>
                  <a:schemeClr val="accent4">
                    <a:lumMod val="50000"/>
                  </a:schemeClr>
                </a:solidFill>
                <a:cs typeface="Segoe UI Historic" panose="020B0502040204020203" pitchFamily="34" charset="0"/>
              </a:rPr>
              <a:t>Школ</a:t>
            </a:r>
            <a:endParaRPr lang="en-US" sz="2000" b="1" dirty="0">
              <a:solidFill>
                <a:schemeClr val="accent4">
                  <a:lumMod val="50000"/>
                </a:schemeClr>
              </a:solidFill>
              <a:cs typeface="Segoe UI Historic" panose="020B0502040204020203" pitchFamily="34" charset="0"/>
            </a:endParaRPr>
          </a:p>
        </p:txBody>
      </p:sp>
      <p:sp>
        <p:nvSpPr>
          <p:cNvPr id="37" name="Rectangle 45">
            <a:extLst>
              <a:ext uri="{FF2B5EF4-FFF2-40B4-BE49-F238E27FC236}">
                <a16:creationId xmlns:a16="http://schemas.microsoft.com/office/drawing/2014/main" id="{30A9495A-0A48-4376-93D1-0331C490819D}"/>
              </a:ext>
            </a:extLst>
          </p:cNvPr>
          <p:cNvSpPr/>
          <p:nvPr/>
        </p:nvSpPr>
        <p:spPr>
          <a:xfrm>
            <a:off x="6995325" y="4755941"/>
            <a:ext cx="2929178" cy="4370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rgbClr val="C00000"/>
                </a:solidFill>
              </a:rPr>
              <a:t>7 000 </a:t>
            </a:r>
            <a:r>
              <a:rPr lang="ru-RU" sz="2000" b="1" dirty="0">
                <a:solidFill>
                  <a:srgbClr val="C00000"/>
                </a:solidFill>
              </a:rPr>
              <a:t>Уроков</a:t>
            </a:r>
            <a:endParaRPr lang="en-US" sz="2000" b="1" dirty="0">
              <a:solidFill>
                <a:srgbClr val="C00000"/>
              </a:solidFill>
            </a:endParaRPr>
          </a:p>
        </p:txBody>
      </p:sp>
      <p:sp>
        <p:nvSpPr>
          <p:cNvPr id="38" name="Rectangle 45">
            <a:extLst>
              <a:ext uri="{FF2B5EF4-FFF2-40B4-BE49-F238E27FC236}">
                <a16:creationId xmlns:a16="http://schemas.microsoft.com/office/drawing/2014/main" id="{3CE65360-7DA6-464A-AC39-F41B76D58733}"/>
              </a:ext>
            </a:extLst>
          </p:cNvPr>
          <p:cNvSpPr/>
          <p:nvPr/>
        </p:nvSpPr>
        <p:spPr>
          <a:xfrm>
            <a:off x="7000683" y="5253075"/>
            <a:ext cx="2690257" cy="4370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rgbClr val="0070C0"/>
                </a:solidFill>
              </a:rPr>
              <a:t>35 000 </a:t>
            </a:r>
            <a:r>
              <a:rPr lang="ru-RU" sz="2000" b="1" dirty="0">
                <a:solidFill>
                  <a:srgbClr val="0070C0"/>
                </a:solidFill>
              </a:rPr>
              <a:t>Детей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39" name="Rectangle 45">
            <a:extLst>
              <a:ext uri="{FF2B5EF4-FFF2-40B4-BE49-F238E27FC236}">
                <a16:creationId xmlns:a16="http://schemas.microsoft.com/office/drawing/2014/main" id="{088D5B6C-7B8F-45CC-9B27-FE9F524187D6}"/>
              </a:ext>
            </a:extLst>
          </p:cNvPr>
          <p:cNvSpPr/>
          <p:nvPr/>
        </p:nvSpPr>
        <p:spPr>
          <a:xfrm>
            <a:off x="9282538" y="4297487"/>
            <a:ext cx="3114757" cy="4370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chemeClr val="accent5">
                    <a:lumMod val="75000"/>
                  </a:schemeClr>
                </a:solidFill>
              </a:rPr>
              <a:t>52 500 </a:t>
            </a:r>
            <a:r>
              <a:rPr lang="ru-RU" sz="2000" b="1" dirty="0">
                <a:solidFill>
                  <a:schemeClr val="accent5">
                    <a:lumMod val="75000"/>
                  </a:schemeClr>
                </a:solidFill>
              </a:rPr>
              <a:t>Родителей</a:t>
            </a:r>
            <a:endParaRPr lang="en-US" sz="20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40" name="Graphic 116">
            <a:extLst>
              <a:ext uri="{FF2B5EF4-FFF2-40B4-BE49-F238E27FC236}">
                <a16:creationId xmlns:a16="http://schemas.microsoft.com/office/drawing/2014/main" id="{562AEAD7-2C04-4E66-84C1-F916EE0C5A9F}"/>
              </a:ext>
            </a:extLst>
          </p:cNvPr>
          <p:cNvSpPr/>
          <p:nvPr/>
        </p:nvSpPr>
        <p:spPr>
          <a:xfrm>
            <a:off x="6488743" y="4321829"/>
            <a:ext cx="429481" cy="435891"/>
          </a:xfrm>
          <a:custGeom>
            <a:avLst/>
            <a:gdLst>
              <a:gd name="connsiteX0" fmla="*/ 245187 w 727519"/>
              <a:gd name="connsiteY0" fmla="*/ 0 h 738377"/>
              <a:gd name="connsiteX1" fmla="*/ 355075 w 727519"/>
              <a:gd name="connsiteY1" fmla="*/ 114774 h 738377"/>
              <a:gd name="connsiteX2" fmla="*/ 439445 w 727519"/>
              <a:gd name="connsiteY2" fmla="*/ 170261 h 738377"/>
              <a:gd name="connsiteX3" fmla="*/ 530765 w 727519"/>
              <a:gd name="connsiteY3" fmla="*/ 145070 h 738377"/>
              <a:gd name="connsiteX4" fmla="*/ 685282 w 727519"/>
              <a:gd name="connsiteY4" fmla="*/ 115317 h 738377"/>
              <a:gd name="connsiteX5" fmla="*/ 634301 w 727519"/>
              <a:gd name="connsiteY5" fmla="*/ 289976 h 738377"/>
              <a:gd name="connsiteX6" fmla="*/ 612584 w 727519"/>
              <a:gd name="connsiteY6" fmla="*/ 369840 h 738377"/>
              <a:gd name="connsiteX7" fmla="*/ 632455 w 727519"/>
              <a:gd name="connsiteY7" fmla="*/ 415772 h 738377"/>
              <a:gd name="connsiteX8" fmla="*/ 731647 w 727519"/>
              <a:gd name="connsiteY8" fmla="*/ 571211 h 738377"/>
              <a:gd name="connsiteX9" fmla="*/ 558237 w 727519"/>
              <a:gd name="connsiteY9" fmla="*/ 557747 h 738377"/>
              <a:gd name="connsiteX10" fmla="*/ 493575 w 727519"/>
              <a:gd name="connsiteY10" fmla="*/ 556172 h 738377"/>
              <a:gd name="connsiteX11" fmla="*/ 397749 w 727519"/>
              <a:gd name="connsiteY11" fmla="*/ 630444 h 738377"/>
              <a:gd name="connsiteX12" fmla="*/ 302357 w 727519"/>
              <a:gd name="connsiteY12" fmla="*/ 742341 h 738377"/>
              <a:gd name="connsiteX13" fmla="*/ 244969 w 727519"/>
              <a:gd name="connsiteY13" fmla="*/ 511218 h 738377"/>
              <a:gd name="connsiteX14" fmla="*/ 234871 w 727519"/>
              <a:gd name="connsiteY14" fmla="*/ 493084 h 738377"/>
              <a:gd name="connsiteX15" fmla="*/ 197681 w 727519"/>
              <a:gd name="connsiteY15" fmla="*/ 466318 h 738377"/>
              <a:gd name="connsiteX16" fmla="*/ 26659 w 727519"/>
              <a:gd name="connsiteY16" fmla="*/ 419627 h 738377"/>
              <a:gd name="connsiteX17" fmla="*/ 30894 w 727519"/>
              <a:gd name="connsiteY17" fmla="*/ 379830 h 738377"/>
              <a:gd name="connsiteX18" fmla="*/ 109944 w 727519"/>
              <a:gd name="connsiteY18" fmla="*/ 338025 h 738377"/>
              <a:gd name="connsiteX19" fmla="*/ 192903 w 727519"/>
              <a:gd name="connsiteY19" fmla="*/ 298609 h 738377"/>
              <a:gd name="connsiteX20" fmla="*/ 234599 w 727519"/>
              <a:gd name="connsiteY20" fmla="*/ 245728 h 738377"/>
              <a:gd name="connsiteX21" fmla="*/ 245187 w 727519"/>
              <a:gd name="connsiteY21" fmla="*/ 0 h 73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27519" h="738377">
                <a:moveTo>
                  <a:pt x="245187" y="0"/>
                </a:moveTo>
                <a:cubicBezTo>
                  <a:pt x="263483" y="11673"/>
                  <a:pt x="318427" y="76498"/>
                  <a:pt x="355075" y="114774"/>
                </a:cubicBezTo>
                <a:cubicBezTo>
                  <a:pt x="378800" y="139586"/>
                  <a:pt x="405349" y="165864"/>
                  <a:pt x="439445" y="170261"/>
                </a:cubicBezTo>
                <a:cubicBezTo>
                  <a:pt x="455733" y="172379"/>
                  <a:pt x="514532" y="148544"/>
                  <a:pt x="530765" y="145070"/>
                </a:cubicBezTo>
                <a:cubicBezTo>
                  <a:pt x="598848" y="131334"/>
                  <a:pt x="663130" y="108151"/>
                  <a:pt x="685282" y="115317"/>
                </a:cubicBezTo>
                <a:cubicBezTo>
                  <a:pt x="696412" y="134211"/>
                  <a:pt x="673555" y="213695"/>
                  <a:pt x="634301" y="289976"/>
                </a:cubicBezTo>
                <a:cubicBezTo>
                  <a:pt x="624800" y="308436"/>
                  <a:pt x="609924" y="349264"/>
                  <a:pt x="612584" y="369840"/>
                </a:cubicBezTo>
                <a:cubicBezTo>
                  <a:pt x="614593" y="386562"/>
                  <a:pt x="623443" y="401493"/>
                  <a:pt x="632455" y="415772"/>
                </a:cubicBezTo>
                <a:cubicBezTo>
                  <a:pt x="667419" y="472345"/>
                  <a:pt x="727521" y="537496"/>
                  <a:pt x="731647" y="571211"/>
                </a:cubicBezTo>
                <a:cubicBezTo>
                  <a:pt x="684359" y="568985"/>
                  <a:pt x="616059" y="562199"/>
                  <a:pt x="558237" y="557747"/>
                </a:cubicBezTo>
                <a:cubicBezTo>
                  <a:pt x="540375" y="556335"/>
                  <a:pt x="511274" y="553349"/>
                  <a:pt x="493575" y="556172"/>
                </a:cubicBezTo>
                <a:cubicBezTo>
                  <a:pt x="447535" y="563447"/>
                  <a:pt x="426795" y="594177"/>
                  <a:pt x="397749" y="630444"/>
                </a:cubicBezTo>
                <a:cubicBezTo>
                  <a:pt x="368702" y="666712"/>
                  <a:pt x="334281" y="733600"/>
                  <a:pt x="302357" y="742341"/>
                </a:cubicBezTo>
                <a:cubicBezTo>
                  <a:pt x="282105" y="740007"/>
                  <a:pt x="273256" y="585599"/>
                  <a:pt x="244969" y="511218"/>
                </a:cubicBezTo>
                <a:cubicBezTo>
                  <a:pt x="242515" y="504709"/>
                  <a:pt x="239112" y="498598"/>
                  <a:pt x="234871" y="493084"/>
                </a:cubicBezTo>
                <a:cubicBezTo>
                  <a:pt x="225317" y="480760"/>
                  <a:pt x="212401" y="471464"/>
                  <a:pt x="197681" y="466318"/>
                </a:cubicBezTo>
                <a:cubicBezTo>
                  <a:pt x="134973" y="445198"/>
                  <a:pt x="90127" y="438086"/>
                  <a:pt x="26659" y="419627"/>
                </a:cubicBezTo>
                <a:cubicBezTo>
                  <a:pt x="-29425" y="405456"/>
                  <a:pt x="18461" y="386508"/>
                  <a:pt x="30894" y="379830"/>
                </a:cubicBezTo>
                <a:cubicBezTo>
                  <a:pt x="58040" y="365171"/>
                  <a:pt x="97457" y="344486"/>
                  <a:pt x="109944" y="338025"/>
                </a:cubicBezTo>
                <a:cubicBezTo>
                  <a:pt x="150337" y="317231"/>
                  <a:pt x="152672" y="319674"/>
                  <a:pt x="192903" y="298609"/>
                </a:cubicBezTo>
                <a:cubicBezTo>
                  <a:pt x="217063" y="285959"/>
                  <a:pt x="224664" y="272277"/>
                  <a:pt x="234599" y="245728"/>
                </a:cubicBezTo>
                <a:cubicBezTo>
                  <a:pt x="261149" y="174550"/>
                  <a:pt x="219072" y="20360"/>
                  <a:pt x="245187" y="0"/>
                </a:cubicBezTo>
              </a:path>
            </a:pathLst>
          </a:custGeom>
          <a:solidFill>
            <a:srgbClr val="2878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defTabSz="571500"/>
            <a:endParaRPr lang="en-US" sz="1050" dirty="0"/>
          </a:p>
        </p:txBody>
      </p:sp>
      <p:sp>
        <p:nvSpPr>
          <p:cNvPr id="41" name="Graphic 116">
            <a:extLst>
              <a:ext uri="{FF2B5EF4-FFF2-40B4-BE49-F238E27FC236}">
                <a16:creationId xmlns:a16="http://schemas.microsoft.com/office/drawing/2014/main" id="{8A572CB9-D5CE-4D87-AE14-E7A257F273AF}"/>
              </a:ext>
            </a:extLst>
          </p:cNvPr>
          <p:cNvSpPr/>
          <p:nvPr/>
        </p:nvSpPr>
        <p:spPr>
          <a:xfrm>
            <a:off x="6488743" y="4784397"/>
            <a:ext cx="429481" cy="435891"/>
          </a:xfrm>
          <a:custGeom>
            <a:avLst/>
            <a:gdLst>
              <a:gd name="connsiteX0" fmla="*/ 245187 w 727519"/>
              <a:gd name="connsiteY0" fmla="*/ 0 h 738377"/>
              <a:gd name="connsiteX1" fmla="*/ 355075 w 727519"/>
              <a:gd name="connsiteY1" fmla="*/ 114774 h 738377"/>
              <a:gd name="connsiteX2" fmla="*/ 439445 w 727519"/>
              <a:gd name="connsiteY2" fmla="*/ 170261 h 738377"/>
              <a:gd name="connsiteX3" fmla="*/ 530765 w 727519"/>
              <a:gd name="connsiteY3" fmla="*/ 145070 h 738377"/>
              <a:gd name="connsiteX4" fmla="*/ 685282 w 727519"/>
              <a:gd name="connsiteY4" fmla="*/ 115317 h 738377"/>
              <a:gd name="connsiteX5" fmla="*/ 634301 w 727519"/>
              <a:gd name="connsiteY5" fmla="*/ 289976 h 738377"/>
              <a:gd name="connsiteX6" fmla="*/ 612584 w 727519"/>
              <a:gd name="connsiteY6" fmla="*/ 369840 h 738377"/>
              <a:gd name="connsiteX7" fmla="*/ 632455 w 727519"/>
              <a:gd name="connsiteY7" fmla="*/ 415772 h 738377"/>
              <a:gd name="connsiteX8" fmla="*/ 731647 w 727519"/>
              <a:gd name="connsiteY8" fmla="*/ 571211 h 738377"/>
              <a:gd name="connsiteX9" fmla="*/ 558237 w 727519"/>
              <a:gd name="connsiteY9" fmla="*/ 557747 h 738377"/>
              <a:gd name="connsiteX10" fmla="*/ 493575 w 727519"/>
              <a:gd name="connsiteY10" fmla="*/ 556172 h 738377"/>
              <a:gd name="connsiteX11" fmla="*/ 397749 w 727519"/>
              <a:gd name="connsiteY11" fmla="*/ 630444 h 738377"/>
              <a:gd name="connsiteX12" fmla="*/ 302357 w 727519"/>
              <a:gd name="connsiteY12" fmla="*/ 742341 h 738377"/>
              <a:gd name="connsiteX13" fmla="*/ 244969 w 727519"/>
              <a:gd name="connsiteY13" fmla="*/ 511218 h 738377"/>
              <a:gd name="connsiteX14" fmla="*/ 234871 w 727519"/>
              <a:gd name="connsiteY14" fmla="*/ 493084 h 738377"/>
              <a:gd name="connsiteX15" fmla="*/ 197681 w 727519"/>
              <a:gd name="connsiteY15" fmla="*/ 466318 h 738377"/>
              <a:gd name="connsiteX16" fmla="*/ 26659 w 727519"/>
              <a:gd name="connsiteY16" fmla="*/ 419627 h 738377"/>
              <a:gd name="connsiteX17" fmla="*/ 30894 w 727519"/>
              <a:gd name="connsiteY17" fmla="*/ 379830 h 738377"/>
              <a:gd name="connsiteX18" fmla="*/ 109944 w 727519"/>
              <a:gd name="connsiteY18" fmla="*/ 338025 h 738377"/>
              <a:gd name="connsiteX19" fmla="*/ 192903 w 727519"/>
              <a:gd name="connsiteY19" fmla="*/ 298609 h 738377"/>
              <a:gd name="connsiteX20" fmla="*/ 234599 w 727519"/>
              <a:gd name="connsiteY20" fmla="*/ 245728 h 738377"/>
              <a:gd name="connsiteX21" fmla="*/ 245187 w 727519"/>
              <a:gd name="connsiteY21" fmla="*/ 0 h 73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27519" h="738377">
                <a:moveTo>
                  <a:pt x="245187" y="0"/>
                </a:moveTo>
                <a:cubicBezTo>
                  <a:pt x="263483" y="11673"/>
                  <a:pt x="318427" y="76498"/>
                  <a:pt x="355075" y="114774"/>
                </a:cubicBezTo>
                <a:cubicBezTo>
                  <a:pt x="378800" y="139586"/>
                  <a:pt x="405349" y="165864"/>
                  <a:pt x="439445" y="170261"/>
                </a:cubicBezTo>
                <a:cubicBezTo>
                  <a:pt x="455733" y="172379"/>
                  <a:pt x="514532" y="148544"/>
                  <a:pt x="530765" y="145070"/>
                </a:cubicBezTo>
                <a:cubicBezTo>
                  <a:pt x="598848" y="131334"/>
                  <a:pt x="663130" y="108151"/>
                  <a:pt x="685282" y="115317"/>
                </a:cubicBezTo>
                <a:cubicBezTo>
                  <a:pt x="696412" y="134211"/>
                  <a:pt x="673555" y="213695"/>
                  <a:pt x="634301" y="289976"/>
                </a:cubicBezTo>
                <a:cubicBezTo>
                  <a:pt x="624800" y="308436"/>
                  <a:pt x="609924" y="349264"/>
                  <a:pt x="612584" y="369840"/>
                </a:cubicBezTo>
                <a:cubicBezTo>
                  <a:pt x="614593" y="386562"/>
                  <a:pt x="623443" y="401493"/>
                  <a:pt x="632455" y="415772"/>
                </a:cubicBezTo>
                <a:cubicBezTo>
                  <a:pt x="667419" y="472345"/>
                  <a:pt x="727521" y="537496"/>
                  <a:pt x="731647" y="571211"/>
                </a:cubicBezTo>
                <a:cubicBezTo>
                  <a:pt x="684359" y="568985"/>
                  <a:pt x="616059" y="562199"/>
                  <a:pt x="558237" y="557747"/>
                </a:cubicBezTo>
                <a:cubicBezTo>
                  <a:pt x="540375" y="556335"/>
                  <a:pt x="511274" y="553349"/>
                  <a:pt x="493575" y="556172"/>
                </a:cubicBezTo>
                <a:cubicBezTo>
                  <a:pt x="447535" y="563447"/>
                  <a:pt x="426795" y="594177"/>
                  <a:pt x="397749" y="630444"/>
                </a:cubicBezTo>
                <a:cubicBezTo>
                  <a:pt x="368702" y="666712"/>
                  <a:pt x="334281" y="733600"/>
                  <a:pt x="302357" y="742341"/>
                </a:cubicBezTo>
                <a:cubicBezTo>
                  <a:pt x="282105" y="740007"/>
                  <a:pt x="273256" y="585599"/>
                  <a:pt x="244969" y="511218"/>
                </a:cubicBezTo>
                <a:cubicBezTo>
                  <a:pt x="242515" y="504709"/>
                  <a:pt x="239112" y="498598"/>
                  <a:pt x="234871" y="493084"/>
                </a:cubicBezTo>
                <a:cubicBezTo>
                  <a:pt x="225317" y="480760"/>
                  <a:pt x="212401" y="471464"/>
                  <a:pt x="197681" y="466318"/>
                </a:cubicBezTo>
                <a:cubicBezTo>
                  <a:pt x="134973" y="445198"/>
                  <a:pt x="90127" y="438086"/>
                  <a:pt x="26659" y="419627"/>
                </a:cubicBezTo>
                <a:cubicBezTo>
                  <a:pt x="-29425" y="405456"/>
                  <a:pt x="18461" y="386508"/>
                  <a:pt x="30894" y="379830"/>
                </a:cubicBezTo>
                <a:cubicBezTo>
                  <a:pt x="58040" y="365171"/>
                  <a:pt x="97457" y="344486"/>
                  <a:pt x="109944" y="338025"/>
                </a:cubicBezTo>
                <a:cubicBezTo>
                  <a:pt x="150337" y="317231"/>
                  <a:pt x="152672" y="319674"/>
                  <a:pt x="192903" y="298609"/>
                </a:cubicBezTo>
                <a:cubicBezTo>
                  <a:pt x="217063" y="285959"/>
                  <a:pt x="224664" y="272277"/>
                  <a:pt x="234599" y="245728"/>
                </a:cubicBezTo>
                <a:cubicBezTo>
                  <a:pt x="261149" y="174550"/>
                  <a:pt x="219072" y="20360"/>
                  <a:pt x="245187" y="0"/>
                </a:cubicBezTo>
              </a:path>
            </a:pathLst>
          </a:custGeom>
          <a:solidFill>
            <a:srgbClr val="A52323"/>
          </a:solidFill>
          <a:ln w="5381" cap="flat">
            <a:noFill/>
            <a:prstDash val="solid"/>
            <a:miter/>
          </a:ln>
        </p:spPr>
        <p:txBody>
          <a:bodyPr rtlCol="0" anchor="ctr"/>
          <a:lstStyle/>
          <a:p>
            <a:pPr defTabSz="571500"/>
            <a:endParaRPr lang="en-US" sz="1050" dirty="0"/>
          </a:p>
        </p:txBody>
      </p:sp>
      <p:sp>
        <p:nvSpPr>
          <p:cNvPr id="42" name="Graphic 116">
            <a:extLst>
              <a:ext uri="{FF2B5EF4-FFF2-40B4-BE49-F238E27FC236}">
                <a16:creationId xmlns:a16="http://schemas.microsoft.com/office/drawing/2014/main" id="{AAA69ADF-EC58-4FF6-AEEA-6E6B386CD3B1}"/>
              </a:ext>
            </a:extLst>
          </p:cNvPr>
          <p:cNvSpPr/>
          <p:nvPr/>
        </p:nvSpPr>
        <p:spPr>
          <a:xfrm>
            <a:off x="6488743" y="5304829"/>
            <a:ext cx="429481" cy="435891"/>
          </a:xfrm>
          <a:custGeom>
            <a:avLst/>
            <a:gdLst>
              <a:gd name="connsiteX0" fmla="*/ 245187 w 727519"/>
              <a:gd name="connsiteY0" fmla="*/ 0 h 738377"/>
              <a:gd name="connsiteX1" fmla="*/ 355075 w 727519"/>
              <a:gd name="connsiteY1" fmla="*/ 114774 h 738377"/>
              <a:gd name="connsiteX2" fmla="*/ 439445 w 727519"/>
              <a:gd name="connsiteY2" fmla="*/ 170261 h 738377"/>
              <a:gd name="connsiteX3" fmla="*/ 530765 w 727519"/>
              <a:gd name="connsiteY3" fmla="*/ 145070 h 738377"/>
              <a:gd name="connsiteX4" fmla="*/ 685282 w 727519"/>
              <a:gd name="connsiteY4" fmla="*/ 115317 h 738377"/>
              <a:gd name="connsiteX5" fmla="*/ 634301 w 727519"/>
              <a:gd name="connsiteY5" fmla="*/ 289976 h 738377"/>
              <a:gd name="connsiteX6" fmla="*/ 612584 w 727519"/>
              <a:gd name="connsiteY6" fmla="*/ 369840 h 738377"/>
              <a:gd name="connsiteX7" fmla="*/ 632455 w 727519"/>
              <a:gd name="connsiteY7" fmla="*/ 415772 h 738377"/>
              <a:gd name="connsiteX8" fmla="*/ 731647 w 727519"/>
              <a:gd name="connsiteY8" fmla="*/ 571211 h 738377"/>
              <a:gd name="connsiteX9" fmla="*/ 558237 w 727519"/>
              <a:gd name="connsiteY9" fmla="*/ 557747 h 738377"/>
              <a:gd name="connsiteX10" fmla="*/ 493575 w 727519"/>
              <a:gd name="connsiteY10" fmla="*/ 556172 h 738377"/>
              <a:gd name="connsiteX11" fmla="*/ 397749 w 727519"/>
              <a:gd name="connsiteY11" fmla="*/ 630444 h 738377"/>
              <a:gd name="connsiteX12" fmla="*/ 302357 w 727519"/>
              <a:gd name="connsiteY12" fmla="*/ 742341 h 738377"/>
              <a:gd name="connsiteX13" fmla="*/ 244969 w 727519"/>
              <a:gd name="connsiteY13" fmla="*/ 511218 h 738377"/>
              <a:gd name="connsiteX14" fmla="*/ 234871 w 727519"/>
              <a:gd name="connsiteY14" fmla="*/ 493084 h 738377"/>
              <a:gd name="connsiteX15" fmla="*/ 197681 w 727519"/>
              <a:gd name="connsiteY15" fmla="*/ 466318 h 738377"/>
              <a:gd name="connsiteX16" fmla="*/ 26659 w 727519"/>
              <a:gd name="connsiteY16" fmla="*/ 419627 h 738377"/>
              <a:gd name="connsiteX17" fmla="*/ 30894 w 727519"/>
              <a:gd name="connsiteY17" fmla="*/ 379830 h 738377"/>
              <a:gd name="connsiteX18" fmla="*/ 109944 w 727519"/>
              <a:gd name="connsiteY18" fmla="*/ 338025 h 738377"/>
              <a:gd name="connsiteX19" fmla="*/ 192903 w 727519"/>
              <a:gd name="connsiteY19" fmla="*/ 298609 h 738377"/>
              <a:gd name="connsiteX20" fmla="*/ 234599 w 727519"/>
              <a:gd name="connsiteY20" fmla="*/ 245728 h 738377"/>
              <a:gd name="connsiteX21" fmla="*/ 245187 w 727519"/>
              <a:gd name="connsiteY21" fmla="*/ 0 h 73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27519" h="738377">
                <a:moveTo>
                  <a:pt x="245187" y="0"/>
                </a:moveTo>
                <a:cubicBezTo>
                  <a:pt x="263483" y="11673"/>
                  <a:pt x="318427" y="76498"/>
                  <a:pt x="355075" y="114774"/>
                </a:cubicBezTo>
                <a:cubicBezTo>
                  <a:pt x="378800" y="139586"/>
                  <a:pt x="405349" y="165864"/>
                  <a:pt x="439445" y="170261"/>
                </a:cubicBezTo>
                <a:cubicBezTo>
                  <a:pt x="455733" y="172379"/>
                  <a:pt x="514532" y="148544"/>
                  <a:pt x="530765" y="145070"/>
                </a:cubicBezTo>
                <a:cubicBezTo>
                  <a:pt x="598848" y="131334"/>
                  <a:pt x="663130" y="108151"/>
                  <a:pt x="685282" y="115317"/>
                </a:cubicBezTo>
                <a:cubicBezTo>
                  <a:pt x="696412" y="134211"/>
                  <a:pt x="673555" y="213695"/>
                  <a:pt x="634301" y="289976"/>
                </a:cubicBezTo>
                <a:cubicBezTo>
                  <a:pt x="624800" y="308436"/>
                  <a:pt x="609924" y="349264"/>
                  <a:pt x="612584" y="369840"/>
                </a:cubicBezTo>
                <a:cubicBezTo>
                  <a:pt x="614593" y="386562"/>
                  <a:pt x="623443" y="401493"/>
                  <a:pt x="632455" y="415772"/>
                </a:cubicBezTo>
                <a:cubicBezTo>
                  <a:pt x="667419" y="472345"/>
                  <a:pt x="727521" y="537496"/>
                  <a:pt x="731647" y="571211"/>
                </a:cubicBezTo>
                <a:cubicBezTo>
                  <a:pt x="684359" y="568985"/>
                  <a:pt x="616059" y="562199"/>
                  <a:pt x="558237" y="557747"/>
                </a:cubicBezTo>
                <a:cubicBezTo>
                  <a:pt x="540375" y="556335"/>
                  <a:pt x="511274" y="553349"/>
                  <a:pt x="493575" y="556172"/>
                </a:cubicBezTo>
                <a:cubicBezTo>
                  <a:pt x="447535" y="563447"/>
                  <a:pt x="426795" y="594177"/>
                  <a:pt x="397749" y="630444"/>
                </a:cubicBezTo>
                <a:cubicBezTo>
                  <a:pt x="368702" y="666712"/>
                  <a:pt x="334281" y="733600"/>
                  <a:pt x="302357" y="742341"/>
                </a:cubicBezTo>
                <a:cubicBezTo>
                  <a:pt x="282105" y="740007"/>
                  <a:pt x="273256" y="585599"/>
                  <a:pt x="244969" y="511218"/>
                </a:cubicBezTo>
                <a:cubicBezTo>
                  <a:pt x="242515" y="504709"/>
                  <a:pt x="239112" y="498598"/>
                  <a:pt x="234871" y="493084"/>
                </a:cubicBezTo>
                <a:cubicBezTo>
                  <a:pt x="225317" y="480760"/>
                  <a:pt x="212401" y="471464"/>
                  <a:pt x="197681" y="466318"/>
                </a:cubicBezTo>
                <a:cubicBezTo>
                  <a:pt x="134973" y="445198"/>
                  <a:pt x="90127" y="438086"/>
                  <a:pt x="26659" y="419627"/>
                </a:cubicBezTo>
                <a:cubicBezTo>
                  <a:pt x="-29425" y="405456"/>
                  <a:pt x="18461" y="386508"/>
                  <a:pt x="30894" y="379830"/>
                </a:cubicBezTo>
                <a:cubicBezTo>
                  <a:pt x="58040" y="365171"/>
                  <a:pt x="97457" y="344486"/>
                  <a:pt x="109944" y="338025"/>
                </a:cubicBezTo>
                <a:cubicBezTo>
                  <a:pt x="150337" y="317231"/>
                  <a:pt x="152672" y="319674"/>
                  <a:pt x="192903" y="298609"/>
                </a:cubicBezTo>
                <a:cubicBezTo>
                  <a:pt x="217063" y="285959"/>
                  <a:pt x="224664" y="272277"/>
                  <a:pt x="234599" y="245728"/>
                </a:cubicBezTo>
                <a:cubicBezTo>
                  <a:pt x="261149" y="174550"/>
                  <a:pt x="219072" y="20360"/>
                  <a:pt x="245187" y="0"/>
                </a:cubicBezTo>
              </a:path>
            </a:pathLst>
          </a:custGeom>
          <a:solidFill>
            <a:srgbClr val="2D6EAA"/>
          </a:solidFill>
          <a:ln w="5363" cap="flat">
            <a:noFill/>
            <a:prstDash val="solid"/>
            <a:miter/>
          </a:ln>
        </p:spPr>
        <p:txBody>
          <a:bodyPr rtlCol="0" anchor="ctr"/>
          <a:lstStyle/>
          <a:p>
            <a:pPr defTabSz="571500"/>
            <a:endParaRPr lang="en-US" sz="1050" dirty="0"/>
          </a:p>
        </p:txBody>
      </p:sp>
      <p:sp>
        <p:nvSpPr>
          <p:cNvPr id="43" name="Graphic 116">
            <a:extLst>
              <a:ext uri="{FF2B5EF4-FFF2-40B4-BE49-F238E27FC236}">
                <a16:creationId xmlns:a16="http://schemas.microsoft.com/office/drawing/2014/main" id="{B9B142C5-E40C-4E79-BDEC-5CDEAC431FEE}"/>
              </a:ext>
            </a:extLst>
          </p:cNvPr>
          <p:cNvSpPr/>
          <p:nvPr/>
        </p:nvSpPr>
        <p:spPr>
          <a:xfrm>
            <a:off x="8752016" y="4293723"/>
            <a:ext cx="429481" cy="435891"/>
          </a:xfrm>
          <a:custGeom>
            <a:avLst/>
            <a:gdLst>
              <a:gd name="connsiteX0" fmla="*/ 245187 w 727519"/>
              <a:gd name="connsiteY0" fmla="*/ 0 h 738377"/>
              <a:gd name="connsiteX1" fmla="*/ 355075 w 727519"/>
              <a:gd name="connsiteY1" fmla="*/ 114774 h 738377"/>
              <a:gd name="connsiteX2" fmla="*/ 439445 w 727519"/>
              <a:gd name="connsiteY2" fmla="*/ 170261 h 738377"/>
              <a:gd name="connsiteX3" fmla="*/ 530765 w 727519"/>
              <a:gd name="connsiteY3" fmla="*/ 145070 h 738377"/>
              <a:gd name="connsiteX4" fmla="*/ 685282 w 727519"/>
              <a:gd name="connsiteY4" fmla="*/ 115317 h 738377"/>
              <a:gd name="connsiteX5" fmla="*/ 634301 w 727519"/>
              <a:gd name="connsiteY5" fmla="*/ 289976 h 738377"/>
              <a:gd name="connsiteX6" fmla="*/ 612584 w 727519"/>
              <a:gd name="connsiteY6" fmla="*/ 369840 h 738377"/>
              <a:gd name="connsiteX7" fmla="*/ 632455 w 727519"/>
              <a:gd name="connsiteY7" fmla="*/ 415772 h 738377"/>
              <a:gd name="connsiteX8" fmla="*/ 731647 w 727519"/>
              <a:gd name="connsiteY8" fmla="*/ 571211 h 738377"/>
              <a:gd name="connsiteX9" fmla="*/ 558237 w 727519"/>
              <a:gd name="connsiteY9" fmla="*/ 557747 h 738377"/>
              <a:gd name="connsiteX10" fmla="*/ 493575 w 727519"/>
              <a:gd name="connsiteY10" fmla="*/ 556172 h 738377"/>
              <a:gd name="connsiteX11" fmla="*/ 397749 w 727519"/>
              <a:gd name="connsiteY11" fmla="*/ 630444 h 738377"/>
              <a:gd name="connsiteX12" fmla="*/ 302357 w 727519"/>
              <a:gd name="connsiteY12" fmla="*/ 742341 h 738377"/>
              <a:gd name="connsiteX13" fmla="*/ 244969 w 727519"/>
              <a:gd name="connsiteY13" fmla="*/ 511218 h 738377"/>
              <a:gd name="connsiteX14" fmla="*/ 234871 w 727519"/>
              <a:gd name="connsiteY14" fmla="*/ 493084 h 738377"/>
              <a:gd name="connsiteX15" fmla="*/ 197681 w 727519"/>
              <a:gd name="connsiteY15" fmla="*/ 466318 h 738377"/>
              <a:gd name="connsiteX16" fmla="*/ 26659 w 727519"/>
              <a:gd name="connsiteY16" fmla="*/ 419627 h 738377"/>
              <a:gd name="connsiteX17" fmla="*/ 30894 w 727519"/>
              <a:gd name="connsiteY17" fmla="*/ 379830 h 738377"/>
              <a:gd name="connsiteX18" fmla="*/ 109944 w 727519"/>
              <a:gd name="connsiteY18" fmla="*/ 338025 h 738377"/>
              <a:gd name="connsiteX19" fmla="*/ 192903 w 727519"/>
              <a:gd name="connsiteY19" fmla="*/ 298609 h 738377"/>
              <a:gd name="connsiteX20" fmla="*/ 234599 w 727519"/>
              <a:gd name="connsiteY20" fmla="*/ 245728 h 738377"/>
              <a:gd name="connsiteX21" fmla="*/ 245187 w 727519"/>
              <a:gd name="connsiteY21" fmla="*/ 0 h 73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27519" h="738377">
                <a:moveTo>
                  <a:pt x="245187" y="0"/>
                </a:moveTo>
                <a:cubicBezTo>
                  <a:pt x="263483" y="11673"/>
                  <a:pt x="318427" y="76498"/>
                  <a:pt x="355075" y="114774"/>
                </a:cubicBezTo>
                <a:cubicBezTo>
                  <a:pt x="378800" y="139586"/>
                  <a:pt x="405349" y="165864"/>
                  <a:pt x="439445" y="170261"/>
                </a:cubicBezTo>
                <a:cubicBezTo>
                  <a:pt x="455733" y="172379"/>
                  <a:pt x="514532" y="148544"/>
                  <a:pt x="530765" y="145070"/>
                </a:cubicBezTo>
                <a:cubicBezTo>
                  <a:pt x="598848" y="131334"/>
                  <a:pt x="663130" y="108151"/>
                  <a:pt x="685282" y="115317"/>
                </a:cubicBezTo>
                <a:cubicBezTo>
                  <a:pt x="696412" y="134211"/>
                  <a:pt x="673555" y="213695"/>
                  <a:pt x="634301" y="289976"/>
                </a:cubicBezTo>
                <a:cubicBezTo>
                  <a:pt x="624800" y="308436"/>
                  <a:pt x="609924" y="349264"/>
                  <a:pt x="612584" y="369840"/>
                </a:cubicBezTo>
                <a:cubicBezTo>
                  <a:pt x="614593" y="386562"/>
                  <a:pt x="623443" y="401493"/>
                  <a:pt x="632455" y="415772"/>
                </a:cubicBezTo>
                <a:cubicBezTo>
                  <a:pt x="667419" y="472345"/>
                  <a:pt x="727521" y="537496"/>
                  <a:pt x="731647" y="571211"/>
                </a:cubicBezTo>
                <a:cubicBezTo>
                  <a:pt x="684359" y="568985"/>
                  <a:pt x="616059" y="562199"/>
                  <a:pt x="558237" y="557747"/>
                </a:cubicBezTo>
                <a:cubicBezTo>
                  <a:pt x="540375" y="556335"/>
                  <a:pt x="511274" y="553349"/>
                  <a:pt x="493575" y="556172"/>
                </a:cubicBezTo>
                <a:cubicBezTo>
                  <a:pt x="447535" y="563447"/>
                  <a:pt x="426795" y="594177"/>
                  <a:pt x="397749" y="630444"/>
                </a:cubicBezTo>
                <a:cubicBezTo>
                  <a:pt x="368702" y="666712"/>
                  <a:pt x="334281" y="733600"/>
                  <a:pt x="302357" y="742341"/>
                </a:cubicBezTo>
                <a:cubicBezTo>
                  <a:pt x="282105" y="740007"/>
                  <a:pt x="273256" y="585599"/>
                  <a:pt x="244969" y="511218"/>
                </a:cubicBezTo>
                <a:cubicBezTo>
                  <a:pt x="242515" y="504709"/>
                  <a:pt x="239112" y="498598"/>
                  <a:pt x="234871" y="493084"/>
                </a:cubicBezTo>
                <a:cubicBezTo>
                  <a:pt x="225317" y="480760"/>
                  <a:pt x="212401" y="471464"/>
                  <a:pt x="197681" y="466318"/>
                </a:cubicBezTo>
                <a:cubicBezTo>
                  <a:pt x="134973" y="445198"/>
                  <a:pt x="90127" y="438086"/>
                  <a:pt x="26659" y="419627"/>
                </a:cubicBezTo>
                <a:cubicBezTo>
                  <a:pt x="-29425" y="405456"/>
                  <a:pt x="18461" y="386508"/>
                  <a:pt x="30894" y="379830"/>
                </a:cubicBezTo>
                <a:cubicBezTo>
                  <a:pt x="58040" y="365171"/>
                  <a:pt x="97457" y="344486"/>
                  <a:pt x="109944" y="338025"/>
                </a:cubicBezTo>
                <a:cubicBezTo>
                  <a:pt x="150337" y="317231"/>
                  <a:pt x="152672" y="319674"/>
                  <a:pt x="192903" y="298609"/>
                </a:cubicBezTo>
                <a:cubicBezTo>
                  <a:pt x="217063" y="285959"/>
                  <a:pt x="224664" y="272277"/>
                  <a:pt x="234599" y="245728"/>
                </a:cubicBezTo>
                <a:cubicBezTo>
                  <a:pt x="261149" y="174550"/>
                  <a:pt x="219072" y="20360"/>
                  <a:pt x="245187" y="0"/>
                </a:cubicBezTo>
              </a:path>
            </a:pathLst>
          </a:custGeom>
          <a:solidFill>
            <a:srgbClr val="E18719"/>
          </a:solidFill>
          <a:ln w="5387" cap="flat">
            <a:noFill/>
            <a:prstDash val="solid"/>
            <a:miter/>
          </a:ln>
        </p:spPr>
        <p:txBody>
          <a:bodyPr rtlCol="0" anchor="ctr"/>
          <a:lstStyle/>
          <a:p>
            <a:pPr defTabSz="571500"/>
            <a:endParaRPr lang="en-US" sz="1050" dirty="0"/>
          </a:p>
        </p:txBody>
      </p:sp>
      <p:sp>
        <p:nvSpPr>
          <p:cNvPr id="44" name="Graphic 116">
            <a:extLst>
              <a:ext uri="{FF2B5EF4-FFF2-40B4-BE49-F238E27FC236}">
                <a16:creationId xmlns:a16="http://schemas.microsoft.com/office/drawing/2014/main" id="{4B07D787-6C51-42DF-8806-CC567D8403CA}"/>
              </a:ext>
            </a:extLst>
          </p:cNvPr>
          <p:cNvSpPr/>
          <p:nvPr/>
        </p:nvSpPr>
        <p:spPr>
          <a:xfrm>
            <a:off x="8752016" y="4784397"/>
            <a:ext cx="429481" cy="435891"/>
          </a:xfrm>
          <a:custGeom>
            <a:avLst/>
            <a:gdLst>
              <a:gd name="connsiteX0" fmla="*/ 245187 w 727519"/>
              <a:gd name="connsiteY0" fmla="*/ 0 h 738377"/>
              <a:gd name="connsiteX1" fmla="*/ 355075 w 727519"/>
              <a:gd name="connsiteY1" fmla="*/ 114774 h 738377"/>
              <a:gd name="connsiteX2" fmla="*/ 439445 w 727519"/>
              <a:gd name="connsiteY2" fmla="*/ 170261 h 738377"/>
              <a:gd name="connsiteX3" fmla="*/ 530765 w 727519"/>
              <a:gd name="connsiteY3" fmla="*/ 145070 h 738377"/>
              <a:gd name="connsiteX4" fmla="*/ 685282 w 727519"/>
              <a:gd name="connsiteY4" fmla="*/ 115317 h 738377"/>
              <a:gd name="connsiteX5" fmla="*/ 634301 w 727519"/>
              <a:gd name="connsiteY5" fmla="*/ 289976 h 738377"/>
              <a:gd name="connsiteX6" fmla="*/ 612584 w 727519"/>
              <a:gd name="connsiteY6" fmla="*/ 369840 h 738377"/>
              <a:gd name="connsiteX7" fmla="*/ 632455 w 727519"/>
              <a:gd name="connsiteY7" fmla="*/ 415772 h 738377"/>
              <a:gd name="connsiteX8" fmla="*/ 731647 w 727519"/>
              <a:gd name="connsiteY8" fmla="*/ 571211 h 738377"/>
              <a:gd name="connsiteX9" fmla="*/ 558237 w 727519"/>
              <a:gd name="connsiteY9" fmla="*/ 557747 h 738377"/>
              <a:gd name="connsiteX10" fmla="*/ 493575 w 727519"/>
              <a:gd name="connsiteY10" fmla="*/ 556172 h 738377"/>
              <a:gd name="connsiteX11" fmla="*/ 397749 w 727519"/>
              <a:gd name="connsiteY11" fmla="*/ 630444 h 738377"/>
              <a:gd name="connsiteX12" fmla="*/ 302357 w 727519"/>
              <a:gd name="connsiteY12" fmla="*/ 742341 h 738377"/>
              <a:gd name="connsiteX13" fmla="*/ 244969 w 727519"/>
              <a:gd name="connsiteY13" fmla="*/ 511218 h 738377"/>
              <a:gd name="connsiteX14" fmla="*/ 234871 w 727519"/>
              <a:gd name="connsiteY14" fmla="*/ 493084 h 738377"/>
              <a:gd name="connsiteX15" fmla="*/ 197681 w 727519"/>
              <a:gd name="connsiteY15" fmla="*/ 466318 h 738377"/>
              <a:gd name="connsiteX16" fmla="*/ 26659 w 727519"/>
              <a:gd name="connsiteY16" fmla="*/ 419627 h 738377"/>
              <a:gd name="connsiteX17" fmla="*/ 30894 w 727519"/>
              <a:gd name="connsiteY17" fmla="*/ 379830 h 738377"/>
              <a:gd name="connsiteX18" fmla="*/ 109944 w 727519"/>
              <a:gd name="connsiteY18" fmla="*/ 338025 h 738377"/>
              <a:gd name="connsiteX19" fmla="*/ 192903 w 727519"/>
              <a:gd name="connsiteY19" fmla="*/ 298609 h 738377"/>
              <a:gd name="connsiteX20" fmla="*/ 234599 w 727519"/>
              <a:gd name="connsiteY20" fmla="*/ 245728 h 738377"/>
              <a:gd name="connsiteX21" fmla="*/ 245187 w 727519"/>
              <a:gd name="connsiteY21" fmla="*/ 0 h 73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27519" h="738377">
                <a:moveTo>
                  <a:pt x="245187" y="0"/>
                </a:moveTo>
                <a:cubicBezTo>
                  <a:pt x="263483" y="11673"/>
                  <a:pt x="318427" y="76498"/>
                  <a:pt x="355075" y="114774"/>
                </a:cubicBezTo>
                <a:cubicBezTo>
                  <a:pt x="378800" y="139586"/>
                  <a:pt x="405349" y="165864"/>
                  <a:pt x="439445" y="170261"/>
                </a:cubicBezTo>
                <a:cubicBezTo>
                  <a:pt x="455733" y="172379"/>
                  <a:pt x="514532" y="148544"/>
                  <a:pt x="530765" y="145070"/>
                </a:cubicBezTo>
                <a:cubicBezTo>
                  <a:pt x="598848" y="131334"/>
                  <a:pt x="663130" y="108151"/>
                  <a:pt x="685282" y="115317"/>
                </a:cubicBezTo>
                <a:cubicBezTo>
                  <a:pt x="696412" y="134211"/>
                  <a:pt x="673555" y="213695"/>
                  <a:pt x="634301" y="289976"/>
                </a:cubicBezTo>
                <a:cubicBezTo>
                  <a:pt x="624800" y="308436"/>
                  <a:pt x="609924" y="349264"/>
                  <a:pt x="612584" y="369840"/>
                </a:cubicBezTo>
                <a:cubicBezTo>
                  <a:pt x="614593" y="386562"/>
                  <a:pt x="623443" y="401493"/>
                  <a:pt x="632455" y="415772"/>
                </a:cubicBezTo>
                <a:cubicBezTo>
                  <a:pt x="667419" y="472345"/>
                  <a:pt x="727521" y="537496"/>
                  <a:pt x="731647" y="571211"/>
                </a:cubicBezTo>
                <a:cubicBezTo>
                  <a:pt x="684359" y="568985"/>
                  <a:pt x="616059" y="562199"/>
                  <a:pt x="558237" y="557747"/>
                </a:cubicBezTo>
                <a:cubicBezTo>
                  <a:pt x="540375" y="556335"/>
                  <a:pt x="511274" y="553349"/>
                  <a:pt x="493575" y="556172"/>
                </a:cubicBezTo>
                <a:cubicBezTo>
                  <a:pt x="447535" y="563447"/>
                  <a:pt x="426795" y="594177"/>
                  <a:pt x="397749" y="630444"/>
                </a:cubicBezTo>
                <a:cubicBezTo>
                  <a:pt x="368702" y="666712"/>
                  <a:pt x="334281" y="733600"/>
                  <a:pt x="302357" y="742341"/>
                </a:cubicBezTo>
                <a:cubicBezTo>
                  <a:pt x="282105" y="740007"/>
                  <a:pt x="273256" y="585599"/>
                  <a:pt x="244969" y="511218"/>
                </a:cubicBezTo>
                <a:cubicBezTo>
                  <a:pt x="242515" y="504709"/>
                  <a:pt x="239112" y="498598"/>
                  <a:pt x="234871" y="493084"/>
                </a:cubicBezTo>
                <a:cubicBezTo>
                  <a:pt x="225317" y="480760"/>
                  <a:pt x="212401" y="471464"/>
                  <a:pt x="197681" y="466318"/>
                </a:cubicBezTo>
                <a:cubicBezTo>
                  <a:pt x="134973" y="445198"/>
                  <a:pt x="90127" y="438086"/>
                  <a:pt x="26659" y="419627"/>
                </a:cubicBezTo>
                <a:cubicBezTo>
                  <a:pt x="-29425" y="405456"/>
                  <a:pt x="18461" y="386508"/>
                  <a:pt x="30894" y="379830"/>
                </a:cubicBezTo>
                <a:cubicBezTo>
                  <a:pt x="58040" y="365171"/>
                  <a:pt x="97457" y="344486"/>
                  <a:pt x="109944" y="338025"/>
                </a:cubicBezTo>
                <a:cubicBezTo>
                  <a:pt x="150337" y="317231"/>
                  <a:pt x="152672" y="319674"/>
                  <a:pt x="192903" y="298609"/>
                </a:cubicBezTo>
                <a:cubicBezTo>
                  <a:pt x="217063" y="285959"/>
                  <a:pt x="224664" y="272277"/>
                  <a:pt x="234599" y="245728"/>
                </a:cubicBezTo>
                <a:cubicBezTo>
                  <a:pt x="261149" y="174550"/>
                  <a:pt x="219072" y="20360"/>
                  <a:pt x="245187" y="0"/>
                </a:cubicBezTo>
              </a:path>
            </a:pathLst>
          </a:custGeom>
          <a:solidFill>
            <a:srgbClr val="623E23"/>
          </a:solidFill>
          <a:ln w="5409" cap="flat">
            <a:noFill/>
            <a:prstDash val="solid"/>
            <a:miter/>
          </a:ln>
        </p:spPr>
        <p:txBody>
          <a:bodyPr rtlCol="0" anchor="ctr"/>
          <a:lstStyle/>
          <a:p>
            <a:pPr defTabSz="571500"/>
            <a:endParaRPr lang="en-US" sz="1050" dirty="0"/>
          </a:p>
        </p:txBody>
      </p:sp>
      <p:sp>
        <p:nvSpPr>
          <p:cNvPr id="45" name="Rectangle 45">
            <a:extLst>
              <a:ext uri="{FF2B5EF4-FFF2-40B4-BE49-F238E27FC236}">
                <a16:creationId xmlns:a16="http://schemas.microsoft.com/office/drawing/2014/main" id="{B79ECD27-C3D5-4A9F-88F4-8EFBB8CA8F68}"/>
              </a:ext>
            </a:extLst>
          </p:cNvPr>
          <p:cNvSpPr/>
          <p:nvPr/>
        </p:nvSpPr>
        <p:spPr>
          <a:xfrm>
            <a:off x="9282538" y="4780872"/>
            <a:ext cx="2738738" cy="4370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</a:rPr>
              <a:t>1 948 </a:t>
            </a:r>
            <a:r>
              <a:rPr lang="ru-RU" sz="2000" b="1" dirty="0">
                <a:solidFill>
                  <a:schemeClr val="accent5">
                    <a:lumMod val="50000"/>
                  </a:schemeClr>
                </a:solidFill>
              </a:rPr>
              <a:t>Учителей</a:t>
            </a:r>
            <a:endParaRPr lang="en-US" sz="2000" b="1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46" name="Graphic 116">
            <a:extLst>
              <a:ext uri="{FF2B5EF4-FFF2-40B4-BE49-F238E27FC236}">
                <a16:creationId xmlns:a16="http://schemas.microsoft.com/office/drawing/2014/main" id="{D6FC9C77-39D2-46EB-9A60-DEE945914B88}"/>
              </a:ext>
            </a:extLst>
          </p:cNvPr>
          <p:cNvSpPr/>
          <p:nvPr/>
        </p:nvSpPr>
        <p:spPr>
          <a:xfrm>
            <a:off x="8721824" y="5272887"/>
            <a:ext cx="429481" cy="435891"/>
          </a:xfrm>
          <a:custGeom>
            <a:avLst/>
            <a:gdLst>
              <a:gd name="connsiteX0" fmla="*/ 245187 w 727519"/>
              <a:gd name="connsiteY0" fmla="*/ 0 h 738377"/>
              <a:gd name="connsiteX1" fmla="*/ 355075 w 727519"/>
              <a:gd name="connsiteY1" fmla="*/ 114774 h 738377"/>
              <a:gd name="connsiteX2" fmla="*/ 439445 w 727519"/>
              <a:gd name="connsiteY2" fmla="*/ 170261 h 738377"/>
              <a:gd name="connsiteX3" fmla="*/ 530765 w 727519"/>
              <a:gd name="connsiteY3" fmla="*/ 145070 h 738377"/>
              <a:gd name="connsiteX4" fmla="*/ 685282 w 727519"/>
              <a:gd name="connsiteY4" fmla="*/ 115317 h 738377"/>
              <a:gd name="connsiteX5" fmla="*/ 634301 w 727519"/>
              <a:gd name="connsiteY5" fmla="*/ 289976 h 738377"/>
              <a:gd name="connsiteX6" fmla="*/ 612584 w 727519"/>
              <a:gd name="connsiteY6" fmla="*/ 369840 h 738377"/>
              <a:gd name="connsiteX7" fmla="*/ 632455 w 727519"/>
              <a:gd name="connsiteY7" fmla="*/ 415772 h 738377"/>
              <a:gd name="connsiteX8" fmla="*/ 731647 w 727519"/>
              <a:gd name="connsiteY8" fmla="*/ 571211 h 738377"/>
              <a:gd name="connsiteX9" fmla="*/ 558237 w 727519"/>
              <a:gd name="connsiteY9" fmla="*/ 557747 h 738377"/>
              <a:gd name="connsiteX10" fmla="*/ 493575 w 727519"/>
              <a:gd name="connsiteY10" fmla="*/ 556172 h 738377"/>
              <a:gd name="connsiteX11" fmla="*/ 397749 w 727519"/>
              <a:gd name="connsiteY11" fmla="*/ 630444 h 738377"/>
              <a:gd name="connsiteX12" fmla="*/ 302357 w 727519"/>
              <a:gd name="connsiteY12" fmla="*/ 742341 h 738377"/>
              <a:gd name="connsiteX13" fmla="*/ 244969 w 727519"/>
              <a:gd name="connsiteY13" fmla="*/ 511218 h 738377"/>
              <a:gd name="connsiteX14" fmla="*/ 234871 w 727519"/>
              <a:gd name="connsiteY14" fmla="*/ 493084 h 738377"/>
              <a:gd name="connsiteX15" fmla="*/ 197681 w 727519"/>
              <a:gd name="connsiteY15" fmla="*/ 466318 h 738377"/>
              <a:gd name="connsiteX16" fmla="*/ 26659 w 727519"/>
              <a:gd name="connsiteY16" fmla="*/ 419627 h 738377"/>
              <a:gd name="connsiteX17" fmla="*/ 30894 w 727519"/>
              <a:gd name="connsiteY17" fmla="*/ 379830 h 738377"/>
              <a:gd name="connsiteX18" fmla="*/ 109944 w 727519"/>
              <a:gd name="connsiteY18" fmla="*/ 338025 h 738377"/>
              <a:gd name="connsiteX19" fmla="*/ 192903 w 727519"/>
              <a:gd name="connsiteY19" fmla="*/ 298609 h 738377"/>
              <a:gd name="connsiteX20" fmla="*/ 234599 w 727519"/>
              <a:gd name="connsiteY20" fmla="*/ 245728 h 738377"/>
              <a:gd name="connsiteX21" fmla="*/ 245187 w 727519"/>
              <a:gd name="connsiteY21" fmla="*/ 0 h 73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27519" h="738377">
                <a:moveTo>
                  <a:pt x="245187" y="0"/>
                </a:moveTo>
                <a:cubicBezTo>
                  <a:pt x="263483" y="11673"/>
                  <a:pt x="318427" y="76498"/>
                  <a:pt x="355075" y="114774"/>
                </a:cubicBezTo>
                <a:cubicBezTo>
                  <a:pt x="378800" y="139586"/>
                  <a:pt x="405349" y="165864"/>
                  <a:pt x="439445" y="170261"/>
                </a:cubicBezTo>
                <a:cubicBezTo>
                  <a:pt x="455733" y="172379"/>
                  <a:pt x="514532" y="148544"/>
                  <a:pt x="530765" y="145070"/>
                </a:cubicBezTo>
                <a:cubicBezTo>
                  <a:pt x="598848" y="131334"/>
                  <a:pt x="663130" y="108151"/>
                  <a:pt x="685282" y="115317"/>
                </a:cubicBezTo>
                <a:cubicBezTo>
                  <a:pt x="696412" y="134211"/>
                  <a:pt x="673555" y="213695"/>
                  <a:pt x="634301" y="289976"/>
                </a:cubicBezTo>
                <a:cubicBezTo>
                  <a:pt x="624800" y="308436"/>
                  <a:pt x="609924" y="349264"/>
                  <a:pt x="612584" y="369840"/>
                </a:cubicBezTo>
                <a:cubicBezTo>
                  <a:pt x="614593" y="386562"/>
                  <a:pt x="623443" y="401493"/>
                  <a:pt x="632455" y="415772"/>
                </a:cubicBezTo>
                <a:cubicBezTo>
                  <a:pt x="667419" y="472345"/>
                  <a:pt x="727521" y="537496"/>
                  <a:pt x="731647" y="571211"/>
                </a:cubicBezTo>
                <a:cubicBezTo>
                  <a:pt x="684359" y="568985"/>
                  <a:pt x="616059" y="562199"/>
                  <a:pt x="558237" y="557747"/>
                </a:cubicBezTo>
                <a:cubicBezTo>
                  <a:pt x="540375" y="556335"/>
                  <a:pt x="511274" y="553349"/>
                  <a:pt x="493575" y="556172"/>
                </a:cubicBezTo>
                <a:cubicBezTo>
                  <a:pt x="447535" y="563447"/>
                  <a:pt x="426795" y="594177"/>
                  <a:pt x="397749" y="630444"/>
                </a:cubicBezTo>
                <a:cubicBezTo>
                  <a:pt x="368702" y="666712"/>
                  <a:pt x="334281" y="733600"/>
                  <a:pt x="302357" y="742341"/>
                </a:cubicBezTo>
                <a:cubicBezTo>
                  <a:pt x="282105" y="740007"/>
                  <a:pt x="273256" y="585599"/>
                  <a:pt x="244969" y="511218"/>
                </a:cubicBezTo>
                <a:cubicBezTo>
                  <a:pt x="242515" y="504709"/>
                  <a:pt x="239112" y="498598"/>
                  <a:pt x="234871" y="493084"/>
                </a:cubicBezTo>
                <a:cubicBezTo>
                  <a:pt x="225317" y="480760"/>
                  <a:pt x="212401" y="471464"/>
                  <a:pt x="197681" y="466318"/>
                </a:cubicBezTo>
                <a:cubicBezTo>
                  <a:pt x="134973" y="445198"/>
                  <a:pt x="90127" y="438086"/>
                  <a:pt x="26659" y="419627"/>
                </a:cubicBezTo>
                <a:cubicBezTo>
                  <a:pt x="-29425" y="405456"/>
                  <a:pt x="18461" y="386508"/>
                  <a:pt x="30894" y="379830"/>
                </a:cubicBezTo>
                <a:cubicBezTo>
                  <a:pt x="58040" y="365171"/>
                  <a:pt x="97457" y="344486"/>
                  <a:pt x="109944" y="338025"/>
                </a:cubicBezTo>
                <a:cubicBezTo>
                  <a:pt x="150337" y="317231"/>
                  <a:pt x="152672" y="319674"/>
                  <a:pt x="192903" y="298609"/>
                </a:cubicBezTo>
                <a:cubicBezTo>
                  <a:pt x="217063" y="285959"/>
                  <a:pt x="224664" y="272277"/>
                  <a:pt x="234599" y="245728"/>
                </a:cubicBezTo>
                <a:cubicBezTo>
                  <a:pt x="261149" y="174550"/>
                  <a:pt x="219072" y="20360"/>
                  <a:pt x="245187" y="0"/>
                </a:cubicBezTo>
              </a:path>
            </a:pathLst>
          </a:custGeom>
          <a:solidFill>
            <a:srgbClr val="4F2170"/>
          </a:solidFill>
          <a:ln w="5409" cap="flat">
            <a:noFill/>
            <a:prstDash val="solid"/>
            <a:miter/>
          </a:ln>
        </p:spPr>
        <p:txBody>
          <a:bodyPr rtlCol="0" anchor="ctr"/>
          <a:lstStyle/>
          <a:p>
            <a:pPr defTabSz="571500"/>
            <a:endParaRPr lang="en-US" sz="1050" dirty="0"/>
          </a:p>
        </p:txBody>
      </p:sp>
      <p:sp>
        <p:nvSpPr>
          <p:cNvPr id="47" name="Rectangle 45">
            <a:extLst>
              <a:ext uri="{FF2B5EF4-FFF2-40B4-BE49-F238E27FC236}">
                <a16:creationId xmlns:a16="http://schemas.microsoft.com/office/drawing/2014/main" id="{F81F722F-998D-428D-875D-24942C82F408}"/>
              </a:ext>
            </a:extLst>
          </p:cNvPr>
          <p:cNvSpPr/>
          <p:nvPr/>
        </p:nvSpPr>
        <p:spPr>
          <a:xfrm>
            <a:off x="9253223" y="5251305"/>
            <a:ext cx="2942099" cy="4370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rgbClr val="7030A0"/>
                </a:solidFill>
              </a:rPr>
              <a:t>40 </a:t>
            </a:r>
            <a:r>
              <a:rPr lang="ru-RU" sz="2000" b="1" dirty="0">
                <a:solidFill>
                  <a:srgbClr val="7030A0"/>
                </a:solidFill>
              </a:rPr>
              <a:t>Мероприятий</a:t>
            </a:r>
            <a:endParaRPr lang="en-US" sz="2000" b="1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02719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raphic 99">
            <a:extLst>
              <a:ext uri="{FF2B5EF4-FFF2-40B4-BE49-F238E27FC236}">
                <a16:creationId xmlns:a16="http://schemas.microsoft.com/office/drawing/2014/main" id="{281282C7-86C1-4075-926F-108043512E9E}"/>
              </a:ext>
            </a:extLst>
          </p:cNvPr>
          <p:cNvSpPr/>
          <p:nvPr/>
        </p:nvSpPr>
        <p:spPr>
          <a:xfrm flipH="1">
            <a:off x="307498" y="4545839"/>
            <a:ext cx="2427165" cy="619695"/>
          </a:xfrm>
          <a:custGeom>
            <a:avLst/>
            <a:gdLst>
              <a:gd name="connsiteX0" fmla="*/ 9049 w 466725"/>
              <a:gd name="connsiteY0" fmla="*/ 193834 h 466725"/>
              <a:gd name="connsiteX1" fmla="*/ 10954 w 466725"/>
              <a:gd name="connsiteY1" fmla="*/ 336709 h 466725"/>
              <a:gd name="connsiteX2" fmla="*/ 14764 w 466725"/>
              <a:gd name="connsiteY2" fmla="*/ 431959 h 466725"/>
              <a:gd name="connsiteX3" fmla="*/ 52864 w 466725"/>
              <a:gd name="connsiteY3" fmla="*/ 452914 h 466725"/>
              <a:gd name="connsiteX4" fmla="*/ 100489 w 466725"/>
              <a:gd name="connsiteY4" fmla="*/ 457676 h 466725"/>
              <a:gd name="connsiteX5" fmla="*/ 357664 w 466725"/>
              <a:gd name="connsiteY5" fmla="*/ 461486 h 466725"/>
              <a:gd name="connsiteX6" fmla="*/ 391954 w 466725"/>
              <a:gd name="connsiteY6" fmla="*/ 456724 h 466725"/>
              <a:gd name="connsiteX7" fmla="*/ 425291 w 466725"/>
              <a:gd name="connsiteY7" fmla="*/ 455771 h 466725"/>
              <a:gd name="connsiteX8" fmla="*/ 457676 w 466725"/>
              <a:gd name="connsiteY8" fmla="*/ 440531 h 466725"/>
              <a:gd name="connsiteX9" fmla="*/ 460534 w 466725"/>
              <a:gd name="connsiteY9" fmla="*/ 357664 h 466725"/>
              <a:gd name="connsiteX10" fmla="*/ 460534 w 466725"/>
              <a:gd name="connsiteY10" fmla="*/ 290989 h 466725"/>
              <a:gd name="connsiteX11" fmla="*/ 459581 w 466725"/>
              <a:gd name="connsiteY11" fmla="*/ 194786 h 466725"/>
              <a:gd name="connsiteX12" fmla="*/ 458629 w 466725"/>
              <a:gd name="connsiteY12" fmla="*/ 67151 h 466725"/>
              <a:gd name="connsiteX13" fmla="*/ 437674 w 466725"/>
              <a:gd name="connsiteY13" fmla="*/ 7144 h 466725"/>
              <a:gd name="connsiteX14" fmla="*/ 339566 w 466725"/>
              <a:gd name="connsiteY14" fmla="*/ 10001 h 466725"/>
              <a:gd name="connsiteX15" fmla="*/ 218599 w 466725"/>
              <a:gd name="connsiteY15" fmla="*/ 10954 h 466725"/>
              <a:gd name="connsiteX16" fmla="*/ 13811 w 466725"/>
              <a:gd name="connsiteY16" fmla="*/ 13811 h 466725"/>
              <a:gd name="connsiteX17" fmla="*/ 10001 w 466725"/>
              <a:gd name="connsiteY17" fmla="*/ 48101 h 466725"/>
              <a:gd name="connsiteX18" fmla="*/ 9049 w 466725"/>
              <a:gd name="connsiteY18" fmla="*/ 71914 h 466725"/>
              <a:gd name="connsiteX19" fmla="*/ 7144 w 466725"/>
              <a:gd name="connsiteY19" fmla="*/ 146209 h 466725"/>
              <a:gd name="connsiteX0" fmla="*/ 2369 w 454128"/>
              <a:gd name="connsiteY0" fmla="*/ 186690 h 455134"/>
              <a:gd name="connsiteX1" fmla="*/ 4274 w 454128"/>
              <a:gd name="connsiteY1" fmla="*/ 329565 h 455134"/>
              <a:gd name="connsiteX2" fmla="*/ 1909 w 454128"/>
              <a:gd name="connsiteY2" fmla="*/ 429512 h 455134"/>
              <a:gd name="connsiteX3" fmla="*/ 46184 w 454128"/>
              <a:gd name="connsiteY3" fmla="*/ 445770 h 455134"/>
              <a:gd name="connsiteX4" fmla="*/ 93809 w 454128"/>
              <a:gd name="connsiteY4" fmla="*/ 450532 h 455134"/>
              <a:gd name="connsiteX5" fmla="*/ 350984 w 454128"/>
              <a:gd name="connsiteY5" fmla="*/ 454342 h 455134"/>
              <a:gd name="connsiteX6" fmla="*/ 385274 w 454128"/>
              <a:gd name="connsiteY6" fmla="*/ 449580 h 455134"/>
              <a:gd name="connsiteX7" fmla="*/ 418611 w 454128"/>
              <a:gd name="connsiteY7" fmla="*/ 448627 h 455134"/>
              <a:gd name="connsiteX8" fmla="*/ 450996 w 454128"/>
              <a:gd name="connsiteY8" fmla="*/ 433387 h 455134"/>
              <a:gd name="connsiteX9" fmla="*/ 453854 w 454128"/>
              <a:gd name="connsiteY9" fmla="*/ 350520 h 455134"/>
              <a:gd name="connsiteX10" fmla="*/ 453854 w 454128"/>
              <a:gd name="connsiteY10" fmla="*/ 283845 h 455134"/>
              <a:gd name="connsiteX11" fmla="*/ 452901 w 454128"/>
              <a:gd name="connsiteY11" fmla="*/ 187642 h 455134"/>
              <a:gd name="connsiteX12" fmla="*/ 451949 w 454128"/>
              <a:gd name="connsiteY12" fmla="*/ 60007 h 455134"/>
              <a:gd name="connsiteX13" fmla="*/ 430994 w 454128"/>
              <a:gd name="connsiteY13" fmla="*/ 0 h 455134"/>
              <a:gd name="connsiteX14" fmla="*/ 332886 w 454128"/>
              <a:gd name="connsiteY14" fmla="*/ 2857 h 455134"/>
              <a:gd name="connsiteX15" fmla="*/ 211919 w 454128"/>
              <a:gd name="connsiteY15" fmla="*/ 3810 h 455134"/>
              <a:gd name="connsiteX16" fmla="*/ 7131 w 454128"/>
              <a:gd name="connsiteY16" fmla="*/ 6667 h 455134"/>
              <a:gd name="connsiteX17" fmla="*/ 3321 w 454128"/>
              <a:gd name="connsiteY17" fmla="*/ 40957 h 455134"/>
              <a:gd name="connsiteX18" fmla="*/ 2369 w 454128"/>
              <a:gd name="connsiteY18" fmla="*/ 64770 h 455134"/>
              <a:gd name="connsiteX19" fmla="*/ 464 w 454128"/>
              <a:gd name="connsiteY19" fmla="*/ 139065 h 455134"/>
              <a:gd name="connsiteX0" fmla="*/ 2975 w 454734"/>
              <a:gd name="connsiteY0" fmla="*/ 186690 h 455134"/>
              <a:gd name="connsiteX1" fmla="*/ 1793 w 454734"/>
              <a:gd name="connsiteY1" fmla="*/ 315474 h 455134"/>
              <a:gd name="connsiteX2" fmla="*/ 2515 w 454734"/>
              <a:gd name="connsiteY2" fmla="*/ 429512 h 455134"/>
              <a:gd name="connsiteX3" fmla="*/ 46790 w 454734"/>
              <a:gd name="connsiteY3" fmla="*/ 445770 h 455134"/>
              <a:gd name="connsiteX4" fmla="*/ 94415 w 454734"/>
              <a:gd name="connsiteY4" fmla="*/ 450532 h 455134"/>
              <a:gd name="connsiteX5" fmla="*/ 351590 w 454734"/>
              <a:gd name="connsiteY5" fmla="*/ 454342 h 455134"/>
              <a:gd name="connsiteX6" fmla="*/ 385880 w 454734"/>
              <a:gd name="connsiteY6" fmla="*/ 449580 h 455134"/>
              <a:gd name="connsiteX7" fmla="*/ 419217 w 454734"/>
              <a:gd name="connsiteY7" fmla="*/ 448627 h 455134"/>
              <a:gd name="connsiteX8" fmla="*/ 451602 w 454734"/>
              <a:gd name="connsiteY8" fmla="*/ 433387 h 455134"/>
              <a:gd name="connsiteX9" fmla="*/ 454460 w 454734"/>
              <a:gd name="connsiteY9" fmla="*/ 350520 h 455134"/>
              <a:gd name="connsiteX10" fmla="*/ 454460 w 454734"/>
              <a:gd name="connsiteY10" fmla="*/ 283845 h 455134"/>
              <a:gd name="connsiteX11" fmla="*/ 453507 w 454734"/>
              <a:gd name="connsiteY11" fmla="*/ 187642 h 455134"/>
              <a:gd name="connsiteX12" fmla="*/ 452555 w 454734"/>
              <a:gd name="connsiteY12" fmla="*/ 60007 h 455134"/>
              <a:gd name="connsiteX13" fmla="*/ 431600 w 454734"/>
              <a:gd name="connsiteY13" fmla="*/ 0 h 455134"/>
              <a:gd name="connsiteX14" fmla="*/ 333492 w 454734"/>
              <a:gd name="connsiteY14" fmla="*/ 2857 h 455134"/>
              <a:gd name="connsiteX15" fmla="*/ 212525 w 454734"/>
              <a:gd name="connsiteY15" fmla="*/ 3810 h 455134"/>
              <a:gd name="connsiteX16" fmla="*/ 7737 w 454734"/>
              <a:gd name="connsiteY16" fmla="*/ 6667 h 455134"/>
              <a:gd name="connsiteX17" fmla="*/ 3927 w 454734"/>
              <a:gd name="connsiteY17" fmla="*/ 40957 h 455134"/>
              <a:gd name="connsiteX18" fmla="*/ 2975 w 454734"/>
              <a:gd name="connsiteY18" fmla="*/ 64770 h 455134"/>
              <a:gd name="connsiteX19" fmla="*/ 1070 w 454734"/>
              <a:gd name="connsiteY19" fmla="*/ 139065 h 455134"/>
              <a:gd name="connsiteX0" fmla="*/ 2975 w 454734"/>
              <a:gd name="connsiteY0" fmla="*/ 190108 h 458552"/>
              <a:gd name="connsiteX1" fmla="*/ 1793 w 454734"/>
              <a:gd name="connsiteY1" fmla="*/ 318892 h 458552"/>
              <a:gd name="connsiteX2" fmla="*/ 2515 w 454734"/>
              <a:gd name="connsiteY2" fmla="*/ 432930 h 458552"/>
              <a:gd name="connsiteX3" fmla="*/ 46790 w 454734"/>
              <a:gd name="connsiteY3" fmla="*/ 449188 h 458552"/>
              <a:gd name="connsiteX4" fmla="*/ 94415 w 454734"/>
              <a:gd name="connsiteY4" fmla="*/ 453950 h 458552"/>
              <a:gd name="connsiteX5" fmla="*/ 351590 w 454734"/>
              <a:gd name="connsiteY5" fmla="*/ 457760 h 458552"/>
              <a:gd name="connsiteX6" fmla="*/ 385880 w 454734"/>
              <a:gd name="connsiteY6" fmla="*/ 452998 h 458552"/>
              <a:gd name="connsiteX7" fmla="*/ 419217 w 454734"/>
              <a:gd name="connsiteY7" fmla="*/ 452045 h 458552"/>
              <a:gd name="connsiteX8" fmla="*/ 451602 w 454734"/>
              <a:gd name="connsiteY8" fmla="*/ 436805 h 458552"/>
              <a:gd name="connsiteX9" fmla="*/ 454460 w 454734"/>
              <a:gd name="connsiteY9" fmla="*/ 353938 h 458552"/>
              <a:gd name="connsiteX10" fmla="*/ 454460 w 454734"/>
              <a:gd name="connsiteY10" fmla="*/ 287263 h 458552"/>
              <a:gd name="connsiteX11" fmla="*/ 453507 w 454734"/>
              <a:gd name="connsiteY11" fmla="*/ 191060 h 458552"/>
              <a:gd name="connsiteX12" fmla="*/ 452555 w 454734"/>
              <a:gd name="connsiteY12" fmla="*/ 63425 h 458552"/>
              <a:gd name="connsiteX13" fmla="*/ 431600 w 454734"/>
              <a:gd name="connsiteY13" fmla="*/ 3418 h 458552"/>
              <a:gd name="connsiteX14" fmla="*/ 333492 w 454734"/>
              <a:gd name="connsiteY14" fmla="*/ 6275 h 458552"/>
              <a:gd name="connsiteX15" fmla="*/ 212525 w 454734"/>
              <a:gd name="connsiteY15" fmla="*/ 7228 h 458552"/>
              <a:gd name="connsiteX16" fmla="*/ 26879 w 454734"/>
              <a:gd name="connsiteY16" fmla="*/ 3040 h 458552"/>
              <a:gd name="connsiteX17" fmla="*/ 3927 w 454734"/>
              <a:gd name="connsiteY17" fmla="*/ 44375 h 458552"/>
              <a:gd name="connsiteX18" fmla="*/ 2975 w 454734"/>
              <a:gd name="connsiteY18" fmla="*/ 68188 h 458552"/>
              <a:gd name="connsiteX19" fmla="*/ 1070 w 454734"/>
              <a:gd name="connsiteY19" fmla="*/ 142483 h 45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54734" h="458552">
                <a:moveTo>
                  <a:pt x="2975" y="190108"/>
                </a:moveTo>
                <a:cubicBezTo>
                  <a:pt x="2975" y="249163"/>
                  <a:pt x="-112" y="269362"/>
                  <a:pt x="1793" y="318892"/>
                </a:cubicBezTo>
                <a:cubicBezTo>
                  <a:pt x="2745" y="340799"/>
                  <a:pt x="-3200" y="415785"/>
                  <a:pt x="2515" y="432930"/>
                </a:cubicBezTo>
                <a:cubicBezTo>
                  <a:pt x="9182" y="453885"/>
                  <a:pt x="25835" y="445378"/>
                  <a:pt x="46790" y="449188"/>
                </a:cubicBezTo>
                <a:cubicBezTo>
                  <a:pt x="69650" y="453950"/>
                  <a:pt x="83937" y="453950"/>
                  <a:pt x="94415" y="453950"/>
                </a:cubicBezTo>
                <a:cubicBezTo>
                  <a:pt x="206810" y="454903"/>
                  <a:pt x="254435" y="460618"/>
                  <a:pt x="351590" y="457760"/>
                </a:cubicBezTo>
                <a:cubicBezTo>
                  <a:pt x="361115" y="457760"/>
                  <a:pt x="377307" y="454903"/>
                  <a:pt x="385880" y="452998"/>
                </a:cubicBezTo>
                <a:cubicBezTo>
                  <a:pt x="397310" y="451093"/>
                  <a:pt x="411597" y="452998"/>
                  <a:pt x="419217" y="452045"/>
                </a:cubicBezTo>
                <a:cubicBezTo>
                  <a:pt x="432552" y="450140"/>
                  <a:pt x="449697" y="448235"/>
                  <a:pt x="451602" y="436805"/>
                </a:cubicBezTo>
                <a:cubicBezTo>
                  <a:pt x="455412" y="408230"/>
                  <a:pt x="453507" y="375845"/>
                  <a:pt x="454460" y="353938"/>
                </a:cubicBezTo>
                <a:cubicBezTo>
                  <a:pt x="455412" y="332030"/>
                  <a:pt x="453507" y="309170"/>
                  <a:pt x="454460" y="287263"/>
                </a:cubicBezTo>
                <a:cubicBezTo>
                  <a:pt x="455412" y="255830"/>
                  <a:pt x="452555" y="222493"/>
                  <a:pt x="453507" y="191060"/>
                </a:cubicBezTo>
                <a:cubicBezTo>
                  <a:pt x="455412" y="148198"/>
                  <a:pt x="451602" y="106288"/>
                  <a:pt x="452555" y="63425"/>
                </a:cubicBezTo>
                <a:cubicBezTo>
                  <a:pt x="452555" y="33898"/>
                  <a:pt x="456365" y="3418"/>
                  <a:pt x="431600" y="3418"/>
                </a:cubicBezTo>
                <a:cubicBezTo>
                  <a:pt x="420170" y="3418"/>
                  <a:pt x="344922" y="7228"/>
                  <a:pt x="333492" y="6275"/>
                </a:cubicBezTo>
                <a:cubicBezTo>
                  <a:pt x="297297" y="5323"/>
                  <a:pt x="263627" y="7767"/>
                  <a:pt x="212525" y="7228"/>
                </a:cubicBezTo>
                <a:cubicBezTo>
                  <a:pt x="161423" y="6689"/>
                  <a:pt x="88792" y="-5532"/>
                  <a:pt x="26879" y="3040"/>
                </a:cubicBezTo>
                <a:cubicBezTo>
                  <a:pt x="24974" y="4945"/>
                  <a:pt x="7911" y="33517"/>
                  <a:pt x="3927" y="44375"/>
                </a:cubicBezTo>
                <a:cubicBezTo>
                  <a:pt x="-57" y="55233"/>
                  <a:pt x="3927" y="58663"/>
                  <a:pt x="2975" y="68188"/>
                </a:cubicBezTo>
                <a:cubicBezTo>
                  <a:pt x="-1788" y="95810"/>
                  <a:pt x="5832" y="115813"/>
                  <a:pt x="1070" y="142483"/>
                </a:cubicBezTo>
              </a:path>
            </a:pathLst>
          </a:custGeom>
          <a:solidFill>
            <a:srgbClr val="4F2170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Alpen Gold &amp; Jubilee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D367CA8-4F4D-401A-B2D5-174D320DA0D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11141"/>
          <a:stretch/>
        </p:blipFill>
        <p:spPr>
          <a:xfrm>
            <a:off x="3926103" y="4400914"/>
            <a:ext cx="1742239" cy="667137"/>
          </a:xfrm>
          <a:prstGeom prst="rect">
            <a:avLst/>
          </a:prstGeom>
        </p:spPr>
      </p:pic>
      <p:pic>
        <p:nvPicPr>
          <p:cNvPr id="67" name="Graphic 66">
            <a:extLst>
              <a:ext uri="{FF2B5EF4-FFF2-40B4-BE49-F238E27FC236}">
                <a16:creationId xmlns:a16="http://schemas.microsoft.com/office/drawing/2014/main" id="{55604995-BB06-467E-99DE-EC8E998F3A49}"/>
              </a:ext>
            </a:extLst>
          </p:cNvPr>
          <p:cNvPicPr preferRelativeResize="0">
            <a:picLocks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 flipH="1">
            <a:off x="2797706" y="1609934"/>
            <a:ext cx="58440" cy="5520675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01367CAC-EDA7-4945-9E8D-C9EE05877F3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3532" y="1014709"/>
            <a:ext cx="2065062" cy="1248884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3F04700C-C204-4CB7-A9CF-227595C66E2C}"/>
              </a:ext>
            </a:extLst>
          </p:cNvPr>
          <p:cNvGrpSpPr/>
          <p:nvPr/>
        </p:nvGrpSpPr>
        <p:grpSpPr>
          <a:xfrm>
            <a:off x="356813" y="2000280"/>
            <a:ext cx="2328536" cy="2211258"/>
            <a:chOff x="1323744" y="1453282"/>
            <a:chExt cx="2328536" cy="2211258"/>
          </a:xfrm>
        </p:grpSpPr>
        <p:pic>
          <p:nvPicPr>
            <p:cNvPr id="1026" name="Picture 2" descr="https://foodbankrus.ru/sites/default/files/styles/scale768/public/news/2020-04-15_magnit_spb.jpg?itok=LeqSkdVR">
              <a:extLst>
                <a:ext uri="{FF2B5EF4-FFF2-40B4-BE49-F238E27FC236}">
                  <a16:creationId xmlns:a16="http://schemas.microsoft.com/office/drawing/2014/main" id="{6E42A474-3554-4BB6-9FF3-D6BEB27A44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3744" y="2333948"/>
              <a:ext cx="2328535" cy="13305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28" name="Picture 4" descr="https://sun3-12.userapi.com/Y99IIKp-3v3Vt_loo25rvqQOA834E6MP3K10Yw/vD2FwfiSMB8.jpg">
              <a:extLst>
                <a:ext uri="{FF2B5EF4-FFF2-40B4-BE49-F238E27FC236}">
                  <a16:creationId xmlns:a16="http://schemas.microsoft.com/office/drawing/2014/main" id="{9BE3FBAA-9D67-42E2-BACD-731346E027F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1323744" y="1453283"/>
              <a:ext cx="1204139" cy="88066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181385CA-17A4-479D-9937-A2D8EBB6E7E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488012" y="1453282"/>
              <a:ext cx="1164268" cy="873148"/>
            </a:xfrm>
            <a:prstGeom prst="rect">
              <a:avLst/>
            </a:prstGeom>
          </p:spPr>
        </p:pic>
      </p:grpSp>
      <p:pic>
        <p:nvPicPr>
          <p:cNvPr id="71" name="Graphic 70">
            <a:extLst>
              <a:ext uri="{FF2B5EF4-FFF2-40B4-BE49-F238E27FC236}">
                <a16:creationId xmlns:a16="http://schemas.microsoft.com/office/drawing/2014/main" id="{C3B87D3A-317E-447E-90C3-E3E3EF647220}"/>
              </a:ext>
            </a:extLst>
          </p:cNvPr>
          <p:cNvPicPr preferRelativeResize="0">
            <a:picLocks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10800000" flipH="1">
            <a:off x="6224712" y="253543"/>
            <a:ext cx="45719" cy="6490239"/>
          </a:xfrm>
          <a:prstGeom prst="rect">
            <a:avLst/>
          </a:prstGeom>
        </p:spPr>
      </p:pic>
      <p:pic>
        <p:nvPicPr>
          <p:cNvPr id="72" name="Graphic 71">
            <a:extLst>
              <a:ext uri="{FF2B5EF4-FFF2-40B4-BE49-F238E27FC236}">
                <a16:creationId xmlns:a16="http://schemas.microsoft.com/office/drawing/2014/main" id="{B1F0B8B9-3246-49AE-96AA-C9B648038AFD}"/>
              </a:ext>
            </a:extLst>
          </p:cNvPr>
          <p:cNvPicPr preferRelativeResize="0">
            <a:picLocks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6200000" flipH="1">
            <a:off x="2994724" y="1180686"/>
            <a:ext cx="45719" cy="6408214"/>
          </a:xfrm>
          <a:prstGeom prst="rect">
            <a:avLst/>
          </a:prstGeom>
        </p:spPr>
      </p:pic>
      <p:grpSp>
        <p:nvGrpSpPr>
          <p:cNvPr id="75" name="Group 74">
            <a:extLst>
              <a:ext uri="{FF2B5EF4-FFF2-40B4-BE49-F238E27FC236}">
                <a16:creationId xmlns:a16="http://schemas.microsoft.com/office/drawing/2014/main" id="{2E6C42A0-AC98-4AD2-B752-0D28F1DE3B70}"/>
              </a:ext>
            </a:extLst>
          </p:cNvPr>
          <p:cNvGrpSpPr/>
          <p:nvPr/>
        </p:nvGrpSpPr>
        <p:grpSpPr>
          <a:xfrm>
            <a:off x="2979495" y="2624559"/>
            <a:ext cx="2634581" cy="1610553"/>
            <a:chOff x="4142316" y="2133883"/>
            <a:chExt cx="2634581" cy="1610553"/>
          </a:xfrm>
        </p:grpSpPr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9EF60127-844C-48FC-AD9C-21DF3FDDF7C3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863830" y="2133883"/>
              <a:ext cx="1203545" cy="1609757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E5323866-D34F-48F2-8084-BA589737FA3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142316" y="2133883"/>
              <a:ext cx="845439" cy="1610553"/>
            </a:xfrm>
            <a:prstGeom prst="rect">
              <a:avLst/>
            </a:prstGeom>
          </p:spPr>
        </p:pic>
        <p:pic>
          <p:nvPicPr>
            <p:cNvPr id="74" name="Picture 73">
              <a:extLst>
                <a:ext uri="{FF2B5EF4-FFF2-40B4-BE49-F238E27FC236}">
                  <a16:creationId xmlns:a16="http://schemas.microsoft.com/office/drawing/2014/main" id="{AC6D0851-8E61-4FCB-8BDD-7F3E2FDC21B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939994" y="2133883"/>
              <a:ext cx="836903" cy="1609757"/>
            </a:xfrm>
            <a:prstGeom prst="rect">
              <a:avLst/>
            </a:prstGeom>
          </p:spPr>
        </p:pic>
      </p:grpSp>
      <p:pic>
        <p:nvPicPr>
          <p:cNvPr id="1031" name="ad6f5e42-c0a8-4425-897d-ba482112af1f" descr="Image">
            <a:extLst>
              <a:ext uri="{FF2B5EF4-FFF2-40B4-BE49-F238E27FC236}">
                <a16:creationId xmlns:a16="http://schemas.microsoft.com/office/drawing/2014/main" id="{D26D739B-EB92-4558-88F1-6F514CB8C9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20370" y="5131406"/>
            <a:ext cx="2367882" cy="1576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FDADE469-4940-486D-AAB6-298765DC92F9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66169" y="1895674"/>
            <a:ext cx="2380526" cy="686430"/>
          </a:xfrm>
          <a:prstGeom prst="rect">
            <a:avLst/>
          </a:prstGeom>
        </p:spPr>
      </p:pic>
      <p:pic>
        <p:nvPicPr>
          <p:cNvPr id="1033" name="Picture 9" descr="https://221324.selcdn.ru/prod-media/backend/pictures/1ac60980fb3747c695737c6ecd7cfcba.jpg">
            <a:extLst>
              <a:ext uri="{FF2B5EF4-FFF2-40B4-BE49-F238E27FC236}">
                <a16:creationId xmlns:a16="http://schemas.microsoft.com/office/drawing/2014/main" id="{49672E2D-EB1E-4276-92EB-4A586A1A7CD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992407" y="4435767"/>
            <a:ext cx="1056733" cy="6928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8" name="Picture 2" descr="image001">
            <a:extLst>
              <a:ext uri="{FF2B5EF4-FFF2-40B4-BE49-F238E27FC236}">
                <a16:creationId xmlns:a16="http://schemas.microsoft.com/office/drawing/2014/main" id="{C9CEE885-DED3-47AF-9557-1515D0EAE5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8026" y="5273849"/>
            <a:ext cx="2489680" cy="1200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073E2E72-7525-476A-9D0B-2230C97DF7A2}"/>
              </a:ext>
            </a:extLst>
          </p:cNvPr>
          <p:cNvSpPr txBox="1"/>
          <p:nvPr/>
        </p:nvSpPr>
        <p:spPr>
          <a:xfrm>
            <a:off x="738240" y="740783"/>
            <a:ext cx="5118010" cy="11431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lvl="0" algn="r">
              <a:defRPr/>
            </a:pPr>
            <a:r>
              <a:rPr lang="ru-RU" sz="1600" cap="all" dirty="0">
                <a:solidFill>
                  <a:srgbClr val="4F2170"/>
                </a:solidFill>
                <a:latin typeface="MDLZ BITE TYPE"/>
              </a:rPr>
              <a:t>В ситуации COVID-19 продуктовая помощь в апреле-июне 2020 </a:t>
            </a:r>
          </a:p>
          <a:p>
            <a:pPr lvl="0" algn="r">
              <a:defRPr/>
            </a:pPr>
            <a:r>
              <a:rPr lang="ru-RU" sz="1600" cap="all" dirty="0">
                <a:solidFill>
                  <a:srgbClr val="4F2170"/>
                </a:solidFill>
                <a:latin typeface="MDLZ BITE TYPE"/>
              </a:rPr>
              <a:t>оказана более 100 тыс. получателей, </a:t>
            </a:r>
          </a:p>
          <a:p>
            <a:pPr lvl="0" algn="r">
              <a:defRPr/>
            </a:pPr>
            <a:r>
              <a:rPr lang="ru-RU" sz="1600" cap="all" dirty="0">
                <a:solidFill>
                  <a:srgbClr val="4F2170"/>
                </a:solidFill>
                <a:latin typeface="MDLZ BITE TYPE"/>
              </a:rPr>
              <a:t>включая пожилых, Нуждающихся, </a:t>
            </a:r>
          </a:p>
          <a:p>
            <a:pPr lvl="0" algn="r">
              <a:defRPr/>
            </a:pPr>
            <a:r>
              <a:rPr lang="ru-RU" sz="1600" cap="all" dirty="0">
                <a:solidFill>
                  <a:srgbClr val="4F2170"/>
                </a:solidFill>
                <a:latin typeface="MDLZ BITE TYPE"/>
              </a:rPr>
              <a:t>Медиков И Волонтёров, </a:t>
            </a:r>
          </a:p>
          <a:p>
            <a:pPr lvl="0" algn="r">
              <a:defRPr/>
            </a:pPr>
            <a:r>
              <a:rPr lang="ru-RU" sz="1600" cap="all" dirty="0">
                <a:solidFill>
                  <a:srgbClr val="4F2170"/>
                </a:solidFill>
                <a:latin typeface="MDLZ BITE TYPE"/>
              </a:rPr>
              <a:t>Передано Более 52 Тонн Продукции </a:t>
            </a:r>
            <a:endParaRPr kumimoji="0" lang="en-US" sz="2400" b="0" u="none" strike="noStrike" kern="1200" cap="all" spc="0" normalizeH="0" baseline="0" noProof="0" dirty="0">
              <a:ln>
                <a:noFill/>
              </a:ln>
              <a:solidFill>
                <a:srgbClr val="4F2170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46" name="Graphic 97">
            <a:extLst>
              <a:ext uri="{FF2B5EF4-FFF2-40B4-BE49-F238E27FC236}">
                <a16:creationId xmlns:a16="http://schemas.microsoft.com/office/drawing/2014/main" id="{129B1CAE-6DFD-4CA2-AC44-208FAF2AC4A5}"/>
              </a:ext>
            </a:extLst>
          </p:cNvPr>
          <p:cNvSpPr/>
          <p:nvPr/>
        </p:nvSpPr>
        <p:spPr>
          <a:xfrm flipH="1">
            <a:off x="6383045" y="1000200"/>
            <a:ext cx="5592932" cy="960490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rgbClr val="A52323"/>
          </a:solidFill>
          <a:ln w="9525" cap="flat">
            <a:noFill/>
            <a:prstDash val="solid"/>
            <a:miter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lIns="365647" rIns="365647" rtlCol="0" anchor="ctr"/>
          <a:lstStyle/>
          <a:p>
            <a:pPr marL="0" marR="0" lvl="0" indent="0" algn="ctr" defTabSz="91424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  <a:p>
            <a:pPr marL="0" marR="0" lvl="0" indent="0" algn="ctr" defTabSz="91424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Специальный проект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Halls </a:t>
            </a:r>
            <a:r>
              <a: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и Пятерочки – помогаем вместе</a:t>
            </a:r>
            <a:endParaRPr kumimoji="0" lang="fr-FR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  <a:p>
            <a:pPr marL="0" marR="0" lvl="0" indent="0" algn="ctr" defTabSz="91424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pic>
        <p:nvPicPr>
          <p:cNvPr id="47" name="Picture 46">
            <a:extLst>
              <a:ext uri="{FF2B5EF4-FFF2-40B4-BE49-F238E27FC236}">
                <a16:creationId xmlns:a16="http://schemas.microsoft.com/office/drawing/2014/main" id="{3E7A8700-B0F5-4AAA-9556-069F29852BA2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17801" y="2052114"/>
            <a:ext cx="3192104" cy="3931285"/>
          </a:xfrm>
          <a:prstGeom prst="rect">
            <a:avLst/>
          </a:prstGeom>
        </p:spPr>
      </p:pic>
      <p:pic>
        <p:nvPicPr>
          <p:cNvPr id="48" name="Picture 2" descr="Картинки по запросу &quot;ивл машины и маски&quot;">
            <a:extLst>
              <a:ext uri="{FF2B5EF4-FFF2-40B4-BE49-F238E27FC236}">
                <a16:creationId xmlns:a16="http://schemas.microsoft.com/office/drawing/2014/main" id="{F28CC80F-0818-424D-A090-788E84CBB7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137271" y="4106403"/>
            <a:ext cx="986297" cy="1187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" name="Picture 4" descr="Картинки по запросу &quot;ивл машины и маски&quot;">
            <a:extLst>
              <a:ext uri="{FF2B5EF4-FFF2-40B4-BE49-F238E27FC236}">
                <a16:creationId xmlns:a16="http://schemas.microsoft.com/office/drawing/2014/main" id="{C3ACA14B-3D0D-4C65-ADA5-703681197B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757275" y="4180351"/>
            <a:ext cx="1402604" cy="1891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2" descr="Альянс врачей on Twitter: &quot;Уже 4,5 миллиона рублей вы пожертвовали ...">
            <a:extLst>
              <a:ext uri="{FF2B5EF4-FFF2-40B4-BE49-F238E27FC236}">
                <a16:creationId xmlns:a16="http://schemas.microsoft.com/office/drawing/2014/main" id="{4412B5FC-5E34-4052-8600-343C4D5F51A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1242909" y="5125946"/>
            <a:ext cx="783177" cy="974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5AA514E3-5F58-4F53-A692-5886025DADA4}"/>
              </a:ext>
            </a:extLst>
          </p:cNvPr>
          <p:cNvSpPr txBox="1"/>
          <p:nvPr/>
        </p:nvSpPr>
        <p:spPr>
          <a:xfrm>
            <a:off x="9860437" y="2194424"/>
            <a:ext cx="2331563" cy="206768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all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10 миллионов рублей пожертвовано на приобретение оборудования и средств индивидуальной защиты для медицинских учреждений в разных регионах России</a:t>
            </a:r>
            <a:endParaRPr kumimoji="0" lang="tr-TR" sz="1600" b="0" i="0" u="none" strike="noStrike" kern="1200" cap="all" spc="0" normalizeH="0" baseline="0" noProof="0" dirty="0">
              <a:ln>
                <a:noFill/>
              </a:ln>
              <a:solidFill>
                <a:srgbClr val="4F2170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600" b="0" i="0" u="none" strike="noStrike" kern="1200" cap="all" spc="0" normalizeH="0" baseline="0" noProof="0" dirty="0">
              <a:ln>
                <a:noFill/>
              </a:ln>
              <a:solidFill>
                <a:srgbClr val="4F2170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all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 </a:t>
            </a:r>
          </a:p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0" lang="uk-UA" sz="2000" b="0" i="1" u="none" strike="noStrike" kern="1200" cap="all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57" name="Graphic 97">
            <a:extLst>
              <a:ext uri="{FF2B5EF4-FFF2-40B4-BE49-F238E27FC236}">
                <a16:creationId xmlns:a16="http://schemas.microsoft.com/office/drawing/2014/main" id="{42796E70-3CE0-4B0E-892E-C155AAA14E73}"/>
              </a:ext>
            </a:extLst>
          </p:cNvPr>
          <p:cNvSpPr/>
          <p:nvPr/>
        </p:nvSpPr>
        <p:spPr>
          <a:xfrm flipH="1">
            <a:off x="1944693" y="98501"/>
            <a:ext cx="8651475" cy="578927"/>
          </a:xfrm>
          <a:custGeom>
            <a:avLst/>
            <a:gdLst>
              <a:gd name="connsiteX0" fmla="*/ 9339 w 723900"/>
              <a:gd name="connsiteY0" fmla="*/ 265271 h 466725"/>
              <a:gd name="connsiteX1" fmla="*/ 7434 w 723900"/>
              <a:gd name="connsiteY1" fmla="*/ 428149 h 466725"/>
              <a:gd name="connsiteX2" fmla="*/ 37914 w 723900"/>
              <a:gd name="connsiteY2" fmla="*/ 463391 h 466725"/>
              <a:gd name="connsiteX3" fmla="*/ 68394 w 723900"/>
              <a:gd name="connsiteY3" fmla="*/ 458629 h 466725"/>
              <a:gd name="connsiteX4" fmla="*/ 115067 w 723900"/>
              <a:gd name="connsiteY4" fmla="*/ 461486 h 466725"/>
              <a:gd name="connsiteX5" fmla="*/ 403674 w 723900"/>
              <a:gd name="connsiteY5" fmla="*/ 468154 h 466725"/>
              <a:gd name="connsiteX6" fmla="*/ 508449 w 723900"/>
              <a:gd name="connsiteY6" fmla="*/ 460534 h 466725"/>
              <a:gd name="connsiteX7" fmla="*/ 658944 w 723900"/>
              <a:gd name="connsiteY7" fmla="*/ 461486 h 466725"/>
              <a:gd name="connsiteX8" fmla="*/ 697044 w 723900"/>
              <a:gd name="connsiteY8" fmla="*/ 454819 h 466725"/>
              <a:gd name="connsiteX9" fmla="*/ 717047 w 723900"/>
              <a:gd name="connsiteY9" fmla="*/ 367189 h 466725"/>
              <a:gd name="connsiteX10" fmla="*/ 716094 w 723900"/>
              <a:gd name="connsiteY10" fmla="*/ 198596 h 466725"/>
              <a:gd name="connsiteX11" fmla="*/ 715142 w 723900"/>
              <a:gd name="connsiteY11" fmla="*/ 43339 h 466725"/>
              <a:gd name="connsiteX12" fmla="*/ 676089 w 723900"/>
              <a:gd name="connsiteY12" fmla="*/ 7144 h 466725"/>
              <a:gd name="connsiteX13" fmla="*/ 511307 w 723900"/>
              <a:gd name="connsiteY13" fmla="*/ 18574 h 466725"/>
              <a:gd name="connsiteX14" fmla="*/ 287469 w 723900"/>
              <a:gd name="connsiteY14" fmla="*/ 20479 h 466725"/>
              <a:gd name="connsiteX15" fmla="*/ 69347 w 723900"/>
              <a:gd name="connsiteY15" fmla="*/ 12859 h 466725"/>
              <a:gd name="connsiteX16" fmla="*/ 24579 w 723900"/>
              <a:gd name="connsiteY16" fmla="*/ 22384 h 466725"/>
              <a:gd name="connsiteX17" fmla="*/ 17912 w 723900"/>
              <a:gd name="connsiteY17" fmla="*/ 41434 h 466725"/>
              <a:gd name="connsiteX18" fmla="*/ 13149 w 723900"/>
              <a:gd name="connsiteY18" fmla="*/ 210979 h 466725"/>
              <a:gd name="connsiteX19" fmla="*/ 9339 w 723900"/>
              <a:gd name="connsiteY19" fmla="*/ 26527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3900" h="466725">
                <a:moveTo>
                  <a:pt x="9339" y="265271"/>
                </a:moveTo>
                <a:cubicBezTo>
                  <a:pt x="4577" y="318611"/>
                  <a:pt x="9339" y="373856"/>
                  <a:pt x="7434" y="428149"/>
                </a:cubicBezTo>
                <a:cubicBezTo>
                  <a:pt x="6482" y="447199"/>
                  <a:pt x="12197" y="461486"/>
                  <a:pt x="37914" y="463391"/>
                </a:cubicBezTo>
                <a:cubicBezTo>
                  <a:pt x="47439" y="464344"/>
                  <a:pt x="58869" y="458629"/>
                  <a:pt x="68394" y="458629"/>
                </a:cubicBezTo>
                <a:cubicBezTo>
                  <a:pt x="83634" y="458629"/>
                  <a:pt x="99827" y="461486"/>
                  <a:pt x="115067" y="461486"/>
                </a:cubicBezTo>
                <a:cubicBezTo>
                  <a:pt x="211269" y="463391"/>
                  <a:pt x="307472" y="466249"/>
                  <a:pt x="403674" y="468154"/>
                </a:cubicBezTo>
                <a:cubicBezTo>
                  <a:pt x="439869" y="469106"/>
                  <a:pt x="472254" y="460534"/>
                  <a:pt x="508449" y="460534"/>
                </a:cubicBezTo>
                <a:cubicBezTo>
                  <a:pt x="558932" y="460534"/>
                  <a:pt x="609414" y="461486"/>
                  <a:pt x="658944" y="461486"/>
                </a:cubicBezTo>
                <a:cubicBezTo>
                  <a:pt x="672279" y="461486"/>
                  <a:pt x="686567" y="461486"/>
                  <a:pt x="697044" y="454819"/>
                </a:cubicBezTo>
                <a:cubicBezTo>
                  <a:pt x="719904" y="441484"/>
                  <a:pt x="717047" y="389096"/>
                  <a:pt x="717047" y="367189"/>
                </a:cubicBezTo>
                <a:cubicBezTo>
                  <a:pt x="717047" y="310991"/>
                  <a:pt x="711332" y="253841"/>
                  <a:pt x="716094" y="198596"/>
                </a:cubicBezTo>
                <a:cubicBezTo>
                  <a:pt x="721809" y="148114"/>
                  <a:pt x="718952" y="92869"/>
                  <a:pt x="715142" y="43339"/>
                </a:cubicBezTo>
                <a:cubicBezTo>
                  <a:pt x="713237" y="16669"/>
                  <a:pt x="701807" y="7144"/>
                  <a:pt x="676089" y="7144"/>
                </a:cubicBezTo>
                <a:cubicBezTo>
                  <a:pt x="620844" y="7144"/>
                  <a:pt x="566552" y="20479"/>
                  <a:pt x="511307" y="18574"/>
                </a:cubicBezTo>
                <a:cubicBezTo>
                  <a:pt x="436059" y="16669"/>
                  <a:pt x="361764" y="17621"/>
                  <a:pt x="287469" y="20479"/>
                </a:cubicBezTo>
                <a:cubicBezTo>
                  <a:pt x="214127" y="23336"/>
                  <a:pt x="142689" y="17621"/>
                  <a:pt x="69347" y="12859"/>
                </a:cubicBezTo>
                <a:cubicBezTo>
                  <a:pt x="53154" y="11906"/>
                  <a:pt x="34104" y="11906"/>
                  <a:pt x="24579" y="22384"/>
                </a:cubicBezTo>
                <a:cubicBezTo>
                  <a:pt x="19817" y="28099"/>
                  <a:pt x="18864" y="34766"/>
                  <a:pt x="17912" y="41434"/>
                </a:cubicBezTo>
                <a:cubicBezTo>
                  <a:pt x="13149" y="99536"/>
                  <a:pt x="14102" y="152876"/>
                  <a:pt x="13149" y="210979"/>
                </a:cubicBezTo>
                <a:cubicBezTo>
                  <a:pt x="13149" y="225266"/>
                  <a:pt x="11244" y="244316"/>
                  <a:pt x="9339" y="265271"/>
                </a:cubicBezTo>
              </a:path>
            </a:pathLst>
          </a:custGeom>
          <a:solidFill>
            <a:srgbClr val="623E23"/>
          </a:solidFill>
          <a:ln w="9525" cap="flat">
            <a:noFill/>
            <a:prstDash val="solid"/>
            <a:miter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lIns="365647" rIns="365647" rtlCol="0" anchor="ctr"/>
          <a:lstStyle/>
          <a:p>
            <a:pPr marL="0" marR="0" lvl="0" indent="0" algn="ctr" defTabSz="91424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prstClr val="white"/>
                </a:solidFill>
                <a:latin typeface="MDLZ BITE TYPE"/>
              </a:rPr>
              <a:t>COVID-19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232409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raphic 160">
            <a:extLst>
              <a:ext uri="{FF2B5EF4-FFF2-40B4-BE49-F238E27FC236}">
                <a16:creationId xmlns:a16="http://schemas.microsoft.com/office/drawing/2014/main" id="{0C158F80-7FFD-46C4-8DF0-3F09DAC4DDC0}"/>
              </a:ext>
            </a:extLst>
          </p:cNvPr>
          <p:cNvSpPr/>
          <p:nvPr/>
        </p:nvSpPr>
        <p:spPr>
          <a:xfrm>
            <a:off x="284118" y="1660995"/>
            <a:ext cx="4049686" cy="3274750"/>
          </a:xfrm>
          <a:custGeom>
            <a:avLst/>
            <a:gdLst>
              <a:gd name="connsiteX0" fmla="*/ 814387 w 879538"/>
              <a:gd name="connsiteY0" fmla="*/ 268422 h 711231"/>
              <a:gd name="connsiteX1" fmla="*/ 814387 w 879538"/>
              <a:gd name="connsiteY1" fmla="*/ 268422 h 711231"/>
              <a:gd name="connsiteX2" fmla="*/ 529732 w 879538"/>
              <a:gd name="connsiteY2" fmla="*/ 0 h 711231"/>
              <a:gd name="connsiteX3" fmla="*/ 528863 w 879538"/>
              <a:gd name="connsiteY3" fmla="*/ 0 h 711231"/>
              <a:gd name="connsiteX4" fmla="*/ 526203 w 879538"/>
              <a:gd name="connsiteY4" fmla="*/ 1737 h 711231"/>
              <a:gd name="connsiteX5" fmla="*/ 525171 w 879538"/>
              <a:gd name="connsiteY5" fmla="*/ 2389 h 711231"/>
              <a:gd name="connsiteX6" fmla="*/ 508883 w 879538"/>
              <a:gd name="connsiteY6" fmla="*/ 174116 h 711231"/>
              <a:gd name="connsiteX7" fmla="*/ 83556 w 879538"/>
              <a:gd name="connsiteY7" fmla="*/ 174116 h 711231"/>
              <a:gd name="connsiteX8" fmla="*/ 0 w 879538"/>
              <a:gd name="connsiteY8" fmla="*/ 222056 h 711231"/>
              <a:gd name="connsiteX9" fmla="*/ 0 w 879538"/>
              <a:gd name="connsiteY9" fmla="*/ 494062 h 711231"/>
              <a:gd name="connsiteX10" fmla="*/ 44466 w 879538"/>
              <a:gd name="connsiteY10" fmla="*/ 541351 h 711231"/>
              <a:gd name="connsiteX11" fmla="*/ 495093 w 879538"/>
              <a:gd name="connsiteY11" fmla="*/ 541351 h 711231"/>
              <a:gd name="connsiteX12" fmla="*/ 495093 w 879538"/>
              <a:gd name="connsiteY12" fmla="*/ 569203 h 711231"/>
              <a:gd name="connsiteX13" fmla="*/ 494061 w 879538"/>
              <a:gd name="connsiteY13" fmla="*/ 638914 h 711231"/>
              <a:gd name="connsiteX14" fmla="*/ 495093 w 879538"/>
              <a:gd name="connsiteY14" fmla="*/ 679145 h 711231"/>
              <a:gd name="connsiteX15" fmla="*/ 513715 w 879538"/>
              <a:gd name="connsiteY15" fmla="*/ 715141 h 711231"/>
              <a:gd name="connsiteX16" fmla="*/ 515996 w 879538"/>
              <a:gd name="connsiteY16" fmla="*/ 715412 h 711231"/>
              <a:gd name="connsiteX17" fmla="*/ 528917 w 879538"/>
              <a:gd name="connsiteY17" fmla="*/ 707377 h 711231"/>
              <a:gd name="connsiteX18" fmla="*/ 576695 w 879538"/>
              <a:gd name="connsiteY18" fmla="*/ 672413 h 711231"/>
              <a:gd name="connsiteX19" fmla="*/ 836376 w 879538"/>
              <a:gd name="connsiteY19" fmla="*/ 457469 h 711231"/>
              <a:gd name="connsiteX20" fmla="*/ 877801 w 879538"/>
              <a:gd name="connsiteY20" fmla="*/ 396661 h 711231"/>
              <a:gd name="connsiteX21" fmla="*/ 814278 w 879538"/>
              <a:gd name="connsiteY21" fmla="*/ 268422 h 71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79538" h="711231">
                <a:moveTo>
                  <a:pt x="814387" y="268422"/>
                </a:moveTo>
                <a:lnTo>
                  <a:pt x="814387" y="268422"/>
                </a:lnTo>
                <a:cubicBezTo>
                  <a:pt x="788164" y="240624"/>
                  <a:pt x="559212" y="0"/>
                  <a:pt x="529732" y="0"/>
                </a:cubicBezTo>
                <a:lnTo>
                  <a:pt x="528863" y="0"/>
                </a:lnTo>
                <a:cubicBezTo>
                  <a:pt x="527773" y="183"/>
                  <a:pt x="526809" y="813"/>
                  <a:pt x="526203" y="1737"/>
                </a:cubicBezTo>
                <a:lnTo>
                  <a:pt x="525171" y="2389"/>
                </a:lnTo>
                <a:cubicBezTo>
                  <a:pt x="520393" y="6461"/>
                  <a:pt x="509263" y="31327"/>
                  <a:pt x="508883" y="174116"/>
                </a:cubicBezTo>
                <a:lnTo>
                  <a:pt x="83556" y="174116"/>
                </a:lnTo>
                <a:cubicBezTo>
                  <a:pt x="59342" y="174279"/>
                  <a:pt x="0" y="194964"/>
                  <a:pt x="0" y="222056"/>
                </a:cubicBezTo>
                <a:lnTo>
                  <a:pt x="0" y="494062"/>
                </a:lnTo>
                <a:cubicBezTo>
                  <a:pt x="8307" y="525008"/>
                  <a:pt x="23726" y="541351"/>
                  <a:pt x="44466" y="541351"/>
                </a:cubicBezTo>
                <a:lnTo>
                  <a:pt x="495093" y="541351"/>
                </a:lnTo>
                <a:cubicBezTo>
                  <a:pt x="495093" y="552209"/>
                  <a:pt x="495093" y="561439"/>
                  <a:pt x="495093" y="569203"/>
                </a:cubicBezTo>
                <a:cubicBezTo>
                  <a:pt x="496195" y="592440"/>
                  <a:pt x="495850" y="615720"/>
                  <a:pt x="494061" y="638914"/>
                </a:cubicBezTo>
                <a:cubicBezTo>
                  <a:pt x="492921" y="655202"/>
                  <a:pt x="492107" y="666440"/>
                  <a:pt x="495093" y="679145"/>
                </a:cubicBezTo>
                <a:cubicBezTo>
                  <a:pt x="498948" y="695433"/>
                  <a:pt x="504214" y="712806"/>
                  <a:pt x="513715" y="715141"/>
                </a:cubicBezTo>
                <a:cubicBezTo>
                  <a:pt x="514463" y="715309"/>
                  <a:pt x="515228" y="715401"/>
                  <a:pt x="515996" y="715412"/>
                </a:cubicBezTo>
                <a:cubicBezTo>
                  <a:pt x="521260" y="714723"/>
                  <a:pt x="525971" y="711796"/>
                  <a:pt x="528917" y="707377"/>
                </a:cubicBezTo>
                <a:cubicBezTo>
                  <a:pt x="533424" y="701948"/>
                  <a:pt x="551557" y="689678"/>
                  <a:pt x="576695" y="672413"/>
                </a:cubicBezTo>
                <a:cubicBezTo>
                  <a:pt x="639837" y="628979"/>
                  <a:pt x="757434" y="548354"/>
                  <a:pt x="836376" y="457469"/>
                </a:cubicBezTo>
                <a:cubicBezTo>
                  <a:pt x="837787" y="455623"/>
                  <a:pt x="871286" y="412134"/>
                  <a:pt x="877801" y="396661"/>
                </a:cubicBezTo>
                <a:cubicBezTo>
                  <a:pt x="894088" y="357679"/>
                  <a:pt x="817590" y="271788"/>
                  <a:pt x="814278" y="268422"/>
                </a:cubicBezTo>
              </a:path>
            </a:pathLst>
          </a:custGeom>
          <a:solidFill>
            <a:srgbClr val="4F2170"/>
          </a:solidFill>
          <a:ln w="540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47C1421-DD50-4EA7-A5C8-841C10D7A8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99" y="2784763"/>
            <a:ext cx="4192881" cy="1288473"/>
          </a:xfrm>
        </p:spPr>
        <p:txBody>
          <a:bodyPr/>
          <a:lstStyle/>
          <a:p>
            <a:r>
              <a:rPr lang="ru-RU" dirty="0"/>
              <a:t>Наши ценности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0FE450B-9AAA-4E51-B1B7-E2988EDD9B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83185" y="20234"/>
            <a:ext cx="6883090" cy="6873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430458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871249A8-28E0-4810-8377-33C1F9863F7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14" b="2314"/>
          <a:stretch>
            <a:fillRect/>
          </a:stretch>
        </p:blipFill>
        <p:spPr/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6F21A956-077E-4E50-8A55-FCDD6BC988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350" y="1935678"/>
            <a:ext cx="4389120" cy="2476500"/>
          </a:xfrm>
        </p:spPr>
        <p:txBody>
          <a:bodyPr/>
          <a:lstStyle/>
          <a:p>
            <a:r>
              <a:rPr lang="ru-RU" sz="5400" dirty="0"/>
              <a:t>Наш стиль ведения бизнеса</a:t>
            </a:r>
            <a:endParaRPr lang="en-US" sz="5400" dirty="0"/>
          </a:p>
        </p:txBody>
      </p:sp>
    </p:spTree>
    <p:extLst>
      <p:ext uri="{BB962C8B-B14F-4D97-AF65-F5344CB8AC3E}">
        <p14:creationId xmlns:p14="http://schemas.microsoft.com/office/powerpoint/2010/main" val="128651816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28A7903-8770-481F-B69D-664BE8BC1C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4000" b="1" dirty="0">
                <a:solidFill>
                  <a:schemeClr val="tx1"/>
                </a:solidFill>
              </a:rPr>
              <a:t>Наш стиль ведения бизнеса</a:t>
            </a:r>
            <a:endParaRPr lang="en-US" sz="4000" b="1" dirty="0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88D9490-C57B-4ACF-862A-FE7F445BEF75}"/>
              </a:ext>
            </a:extLst>
          </p:cNvPr>
          <p:cNvSpPr txBox="1"/>
          <p:nvPr/>
        </p:nvSpPr>
        <p:spPr>
          <a:xfrm>
            <a:off x="399894" y="743649"/>
            <a:ext cx="7784338" cy="53707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endParaRPr lang="en-US" sz="2400" dirty="0">
              <a:solidFill>
                <a:srgbClr val="002060"/>
              </a:solidFill>
              <a:latin typeface="+mj-lt"/>
              <a:cs typeface="Arial" panose="020B0604020202020204" pitchFamily="34" charset="0"/>
            </a:endParaRPr>
          </a:p>
          <a:p>
            <a:pPr marL="257175" indent="-257175">
              <a:spcBef>
                <a:spcPts val="600"/>
              </a:spcBef>
              <a:buAutoNum type="arabicPeriod"/>
            </a:pPr>
            <a:r>
              <a:rPr lang="ru-RU"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Безопасность продуктов питания</a:t>
            </a:r>
            <a:endParaRPr lang="ru-RU" sz="2400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2400" b="1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2. Честный маркетинг</a:t>
            </a:r>
          </a:p>
          <a:p>
            <a:pPr>
              <a:spcBef>
                <a:spcPts val="600"/>
              </a:spcBef>
            </a:pPr>
            <a:r>
              <a:rPr lang="ru-RU" sz="2400" b="1" dirty="0">
                <a:solidFill>
                  <a:schemeClr val="accent3"/>
                </a:solidFill>
                <a:latin typeface="+mj-lt"/>
                <a:cs typeface="Arial" panose="020B0604020202020204" pitchFamily="34" charset="0"/>
              </a:rPr>
              <a:t>3. Справедливое отношение к людям</a:t>
            </a:r>
          </a:p>
          <a:p>
            <a:pPr>
              <a:spcBef>
                <a:spcPts val="600"/>
              </a:spcBef>
            </a:pPr>
            <a:r>
              <a:rPr lang="ru-RU" sz="2400" b="1" dirty="0">
                <a:solidFill>
                  <a:schemeClr val="accent4"/>
                </a:solidFill>
                <a:latin typeface="+mj-lt"/>
                <a:cs typeface="Arial" panose="020B0604020202020204" pitchFamily="34" charset="0"/>
              </a:rPr>
              <a:t>4. Соблюдение принципов свободного рынка</a:t>
            </a:r>
          </a:p>
          <a:p>
            <a:pPr>
              <a:spcBef>
                <a:spcPts val="600"/>
              </a:spcBef>
            </a:pPr>
            <a:r>
              <a:rPr lang="ru-RU" sz="2400" b="1" dirty="0">
                <a:solidFill>
                  <a:schemeClr val="accent5"/>
                </a:solidFill>
                <a:latin typeface="+mj-lt"/>
                <a:cs typeface="Arial" panose="020B0604020202020204" pitchFamily="34" charset="0"/>
              </a:rPr>
              <a:t>5. Соблюдение принципа честной конкуренции</a:t>
            </a:r>
          </a:p>
          <a:p>
            <a:pPr>
              <a:spcBef>
                <a:spcPts val="600"/>
              </a:spcBef>
            </a:pPr>
            <a:r>
              <a:rPr lang="ru-RU" sz="2400" b="1" dirty="0">
                <a:solidFill>
                  <a:schemeClr val="accent6"/>
                </a:solidFill>
                <a:latin typeface="+mj-lt"/>
                <a:cs typeface="Arial" panose="020B0604020202020204" pitchFamily="34" charset="0"/>
              </a:rPr>
              <a:t>6. Защита окружающей среды</a:t>
            </a:r>
          </a:p>
          <a:p>
            <a:pPr>
              <a:spcBef>
                <a:spcPts val="600"/>
              </a:spcBef>
            </a:pPr>
            <a:r>
              <a:rPr lang="ru-RU" sz="24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7. Честные взаимоотношения с правительством</a:t>
            </a:r>
          </a:p>
          <a:p>
            <a:pPr>
              <a:spcBef>
                <a:spcPts val="600"/>
              </a:spcBef>
            </a:pPr>
            <a:r>
              <a:rPr lang="ru-RU" sz="2400" b="1" dirty="0">
                <a:solidFill>
                  <a:schemeClr val="accent3"/>
                </a:solidFill>
                <a:latin typeface="+mj-lt"/>
                <a:cs typeface="Arial" panose="020B0604020202020204" pitchFamily="34" charset="0"/>
              </a:rPr>
              <a:t>8. Честное ведение бухгалтерских книг и отчётности</a:t>
            </a:r>
          </a:p>
          <a:p>
            <a:pPr>
              <a:spcBef>
                <a:spcPts val="600"/>
              </a:spcBef>
            </a:pPr>
            <a:r>
              <a:rPr lang="ru-RU" sz="2400" b="1" dirty="0">
                <a:solidFill>
                  <a:schemeClr val="accent4"/>
                </a:solidFill>
                <a:latin typeface="+mj-lt"/>
                <a:cs typeface="Arial" panose="020B0604020202020204" pitchFamily="34" charset="0"/>
              </a:rPr>
              <a:t>9. Отказ от использования инсайдерской информации</a:t>
            </a:r>
          </a:p>
          <a:p>
            <a:pPr>
              <a:spcBef>
                <a:spcPts val="600"/>
              </a:spcBef>
            </a:pPr>
            <a:r>
              <a:rPr lang="ru-RU" sz="2400" b="1" dirty="0">
                <a:solidFill>
                  <a:schemeClr val="accent5"/>
                </a:solidFill>
                <a:latin typeface="+mj-lt"/>
                <a:cs typeface="Arial" panose="020B0604020202020204" pitchFamily="34" charset="0"/>
              </a:rPr>
              <a:t>10. Полная лояльность компании </a:t>
            </a:r>
            <a:endParaRPr lang="ru-RU" sz="2400" dirty="0">
              <a:solidFill>
                <a:schemeClr val="accent5"/>
              </a:solidFill>
              <a:latin typeface="+mj-lt"/>
              <a:cs typeface="Arial" panose="020B0604020202020204" pitchFamily="34" charset="0"/>
            </a:endParaRPr>
          </a:p>
          <a:p>
            <a:pPr algn="just">
              <a:spcBef>
                <a:spcPts val="600"/>
              </a:spcBef>
            </a:pPr>
            <a:endParaRPr lang="ru-RU" sz="2400" b="1" dirty="0">
              <a:solidFill>
                <a:srgbClr val="4A206A"/>
              </a:solidFill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268178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871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ECDD14-228D-42F3-AF6B-8FA541A249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78308" y="552740"/>
            <a:ext cx="7913711" cy="3467100"/>
          </a:xfrm>
        </p:spPr>
        <p:txBody>
          <a:bodyPr/>
          <a:lstStyle/>
          <a:p>
            <a:pPr algn="ctr"/>
            <a:r>
              <a:rPr lang="tr-TR" dirty="0"/>
              <a:t>Thank you </a:t>
            </a:r>
            <a:br>
              <a:rPr lang="tr-TR" dirty="0"/>
            </a:br>
            <a:r>
              <a:rPr lang="tr-TR" dirty="0"/>
              <a:t>&amp; </a:t>
            </a:r>
            <a:br>
              <a:rPr lang="tr-TR" dirty="0"/>
            </a:br>
            <a:r>
              <a:rPr lang="en-US" dirty="0"/>
              <a:t>you are </a:t>
            </a:r>
            <a:r>
              <a:rPr lang="tr-TR" dirty="0"/>
              <a:t>welcome! </a:t>
            </a:r>
            <a:r>
              <a:rPr lang="tr-TR" dirty="0">
                <a:sym typeface="Wingdings" panose="05000000000000000000" pitchFamily="2" charset="2"/>
              </a:rPr>
              <a:t>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B54E3BD-2B8F-4A95-87CB-E075732BDAB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 </a:t>
            </a:r>
          </a:p>
        </p:txBody>
      </p:sp>
      <p:sp>
        <p:nvSpPr>
          <p:cNvPr id="4" name="object 8">
            <a:extLst>
              <a:ext uri="{FF2B5EF4-FFF2-40B4-BE49-F238E27FC236}">
                <a16:creationId xmlns:a16="http://schemas.microsoft.com/office/drawing/2014/main" id="{483C4989-1874-4CB3-B727-EDF7410CDF65}"/>
              </a:ext>
            </a:extLst>
          </p:cNvPr>
          <p:cNvSpPr/>
          <p:nvPr/>
        </p:nvSpPr>
        <p:spPr>
          <a:xfrm>
            <a:off x="5522202" y="4439380"/>
            <a:ext cx="1437894" cy="1437893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35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ED7593A-43CB-4B1B-B789-AE09337735F6}"/>
              </a:ext>
            </a:extLst>
          </p:cNvPr>
          <p:cNvGrpSpPr>
            <a:grpSpLocks noChangeAspect="1"/>
          </p:cNvGrpSpPr>
          <p:nvPr/>
        </p:nvGrpSpPr>
        <p:grpSpPr>
          <a:xfrm>
            <a:off x="9120336" y="6237312"/>
            <a:ext cx="1224136" cy="432048"/>
            <a:chOff x="2078951" y="1888610"/>
            <a:chExt cx="8030200" cy="3092248"/>
          </a:xfrm>
          <a:solidFill>
            <a:srgbClr val="4F2170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FDFC351-4B90-41AE-BF6C-6519A627861C}"/>
                </a:ext>
              </a:extLst>
            </p:cNvPr>
            <p:cNvSpPr/>
            <p:nvPr/>
          </p:nvSpPr>
          <p:spPr>
            <a:xfrm>
              <a:off x="2078951" y="2872694"/>
              <a:ext cx="951880" cy="652717"/>
            </a:xfrm>
            <a:custGeom>
              <a:avLst/>
              <a:gdLst>
                <a:gd name="connsiteX0" fmla="*/ 903041 w 951880"/>
                <a:gd name="connsiteY0" fmla="*/ 330574 h 652717"/>
                <a:gd name="connsiteX1" fmla="*/ 780656 w 951880"/>
                <a:gd name="connsiteY1" fmla="*/ 379528 h 652717"/>
                <a:gd name="connsiteX2" fmla="*/ 598439 w 951880"/>
                <a:gd name="connsiteY2" fmla="*/ 311537 h 652717"/>
                <a:gd name="connsiteX3" fmla="*/ 505970 w 951880"/>
                <a:gd name="connsiteY3" fmla="*/ 164675 h 652717"/>
                <a:gd name="connsiteX4" fmla="*/ 266640 w 951880"/>
                <a:gd name="connsiteY4" fmla="*/ 61329 h 652717"/>
                <a:gd name="connsiteX5" fmla="*/ 103461 w 951880"/>
                <a:gd name="connsiteY5" fmla="*/ 458398 h 652717"/>
                <a:gd name="connsiteX6" fmla="*/ 756179 w 951880"/>
                <a:gd name="connsiteY6" fmla="*/ 485595 h 652717"/>
                <a:gd name="connsiteX7" fmla="*/ 903041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903041" y="330574"/>
                  </a:moveTo>
                  <a:cubicBezTo>
                    <a:pt x="867685" y="363210"/>
                    <a:pt x="813292" y="374089"/>
                    <a:pt x="780656" y="379528"/>
                  </a:cubicBezTo>
                  <a:cubicBezTo>
                    <a:pt x="712664" y="387687"/>
                    <a:pt x="641953" y="365930"/>
                    <a:pt x="598439" y="311537"/>
                  </a:cubicBezTo>
                  <a:cubicBezTo>
                    <a:pt x="563083" y="268022"/>
                    <a:pt x="544046" y="210910"/>
                    <a:pt x="505970" y="164675"/>
                  </a:cubicBezTo>
                  <a:cubicBezTo>
                    <a:pt x="448858" y="93964"/>
                    <a:pt x="359109" y="45011"/>
                    <a:pt x="266640" y="61329"/>
                  </a:cubicBezTo>
                  <a:cubicBezTo>
                    <a:pt x="81704" y="93964"/>
                    <a:pt x="114" y="308817"/>
                    <a:pt x="103461" y="458398"/>
                  </a:cubicBezTo>
                  <a:cubicBezTo>
                    <a:pt x="253042" y="670531"/>
                    <a:pt x="584840" y="635176"/>
                    <a:pt x="756179" y="485595"/>
                  </a:cubicBezTo>
                  <a:cubicBezTo>
                    <a:pt x="813292" y="442080"/>
                    <a:pt x="862246" y="390407"/>
                    <a:pt x="903041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08F9642-BA46-4C5A-B57F-752BA4AC669C}"/>
                </a:ext>
              </a:extLst>
            </p:cNvPr>
            <p:cNvSpPr/>
            <p:nvPr/>
          </p:nvSpPr>
          <p:spPr>
            <a:xfrm>
              <a:off x="9151831" y="2872694"/>
              <a:ext cx="951880" cy="652717"/>
            </a:xfrm>
            <a:custGeom>
              <a:avLst/>
              <a:gdLst>
                <a:gd name="connsiteX0" fmla="*/ 58178 w 951880"/>
                <a:gd name="connsiteY0" fmla="*/ 330574 h 652717"/>
                <a:gd name="connsiteX1" fmla="*/ 180563 w 951880"/>
                <a:gd name="connsiteY1" fmla="*/ 379528 h 652717"/>
                <a:gd name="connsiteX2" fmla="*/ 362780 w 951880"/>
                <a:gd name="connsiteY2" fmla="*/ 311537 h 652717"/>
                <a:gd name="connsiteX3" fmla="*/ 455249 w 951880"/>
                <a:gd name="connsiteY3" fmla="*/ 164675 h 652717"/>
                <a:gd name="connsiteX4" fmla="*/ 694578 w 951880"/>
                <a:gd name="connsiteY4" fmla="*/ 61329 h 652717"/>
                <a:gd name="connsiteX5" fmla="*/ 857758 w 951880"/>
                <a:gd name="connsiteY5" fmla="*/ 458398 h 652717"/>
                <a:gd name="connsiteX6" fmla="*/ 205040 w 951880"/>
                <a:gd name="connsiteY6" fmla="*/ 485595 h 652717"/>
                <a:gd name="connsiteX7" fmla="*/ 58178 w 951880"/>
                <a:gd name="connsiteY7" fmla="*/ 330574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880" h="652717">
                  <a:moveTo>
                    <a:pt x="58178" y="330574"/>
                  </a:moveTo>
                  <a:cubicBezTo>
                    <a:pt x="96253" y="363210"/>
                    <a:pt x="147927" y="374089"/>
                    <a:pt x="180563" y="379528"/>
                  </a:cubicBezTo>
                  <a:cubicBezTo>
                    <a:pt x="248554" y="387687"/>
                    <a:pt x="319266" y="365930"/>
                    <a:pt x="362780" y="311537"/>
                  </a:cubicBezTo>
                  <a:cubicBezTo>
                    <a:pt x="398136" y="268022"/>
                    <a:pt x="417174" y="210910"/>
                    <a:pt x="455249" y="164675"/>
                  </a:cubicBezTo>
                  <a:cubicBezTo>
                    <a:pt x="512362" y="93964"/>
                    <a:pt x="602110" y="45011"/>
                    <a:pt x="694578" y="61329"/>
                  </a:cubicBezTo>
                  <a:cubicBezTo>
                    <a:pt x="879515" y="93964"/>
                    <a:pt x="961105" y="308817"/>
                    <a:pt x="857758" y="458398"/>
                  </a:cubicBezTo>
                  <a:cubicBezTo>
                    <a:pt x="708176" y="670531"/>
                    <a:pt x="376379" y="635176"/>
                    <a:pt x="205040" y="485595"/>
                  </a:cubicBezTo>
                  <a:cubicBezTo>
                    <a:pt x="150646" y="442080"/>
                    <a:pt x="101693" y="390407"/>
                    <a:pt x="58178" y="33057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B913108-D336-4248-AA3A-A872598BA83A}"/>
                </a:ext>
              </a:extLst>
            </p:cNvPr>
            <p:cNvSpPr/>
            <p:nvPr/>
          </p:nvSpPr>
          <p:spPr>
            <a:xfrm>
              <a:off x="8001294" y="2010994"/>
              <a:ext cx="734308" cy="299162"/>
            </a:xfrm>
            <a:custGeom>
              <a:avLst/>
              <a:gdLst>
                <a:gd name="connsiteX0" fmla="*/ 596792 w 734307"/>
                <a:gd name="connsiteY0" fmla="*/ 58178 h 299162"/>
                <a:gd name="connsiteX1" fmla="*/ 148048 w 734307"/>
                <a:gd name="connsiteY1" fmla="*/ 58178 h 299162"/>
                <a:gd name="connsiteX2" fmla="*/ 58299 w 734307"/>
                <a:gd name="connsiteY2" fmla="*/ 150646 h 299162"/>
                <a:gd name="connsiteX3" fmla="*/ 148048 w 734307"/>
                <a:gd name="connsiteY3" fmla="*/ 251274 h 299162"/>
                <a:gd name="connsiteX4" fmla="*/ 596792 w 734307"/>
                <a:gd name="connsiteY4" fmla="*/ 251274 h 299162"/>
                <a:gd name="connsiteX5" fmla="*/ 686541 w 734307"/>
                <a:gd name="connsiteY5" fmla="*/ 158805 h 299162"/>
                <a:gd name="connsiteX6" fmla="*/ 596792 w 734307"/>
                <a:gd name="connsiteY6" fmla="*/ 58178 h 2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307" h="299162">
                  <a:moveTo>
                    <a:pt x="596792" y="58178"/>
                  </a:moveTo>
                  <a:cubicBezTo>
                    <a:pt x="591353" y="58178"/>
                    <a:pt x="153487" y="58178"/>
                    <a:pt x="148048" y="58178"/>
                  </a:cubicBezTo>
                  <a:cubicBezTo>
                    <a:pt x="99094" y="60898"/>
                    <a:pt x="61019" y="104412"/>
                    <a:pt x="58299" y="150646"/>
                  </a:cubicBezTo>
                  <a:cubicBezTo>
                    <a:pt x="55580" y="199600"/>
                    <a:pt x="99094" y="248554"/>
                    <a:pt x="148048" y="251274"/>
                  </a:cubicBezTo>
                  <a:cubicBezTo>
                    <a:pt x="153487" y="251274"/>
                    <a:pt x="591353" y="251274"/>
                    <a:pt x="596792" y="251274"/>
                  </a:cubicBezTo>
                  <a:cubicBezTo>
                    <a:pt x="645746" y="248554"/>
                    <a:pt x="683821" y="205040"/>
                    <a:pt x="686541" y="158805"/>
                  </a:cubicBezTo>
                  <a:cubicBezTo>
                    <a:pt x="689260" y="109852"/>
                    <a:pt x="648465" y="60898"/>
                    <a:pt x="596792" y="581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A8195D8-142B-4AEA-82ED-241B854E1AE1}"/>
                </a:ext>
              </a:extLst>
            </p:cNvPr>
            <p:cNvSpPr/>
            <p:nvPr/>
          </p:nvSpPr>
          <p:spPr>
            <a:xfrm>
              <a:off x="4920042" y="2277520"/>
              <a:ext cx="1006274" cy="951879"/>
            </a:xfrm>
            <a:custGeom>
              <a:avLst/>
              <a:gdLst>
                <a:gd name="connsiteX0" fmla="*/ 884954 w 1006273"/>
                <a:gd name="connsiteY0" fmla="*/ 746251 h 951879"/>
                <a:gd name="connsiteX1" fmla="*/ 874076 w 1006273"/>
                <a:gd name="connsiteY1" fmla="*/ 670101 h 951879"/>
                <a:gd name="connsiteX2" fmla="*/ 874076 w 1006273"/>
                <a:gd name="connsiteY2" fmla="*/ 536837 h 951879"/>
                <a:gd name="connsiteX3" fmla="*/ 689139 w 1006273"/>
                <a:gd name="connsiteY3" fmla="*/ 88094 h 951879"/>
                <a:gd name="connsiteX4" fmla="*/ 428052 w 1006273"/>
                <a:gd name="connsiteY4" fmla="*/ 253993 h 951879"/>
                <a:gd name="connsiteX5" fmla="*/ 196881 w 1006273"/>
                <a:gd name="connsiteY5" fmla="*/ 58178 h 951879"/>
                <a:gd name="connsiteX6" fmla="*/ 58178 w 1006273"/>
                <a:gd name="connsiteY6" fmla="*/ 128889 h 951879"/>
                <a:gd name="connsiteX7" fmla="*/ 142488 w 1006273"/>
                <a:gd name="connsiteY7" fmla="*/ 273031 h 951879"/>
                <a:gd name="connsiteX8" fmla="*/ 142488 w 1006273"/>
                <a:gd name="connsiteY8" fmla="*/ 757130 h 951879"/>
                <a:gd name="connsiteX9" fmla="*/ 283910 w 1006273"/>
                <a:gd name="connsiteY9" fmla="*/ 895832 h 951879"/>
                <a:gd name="connsiteX10" fmla="*/ 428052 w 1006273"/>
                <a:gd name="connsiteY10" fmla="*/ 757130 h 951879"/>
                <a:gd name="connsiteX11" fmla="*/ 428052 w 1006273"/>
                <a:gd name="connsiteY11" fmla="*/ 400855 h 951879"/>
                <a:gd name="connsiteX12" fmla="*/ 523240 w 1006273"/>
                <a:gd name="connsiteY12" fmla="*/ 283910 h 951879"/>
                <a:gd name="connsiteX13" fmla="*/ 591231 w 1006273"/>
                <a:gd name="connsiteY13" fmla="*/ 354621 h 951879"/>
                <a:gd name="connsiteX14" fmla="*/ 591231 w 1006273"/>
                <a:gd name="connsiteY14" fmla="*/ 697297 h 951879"/>
                <a:gd name="connsiteX15" fmla="*/ 593951 w 1006273"/>
                <a:gd name="connsiteY15" fmla="*/ 729933 h 951879"/>
                <a:gd name="connsiteX16" fmla="*/ 610269 w 1006273"/>
                <a:gd name="connsiteY16" fmla="*/ 778887 h 951879"/>
                <a:gd name="connsiteX17" fmla="*/ 822402 w 1006273"/>
                <a:gd name="connsiteY17" fmla="*/ 893112 h 951879"/>
                <a:gd name="connsiteX18" fmla="*/ 961105 w 1006273"/>
                <a:gd name="connsiteY18" fmla="*/ 822401 h 951879"/>
                <a:gd name="connsiteX19" fmla="*/ 884954 w 1006273"/>
                <a:gd name="connsiteY19" fmla="*/ 74625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273" h="951879">
                  <a:moveTo>
                    <a:pt x="884954" y="746251"/>
                  </a:moveTo>
                  <a:cubicBezTo>
                    <a:pt x="879515" y="721774"/>
                    <a:pt x="876795" y="694578"/>
                    <a:pt x="874076" y="670101"/>
                  </a:cubicBezTo>
                  <a:cubicBezTo>
                    <a:pt x="874076" y="634745"/>
                    <a:pt x="874076" y="583072"/>
                    <a:pt x="874076" y="536837"/>
                  </a:cubicBezTo>
                  <a:cubicBezTo>
                    <a:pt x="879515" y="373658"/>
                    <a:pt x="909431" y="88094"/>
                    <a:pt x="689139" y="88094"/>
                  </a:cubicBezTo>
                  <a:cubicBezTo>
                    <a:pt x="539558" y="88094"/>
                    <a:pt x="452529" y="213199"/>
                    <a:pt x="428052" y="253993"/>
                  </a:cubicBezTo>
                  <a:cubicBezTo>
                    <a:pt x="425332" y="139768"/>
                    <a:pt x="335583" y="58178"/>
                    <a:pt x="196881" y="58178"/>
                  </a:cubicBezTo>
                  <a:cubicBezTo>
                    <a:pt x="109852" y="58178"/>
                    <a:pt x="58178" y="128889"/>
                    <a:pt x="58178" y="128889"/>
                  </a:cubicBezTo>
                  <a:cubicBezTo>
                    <a:pt x="58178" y="128889"/>
                    <a:pt x="142488" y="158805"/>
                    <a:pt x="142488" y="273031"/>
                  </a:cubicBezTo>
                  <a:cubicBezTo>
                    <a:pt x="142488" y="354621"/>
                    <a:pt x="142488" y="757130"/>
                    <a:pt x="142488" y="757130"/>
                  </a:cubicBezTo>
                  <a:cubicBezTo>
                    <a:pt x="145207" y="827841"/>
                    <a:pt x="194161" y="895832"/>
                    <a:pt x="283910" y="895832"/>
                  </a:cubicBezTo>
                  <a:cubicBezTo>
                    <a:pt x="373659" y="895832"/>
                    <a:pt x="428052" y="827841"/>
                    <a:pt x="428052" y="757130"/>
                  </a:cubicBezTo>
                  <a:lnTo>
                    <a:pt x="428052" y="400855"/>
                  </a:lnTo>
                  <a:cubicBezTo>
                    <a:pt x="441650" y="343742"/>
                    <a:pt x="474286" y="283910"/>
                    <a:pt x="523240" y="283910"/>
                  </a:cubicBezTo>
                  <a:cubicBezTo>
                    <a:pt x="585792" y="283910"/>
                    <a:pt x="591231" y="354621"/>
                    <a:pt x="591231" y="354621"/>
                  </a:cubicBezTo>
                  <a:lnTo>
                    <a:pt x="591231" y="697297"/>
                  </a:lnTo>
                  <a:cubicBezTo>
                    <a:pt x="591231" y="708176"/>
                    <a:pt x="593951" y="719054"/>
                    <a:pt x="593951" y="729933"/>
                  </a:cubicBezTo>
                  <a:cubicBezTo>
                    <a:pt x="596671" y="748971"/>
                    <a:pt x="602110" y="765289"/>
                    <a:pt x="610269" y="778887"/>
                  </a:cubicBezTo>
                  <a:cubicBezTo>
                    <a:pt x="645624" y="846878"/>
                    <a:pt x="719055" y="893112"/>
                    <a:pt x="822402" y="893112"/>
                  </a:cubicBezTo>
                  <a:cubicBezTo>
                    <a:pt x="909431" y="893112"/>
                    <a:pt x="961105" y="822401"/>
                    <a:pt x="961105" y="822401"/>
                  </a:cubicBezTo>
                  <a:cubicBezTo>
                    <a:pt x="961105" y="822401"/>
                    <a:pt x="909431" y="808803"/>
                    <a:pt x="884954" y="74625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D33BDBE-5252-41D7-BEC8-FEB5F17EECC4}"/>
                </a:ext>
              </a:extLst>
            </p:cNvPr>
            <p:cNvSpPr/>
            <p:nvPr/>
          </p:nvSpPr>
          <p:spPr>
            <a:xfrm>
              <a:off x="7552331" y="1888610"/>
              <a:ext cx="489539" cy="1332631"/>
            </a:xfrm>
            <a:custGeom>
              <a:avLst/>
              <a:gdLst>
                <a:gd name="connsiteX0" fmla="*/ 368560 w 489538"/>
                <a:gd name="connsiteY0" fmla="*/ 1135162 h 1332630"/>
                <a:gd name="connsiteX1" fmla="*/ 357681 w 489538"/>
                <a:gd name="connsiteY1" fmla="*/ 1059011 h 1332630"/>
                <a:gd name="connsiteX2" fmla="*/ 357681 w 489538"/>
                <a:gd name="connsiteY2" fmla="*/ 207759 h 1332630"/>
                <a:gd name="connsiteX3" fmla="*/ 208099 w 489538"/>
                <a:gd name="connsiteY3" fmla="*/ 58178 h 1332630"/>
                <a:gd name="connsiteX4" fmla="*/ 58518 w 489538"/>
                <a:gd name="connsiteY4" fmla="*/ 207759 h 1332630"/>
                <a:gd name="connsiteX5" fmla="*/ 58518 w 489538"/>
                <a:gd name="connsiteY5" fmla="*/ 961104 h 1332630"/>
                <a:gd name="connsiteX6" fmla="*/ 85715 w 489538"/>
                <a:gd name="connsiteY6" fmla="*/ 1159639 h 1332630"/>
                <a:gd name="connsiteX7" fmla="*/ 306007 w 489538"/>
                <a:gd name="connsiteY7" fmla="*/ 1282023 h 1332630"/>
                <a:gd name="connsiteX8" fmla="*/ 444710 w 489538"/>
                <a:gd name="connsiteY8" fmla="*/ 1211312 h 1332630"/>
                <a:gd name="connsiteX9" fmla="*/ 368560 w 489538"/>
                <a:gd name="connsiteY9" fmla="*/ 1135162 h 13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38" h="1332630">
                  <a:moveTo>
                    <a:pt x="368560" y="1135162"/>
                  </a:moveTo>
                  <a:cubicBezTo>
                    <a:pt x="363120" y="1110685"/>
                    <a:pt x="357681" y="1083488"/>
                    <a:pt x="357681" y="1059011"/>
                  </a:cubicBezTo>
                  <a:lnTo>
                    <a:pt x="357681" y="207759"/>
                  </a:lnTo>
                  <a:cubicBezTo>
                    <a:pt x="357681" y="126170"/>
                    <a:pt x="289689" y="58178"/>
                    <a:pt x="208099" y="58178"/>
                  </a:cubicBezTo>
                  <a:cubicBezTo>
                    <a:pt x="126510" y="58178"/>
                    <a:pt x="58518" y="126170"/>
                    <a:pt x="58518" y="207759"/>
                  </a:cubicBezTo>
                  <a:lnTo>
                    <a:pt x="58518" y="961104"/>
                  </a:lnTo>
                  <a:cubicBezTo>
                    <a:pt x="58518" y="1029095"/>
                    <a:pt x="53079" y="1097086"/>
                    <a:pt x="85715" y="1159639"/>
                  </a:cubicBezTo>
                  <a:cubicBezTo>
                    <a:pt x="118351" y="1227630"/>
                    <a:pt x="202660" y="1282023"/>
                    <a:pt x="306007" y="1282023"/>
                  </a:cubicBezTo>
                  <a:cubicBezTo>
                    <a:pt x="393036" y="1282023"/>
                    <a:pt x="444710" y="1211312"/>
                    <a:pt x="444710" y="1211312"/>
                  </a:cubicBezTo>
                  <a:cubicBezTo>
                    <a:pt x="444710" y="1211312"/>
                    <a:pt x="393036" y="1197714"/>
                    <a:pt x="368560" y="113516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6C8A143-84F7-414C-BAB8-72F1717D51ED}"/>
                </a:ext>
              </a:extLst>
            </p:cNvPr>
            <p:cNvSpPr/>
            <p:nvPr/>
          </p:nvSpPr>
          <p:spPr>
            <a:xfrm>
              <a:off x="4162324" y="2357456"/>
              <a:ext cx="815899" cy="815898"/>
            </a:xfrm>
            <a:custGeom>
              <a:avLst/>
              <a:gdLst>
                <a:gd name="connsiteX0" fmla="*/ 407949 w 815899"/>
                <a:gd name="connsiteY0" fmla="*/ 174058 h 815898"/>
                <a:gd name="connsiteX1" fmla="*/ 293723 w 815899"/>
                <a:gd name="connsiteY1" fmla="*/ 407950 h 815898"/>
                <a:gd name="connsiteX2" fmla="*/ 410669 w 815899"/>
                <a:gd name="connsiteY2" fmla="*/ 641840 h 815898"/>
                <a:gd name="connsiteX3" fmla="*/ 522175 w 815899"/>
                <a:gd name="connsiteY3" fmla="*/ 407950 h 815898"/>
                <a:gd name="connsiteX4" fmla="*/ 407949 w 815899"/>
                <a:gd name="connsiteY4" fmla="*/ 174058 h 815898"/>
                <a:gd name="connsiteX5" fmla="*/ 407950 w 815899"/>
                <a:gd name="connsiteY5" fmla="*/ 0 h 815898"/>
                <a:gd name="connsiteX6" fmla="*/ 815899 w 815899"/>
                <a:gd name="connsiteY6" fmla="*/ 407949 h 815898"/>
                <a:gd name="connsiteX7" fmla="*/ 407950 w 815899"/>
                <a:gd name="connsiteY7" fmla="*/ 815898 h 815898"/>
                <a:gd name="connsiteX8" fmla="*/ 0 w 815899"/>
                <a:gd name="connsiteY8" fmla="*/ 407949 h 815898"/>
                <a:gd name="connsiteX9" fmla="*/ 407950 w 815899"/>
                <a:gd name="connsiteY9" fmla="*/ 0 h 81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9" h="815898">
                  <a:moveTo>
                    <a:pt x="407949" y="174058"/>
                  </a:moveTo>
                  <a:cubicBezTo>
                    <a:pt x="342677" y="174058"/>
                    <a:pt x="293723" y="263807"/>
                    <a:pt x="293723" y="407950"/>
                  </a:cubicBezTo>
                  <a:cubicBezTo>
                    <a:pt x="293723" y="552091"/>
                    <a:pt x="331799" y="639120"/>
                    <a:pt x="410669" y="641840"/>
                  </a:cubicBezTo>
                  <a:cubicBezTo>
                    <a:pt x="489539" y="641840"/>
                    <a:pt x="527614" y="552091"/>
                    <a:pt x="522175" y="407950"/>
                  </a:cubicBezTo>
                  <a:cubicBezTo>
                    <a:pt x="522175" y="263807"/>
                    <a:pt x="473221" y="176778"/>
                    <a:pt x="407949" y="174058"/>
                  </a:cubicBezTo>
                  <a:close/>
                  <a:moveTo>
                    <a:pt x="407950" y="0"/>
                  </a:moveTo>
                  <a:cubicBezTo>
                    <a:pt x="633682" y="0"/>
                    <a:pt x="815899" y="182217"/>
                    <a:pt x="815899" y="407949"/>
                  </a:cubicBezTo>
                  <a:cubicBezTo>
                    <a:pt x="815899" y="633681"/>
                    <a:pt x="633682" y="815898"/>
                    <a:pt x="407950" y="815898"/>
                  </a:cubicBezTo>
                  <a:cubicBezTo>
                    <a:pt x="182218" y="815898"/>
                    <a:pt x="0" y="633681"/>
                    <a:pt x="0" y="407949"/>
                  </a:cubicBezTo>
                  <a:cubicBezTo>
                    <a:pt x="0" y="182217"/>
                    <a:pt x="182218" y="0"/>
                    <a:pt x="407950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50A74CD-D0C0-4F45-A3A9-C88223AF34A7}"/>
                </a:ext>
              </a:extLst>
            </p:cNvPr>
            <p:cNvSpPr/>
            <p:nvPr/>
          </p:nvSpPr>
          <p:spPr>
            <a:xfrm>
              <a:off x="5884871" y="1946788"/>
              <a:ext cx="912802" cy="1223846"/>
            </a:xfrm>
            <a:custGeom>
              <a:avLst/>
              <a:gdLst>
                <a:gd name="connsiteX0" fmla="*/ 387907 w 912802"/>
                <a:gd name="connsiteY0" fmla="*/ 620081 h 1223846"/>
                <a:gd name="connsiteX1" fmla="*/ 273681 w 912802"/>
                <a:gd name="connsiteY1" fmla="*/ 824055 h 1223846"/>
                <a:gd name="connsiteX2" fmla="*/ 390627 w 912802"/>
                <a:gd name="connsiteY2" fmla="*/ 1028029 h 1223846"/>
                <a:gd name="connsiteX3" fmla="*/ 502132 w 912802"/>
                <a:gd name="connsiteY3" fmla="*/ 824055 h 1223846"/>
                <a:gd name="connsiteX4" fmla="*/ 387907 w 912802"/>
                <a:gd name="connsiteY4" fmla="*/ 620081 h 1223846"/>
                <a:gd name="connsiteX5" fmla="*/ 676192 w 912802"/>
                <a:gd name="connsiteY5" fmla="*/ 0 h 1223846"/>
                <a:gd name="connsiteX6" fmla="*/ 825773 w 912802"/>
                <a:gd name="connsiteY6" fmla="*/ 149581 h 1223846"/>
                <a:gd name="connsiteX7" fmla="*/ 825773 w 912802"/>
                <a:gd name="connsiteY7" fmla="*/ 1000834 h 1223846"/>
                <a:gd name="connsiteX8" fmla="*/ 836651 w 912802"/>
                <a:gd name="connsiteY8" fmla="*/ 1076985 h 1223846"/>
                <a:gd name="connsiteX9" fmla="*/ 912802 w 912802"/>
                <a:gd name="connsiteY9" fmla="*/ 1150415 h 1223846"/>
                <a:gd name="connsiteX10" fmla="*/ 774099 w 912802"/>
                <a:gd name="connsiteY10" fmla="*/ 1221126 h 1223846"/>
                <a:gd name="connsiteX11" fmla="*/ 553807 w 912802"/>
                <a:gd name="connsiteY11" fmla="*/ 1098742 h 1223846"/>
                <a:gd name="connsiteX12" fmla="*/ 548367 w 912802"/>
                <a:gd name="connsiteY12" fmla="*/ 1085144 h 1223846"/>
                <a:gd name="connsiteX13" fmla="*/ 398786 w 912802"/>
                <a:gd name="connsiteY13" fmla="*/ 1212967 h 1223846"/>
                <a:gd name="connsiteX14" fmla="*/ 156736 w 912802"/>
                <a:gd name="connsiteY14" fmla="*/ 1180332 h 1223846"/>
                <a:gd name="connsiteX15" fmla="*/ 287280 w 912802"/>
                <a:gd name="connsiteY15" fmla="*/ 416107 h 1223846"/>
                <a:gd name="connsiteX16" fmla="*/ 526611 w 912802"/>
                <a:gd name="connsiteY16" fmla="*/ 552091 h 1223846"/>
                <a:gd name="connsiteX17" fmla="*/ 526611 w 912802"/>
                <a:gd name="connsiteY17" fmla="*/ 149581 h 1223846"/>
                <a:gd name="connsiteX18" fmla="*/ 676192 w 912802"/>
                <a:gd name="connsiteY18" fmla="*/ 0 h 122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2802" h="1223846">
                  <a:moveTo>
                    <a:pt x="387907" y="620081"/>
                  </a:moveTo>
                  <a:cubicBezTo>
                    <a:pt x="322635" y="620081"/>
                    <a:pt x="273681" y="698951"/>
                    <a:pt x="273681" y="824055"/>
                  </a:cubicBezTo>
                  <a:cubicBezTo>
                    <a:pt x="273681" y="949160"/>
                    <a:pt x="311756" y="1028029"/>
                    <a:pt x="390627" y="1028029"/>
                  </a:cubicBezTo>
                  <a:cubicBezTo>
                    <a:pt x="466777" y="1025310"/>
                    <a:pt x="504852" y="949160"/>
                    <a:pt x="502132" y="824055"/>
                  </a:cubicBezTo>
                  <a:cubicBezTo>
                    <a:pt x="502132" y="698951"/>
                    <a:pt x="455898" y="622801"/>
                    <a:pt x="387907" y="620081"/>
                  </a:cubicBezTo>
                  <a:close/>
                  <a:moveTo>
                    <a:pt x="676192" y="0"/>
                  </a:moveTo>
                  <a:cubicBezTo>
                    <a:pt x="757781" y="0"/>
                    <a:pt x="825773" y="67992"/>
                    <a:pt x="825773" y="149581"/>
                  </a:cubicBezTo>
                  <a:lnTo>
                    <a:pt x="825773" y="1000834"/>
                  </a:lnTo>
                  <a:cubicBezTo>
                    <a:pt x="828492" y="1025311"/>
                    <a:pt x="831212" y="1052508"/>
                    <a:pt x="836651" y="1076985"/>
                  </a:cubicBezTo>
                  <a:cubicBezTo>
                    <a:pt x="861128" y="1139537"/>
                    <a:pt x="912802" y="1150415"/>
                    <a:pt x="912802" y="1150415"/>
                  </a:cubicBezTo>
                  <a:cubicBezTo>
                    <a:pt x="912802" y="1150415"/>
                    <a:pt x="861128" y="1221126"/>
                    <a:pt x="774099" y="1221126"/>
                  </a:cubicBezTo>
                  <a:cubicBezTo>
                    <a:pt x="670752" y="1221126"/>
                    <a:pt x="589162" y="1166733"/>
                    <a:pt x="553807" y="1098742"/>
                  </a:cubicBezTo>
                  <a:cubicBezTo>
                    <a:pt x="551087" y="1093303"/>
                    <a:pt x="551087" y="1090583"/>
                    <a:pt x="548367" y="1085144"/>
                  </a:cubicBezTo>
                  <a:cubicBezTo>
                    <a:pt x="534769" y="1147696"/>
                    <a:pt x="450460" y="1199369"/>
                    <a:pt x="398786" y="1212967"/>
                  </a:cubicBezTo>
                  <a:cubicBezTo>
                    <a:pt x="322636" y="1234725"/>
                    <a:pt x="222008" y="1223846"/>
                    <a:pt x="156736" y="1180332"/>
                  </a:cubicBezTo>
                  <a:cubicBezTo>
                    <a:pt x="-79874" y="1028031"/>
                    <a:pt x="-58117" y="416107"/>
                    <a:pt x="287280" y="416107"/>
                  </a:cubicBezTo>
                  <a:cubicBezTo>
                    <a:pt x="412385" y="416107"/>
                    <a:pt x="491255" y="503137"/>
                    <a:pt x="526611" y="552091"/>
                  </a:cubicBezTo>
                  <a:lnTo>
                    <a:pt x="526611" y="149581"/>
                  </a:lnTo>
                  <a:cubicBezTo>
                    <a:pt x="526611" y="67992"/>
                    <a:pt x="594602" y="0"/>
                    <a:pt x="67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A72AFDB-0C1C-440F-AA2D-DAE71D816A82}"/>
                </a:ext>
              </a:extLst>
            </p:cNvPr>
            <p:cNvSpPr/>
            <p:nvPr/>
          </p:nvSpPr>
          <p:spPr>
            <a:xfrm>
              <a:off x="6789513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8 w 747906"/>
                <a:gd name="connsiteY9" fmla="*/ 617363 h 810458"/>
                <a:gd name="connsiteX10" fmla="*/ 712551 w 747906"/>
                <a:gd name="connsiteY10" fmla="*/ 557530 h 810458"/>
                <a:gd name="connsiteX11" fmla="*/ 388912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5" y="345396"/>
                    <a:pt x="473220" y="301881"/>
                    <a:pt x="473220" y="239329"/>
                  </a:cubicBezTo>
                  <a:cubicBezTo>
                    <a:pt x="471181" y="194455"/>
                    <a:pt x="433956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3" y="484100"/>
                    <a:pt x="291004" y="484100"/>
                  </a:cubicBezTo>
                  <a:cubicBezTo>
                    <a:pt x="291004" y="484100"/>
                    <a:pt x="326359" y="617363"/>
                    <a:pt x="497698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2" y="810458"/>
                  </a:cubicBezTo>
                  <a:cubicBezTo>
                    <a:pt x="212134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EB3EB39-7115-4EEF-9FC6-76DC252E8F2B}"/>
                </a:ext>
              </a:extLst>
            </p:cNvPr>
            <p:cNvSpPr/>
            <p:nvPr/>
          </p:nvSpPr>
          <p:spPr>
            <a:xfrm>
              <a:off x="7988882" y="2362895"/>
              <a:ext cx="747906" cy="810458"/>
            </a:xfrm>
            <a:custGeom>
              <a:avLst/>
              <a:gdLst>
                <a:gd name="connsiteX0" fmla="*/ 394818 w 747906"/>
                <a:gd name="connsiteY0" fmla="*/ 163222 h 810458"/>
                <a:gd name="connsiteX1" fmla="*/ 356275 w 747906"/>
                <a:gd name="connsiteY1" fmla="*/ 174058 h 810458"/>
                <a:gd name="connsiteX2" fmla="*/ 274685 w 747906"/>
                <a:gd name="connsiteY2" fmla="*/ 356275 h 810458"/>
                <a:gd name="connsiteX3" fmla="*/ 375313 w 747906"/>
                <a:gd name="connsiteY3" fmla="*/ 358994 h 810458"/>
                <a:gd name="connsiteX4" fmla="*/ 473220 w 747906"/>
                <a:gd name="connsiteY4" fmla="*/ 239329 h 810458"/>
                <a:gd name="connsiteX5" fmla="*/ 394818 w 747906"/>
                <a:gd name="connsiteY5" fmla="*/ 163222 h 810458"/>
                <a:gd name="connsiteX6" fmla="*/ 386192 w 747906"/>
                <a:gd name="connsiteY6" fmla="*/ 0 h 810458"/>
                <a:gd name="connsiteX7" fmla="*/ 747906 w 747906"/>
                <a:gd name="connsiteY7" fmla="*/ 266526 h 810458"/>
                <a:gd name="connsiteX8" fmla="*/ 291004 w 747906"/>
                <a:gd name="connsiteY8" fmla="*/ 484100 h 810458"/>
                <a:gd name="connsiteX9" fmla="*/ 497697 w 747906"/>
                <a:gd name="connsiteY9" fmla="*/ 617363 h 810458"/>
                <a:gd name="connsiteX10" fmla="*/ 712551 w 747906"/>
                <a:gd name="connsiteY10" fmla="*/ 557530 h 810458"/>
                <a:gd name="connsiteX11" fmla="*/ 388911 w 747906"/>
                <a:gd name="connsiteY11" fmla="*/ 810458 h 810458"/>
                <a:gd name="connsiteX12" fmla="*/ 0 w 747906"/>
                <a:gd name="connsiteY12" fmla="*/ 413389 h 810458"/>
                <a:gd name="connsiteX13" fmla="*/ 386192 w 747906"/>
                <a:gd name="connsiteY13" fmla="*/ 0 h 8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906" h="810458">
                  <a:moveTo>
                    <a:pt x="394818" y="163222"/>
                  </a:moveTo>
                  <a:cubicBezTo>
                    <a:pt x="381772" y="163179"/>
                    <a:pt x="368514" y="166579"/>
                    <a:pt x="356275" y="174058"/>
                  </a:cubicBezTo>
                  <a:cubicBezTo>
                    <a:pt x="299162" y="212133"/>
                    <a:pt x="282844" y="291003"/>
                    <a:pt x="274685" y="356275"/>
                  </a:cubicBezTo>
                  <a:cubicBezTo>
                    <a:pt x="274685" y="364434"/>
                    <a:pt x="369873" y="358994"/>
                    <a:pt x="375313" y="358994"/>
                  </a:cubicBezTo>
                  <a:cubicBezTo>
                    <a:pt x="432426" y="345396"/>
                    <a:pt x="473220" y="301881"/>
                    <a:pt x="473220" y="239329"/>
                  </a:cubicBezTo>
                  <a:cubicBezTo>
                    <a:pt x="471181" y="194455"/>
                    <a:pt x="433955" y="163349"/>
                    <a:pt x="394818" y="163222"/>
                  </a:cubicBezTo>
                  <a:close/>
                  <a:moveTo>
                    <a:pt x="386192" y="0"/>
                  </a:moveTo>
                  <a:cubicBezTo>
                    <a:pt x="519455" y="0"/>
                    <a:pt x="747906" y="65272"/>
                    <a:pt x="747906" y="266526"/>
                  </a:cubicBezTo>
                  <a:cubicBezTo>
                    <a:pt x="747906" y="467782"/>
                    <a:pt x="538492" y="484100"/>
                    <a:pt x="291004" y="484100"/>
                  </a:cubicBezTo>
                  <a:cubicBezTo>
                    <a:pt x="291004" y="484100"/>
                    <a:pt x="326359" y="617363"/>
                    <a:pt x="497697" y="617363"/>
                  </a:cubicBezTo>
                  <a:cubicBezTo>
                    <a:pt x="669036" y="617363"/>
                    <a:pt x="712551" y="557530"/>
                    <a:pt x="712551" y="557530"/>
                  </a:cubicBezTo>
                  <a:cubicBezTo>
                    <a:pt x="712551" y="557530"/>
                    <a:pt x="696233" y="810458"/>
                    <a:pt x="388911" y="810458"/>
                  </a:cubicBezTo>
                  <a:cubicBezTo>
                    <a:pt x="212133" y="810458"/>
                    <a:pt x="0" y="677195"/>
                    <a:pt x="0" y="413389"/>
                  </a:cubicBezTo>
                  <a:cubicBezTo>
                    <a:pt x="0" y="176778"/>
                    <a:pt x="163180" y="0"/>
                    <a:pt x="386192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5EEBBC5-C373-4E6F-9333-72C4F9B11487}"/>
                </a:ext>
              </a:extLst>
            </p:cNvPr>
            <p:cNvSpPr/>
            <p:nvPr/>
          </p:nvSpPr>
          <p:spPr>
            <a:xfrm>
              <a:off x="8683414" y="2274801"/>
              <a:ext cx="897487" cy="951879"/>
            </a:xfrm>
            <a:custGeom>
              <a:avLst/>
              <a:gdLst>
                <a:gd name="connsiteX0" fmla="*/ 580988 w 897487"/>
                <a:gd name="connsiteY0" fmla="*/ 667381 h 951879"/>
                <a:gd name="connsiteX1" fmla="*/ 409649 w 897487"/>
                <a:gd name="connsiteY1" fmla="*/ 667381 h 951879"/>
                <a:gd name="connsiteX2" fmla="*/ 591866 w 897487"/>
                <a:gd name="connsiteY2" fmla="*/ 525959 h 951879"/>
                <a:gd name="connsiteX3" fmla="*/ 842075 w 897487"/>
                <a:gd name="connsiteY3" fmla="*/ 123450 h 951879"/>
                <a:gd name="connsiteX4" fmla="*/ 842075 w 897487"/>
                <a:gd name="connsiteY4" fmla="*/ 123450 h 951879"/>
                <a:gd name="connsiteX5" fmla="*/ 798560 w 897487"/>
                <a:gd name="connsiteY5" fmla="*/ 58178 h 951879"/>
                <a:gd name="connsiteX6" fmla="*/ 746887 w 897487"/>
                <a:gd name="connsiteY6" fmla="*/ 107132 h 951879"/>
                <a:gd name="connsiteX7" fmla="*/ 697933 w 897487"/>
                <a:gd name="connsiteY7" fmla="*/ 115291 h 951879"/>
                <a:gd name="connsiteX8" fmla="*/ 219273 w 897487"/>
                <a:gd name="connsiteY8" fmla="*/ 115291 h 951879"/>
                <a:gd name="connsiteX9" fmla="*/ 102328 w 897487"/>
                <a:gd name="connsiteY9" fmla="*/ 224077 h 951879"/>
                <a:gd name="connsiteX10" fmla="*/ 213834 w 897487"/>
                <a:gd name="connsiteY10" fmla="*/ 332863 h 951879"/>
                <a:gd name="connsiteX11" fmla="*/ 485800 w 897487"/>
                <a:gd name="connsiteY11" fmla="*/ 335583 h 951879"/>
                <a:gd name="connsiteX12" fmla="*/ 134964 w 897487"/>
                <a:gd name="connsiteY12" fmla="*/ 615708 h 951879"/>
                <a:gd name="connsiteX13" fmla="*/ 61533 w 897487"/>
                <a:gd name="connsiteY13" fmla="*/ 884953 h 951879"/>
                <a:gd name="connsiteX14" fmla="*/ 398771 w 897487"/>
                <a:gd name="connsiteY14" fmla="*/ 806083 h 951879"/>
                <a:gd name="connsiteX15" fmla="*/ 529314 w 897487"/>
                <a:gd name="connsiteY15" fmla="*/ 863196 h 951879"/>
                <a:gd name="connsiteX16" fmla="*/ 782242 w 897487"/>
                <a:gd name="connsiteY16" fmla="*/ 607549 h 951879"/>
                <a:gd name="connsiteX17" fmla="*/ 580988 w 897487"/>
                <a:gd name="connsiteY17" fmla="*/ 667381 h 95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7487" h="951879">
                  <a:moveTo>
                    <a:pt x="580988" y="667381"/>
                  </a:moveTo>
                  <a:lnTo>
                    <a:pt x="409649" y="667381"/>
                  </a:lnTo>
                  <a:cubicBezTo>
                    <a:pt x="423248" y="667381"/>
                    <a:pt x="548352" y="561314"/>
                    <a:pt x="591866" y="525959"/>
                  </a:cubicBezTo>
                  <a:cubicBezTo>
                    <a:pt x="700653" y="433491"/>
                    <a:pt x="899188" y="297508"/>
                    <a:pt x="842075" y="123450"/>
                  </a:cubicBezTo>
                  <a:lnTo>
                    <a:pt x="842075" y="123450"/>
                  </a:lnTo>
                  <a:cubicBezTo>
                    <a:pt x="831197" y="82655"/>
                    <a:pt x="798560" y="58178"/>
                    <a:pt x="798560" y="58178"/>
                  </a:cubicBezTo>
                  <a:cubicBezTo>
                    <a:pt x="798560" y="58178"/>
                    <a:pt x="787682" y="90814"/>
                    <a:pt x="746887" y="107132"/>
                  </a:cubicBezTo>
                  <a:cubicBezTo>
                    <a:pt x="730569" y="109852"/>
                    <a:pt x="714251" y="115291"/>
                    <a:pt x="697933" y="115291"/>
                  </a:cubicBezTo>
                  <a:cubicBezTo>
                    <a:pt x="684334" y="115291"/>
                    <a:pt x="219273" y="115291"/>
                    <a:pt x="219273" y="115291"/>
                  </a:cubicBezTo>
                  <a:cubicBezTo>
                    <a:pt x="156721" y="115291"/>
                    <a:pt x="105048" y="166964"/>
                    <a:pt x="102328" y="224077"/>
                  </a:cubicBezTo>
                  <a:cubicBezTo>
                    <a:pt x="102328" y="283910"/>
                    <a:pt x="151282" y="332863"/>
                    <a:pt x="213834" y="332863"/>
                  </a:cubicBezTo>
                  <a:lnTo>
                    <a:pt x="485800" y="335583"/>
                  </a:lnTo>
                  <a:cubicBezTo>
                    <a:pt x="360695" y="406294"/>
                    <a:pt x="211114" y="487884"/>
                    <a:pt x="134964" y="615708"/>
                  </a:cubicBezTo>
                  <a:cubicBezTo>
                    <a:pt x="91449" y="689138"/>
                    <a:pt x="45215" y="800644"/>
                    <a:pt x="61533" y="884953"/>
                  </a:cubicBezTo>
                  <a:cubicBezTo>
                    <a:pt x="121366" y="830560"/>
                    <a:pt x="279106" y="778887"/>
                    <a:pt x="398771" y="806083"/>
                  </a:cubicBezTo>
                  <a:cubicBezTo>
                    <a:pt x="445005" y="814242"/>
                    <a:pt x="491239" y="838719"/>
                    <a:pt x="529314" y="863196"/>
                  </a:cubicBezTo>
                  <a:cubicBezTo>
                    <a:pt x="755046" y="1004618"/>
                    <a:pt x="891029" y="727213"/>
                    <a:pt x="782242" y="607549"/>
                  </a:cubicBezTo>
                  <a:cubicBezTo>
                    <a:pt x="784962" y="607549"/>
                    <a:pt x="722410" y="667381"/>
                    <a:pt x="580988" y="66738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2730351-CABD-4F3B-A493-247BE170395A}"/>
                </a:ext>
              </a:extLst>
            </p:cNvPr>
            <p:cNvSpPr/>
            <p:nvPr/>
          </p:nvSpPr>
          <p:spPr>
            <a:xfrm>
              <a:off x="2624650" y="1948442"/>
              <a:ext cx="1903761" cy="1577400"/>
            </a:xfrm>
            <a:custGeom>
              <a:avLst/>
              <a:gdLst>
                <a:gd name="connsiteX0" fmla="*/ 1559430 w 1903760"/>
                <a:gd name="connsiteY0" fmla="*/ 1165078 h 1577399"/>
                <a:gd name="connsiteX1" fmla="*/ 1369054 w 1903760"/>
                <a:gd name="connsiteY1" fmla="*/ 593950 h 1577399"/>
                <a:gd name="connsiteX2" fmla="*/ 1483279 w 1903760"/>
                <a:gd name="connsiteY2" fmla="*/ 126170 h 1577399"/>
                <a:gd name="connsiteX3" fmla="*/ 1311941 w 1903760"/>
                <a:gd name="connsiteY3" fmla="*/ 58178 h 1577399"/>
                <a:gd name="connsiteX4" fmla="*/ 1078050 w 1903760"/>
                <a:gd name="connsiteY4" fmla="*/ 205040 h 1577399"/>
                <a:gd name="connsiteX5" fmla="*/ 846879 w 1903760"/>
                <a:gd name="connsiteY5" fmla="*/ 523239 h 1577399"/>
                <a:gd name="connsiteX6" fmla="*/ 645624 w 1903760"/>
                <a:gd name="connsiteY6" fmla="*/ 210479 h 1577399"/>
                <a:gd name="connsiteX7" fmla="*/ 455248 w 1903760"/>
                <a:gd name="connsiteY7" fmla="*/ 63617 h 1577399"/>
                <a:gd name="connsiteX8" fmla="*/ 234956 w 1903760"/>
                <a:gd name="connsiteY8" fmla="*/ 137048 h 1577399"/>
                <a:gd name="connsiteX9" fmla="*/ 316546 w 1903760"/>
                <a:gd name="connsiteY9" fmla="*/ 588511 h 1577399"/>
                <a:gd name="connsiteX10" fmla="*/ 58178 w 1903760"/>
                <a:gd name="connsiteY10" fmla="*/ 1072610 h 1577399"/>
                <a:gd name="connsiteX11" fmla="*/ 474286 w 1903760"/>
                <a:gd name="connsiteY11" fmla="*/ 1020936 h 1577399"/>
                <a:gd name="connsiteX12" fmla="*/ 555876 w 1903760"/>
                <a:gd name="connsiteY12" fmla="*/ 572193 h 1577399"/>
                <a:gd name="connsiteX13" fmla="*/ 830561 w 1903760"/>
                <a:gd name="connsiteY13" fmla="*/ 993740 h 1577399"/>
                <a:gd name="connsiteX14" fmla="*/ 1140602 w 1903760"/>
                <a:gd name="connsiteY14" fmla="*/ 574913 h 1577399"/>
                <a:gd name="connsiteX15" fmla="*/ 1567589 w 1903760"/>
                <a:gd name="connsiteY15" fmla="*/ 1526792 h 1577399"/>
                <a:gd name="connsiteX16" fmla="*/ 1866751 w 1903760"/>
                <a:gd name="connsiteY16" fmla="*/ 1322818 h 1577399"/>
                <a:gd name="connsiteX17" fmla="*/ 1559430 w 1903760"/>
                <a:gd name="connsiteY17" fmla="*/ 1165078 h 1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760" h="1577399">
                  <a:moveTo>
                    <a:pt x="1559430" y="1165078"/>
                  </a:moveTo>
                  <a:cubicBezTo>
                    <a:pt x="1420727" y="1012777"/>
                    <a:pt x="1377213" y="762569"/>
                    <a:pt x="1369054" y="593950"/>
                  </a:cubicBezTo>
                  <a:cubicBezTo>
                    <a:pt x="1360895" y="449809"/>
                    <a:pt x="1369054" y="199600"/>
                    <a:pt x="1483279" y="126170"/>
                  </a:cubicBezTo>
                  <a:cubicBezTo>
                    <a:pt x="1445204" y="77216"/>
                    <a:pt x="1369054" y="58178"/>
                    <a:pt x="1311941" y="58178"/>
                  </a:cubicBezTo>
                  <a:cubicBezTo>
                    <a:pt x="1184117" y="58178"/>
                    <a:pt x="1121565" y="142488"/>
                    <a:pt x="1078050" y="205040"/>
                  </a:cubicBezTo>
                  <a:cubicBezTo>
                    <a:pt x="1064452" y="224077"/>
                    <a:pt x="846879" y="523239"/>
                    <a:pt x="846879" y="523239"/>
                  </a:cubicBezTo>
                  <a:cubicBezTo>
                    <a:pt x="846879" y="523239"/>
                    <a:pt x="667382" y="243115"/>
                    <a:pt x="645624" y="210479"/>
                  </a:cubicBezTo>
                  <a:cubicBezTo>
                    <a:pt x="615708" y="164245"/>
                    <a:pt x="555876" y="77216"/>
                    <a:pt x="455248" y="63617"/>
                  </a:cubicBezTo>
                  <a:cubicBezTo>
                    <a:pt x="411734" y="58178"/>
                    <a:pt x="297508" y="52739"/>
                    <a:pt x="234956" y="137048"/>
                  </a:cubicBezTo>
                  <a:cubicBezTo>
                    <a:pt x="341023" y="221357"/>
                    <a:pt x="338303" y="438930"/>
                    <a:pt x="316546" y="588511"/>
                  </a:cubicBezTo>
                  <a:cubicBezTo>
                    <a:pt x="248554" y="1031815"/>
                    <a:pt x="58178" y="1072610"/>
                    <a:pt x="58178" y="1072610"/>
                  </a:cubicBezTo>
                  <a:cubicBezTo>
                    <a:pt x="156086" y="1333696"/>
                    <a:pt x="403575" y="1230350"/>
                    <a:pt x="474286" y="1020936"/>
                  </a:cubicBezTo>
                  <a:cubicBezTo>
                    <a:pt x="520520" y="884953"/>
                    <a:pt x="550436" y="713615"/>
                    <a:pt x="555876" y="572193"/>
                  </a:cubicBezTo>
                  <a:lnTo>
                    <a:pt x="830561" y="993740"/>
                  </a:lnTo>
                  <a:cubicBezTo>
                    <a:pt x="830561" y="993740"/>
                    <a:pt x="1140602" y="574913"/>
                    <a:pt x="1140602" y="574913"/>
                  </a:cubicBezTo>
                  <a:cubicBezTo>
                    <a:pt x="1088929" y="1314659"/>
                    <a:pt x="1344577" y="1526792"/>
                    <a:pt x="1567589" y="1526792"/>
                  </a:cubicBezTo>
                  <a:cubicBezTo>
                    <a:pt x="1790601" y="1526792"/>
                    <a:pt x="1866751" y="1322818"/>
                    <a:pt x="1866751" y="1322818"/>
                  </a:cubicBezTo>
                  <a:cubicBezTo>
                    <a:pt x="1744367" y="1314659"/>
                    <a:pt x="1641019" y="1252107"/>
                    <a:pt x="1559430" y="1165078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29A656D-425F-4CEE-A6C6-A812CE5056E0}"/>
                </a:ext>
              </a:extLst>
            </p:cNvPr>
            <p:cNvSpPr/>
            <p:nvPr/>
          </p:nvSpPr>
          <p:spPr>
            <a:xfrm>
              <a:off x="4792218" y="3234839"/>
              <a:ext cx="271966" cy="652717"/>
            </a:xfrm>
            <a:custGeom>
              <a:avLst/>
              <a:gdLst>
                <a:gd name="connsiteX0" fmla="*/ 88095 w 271965"/>
                <a:gd name="connsiteY0" fmla="*/ 120730 h 652717"/>
                <a:gd name="connsiteX1" fmla="*/ 93534 w 271965"/>
                <a:gd name="connsiteY1" fmla="*/ 153366 h 652717"/>
                <a:gd name="connsiteX2" fmla="*/ 93534 w 271965"/>
                <a:gd name="connsiteY2" fmla="*/ 544997 h 652717"/>
                <a:gd name="connsiteX3" fmla="*/ 156086 w 271965"/>
                <a:gd name="connsiteY3" fmla="*/ 604829 h 652717"/>
                <a:gd name="connsiteX4" fmla="*/ 221358 w 271965"/>
                <a:gd name="connsiteY4" fmla="*/ 544997 h 652717"/>
                <a:gd name="connsiteX5" fmla="*/ 221358 w 271965"/>
                <a:gd name="connsiteY5" fmla="*/ 194161 h 652717"/>
                <a:gd name="connsiteX6" fmla="*/ 210479 w 271965"/>
                <a:gd name="connsiteY6" fmla="*/ 109852 h 652717"/>
                <a:gd name="connsiteX7" fmla="*/ 118011 w 271965"/>
                <a:gd name="connsiteY7" fmla="*/ 58178 h 652717"/>
                <a:gd name="connsiteX8" fmla="*/ 58178 w 271965"/>
                <a:gd name="connsiteY8" fmla="*/ 88094 h 652717"/>
                <a:gd name="connsiteX9" fmla="*/ 88095 w 271965"/>
                <a:gd name="connsiteY9" fmla="*/ 120730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88095" y="120730"/>
                  </a:moveTo>
                  <a:cubicBezTo>
                    <a:pt x="90814" y="131609"/>
                    <a:pt x="90814" y="142487"/>
                    <a:pt x="93534" y="153366"/>
                  </a:cubicBezTo>
                  <a:cubicBezTo>
                    <a:pt x="93534" y="156086"/>
                    <a:pt x="93534" y="542277"/>
                    <a:pt x="93534" y="544997"/>
                  </a:cubicBezTo>
                  <a:cubicBezTo>
                    <a:pt x="93534" y="577632"/>
                    <a:pt x="123450" y="604829"/>
                    <a:pt x="156086" y="604829"/>
                  </a:cubicBezTo>
                  <a:cubicBezTo>
                    <a:pt x="188722" y="607548"/>
                    <a:pt x="221358" y="577632"/>
                    <a:pt x="221358" y="544997"/>
                  </a:cubicBezTo>
                  <a:cubicBezTo>
                    <a:pt x="221358" y="539557"/>
                    <a:pt x="221358" y="194161"/>
                    <a:pt x="221358" y="194161"/>
                  </a:cubicBezTo>
                  <a:cubicBezTo>
                    <a:pt x="221358" y="164245"/>
                    <a:pt x="224078" y="134329"/>
                    <a:pt x="210479" y="109852"/>
                  </a:cubicBezTo>
                  <a:cubicBezTo>
                    <a:pt x="196881" y="79935"/>
                    <a:pt x="158806" y="58178"/>
                    <a:pt x="118011" y="58178"/>
                  </a:cubicBezTo>
                  <a:cubicBezTo>
                    <a:pt x="79936" y="58178"/>
                    <a:pt x="58178" y="88094"/>
                    <a:pt x="58178" y="88094"/>
                  </a:cubicBezTo>
                  <a:cubicBezTo>
                    <a:pt x="58178" y="88094"/>
                    <a:pt x="77216" y="93534"/>
                    <a:pt x="88095" y="12073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45C7AF3-5522-4F53-8591-23BD025865E7}"/>
                </a:ext>
              </a:extLst>
            </p:cNvPr>
            <p:cNvSpPr/>
            <p:nvPr/>
          </p:nvSpPr>
          <p:spPr>
            <a:xfrm>
              <a:off x="8751819" y="3234667"/>
              <a:ext cx="271966" cy="652717"/>
            </a:xfrm>
            <a:custGeom>
              <a:avLst/>
              <a:gdLst>
                <a:gd name="connsiteX0" fmla="*/ 191663 w 271965"/>
                <a:gd name="connsiteY0" fmla="*/ 542449 h 652717"/>
                <a:gd name="connsiteX1" fmla="*/ 186224 w 271965"/>
                <a:gd name="connsiteY1" fmla="*/ 509813 h 652717"/>
                <a:gd name="connsiteX2" fmla="*/ 186224 w 271965"/>
                <a:gd name="connsiteY2" fmla="*/ 118183 h 652717"/>
                <a:gd name="connsiteX3" fmla="*/ 123672 w 271965"/>
                <a:gd name="connsiteY3" fmla="*/ 58350 h 652717"/>
                <a:gd name="connsiteX4" fmla="*/ 58400 w 271965"/>
                <a:gd name="connsiteY4" fmla="*/ 118183 h 652717"/>
                <a:gd name="connsiteX5" fmla="*/ 58400 w 271965"/>
                <a:gd name="connsiteY5" fmla="*/ 469018 h 652717"/>
                <a:gd name="connsiteX6" fmla="*/ 69279 w 271965"/>
                <a:gd name="connsiteY6" fmla="*/ 553328 h 652717"/>
                <a:gd name="connsiteX7" fmla="*/ 161747 w 271965"/>
                <a:gd name="connsiteY7" fmla="*/ 605001 h 652717"/>
                <a:gd name="connsiteX8" fmla="*/ 221580 w 271965"/>
                <a:gd name="connsiteY8" fmla="*/ 575085 h 652717"/>
                <a:gd name="connsiteX9" fmla="*/ 191663 w 271965"/>
                <a:gd name="connsiteY9" fmla="*/ 542449 h 65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1965" h="652717">
                  <a:moveTo>
                    <a:pt x="191663" y="542449"/>
                  </a:moveTo>
                  <a:cubicBezTo>
                    <a:pt x="188944" y="531570"/>
                    <a:pt x="186224" y="520692"/>
                    <a:pt x="186224" y="509813"/>
                  </a:cubicBezTo>
                  <a:cubicBezTo>
                    <a:pt x="186224" y="507093"/>
                    <a:pt x="186224" y="120902"/>
                    <a:pt x="186224" y="118183"/>
                  </a:cubicBezTo>
                  <a:cubicBezTo>
                    <a:pt x="186224" y="85547"/>
                    <a:pt x="156308" y="58350"/>
                    <a:pt x="123672" y="58350"/>
                  </a:cubicBezTo>
                  <a:cubicBezTo>
                    <a:pt x="91036" y="55631"/>
                    <a:pt x="58400" y="85547"/>
                    <a:pt x="58400" y="118183"/>
                  </a:cubicBezTo>
                  <a:cubicBezTo>
                    <a:pt x="58400" y="123622"/>
                    <a:pt x="58400" y="469018"/>
                    <a:pt x="58400" y="469018"/>
                  </a:cubicBezTo>
                  <a:cubicBezTo>
                    <a:pt x="58400" y="498934"/>
                    <a:pt x="55680" y="528851"/>
                    <a:pt x="69279" y="553328"/>
                  </a:cubicBezTo>
                  <a:cubicBezTo>
                    <a:pt x="82877" y="583244"/>
                    <a:pt x="120953" y="605001"/>
                    <a:pt x="161747" y="605001"/>
                  </a:cubicBezTo>
                  <a:cubicBezTo>
                    <a:pt x="199822" y="605001"/>
                    <a:pt x="221580" y="575085"/>
                    <a:pt x="221580" y="575085"/>
                  </a:cubicBezTo>
                  <a:cubicBezTo>
                    <a:pt x="221580" y="575085"/>
                    <a:pt x="202542" y="566926"/>
                    <a:pt x="191663" y="54244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DAB7C4F-67E3-499B-A0A2-7125795581AD}"/>
                </a:ext>
              </a:extLst>
            </p:cNvPr>
            <p:cNvSpPr/>
            <p:nvPr/>
          </p:nvSpPr>
          <p:spPr>
            <a:xfrm>
              <a:off x="6320666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3 w 435145"/>
                <a:gd name="connsiteY1" fmla="*/ 148115 h 462341"/>
                <a:gd name="connsiteX2" fmla="*/ 186003 w 435145"/>
                <a:gd name="connsiteY2" fmla="*/ 148115 h 462341"/>
                <a:gd name="connsiteX3" fmla="*/ 186003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3 w 435145"/>
                <a:gd name="connsiteY8" fmla="*/ 362967 h 462341"/>
                <a:gd name="connsiteX9" fmla="*/ 186003 w 435145"/>
                <a:gd name="connsiteY9" fmla="*/ 213386 h 462341"/>
                <a:gd name="connsiteX10" fmla="*/ 186003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3" y="148115"/>
                  </a:cubicBezTo>
                  <a:lnTo>
                    <a:pt x="186003" y="148115"/>
                  </a:lnTo>
                  <a:cubicBezTo>
                    <a:pt x="186003" y="129077"/>
                    <a:pt x="186003" y="115479"/>
                    <a:pt x="186003" y="115479"/>
                  </a:cubicBezTo>
                  <a:cubicBezTo>
                    <a:pt x="186003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3" y="395603"/>
                    <a:pt x="186003" y="362967"/>
                  </a:cubicBezTo>
                  <a:cubicBezTo>
                    <a:pt x="186003" y="360248"/>
                    <a:pt x="186003" y="281378"/>
                    <a:pt x="186003" y="213386"/>
                  </a:cubicBezTo>
                  <a:lnTo>
                    <a:pt x="186003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725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E8B85ED-6282-48E9-8A73-04A378FA1929}"/>
                </a:ext>
              </a:extLst>
            </p:cNvPr>
            <p:cNvSpPr/>
            <p:nvPr/>
          </p:nvSpPr>
          <p:spPr>
            <a:xfrm>
              <a:off x="7960620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5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0984FE9-F536-4101-AAFC-E9B2E8AFC906}"/>
                </a:ext>
              </a:extLst>
            </p:cNvPr>
            <p:cNvSpPr/>
            <p:nvPr/>
          </p:nvSpPr>
          <p:spPr>
            <a:xfrm>
              <a:off x="5020669" y="3416868"/>
              <a:ext cx="435145" cy="462341"/>
            </a:xfrm>
            <a:custGeom>
              <a:avLst/>
              <a:gdLst>
                <a:gd name="connsiteX0" fmla="*/ 302948 w 435145"/>
                <a:gd name="connsiteY0" fmla="*/ 74684 h 462341"/>
                <a:gd name="connsiteX1" fmla="*/ 186002 w 435145"/>
                <a:gd name="connsiteY1" fmla="*/ 148115 h 462341"/>
                <a:gd name="connsiteX2" fmla="*/ 186002 w 435145"/>
                <a:gd name="connsiteY2" fmla="*/ 148115 h 462341"/>
                <a:gd name="connsiteX3" fmla="*/ 186002 w 435145"/>
                <a:gd name="connsiteY3" fmla="*/ 115479 h 462341"/>
                <a:gd name="connsiteX4" fmla="*/ 123450 w 435145"/>
                <a:gd name="connsiteY4" fmla="*/ 58366 h 462341"/>
                <a:gd name="connsiteX5" fmla="*/ 58178 w 435145"/>
                <a:gd name="connsiteY5" fmla="*/ 115479 h 462341"/>
                <a:gd name="connsiteX6" fmla="*/ 58178 w 435145"/>
                <a:gd name="connsiteY6" fmla="*/ 362967 h 462341"/>
                <a:gd name="connsiteX7" fmla="*/ 120730 w 435145"/>
                <a:gd name="connsiteY7" fmla="*/ 422800 h 462341"/>
                <a:gd name="connsiteX8" fmla="*/ 186002 w 435145"/>
                <a:gd name="connsiteY8" fmla="*/ 362967 h 462341"/>
                <a:gd name="connsiteX9" fmla="*/ 186002 w 435145"/>
                <a:gd name="connsiteY9" fmla="*/ 213386 h 462341"/>
                <a:gd name="connsiteX10" fmla="*/ 186002 w 435145"/>
                <a:gd name="connsiteY10" fmla="*/ 213386 h 462341"/>
                <a:gd name="connsiteX11" fmla="*/ 229517 w 435145"/>
                <a:gd name="connsiteY11" fmla="*/ 161713 h 462341"/>
                <a:gd name="connsiteX12" fmla="*/ 259433 w 435145"/>
                <a:gd name="connsiteY12" fmla="*/ 194349 h 462341"/>
                <a:gd name="connsiteX13" fmla="*/ 259433 w 435145"/>
                <a:gd name="connsiteY13" fmla="*/ 362967 h 462341"/>
                <a:gd name="connsiteX14" fmla="*/ 321985 w 435145"/>
                <a:gd name="connsiteY14" fmla="*/ 422800 h 462341"/>
                <a:gd name="connsiteX15" fmla="*/ 387257 w 435145"/>
                <a:gd name="connsiteY15" fmla="*/ 362967 h 462341"/>
                <a:gd name="connsiteX16" fmla="*/ 387257 w 435145"/>
                <a:gd name="connsiteY16" fmla="*/ 273219 h 462341"/>
                <a:gd name="connsiteX17" fmla="*/ 302948 w 435145"/>
                <a:gd name="connsiteY17" fmla="*/ 74684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5145" h="462341">
                  <a:moveTo>
                    <a:pt x="302948" y="74684"/>
                  </a:moveTo>
                  <a:cubicBezTo>
                    <a:pt x="234956" y="74684"/>
                    <a:pt x="196881" y="131797"/>
                    <a:pt x="186002" y="148115"/>
                  </a:cubicBezTo>
                  <a:lnTo>
                    <a:pt x="186002" y="148115"/>
                  </a:lnTo>
                  <a:cubicBezTo>
                    <a:pt x="186002" y="129077"/>
                    <a:pt x="186002" y="115479"/>
                    <a:pt x="186002" y="115479"/>
                  </a:cubicBezTo>
                  <a:cubicBezTo>
                    <a:pt x="186002" y="82843"/>
                    <a:pt x="156086" y="58366"/>
                    <a:pt x="123450" y="58366"/>
                  </a:cubicBezTo>
                  <a:cubicBezTo>
                    <a:pt x="90814" y="55646"/>
                    <a:pt x="58178" y="82843"/>
                    <a:pt x="58178" y="115479"/>
                  </a:cubicBezTo>
                  <a:cubicBezTo>
                    <a:pt x="58178" y="120918"/>
                    <a:pt x="58178" y="360248"/>
                    <a:pt x="58178" y="362967"/>
                  </a:cubicBezTo>
                  <a:cubicBezTo>
                    <a:pt x="58178" y="395603"/>
                    <a:pt x="88094" y="422800"/>
                    <a:pt x="120730" y="422800"/>
                  </a:cubicBezTo>
                  <a:cubicBezTo>
                    <a:pt x="153366" y="425519"/>
                    <a:pt x="186002" y="395603"/>
                    <a:pt x="186002" y="362967"/>
                  </a:cubicBezTo>
                  <a:cubicBezTo>
                    <a:pt x="186002" y="360248"/>
                    <a:pt x="186002" y="281378"/>
                    <a:pt x="186002" y="213386"/>
                  </a:cubicBezTo>
                  <a:lnTo>
                    <a:pt x="186002" y="213386"/>
                  </a:lnTo>
                  <a:cubicBezTo>
                    <a:pt x="191442" y="186190"/>
                    <a:pt x="205040" y="161713"/>
                    <a:pt x="229517" y="161713"/>
                  </a:cubicBezTo>
                  <a:cubicBezTo>
                    <a:pt x="259433" y="161713"/>
                    <a:pt x="259433" y="194349"/>
                    <a:pt x="259433" y="194349"/>
                  </a:cubicBezTo>
                  <a:lnTo>
                    <a:pt x="259433" y="362967"/>
                  </a:lnTo>
                  <a:cubicBezTo>
                    <a:pt x="259433" y="395603"/>
                    <a:pt x="289349" y="422800"/>
                    <a:pt x="321985" y="422800"/>
                  </a:cubicBezTo>
                  <a:cubicBezTo>
                    <a:pt x="354621" y="425519"/>
                    <a:pt x="387257" y="395603"/>
                    <a:pt x="387257" y="362967"/>
                  </a:cubicBezTo>
                  <a:lnTo>
                    <a:pt x="387257" y="273219"/>
                  </a:lnTo>
                  <a:cubicBezTo>
                    <a:pt x="384537" y="183470"/>
                    <a:pt x="395416" y="71964"/>
                    <a:pt x="302948" y="74684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C5B9F14-357A-4E00-9617-511980E9AE28}"/>
                </a:ext>
              </a:extLst>
            </p:cNvPr>
            <p:cNvSpPr/>
            <p:nvPr/>
          </p:nvSpPr>
          <p:spPr>
            <a:xfrm>
              <a:off x="7616289" y="3475234"/>
              <a:ext cx="364436" cy="364434"/>
            </a:xfrm>
            <a:custGeom>
              <a:avLst/>
              <a:gdLst>
                <a:gd name="connsiteX0" fmla="*/ 182218 w 364436"/>
                <a:gd name="connsiteY0" fmla="*/ 73431 h 364434"/>
                <a:gd name="connsiteX1" fmla="*/ 130544 w 364436"/>
                <a:gd name="connsiteY1" fmla="*/ 179499 h 364434"/>
                <a:gd name="connsiteX2" fmla="*/ 182218 w 364436"/>
                <a:gd name="connsiteY2" fmla="*/ 285565 h 364434"/>
                <a:gd name="connsiteX3" fmla="*/ 233891 w 364436"/>
                <a:gd name="connsiteY3" fmla="*/ 179499 h 364434"/>
                <a:gd name="connsiteX4" fmla="*/ 182218 w 364436"/>
                <a:gd name="connsiteY4" fmla="*/ 73431 h 364434"/>
                <a:gd name="connsiteX5" fmla="*/ 182219 w 364436"/>
                <a:gd name="connsiteY5" fmla="*/ 0 h 364434"/>
                <a:gd name="connsiteX6" fmla="*/ 364436 w 364436"/>
                <a:gd name="connsiteY6" fmla="*/ 182217 h 364434"/>
                <a:gd name="connsiteX7" fmla="*/ 182219 w 364436"/>
                <a:gd name="connsiteY7" fmla="*/ 364434 h 364434"/>
                <a:gd name="connsiteX8" fmla="*/ 0 w 364436"/>
                <a:gd name="connsiteY8" fmla="*/ 182217 h 364434"/>
                <a:gd name="connsiteX9" fmla="*/ 182219 w 364436"/>
                <a:gd name="connsiteY9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436" h="364434">
                  <a:moveTo>
                    <a:pt x="182218" y="73431"/>
                  </a:moveTo>
                  <a:cubicBezTo>
                    <a:pt x="152302" y="76151"/>
                    <a:pt x="130544" y="114226"/>
                    <a:pt x="130544" y="179499"/>
                  </a:cubicBezTo>
                  <a:cubicBezTo>
                    <a:pt x="130544" y="244770"/>
                    <a:pt x="146862" y="285565"/>
                    <a:pt x="182218" y="285565"/>
                  </a:cubicBezTo>
                  <a:cubicBezTo>
                    <a:pt x="217573" y="285565"/>
                    <a:pt x="233891" y="247490"/>
                    <a:pt x="233891" y="179499"/>
                  </a:cubicBezTo>
                  <a:cubicBezTo>
                    <a:pt x="233891" y="114226"/>
                    <a:pt x="212134" y="73431"/>
                    <a:pt x="182218" y="73431"/>
                  </a:cubicBezTo>
                  <a:close/>
                  <a:moveTo>
                    <a:pt x="182219" y="0"/>
                  </a:moveTo>
                  <a:cubicBezTo>
                    <a:pt x="282846" y="0"/>
                    <a:pt x="364436" y="81590"/>
                    <a:pt x="364436" y="182217"/>
                  </a:cubicBezTo>
                  <a:cubicBezTo>
                    <a:pt x="364436" y="282844"/>
                    <a:pt x="282846" y="364434"/>
                    <a:pt x="182219" y="364434"/>
                  </a:cubicBezTo>
                  <a:cubicBezTo>
                    <a:pt x="81591" y="364434"/>
                    <a:pt x="0" y="282844"/>
                    <a:pt x="0" y="182217"/>
                  </a:cubicBezTo>
                  <a:cubicBezTo>
                    <a:pt x="0" y="81590"/>
                    <a:pt x="81591" y="0"/>
                    <a:pt x="18221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ABB9AE8-FB52-4E07-8ACE-1C9A28DF3B49}"/>
                </a:ext>
              </a:extLst>
            </p:cNvPr>
            <p:cNvSpPr/>
            <p:nvPr/>
          </p:nvSpPr>
          <p:spPr>
            <a:xfrm>
              <a:off x="6743101" y="3464184"/>
              <a:ext cx="372773" cy="375657"/>
            </a:xfrm>
            <a:custGeom>
              <a:avLst/>
              <a:gdLst>
                <a:gd name="connsiteX0" fmla="*/ 176958 w 372773"/>
                <a:gd name="connsiteY0" fmla="*/ 98080 h 375657"/>
                <a:gd name="connsiteX1" fmla="*/ 125284 w 372773"/>
                <a:gd name="connsiteY1" fmla="*/ 190548 h 375657"/>
                <a:gd name="connsiteX2" fmla="*/ 176958 w 372773"/>
                <a:gd name="connsiteY2" fmla="*/ 283017 h 375657"/>
                <a:gd name="connsiteX3" fmla="*/ 228631 w 372773"/>
                <a:gd name="connsiteY3" fmla="*/ 190548 h 375657"/>
                <a:gd name="connsiteX4" fmla="*/ 176958 w 372773"/>
                <a:gd name="connsiteY4" fmla="*/ 98080 h 375657"/>
                <a:gd name="connsiteX5" fmla="*/ 307501 w 372773"/>
                <a:gd name="connsiteY5" fmla="*/ 172 h 375657"/>
                <a:gd name="connsiteX6" fmla="*/ 372773 w 372773"/>
                <a:gd name="connsiteY6" fmla="*/ 62724 h 375657"/>
                <a:gd name="connsiteX7" fmla="*/ 372773 w 372773"/>
                <a:gd name="connsiteY7" fmla="*/ 312934 h 375657"/>
                <a:gd name="connsiteX8" fmla="*/ 302061 w 372773"/>
                <a:gd name="connsiteY8" fmla="*/ 375486 h 375657"/>
                <a:gd name="connsiteX9" fmla="*/ 239509 w 372773"/>
                <a:gd name="connsiteY9" fmla="*/ 326532 h 375657"/>
                <a:gd name="connsiteX10" fmla="*/ 179677 w 372773"/>
                <a:gd name="connsiteY10" fmla="*/ 370046 h 375657"/>
                <a:gd name="connsiteX11" fmla="*/ 70890 w 372773"/>
                <a:gd name="connsiteY11" fmla="*/ 353728 h 375657"/>
                <a:gd name="connsiteX12" fmla="*/ 128003 w 372773"/>
                <a:gd name="connsiteY12" fmla="*/ 11051 h 375657"/>
                <a:gd name="connsiteX13" fmla="*/ 236790 w 372773"/>
                <a:gd name="connsiteY13" fmla="*/ 70883 h 375657"/>
                <a:gd name="connsiteX14" fmla="*/ 236790 w 372773"/>
                <a:gd name="connsiteY14" fmla="*/ 62724 h 375657"/>
                <a:gd name="connsiteX15" fmla="*/ 307501 w 372773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3" h="375657">
                  <a:moveTo>
                    <a:pt x="176958" y="98080"/>
                  </a:moveTo>
                  <a:cubicBezTo>
                    <a:pt x="147042" y="100800"/>
                    <a:pt x="125284" y="133436"/>
                    <a:pt x="125284" y="190548"/>
                  </a:cubicBezTo>
                  <a:cubicBezTo>
                    <a:pt x="125284" y="247661"/>
                    <a:pt x="141602" y="283017"/>
                    <a:pt x="176958" y="283017"/>
                  </a:cubicBezTo>
                  <a:cubicBezTo>
                    <a:pt x="212314" y="283017"/>
                    <a:pt x="228631" y="247661"/>
                    <a:pt x="228631" y="190548"/>
                  </a:cubicBezTo>
                  <a:cubicBezTo>
                    <a:pt x="228631" y="133436"/>
                    <a:pt x="206874" y="98080"/>
                    <a:pt x="176958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3" y="30088"/>
                    <a:pt x="372773" y="62724"/>
                  </a:cubicBezTo>
                  <a:cubicBezTo>
                    <a:pt x="372773" y="65444"/>
                    <a:pt x="372773" y="307494"/>
                    <a:pt x="372773" y="312934"/>
                  </a:cubicBezTo>
                  <a:cubicBezTo>
                    <a:pt x="370053" y="348289"/>
                    <a:pt x="337417" y="378205"/>
                    <a:pt x="302061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5911" y="348289"/>
                    <a:pt x="198715" y="364607"/>
                    <a:pt x="179677" y="370046"/>
                  </a:cubicBezTo>
                  <a:cubicBezTo>
                    <a:pt x="147041" y="378205"/>
                    <a:pt x="100807" y="372766"/>
                    <a:pt x="70890" y="353728"/>
                  </a:cubicBezTo>
                  <a:cubicBezTo>
                    <a:pt x="-35177" y="285737"/>
                    <a:pt x="-27018" y="11051"/>
                    <a:pt x="128003" y="11051"/>
                  </a:cubicBezTo>
                  <a:cubicBezTo>
                    <a:pt x="185116" y="11051"/>
                    <a:pt x="220471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CC9C62B-54D3-4080-8CEB-9AC1DC2D717E}"/>
                </a:ext>
              </a:extLst>
            </p:cNvPr>
            <p:cNvSpPr/>
            <p:nvPr/>
          </p:nvSpPr>
          <p:spPr>
            <a:xfrm>
              <a:off x="8380335" y="3464184"/>
              <a:ext cx="372772" cy="375657"/>
            </a:xfrm>
            <a:custGeom>
              <a:avLst/>
              <a:gdLst>
                <a:gd name="connsiteX0" fmla="*/ 176957 w 372772"/>
                <a:gd name="connsiteY0" fmla="*/ 98080 h 375657"/>
                <a:gd name="connsiteX1" fmla="*/ 125282 w 372772"/>
                <a:gd name="connsiteY1" fmla="*/ 190548 h 375657"/>
                <a:gd name="connsiteX2" fmla="*/ 176957 w 372772"/>
                <a:gd name="connsiteY2" fmla="*/ 283017 h 375657"/>
                <a:gd name="connsiteX3" fmla="*/ 228630 w 372772"/>
                <a:gd name="connsiteY3" fmla="*/ 190548 h 375657"/>
                <a:gd name="connsiteX4" fmla="*/ 176957 w 372772"/>
                <a:gd name="connsiteY4" fmla="*/ 98080 h 375657"/>
                <a:gd name="connsiteX5" fmla="*/ 307501 w 372772"/>
                <a:gd name="connsiteY5" fmla="*/ 172 h 375657"/>
                <a:gd name="connsiteX6" fmla="*/ 372772 w 372772"/>
                <a:gd name="connsiteY6" fmla="*/ 62724 h 375657"/>
                <a:gd name="connsiteX7" fmla="*/ 372772 w 372772"/>
                <a:gd name="connsiteY7" fmla="*/ 312934 h 375657"/>
                <a:gd name="connsiteX8" fmla="*/ 302062 w 372772"/>
                <a:gd name="connsiteY8" fmla="*/ 375486 h 375657"/>
                <a:gd name="connsiteX9" fmla="*/ 239509 w 372772"/>
                <a:gd name="connsiteY9" fmla="*/ 326532 h 375657"/>
                <a:gd name="connsiteX10" fmla="*/ 179677 w 372772"/>
                <a:gd name="connsiteY10" fmla="*/ 370046 h 375657"/>
                <a:gd name="connsiteX11" fmla="*/ 70890 w 372772"/>
                <a:gd name="connsiteY11" fmla="*/ 353728 h 375657"/>
                <a:gd name="connsiteX12" fmla="*/ 128002 w 372772"/>
                <a:gd name="connsiteY12" fmla="*/ 11051 h 375657"/>
                <a:gd name="connsiteX13" fmla="*/ 236790 w 372772"/>
                <a:gd name="connsiteY13" fmla="*/ 70883 h 375657"/>
                <a:gd name="connsiteX14" fmla="*/ 236790 w 372772"/>
                <a:gd name="connsiteY14" fmla="*/ 62724 h 375657"/>
                <a:gd name="connsiteX15" fmla="*/ 307501 w 372772"/>
                <a:gd name="connsiteY15" fmla="*/ 172 h 37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772" h="375657">
                  <a:moveTo>
                    <a:pt x="176957" y="98080"/>
                  </a:moveTo>
                  <a:cubicBezTo>
                    <a:pt x="147039" y="100800"/>
                    <a:pt x="125282" y="133436"/>
                    <a:pt x="125282" y="190548"/>
                  </a:cubicBezTo>
                  <a:cubicBezTo>
                    <a:pt x="125282" y="247661"/>
                    <a:pt x="141600" y="283017"/>
                    <a:pt x="176957" y="283017"/>
                  </a:cubicBezTo>
                  <a:cubicBezTo>
                    <a:pt x="212312" y="283017"/>
                    <a:pt x="228630" y="247661"/>
                    <a:pt x="228630" y="190548"/>
                  </a:cubicBezTo>
                  <a:cubicBezTo>
                    <a:pt x="228630" y="133436"/>
                    <a:pt x="206873" y="98080"/>
                    <a:pt x="176957" y="98080"/>
                  </a:cubicBezTo>
                  <a:close/>
                  <a:moveTo>
                    <a:pt x="307501" y="172"/>
                  </a:moveTo>
                  <a:cubicBezTo>
                    <a:pt x="340137" y="172"/>
                    <a:pt x="372772" y="30088"/>
                    <a:pt x="372772" y="62724"/>
                  </a:cubicBezTo>
                  <a:cubicBezTo>
                    <a:pt x="372772" y="65444"/>
                    <a:pt x="372772" y="307494"/>
                    <a:pt x="372772" y="312934"/>
                  </a:cubicBezTo>
                  <a:cubicBezTo>
                    <a:pt x="370053" y="348289"/>
                    <a:pt x="337417" y="378205"/>
                    <a:pt x="302062" y="375486"/>
                  </a:cubicBezTo>
                  <a:cubicBezTo>
                    <a:pt x="274865" y="372766"/>
                    <a:pt x="247668" y="353728"/>
                    <a:pt x="239509" y="326532"/>
                  </a:cubicBezTo>
                  <a:cubicBezTo>
                    <a:pt x="228630" y="348289"/>
                    <a:pt x="198714" y="364607"/>
                    <a:pt x="179677" y="370046"/>
                  </a:cubicBezTo>
                  <a:cubicBezTo>
                    <a:pt x="147040" y="378205"/>
                    <a:pt x="100806" y="372766"/>
                    <a:pt x="70890" y="353728"/>
                  </a:cubicBezTo>
                  <a:cubicBezTo>
                    <a:pt x="-35177" y="285737"/>
                    <a:pt x="-27018" y="11051"/>
                    <a:pt x="128002" y="11051"/>
                  </a:cubicBezTo>
                  <a:cubicBezTo>
                    <a:pt x="185116" y="11051"/>
                    <a:pt x="220472" y="49126"/>
                    <a:pt x="236790" y="70883"/>
                  </a:cubicBezTo>
                  <a:cubicBezTo>
                    <a:pt x="236790" y="70883"/>
                    <a:pt x="236790" y="65444"/>
                    <a:pt x="236790" y="62724"/>
                  </a:cubicBezTo>
                  <a:cubicBezTo>
                    <a:pt x="239509" y="27369"/>
                    <a:pt x="272145" y="-2547"/>
                    <a:pt x="307501" y="172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7434034-6322-4A91-BDD9-438FF49A9038}"/>
                </a:ext>
              </a:extLst>
            </p:cNvPr>
            <p:cNvSpPr/>
            <p:nvPr/>
          </p:nvSpPr>
          <p:spPr>
            <a:xfrm>
              <a:off x="7389492" y="3444253"/>
              <a:ext cx="217573" cy="435145"/>
            </a:xfrm>
            <a:custGeom>
              <a:avLst/>
              <a:gdLst>
                <a:gd name="connsiteX0" fmla="*/ 186002 w 217572"/>
                <a:gd name="connsiteY0" fmla="*/ 118011 h 435144"/>
                <a:gd name="connsiteX1" fmla="*/ 128890 w 217572"/>
                <a:gd name="connsiteY1" fmla="*/ 58178 h 435144"/>
                <a:gd name="connsiteX2" fmla="*/ 123450 w 217572"/>
                <a:gd name="connsiteY2" fmla="*/ 58178 h 435144"/>
                <a:gd name="connsiteX3" fmla="*/ 58178 w 217572"/>
                <a:gd name="connsiteY3" fmla="*/ 115291 h 435144"/>
                <a:gd name="connsiteX4" fmla="*/ 58178 w 217572"/>
                <a:gd name="connsiteY4" fmla="*/ 232236 h 435144"/>
                <a:gd name="connsiteX5" fmla="*/ 58178 w 217572"/>
                <a:gd name="connsiteY5" fmla="*/ 232236 h 435144"/>
                <a:gd name="connsiteX6" fmla="*/ 58178 w 217572"/>
                <a:gd name="connsiteY6" fmla="*/ 335583 h 435144"/>
                <a:gd name="connsiteX7" fmla="*/ 115291 w 217572"/>
                <a:gd name="connsiteY7" fmla="*/ 395415 h 435144"/>
                <a:gd name="connsiteX8" fmla="*/ 120730 w 217572"/>
                <a:gd name="connsiteY8" fmla="*/ 395415 h 435144"/>
                <a:gd name="connsiteX9" fmla="*/ 186002 w 217572"/>
                <a:gd name="connsiteY9" fmla="*/ 338303 h 435144"/>
                <a:gd name="connsiteX10" fmla="*/ 186002 w 217572"/>
                <a:gd name="connsiteY10" fmla="*/ 240395 h 435144"/>
                <a:gd name="connsiteX11" fmla="*/ 186002 w 217572"/>
                <a:gd name="connsiteY11" fmla="*/ 240395 h 435144"/>
                <a:gd name="connsiteX12" fmla="*/ 186002 w 217572"/>
                <a:gd name="connsiteY12" fmla="*/ 118011 h 43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572" h="435144">
                  <a:moveTo>
                    <a:pt x="186002" y="118011"/>
                  </a:moveTo>
                  <a:cubicBezTo>
                    <a:pt x="183283" y="85375"/>
                    <a:pt x="158806" y="60898"/>
                    <a:pt x="128890" y="58178"/>
                  </a:cubicBezTo>
                  <a:cubicBezTo>
                    <a:pt x="126170" y="58178"/>
                    <a:pt x="126170" y="58178"/>
                    <a:pt x="123450" y="58178"/>
                  </a:cubicBezTo>
                  <a:cubicBezTo>
                    <a:pt x="96254" y="58178"/>
                    <a:pt x="58178" y="82655"/>
                    <a:pt x="58178" y="115291"/>
                  </a:cubicBezTo>
                  <a:lnTo>
                    <a:pt x="58178" y="232236"/>
                  </a:lnTo>
                  <a:lnTo>
                    <a:pt x="58178" y="232236"/>
                  </a:lnTo>
                  <a:cubicBezTo>
                    <a:pt x="58178" y="270311"/>
                    <a:pt x="58178" y="335583"/>
                    <a:pt x="58178" y="335583"/>
                  </a:cubicBezTo>
                  <a:cubicBezTo>
                    <a:pt x="60898" y="368219"/>
                    <a:pt x="85375" y="392696"/>
                    <a:pt x="115291" y="395415"/>
                  </a:cubicBezTo>
                  <a:cubicBezTo>
                    <a:pt x="118011" y="395415"/>
                    <a:pt x="118011" y="395415"/>
                    <a:pt x="120730" y="395415"/>
                  </a:cubicBezTo>
                  <a:cubicBezTo>
                    <a:pt x="147927" y="395415"/>
                    <a:pt x="186002" y="370938"/>
                    <a:pt x="186002" y="338303"/>
                  </a:cubicBezTo>
                  <a:lnTo>
                    <a:pt x="186002" y="240395"/>
                  </a:lnTo>
                  <a:lnTo>
                    <a:pt x="186002" y="240395"/>
                  </a:lnTo>
                  <a:cubicBezTo>
                    <a:pt x="186002" y="202320"/>
                    <a:pt x="186002" y="118011"/>
                    <a:pt x="186002" y="11801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5362FE-593B-45E9-96BE-2B0C26F527DB}"/>
                </a:ext>
              </a:extLst>
            </p:cNvPr>
            <p:cNvSpPr/>
            <p:nvPr/>
          </p:nvSpPr>
          <p:spPr>
            <a:xfrm>
              <a:off x="7392212" y="3280901"/>
              <a:ext cx="217573" cy="217572"/>
            </a:xfrm>
            <a:custGeom>
              <a:avLst/>
              <a:gdLst>
                <a:gd name="connsiteX0" fmla="*/ 183282 w 217572"/>
                <a:gd name="connsiteY0" fmla="*/ 120902 h 217572"/>
                <a:gd name="connsiteX1" fmla="*/ 120730 w 217572"/>
                <a:gd name="connsiteY1" fmla="*/ 183454 h 217572"/>
                <a:gd name="connsiteX2" fmla="*/ 58178 w 217572"/>
                <a:gd name="connsiteY2" fmla="*/ 120902 h 217572"/>
                <a:gd name="connsiteX3" fmla="*/ 120730 w 217572"/>
                <a:gd name="connsiteY3" fmla="*/ 58350 h 217572"/>
                <a:gd name="connsiteX4" fmla="*/ 183282 w 217572"/>
                <a:gd name="connsiteY4" fmla="*/ 120902 h 2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572" h="217572">
                  <a:moveTo>
                    <a:pt x="183282" y="120902"/>
                  </a:moveTo>
                  <a:cubicBezTo>
                    <a:pt x="183282" y="156258"/>
                    <a:pt x="156086" y="183454"/>
                    <a:pt x="120730" y="183454"/>
                  </a:cubicBezTo>
                  <a:cubicBezTo>
                    <a:pt x="85375" y="183454"/>
                    <a:pt x="58178" y="156258"/>
                    <a:pt x="58178" y="120902"/>
                  </a:cubicBezTo>
                  <a:cubicBezTo>
                    <a:pt x="58178" y="85547"/>
                    <a:pt x="85375" y="58350"/>
                    <a:pt x="120730" y="58350"/>
                  </a:cubicBezTo>
                  <a:cubicBezTo>
                    <a:pt x="153366" y="55630"/>
                    <a:pt x="183282" y="85547"/>
                    <a:pt x="183282" y="120902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47A65D8-D030-4BAC-94C2-2B4EEF8708ED}"/>
                </a:ext>
              </a:extLst>
            </p:cNvPr>
            <p:cNvSpPr/>
            <p:nvPr/>
          </p:nvSpPr>
          <p:spPr>
            <a:xfrm>
              <a:off x="6005186" y="3416884"/>
              <a:ext cx="380752" cy="462341"/>
            </a:xfrm>
            <a:custGeom>
              <a:avLst/>
              <a:gdLst>
                <a:gd name="connsiteX0" fmla="*/ 270312 w 380752"/>
                <a:gd name="connsiteY0" fmla="*/ 69229 h 462341"/>
                <a:gd name="connsiteX1" fmla="*/ 188722 w 380752"/>
                <a:gd name="connsiteY1" fmla="*/ 134501 h 462341"/>
                <a:gd name="connsiteX2" fmla="*/ 188722 w 380752"/>
                <a:gd name="connsiteY2" fmla="*/ 118183 h 462341"/>
                <a:gd name="connsiteX3" fmla="*/ 126170 w 380752"/>
                <a:gd name="connsiteY3" fmla="*/ 58350 h 462341"/>
                <a:gd name="connsiteX4" fmla="*/ 58178 w 380752"/>
                <a:gd name="connsiteY4" fmla="*/ 118183 h 462341"/>
                <a:gd name="connsiteX5" fmla="*/ 58178 w 380752"/>
                <a:gd name="connsiteY5" fmla="*/ 210651 h 462341"/>
                <a:gd name="connsiteX6" fmla="*/ 58178 w 380752"/>
                <a:gd name="connsiteY6" fmla="*/ 365671 h 462341"/>
                <a:gd name="connsiteX7" fmla="*/ 58178 w 380752"/>
                <a:gd name="connsiteY7" fmla="*/ 365671 h 462341"/>
                <a:gd name="connsiteX8" fmla="*/ 120730 w 380752"/>
                <a:gd name="connsiteY8" fmla="*/ 425504 h 462341"/>
                <a:gd name="connsiteX9" fmla="*/ 186002 w 380752"/>
                <a:gd name="connsiteY9" fmla="*/ 365671 h 462341"/>
                <a:gd name="connsiteX10" fmla="*/ 186002 w 380752"/>
                <a:gd name="connsiteY10" fmla="*/ 365671 h 462341"/>
                <a:gd name="connsiteX11" fmla="*/ 186002 w 380752"/>
                <a:gd name="connsiteY11" fmla="*/ 210651 h 462341"/>
                <a:gd name="connsiteX12" fmla="*/ 215919 w 380752"/>
                <a:gd name="connsiteY12" fmla="*/ 158978 h 462341"/>
                <a:gd name="connsiteX13" fmla="*/ 275751 w 380752"/>
                <a:gd name="connsiteY13" fmla="*/ 221530 h 462341"/>
                <a:gd name="connsiteX14" fmla="*/ 270312 w 380752"/>
                <a:gd name="connsiteY14" fmla="*/ 69229 h 46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0752" h="462341">
                  <a:moveTo>
                    <a:pt x="270312" y="69229"/>
                  </a:moveTo>
                  <a:cubicBezTo>
                    <a:pt x="232236" y="71949"/>
                    <a:pt x="213199" y="99145"/>
                    <a:pt x="188722" y="134501"/>
                  </a:cubicBezTo>
                  <a:cubicBezTo>
                    <a:pt x="188722" y="134501"/>
                    <a:pt x="188722" y="118183"/>
                    <a:pt x="188722" y="118183"/>
                  </a:cubicBezTo>
                  <a:cubicBezTo>
                    <a:pt x="188722" y="85547"/>
                    <a:pt x="158806" y="58350"/>
                    <a:pt x="126170" y="58350"/>
                  </a:cubicBezTo>
                  <a:cubicBezTo>
                    <a:pt x="93534" y="55631"/>
                    <a:pt x="60898" y="85547"/>
                    <a:pt x="58178" y="118183"/>
                  </a:cubicBezTo>
                  <a:lnTo>
                    <a:pt x="58178" y="210651"/>
                  </a:lnTo>
                  <a:lnTo>
                    <a:pt x="58178" y="365671"/>
                  </a:lnTo>
                  <a:lnTo>
                    <a:pt x="58178" y="365671"/>
                  </a:lnTo>
                  <a:cubicBezTo>
                    <a:pt x="58178" y="398307"/>
                    <a:pt x="88094" y="425504"/>
                    <a:pt x="120730" y="425504"/>
                  </a:cubicBezTo>
                  <a:cubicBezTo>
                    <a:pt x="153366" y="428224"/>
                    <a:pt x="186002" y="398307"/>
                    <a:pt x="186002" y="365671"/>
                  </a:cubicBezTo>
                  <a:lnTo>
                    <a:pt x="186002" y="365671"/>
                  </a:lnTo>
                  <a:lnTo>
                    <a:pt x="186002" y="210651"/>
                  </a:lnTo>
                  <a:cubicBezTo>
                    <a:pt x="188722" y="188894"/>
                    <a:pt x="196881" y="158978"/>
                    <a:pt x="215919" y="158978"/>
                  </a:cubicBezTo>
                  <a:cubicBezTo>
                    <a:pt x="243115" y="158978"/>
                    <a:pt x="215919" y="221530"/>
                    <a:pt x="275751" y="221530"/>
                  </a:cubicBezTo>
                  <a:cubicBezTo>
                    <a:pt x="362780" y="221530"/>
                    <a:pt x="373658" y="63790"/>
                    <a:pt x="270312" y="69229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2FBBBD4-448A-4C1E-9DD1-47D6E7E3D9B8}"/>
                </a:ext>
              </a:extLst>
            </p:cNvPr>
            <p:cNvSpPr/>
            <p:nvPr/>
          </p:nvSpPr>
          <p:spPr>
            <a:xfrm>
              <a:off x="5693490" y="3475234"/>
              <a:ext cx="337238" cy="364434"/>
            </a:xfrm>
            <a:custGeom>
              <a:avLst/>
              <a:gdLst>
                <a:gd name="connsiteX0" fmla="*/ 180433 w 337238"/>
                <a:gd name="connsiteY0" fmla="*/ 73984 h 364434"/>
                <a:gd name="connsiteX1" fmla="*/ 163180 w 337238"/>
                <a:gd name="connsiteY1" fmla="*/ 78870 h 364434"/>
                <a:gd name="connsiteX2" fmla="*/ 125105 w 337238"/>
                <a:gd name="connsiteY2" fmla="*/ 160461 h 364434"/>
                <a:gd name="connsiteX3" fmla="*/ 171339 w 337238"/>
                <a:gd name="connsiteY3" fmla="*/ 163180 h 364434"/>
                <a:gd name="connsiteX4" fmla="*/ 214854 w 337238"/>
                <a:gd name="connsiteY4" fmla="*/ 108787 h 364434"/>
                <a:gd name="connsiteX5" fmla="*/ 180433 w 337238"/>
                <a:gd name="connsiteY5" fmla="*/ 73984 h 364434"/>
                <a:gd name="connsiteX6" fmla="*/ 174059 w 337238"/>
                <a:gd name="connsiteY6" fmla="*/ 0 h 364434"/>
                <a:gd name="connsiteX7" fmla="*/ 337238 w 337238"/>
                <a:gd name="connsiteY7" fmla="*/ 119665 h 364434"/>
                <a:gd name="connsiteX8" fmla="*/ 133264 w 337238"/>
                <a:gd name="connsiteY8" fmla="*/ 217573 h 364434"/>
                <a:gd name="connsiteX9" fmla="*/ 225732 w 337238"/>
                <a:gd name="connsiteY9" fmla="*/ 277405 h 364434"/>
                <a:gd name="connsiteX10" fmla="*/ 320920 w 337238"/>
                <a:gd name="connsiteY10" fmla="*/ 250208 h 364434"/>
                <a:gd name="connsiteX11" fmla="*/ 174059 w 337238"/>
                <a:gd name="connsiteY11" fmla="*/ 364434 h 364434"/>
                <a:gd name="connsiteX12" fmla="*/ 0 w 337238"/>
                <a:gd name="connsiteY12" fmla="*/ 184937 h 364434"/>
                <a:gd name="connsiteX13" fmla="*/ 174059 w 337238"/>
                <a:gd name="connsiteY13" fmla="*/ 0 h 3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238" h="364434">
                  <a:moveTo>
                    <a:pt x="180433" y="73984"/>
                  </a:moveTo>
                  <a:cubicBezTo>
                    <a:pt x="174569" y="73941"/>
                    <a:pt x="168620" y="75471"/>
                    <a:pt x="163180" y="78870"/>
                  </a:cubicBezTo>
                  <a:cubicBezTo>
                    <a:pt x="135984" y="95189"/>
                    <a:pt x="127825" y="130544"/>
                    <a:pt x="125105" y="160461"/>
                  </a:cubicBezTo>
                  <a:cubicBezTo>
                    <a:pt x="125105" y="163180"/>
                    <a:pt x="168620" y="160461"/>
                    <a:pt x="171339" y="163180"/>
                  </a:cubicBezTo>
                  <a:cubicBezTo>
                    <a:pt x="195816" y="157741"/>
                    <a:pt x="214854" y="135984"/>
                    <a:pt x="214854" y="108787"/>
                  </a:cubicBezTo>
                  <a:cubicBezTo>
                    <a:pt x="214854" y="88389"/>
                    <a:pt x="198026" y="74111"/>
                    <a:pt x="180433" y="73984"/>
                  </a:cubicBezTo>
                  <a:close/>
                  <a:moveTo>
                    <a:pt x="174059" y="0"/>
                  </a:moveTo>
                  <a:cubicBezTo>
                    <a:pt x="233891" y="0"/>
                    <a:pt x="337238" y="29916"/>
                    <a:pt x="337238" y="119665"/>
                  </a:cubicBezTo>
                  <a:cubicBezTo>
                    <a:pt x="337238" y="209414"/>
                    <a:pt x="244770" y="217573"/>
                    <a:pt x="133264" y="217573"/>
                  </a:cubicBezTo>
                  <a:cubicBezTo>
                    <a:pt x="133264" y="217573"/>
                    <a:pt x="149581" y="277405"/>
                    <a:pt x="225732" y="277405"/>
                  </a:cubicBezTo>
                  <a:cubicBezTo>
                    <a:pt x="301883" y="277405"/>
                    <a:pt x="320920" y="250208"/>
                    <a:pt x="320920" y="250208"/>
                  </a:cubicBezTo>
                  <a:cubicBezTo>
                    <a:pt x="320920" y="250208"/>
                    <a:pt x="315481" y="364434"/>
                    <a:pt x="174059" y="364434"/>
                  </a:cubicBezTo>
                  <a:cubicBezTo>
                    <a:pt x="95188" y="364434"/>
                    <a:pt x="0" y="304602"/>
                    <a:pt x="0" y="184937"/>
                  </a:cubicBezTo>
                  <a:cubicBezTo>
                    <a:pt x="0" y="78870"/>
                    <a:pt x="73431" y="0"/>
                    <a:pt x="174059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02ABF8B-2FFB-45E4-B7D4-F7303CF82BF6}"/>
                </a:ext>
              </a:extLst>
            </p:cNvPr>
            <p:cNvSpPr/>
            <p:nvPr/>
          </p:nvSpPr>
          <p:spPr>
            <a:xfrm>
              <a:off x="5376945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3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6797" y="409186"/>
                    <a:pt x="26759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04C4466-F419-4F84-A51B-2220EDC8794F}"/>
                </a:ext>
              </a:extLst>
            </p:cNvPr>
            <p:cNvSpPr/>
            <p:nvPr/>
          </p:nvSpPr>
          <p:spPr>
            <a:xfrm>
              <a:off x="7090329" y="3338014"/>
              <a:ext cx="353556" cy="543931"/>
            </a:xfrm>
            <a:custGeom>
              <a:avLst/>
              <a:gdLst>
                <a:gd name="connsiteX0" fmla="*/ 311107 w 353555"/>
                <a:gd name="connsiteY0" fmla="*/ 433663 h 543931"/>
                <a:gd name="connsiteX1" fmla="*/ 215919 w 353555"/>
                <a:gd name="connsiteY1" fmla="*/ 501654 h 543931"/>
                <a:gd name="connsiteX2" fmla="*/ 98973 w 353555"/>
                <a:gd name="connsiteY2" fmla="*/ 392868 h 543931"/>
                <a:gd name="connsiteX3" fmla="*/ 98973 w 353555"/>
                <a:gd name="connsiteY3" fmla="*/ 221530 h 543931"/>
                <a:gd name="connsiteX4" fmla="*/ 82655 w 353555"/>
                <a:gd name="connsiteY4" fmla="*/ 221530 h 543931"/>
                <a:gd name="connsiteX5" fmla="*/ 58178 w 353555"/>
                <a:gd name="connsiteY5" fmla="*/ 191614 h 543931"/>
                <a:gd name="connsiteX6" fmla="*/ 85375 w 353555"/>
                <a:gd name="connsiteY6" fmla="*/ 164417 h 543931"/>
                <a:gd name="connsiteX7" fmla="*/ 101693 w 353555"/>
                <a:gd name="connsiteY7" fmla="*/ 164417 h 543931"/>
                <a:gd name="connsiteX8" fmla="*/ 101693 w 353555"/>
                <a:gd name="connsiteY8" fmla="*/ 118183 h 543931"/>
                <a:gd name="connsiteX9" fmla="*/ 166965 w 353555"/>
                <a:gd name="connsiteY9" fmla="*/ 58350 h 543931"/>
                <a:gd name="connsiteX10" fmla="*/ 229517 w 353555"/>
                <a:gd name="connsiteY10" fmla="*/ 118183 h 543931"/>
                <a:gd name="connsiteX11" fmla="*/ 229517 w 353555"/>
                <a:gd name="connsiteY11" fmla="*/ 118183 h 543931"/>
                <a:gd name="connsiteX12" fmla="*/ 229517 w 353555"/>
                <a:gd name="connsiteY12" fmla="*/ 164417 h 543931"/>
                <a:gd name="connsiteX13" fmla="*/ 283910 w 353555"/>
                <a:gd name="connsiteY13" fmla="*/ 164417 h 543931"/>
                <a:gd name="connsiteX14" fmla="*/ 308387 w 353555"/>
                <a:gd name="connsiteY14" fmla="*/ 194333 h 543931"/>
                <a:gd name="connsiteX15" fmla="*/ 281190 w 353555"/>
                <a:gd name="connsiteY15" fmla="*/ 221530 h 543931"/>
                <a:gd name="connsiteX16" fmla="*/ 229517 w 353555"/>
                <a:gd name="connsiteY16" fmla="*/ 221530 h 543931"/>
                <a:gd name="connsiteX17" fmla="*/ 229517 w 353555"/>
                <a:gd name="connsiteY17" fmla="*/ 365671 h 543931"/>
                <a:gd name="connsiteX18" fmla="*/ 311107 w 353555"/>
                <a:gd name="connsiteY18" fmla="*/ 433663 h 54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3555" h="543931">
                  <a:moveTo>
                    <a:pt x="311107" y="433663"/>
                  </a:moveTo>
                  <a:cubicBezTo>
                    <a:pt x="311107" y="433663"/>
                    <a:pt x="278471" y="501654"/>
                    <a:pt x="215919" y="501654"/>
                  </a:cubicBezTo>
                  <a:cubicBezTo>
                    <a:pt x="164245" y="501654"/>
                    <a:pt x="101693" y="458140"/>
                    <a:pt x="98973" y="392868"/>
                  </a:cubicBezTo>
                  <a:cubicBezTo>
                    <a:pt x="98973" y="392868"/>
                    <a:pt x="98973" y="297680"/>
                    <a:pt x="98973" y="221530"/>
                  </a:cubicBezTo>
                  <a:lnTo>
                    <a:pt x="82655" y="221530"/>
                  </a:lnTo>
                  <a:cubicBezTo>
                    <a:pt x="74496" y="221530"/>
                    <a:pt x="58178" y="216090"/>
                    <a:pt x="58178" y="191614"/>
                  </a:cubicBezTo>
                  <a:cubicBezTo>
                    <a:pt x="58178" y="167137"/>
                    <a:pt x="77216" y="164417"/>
                    <a:pt x="85375" y="164417"/>
                  </a:cubicBezTo>
                  <a:lnTo>
                    <a:pt x="101693" y="164417"/>
                  </a:lnTo>
                  <a:cubicBezTo>
                    <a:pt x="101693" y="137220"/>
                    <a:pt x="101693" y="118183"/>
                    <a:pt x="101693" y="118183"/>
                  </a:cubicBezTo>
                  <a:cubicBezTo>
                    <a:pt x="104412" y="85547"/>
                    <a:pt x="134329" y="55631"/>
                    <a:pt x="166965" y="58350"/>
                  </a:cubicBezTo>
                  <a:cubicBezTo>
                    <a:pt x="196881" y="61070"/>
                    <a:pt x="229517" y="85547"/>
                    <a:pt x="229517" y="118183"/>
                  </a:cubicBezTo>
                  <a:lnTo>
                    <a:pt x="229517" y="118183"/>
                  </a:lnTo>
                  <a:lnTo>
                    <a:pt x="229517" y="164417"/>
                  </a:lnTo>
                  <a:lnTo>
                    <a:pt x="283910" y="164417"/>
                  </a:lnTo>
                  <a:cubicBezTo>
                    <a:pt x="292069" y="164417"/>
                    <a:pt x="308387" y="169856"/>
                    <a:pt x="308387" y="194333"/>
                  </a:cubicBezTo>
                  <a:cubicBezTo>
                    <a:pt x="308387" y="218810"/>
                    <a:pt x="292069" y="221530"/>
                    <a:pt x="281190" y="221530"/>
                  </a:cubicBezTo>
                  <a:lnTo>
                    <a:pt x="229517" y="221530"/>
                  </a:lnTo>
                  <a:lnTo>
                    <a:pt x="229517" y="365671"/>
                  </a:lnTo>
                  <a:cubicBezTo>
                    <a:pt x="229517" y="409186"/>
                    <a:pt x="270312" y="433663"/>
                    <a:pt x="311107" y="4336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688DD9F-245E-4120-8A13-17A06D1CAF16}"/>
                </a:ext>
              </a:extLst>
            </p:cNvPr>
            <p:cNvSpPr/>
            <p:nvPr/>
          </p:nvSpPr>
          <p:spPr>
            <a:xfrm>
              <a:off x="2080719" y="4178559"/>
              <a:ext cx="462342" cy="788700"/>
            </a:xfrm>
            <a:custGeom>
              <a:avLst/>
              <a:gdLst>
                <a:gd name="connsiteX0" fmla="*/ 403575 w 462341"/>
                <a:gd name="connsiteY0" fmla="*/ 583072 h 788699"/>
                <a:gd name="connsiteX1" fmla="*/ 406295 w 462341"/>
                <a:gd name="connsiteY1" fmla="*/ 596670 h 788699"/>
                <a:gd name="connsiteX2" fmla="*/ 400855 w 462341"/>
                <a:gd name="connsiteY2" fmla="*/ 610268 h 788699"/>
                <a:gd name="connsiteX3" fmla="*/ 389977 w 462341"/>
                <a:gd name="connsiteY3" fmla="*/ 626586 h 788699"/>
                <a:gd name="connsiteX4" fmla="*/ 354621 w 462341"/>
                <a:gd name="connsiteY4" fmla="*/ 675540 h 788699"/>
                <a:gd name="connsiteX5" fmla="*/ 327424 w 462341"/>
                <a:gd name="connsiteY5" fmla="*/ 691858 h 788699"/>
                <a:gd name="connsiteX6" fmla="*/ 292069 w 462341"/>
                <a:gd name="connsiteY6" fmla="*/ 713615 h 788699"/>
                <a:gd name="connsiteX7" fmla="*/ 251274 w 462341"/>
                <a:gd name="connsiteY7" fmla="*/ 724494 h 788699"/>
                <a:gd name="connsiteX8" fmla="*/ 221358 w 462341"/>
                <a:gd name="connsiteY8" fmla="*/ 721774 h 788699"/>
                <a:gd name="connsiteX9" fmla="*/ 191442 w 462341"/>
                <a:gd name="connsiteY9" fmla="*/ 721774 h 788699"/>
                <a:gd name="connsiteX10" fmla="*/ 153366 w 462341"/>
                <a:gd name="connsiteY10" fmla="*/ 713615 h 788699"/>
                <a:gd name="connsiteX11" fmla="*/ 104412 w 462341"/>
                <a:gd name="connsiteY11" fmla="*/ 675540 h 788699"/>
                <a:gd name="connsiteX12" fmla="*/ 104412 w 462341"/>
                <a:gd name="connsiteY12" fmla="*/ 689138 h 788699"/>
                <a:gd name="connsiteX13" fmla="*/ 101693 w 462341"/>
                <a:gd name="connsiteY13" fmla="*/ 710895 h 788699"/>
                <a:gd name="connsiteX14" fmla="*/ 85375 w 462341"/>
                <a:gd name="connsiteY14" fmla="*/ 732653 h 788699"/>
                <a:gd name="connsiteX15" fmla="*/ 69057 w 462341"/>
                <a:gd name="connsiteY15" fmla="*/ 727214 h 788699"/>
                <a:gd name="connsiteX16" fmla="*/ 60898 w 462341"/>
                <a:gd name="connsiteY16" fmla="*/ 710895 h 788699"/>
                <a:gd name="connsiteX17" fmla="*/ 58178 w 462341"/>
                <a:gd name="connsiteY17" fmla="*/ 691858 h 788699"/>
                <a:gd name="connsiteX18" fmla="*/ 60898 w 462341"/>
                <a:gd name="connsiteY18" fmla="*/ 664661 h 788699"/>
                <a:gd name="connsiteX19" fmla="*/ 60898 w 462341"/>
                <a:gd name="connsiteY19" fmla="*/ 607549 h 788699"/>
                <a:gd name="connsiteX20" fmla="*/ 63618 w 462341"/>
                <a:gd name="connsiteY20" fmla="*/ 528679 h 788699"/>
                <a:gd name="connsiteX21" fmla="*/ 69057 w 462341"/>
                <a:gd name="connsiteY21" fmla="*/ 504202 h 788699"/>
                <a:gd name="connsiteX22" fmla="*/ 74496 w 462341"/>
                <a:gd name="connsiteY22" fmla="*/ 493323 h 788699"/>
                <a:gd name="connsiteX23" fmla="*/ 82655 w 462341"/>
                <a:gd name="connsiteY23" fmla="*/ 487884 h 788699"/>
                <a:gd name="connsiteX24" fmla="*/ 90814 w 462341"/>
                <a:gd name="connsiteY24" fmla="*/ 493323 h 788699"/>
                <a:gd name="connsiteX25" fmla="*/ 98973 w 462341"/>
                <a:gd name="connsiteY25" fmla="*/ 512361 h 788699"/>
                <a:gd name="connsiteX26" fmla="*/ 101693 w 462341"/>
                <a:gd name="connsiteY26" fmla="*/ 555875 h 788699"/>
                <a:gd name="connsiteX27" fmla="*/ 101693 w 462341"/>
                <a:gd name="connsiteY27" fmla="*/ 596670 h 788699"/>
                <a:gd name="connsiteX28" fmla="*/ 109852 w 462341"/>
                <a:gd name="connsiteY28" fmla="*/ 626586 h 788699"/>
                <a:gd name="connsiteX29" fmla="*/ 128889 w 462341"/>
                <a:gd name="connsiteY29" fmla="*/ 651063 h 788699"/>
                <a:gd name="connsiteX30" fmla="*/ 153366 w 462341"/>
                <a:gd name="connsiteY30" fmla="*/ 670101 h 788699"/>
                <a:gd name="connsiteX31" fmla="*/ 196881 w 462341"/>
                <a:gd name="connsiteY31" fmla="*/ 678260 h 788699"/>
                <a:gd name="connsiteX32" fmla="*/ 221358 w 462341"/>
                <a:gd name="connsiteY32" fmla="*/ 667381 h 788699"/>
                <a:gd name="connsiteX33" fmla="*/ 253994 w 462341"/>
                <a:gd name="connsiteY33" fmla="*/ 659222 h 788699"/>
                <a:gd name="connsiteX34" fmla="*/ 275751 w 462341"/>
                <a:gd name="connsiteY34" fmla="*/ 637465 h 788699"/>
                <a:gd name="connsiteX35" fmla="*/ 281190 w 462341"/>
                <a:gd name="connsiteY35" fmla="*/ 615708 h 788699"/>
                <a:gd name="connsiteX36" fmla="*/ 278471 w 462341"/>
                <a:gd name="connsiteY36" fmla="*/ 602109 h 788699"/>
                <a:gd name="connsiteX37" fmla="*/ 262153 w 462341"/>
                <a:gd name="connsiteY37" fmla="*/ 572193 h 788699"/>
                <a:gd name="connsiteX38" fmla="*/ 245835 w 462341"/>
                <a:gd name="connsiteY38" fmla="*/ 536838 h 788699"/>
                <a:gd name="connsiteX39" fmla="*/ 196881 w 462341"/>
                <a:gd name="connsiteY39" fmla="*/ 477005 h 788699"/>
                <a:gd name="connsiteX40" fmla="*/ 145207 w 462341"/>
                <a:gd name="connsiteY40" fmla="*/ 419892 h 788699"/>
                <a:gd name="connsiteX41" fmla="*/ 93534 w 462341"/>
                <a:gd name="connsiteY41" fmla="*/ 357340 h 788699"/>
                <a:gd name="connsiteX42" fmla="*/ 66337 w 462341"/>
                <a:gd name="connsiteY42" fmla="*/ 283910 h 788699"/>
                <a:gd name="connsiteX43" fmla="*/ 58178 w 462341"/>
                <a:gd name="connsiteY43" fmla="*/ 224077 h 788699"/>
                <a:gd name="connsiteX44" fmla="*/ 82655 w 462341"/>
                <a:gd name="connsiteY44" fmla="*/ 150647 h 788699"/>
                <a:gd name="connsiteX45" fmla="*/ 137048 w 462341"/>
                <a:gd name="connsiteY45" fmla="*/ 96253 h 788699"/>
                <a:gd name="connsiteX46" fmla="*/ 196881 w 462341"/>
                <a:gd name="connsiteY46" fmla="*/ 77216 h 788699"/>
                <a:gd name="connsiteX47" fmla="*/ 232236 w 462341"/>
                <a:gd name="connsiteY47" fmla="*/ 69057 h 788699"/>
                <a:gd name="connsiteX48" fmla="*/ 262153 w 462341"/>
                <a:gd name="connsiteY48" fmla="*/ 74496 h 788699"/>
                <a:gd name="connsiteX49" fmla="*/ 294789 w 462341"/>
                <a:gd name="connsiteY49" fmla="*/ 85375 h 788699"/>
                <a:gd name="connsiteX50" fmla="*/ 327424 w 462341"/>
                <a:gd name="connsiteY50" fmla="*/ 104412 h 788699"/>
                <a:gd name="connsiteX51" fmla="*/ 332864 w 462341"/>
                <a:gd name="connsiteY51" fmla="*/ 74496 h 788699"/>
                <a:gd name="connsiteX52" fmla="*/ 338303 w 462341"/>
                <a:gd name="connsiteY52" fmla="*/ 63618 h 788699"/>
                <a:gd name="connsiteX53" fmla="*/ 349182 w 462341"/>
                <a:gd name="connsiteY53" fmla="*/ 58178 h 788699"/>
                <a:gd name="connsiteX54" fmla="*/ 357341 w 462341"/>
                <a:gd name="connsiteY54" fmla="*/ 63618 h 788699"/>
                <a:gd name="connsiteX55" fmla="*/ 365500 w 462341"/>
                <a:gd name="connsiteY55" fmla="*/ 82655 h 788699"/>
                <a:gd name="connsiteX56" fmla="*/ 368219 w 462341"/>
                <a:gd name="connsiteY56" fmla="*/ 142488 h 788699"/>
                <a:gd name="connsiteX57" fmla="*/ 368219 w 462341"/>
                <a:gd name="connsiteY57" fmla="*/ 188722 h 788699"/>
                <a:gd name="connsiteX58" fmla="*/ 370939 w 462341"/>
                <a:gd name="connsiteY58" fmla="*/ 245834 h 788699"/>
                <a:gd name="connsiteX59" fmla="*/ 354621 w 462341"/>
                <a:gd name="connsiteY59" fmla="*/ 286629 h 788699"/>
                <a:gd name="connsiteX60" fmla="*/ 338303 w 462341"/>
                <a:gd name="connsiteY60" fmla="*/ 281190 h 788699"/>
                <a:gd name="connsiteX61" fmla="*/ 330144 w 462341"/>
                <a:gd name="connsiteY61" fmla="*/ 264872 h 788699"/>
                <a:gd name="connsiteX62" fmla="*/ 327424 w 462341"/>
                <a:gd name="connsiteY62" fmla="*/ 248554 h 788699"/>
                <a:gd name="connsiteX63" fmla="*/ 330144 w 462341"/>
                <a:gd name="connsiteY63" fmla="*/ 221357 h 788699"/>
                <a:gd name="connsiteX64" fmla="*/ 330144 w 462341"/>
                <a:gd name="connsiteY64" fmla="*/ 188722 h 788699"/>
                <a:gd name="connsiteX65" fmla="*/ 327424 w 462341"/>
                <a:gd name="connsiteY65" fmla="*/ 164245 h 788699"/>
                <a:gd name="connsiteX66" fmla="*/ 311107 w 462341"/>
                <a:gd name="connsiteY66" fmla="*/ 134329 h 788699"/>
                <a:gd name="connsiteX67" fmla="*/ 283910 w 462341"/>
                <a:gd name="connsiteY67" fmla="*/ 118011 h 788699"/>
                <a:gd name="connsiteX68" fmla="*/ 251274 w 462341"/>
                <a:gd name="connsiteY68" fmla="*/ 112571 h 788699"/>
                <a:gd name="connsiteX69" fmla="*/ 215918 w 462341"/>
                <a:gd name="connsiteY69" fmla="*/ 123450 h 788699"/>
                <a:gd name="connsiteX70" fmla="*/ 202320 w 462341"/>
                <a:gd name="connsiteY70" fmla="*/ 147927 h 788699"/>
                <a:gd name="connsiteX71" fmla="*/ 188722 w 462341"/>
                <a:gd name="connsiteY71" fmla="*/ 180563 h 788699"/>
                <a:gd name="connsiteX72" fmla="*/ 183283 w 462341"/>
                <a:gd name="connsiteY72" fmla="*/ 210479 h 788699"/>
                <a:gd name="connsiteX73" fmla="*/ 188722 w 462341"/>
                <a:gd name="connsiteY73" fmla="*/ 226797 h 788699"/>
                <a:gd name="connsiteX74" fmla="*/ 188722 w 462341"/>
                <a:gd name="connsiteY74" fmla="*/ 248554 h 788699"/>
                <a:gd name="connsiteX75" fmla="*/ 210479 w 462341"/>
                <a:gd name="connsiteY75" fmla="*/ 273031 h 788699"/>
                <a:gd name="connsiteX76" fmla="*/ 226797 w 462341"/>
                <a:gd name="connsiteY76" fmla="*/ 300228 h 788699"/>
                <a:gd name="connsiteX77" fmla="*/ 256713 w 462341"/>
                <a:gd name="connsiteY77" fmla="*/ 332864 h 788699"/>
                <a:gd name="connsiteX78" fmla="*/ 275751 w 462341"/>
                <a:gd name="connsiteY78" fmla="*/ 351901 h 788699"/>
                <a:gd name="connsiteX79" fmla="*/ 324705 w 462341"/>
                <a:gd name="connsiteY79" fmla="*/ 400855 h 788699"/>
                <a:gd name="connsiteX80" fmla="*/ 343742 w 462341"/>
                <a:gd name="connsiteY80" fmla="*/ 428051 h 788699"/>
                <a:gd name="connsiteX81" fmla="*/ 351901 w 462341"/>
                <a:gd name="connsiteY81" fmla="*/ 433491 h 788699"/>
                <a:gd name="connsiteX82" fmla="*/ 360060 w 462341"/>
                <a:gd name="connsiteY82" fmla="*/ 447089 h 788699"/>
                <a:gd name="connsiteX83" fmla="*/ 384537 w 462341"/>
                <a:gd name="connsiteY83" fmla="*/ 474286 h 788699"/>
                <a:gd name="connsiteX84" fmla="*/ 395416 w 462341"/>
                <a:gd name="connsiteY84" fmla="*/ 506921 h 788699"/>
                <a:gd name="connsiteX85" fmla="*/ 406295 w 462341"/>
                <a:gd name="connsiteY85" fmla="*/ 536838 h 788699"/>
                <a:gd name="connsiteX86" fmla="*/ 409014 w 462341"/>
                <a:gd name="connsiteY86" fmla="*/ 547716 h 788699"/>
                <a:gd name="connsiteX87" fmla="*/ 406295 w 462341"/>
                <a:gd name="connsiteY87" fmla="*/ 569473 h 788699"/>
                <a:gd name="connsiteX88" fmla="*/ 403575 w 462341"/>
                <a:gd name="connsiteY88" fmla="*/ 583072 h 788699"/>
                <a:gd name="connsiteX89" fmla="*/ 403575 w 462341"/>
                <a:gd name="connsiteY89" fmla="*/ 583072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1" h="788699">
                  <a:moveTo>
                    <a:pt x="403575" y="583072"/>
                  </a:moveTo>
                  <a:cubicBezTo>
                    <a:pt x="403575" y="588511"/>
                    <a:pt x="406295" y="591231"/>
                    <a:pt x="406295" y="596670"/>
                  </a:cubicBezTo>
                  <a:cubicBezTo>
                    <a:pt x="406295" y="602109"/>
                    <a:pt x="403575" y="604829"/>
                    <a:pt x="400855" y="610268"/>
                  </a:cubicBezTo>
                  <a:cubicBezTo>
                    <a:pt x="398136" y="615708"/>
                    <a:pt x="392696" y="621147"/>
                    <a:pt x="389977" y="626586"/>
                  </a:cubicBezTo>
                  <a:cubicBezTo>
                    <a:pt x="381818" y="645624"/>
                    <a:pt x="368219" y="661942"/>
                    <a:pt x="354621" y="675540"/>
                  </a:cubicBezTo>
                  <a:cubicBezTo>
                    <a:pt x="346462" y="683699"/>
                    <a:pt x="338303" y="686419"/>
                    <a:pt x="327424" y="691858"/>
                  </a:cubicBezTo>
                  <a:cubicBezTo>
                    <a:pt x="316546" y="700017"/>
                    <a:pt x="302948" y="708176"/>
                    <a:pt x="292069" y="713615"/>
                  </a:cubicBezTo>
                  <a:cubicBezTo>
                    <a:pt x="281190" y="719054"/>
                    <a:pt x="264872" y="724494"/>
                    <a:pt x="251274" y="724494"/>
                  </a:cubicBezTo>
                  <a:cubicBezTo>
                    <a:pt x="240395" y="724494"/>
                    <a:pt x="229517" y="721774"/>
                    <a:pt x="221358" y="721774"/>
                  </a:cubicBezTo>
                  <a:cubicBezTo>
                    <a:pt x="213199" y="721774"/>
                    <a:pt x="202320" y="721774"/>
                    <a:pt x="191442" y="721774"/>
                  </a:cubicBezTo>
                  <a:cubicBezTo>
                    <a:pt x="172404" y="721774"/>
                    <a:pt x="172404" y="721774"/>
                    <a:pt x="153366" y="713615"/>
                  </a:cubicBezTo>
                  <a:cubicBezTo>
                    <a:pt x="134329" y="708176"/>
                    <a:pt x="118011" y="691858"/>
                    <a:pt x="104412" y="675540"/>
                  </a:cubicBezTo>
                  <a:cubicBezTo>
                    <a:pt x="104412" y="678260"/>
                    <a:pt x="104412" y="680979"/>
                    <a:pt x="104412" y="689138"/>
                  </a:cubicBezTo>
                  <a:cubicBezTo>
                    <a:pt x="104412" y="694578"/>
                    <a:pt x="104412" y="702737"/>
                    <a:pt x="101693" y="710895"/>
                  </a:cubicBezTo>
                  <a:cubicBezTo>
                    <a:pt x="101693" y="721774"/>
                    <a:pt x="96253" y="732653"/>
                    <a:pt x="85375" y="732653"/>
                  </a:cubicBezTo>
                  <a:cubicBezTo>
                    <a:pt x="77216" y="732653"/>
                    <a:pt x="74496" y="729933"/>
                    <a:pt x="69057" y="727214"/>
                  </a:cubicBezTo>
                  <a:cubicBezTo>
                    <a:pt x="63618" y="724494"/>
                    <a:pt x="60898" y="716335"/>
                    <a:pt x="60898" y="710895"/>
                  </a:cubicBezTo>
                  <a:cubicBezTo>
                    <a:pt x="58178" y="702737"/>
                    <a:pt x="58178" y="697297"/>
                    <a:pt x="58178" y="691858"/>
                  </a:cubicBezTo>
                  <a:cubicBezTo>
                    <a:pt x="58178" y="683699"/>
                    <a:pt x="60898" y="678260"/>
                    <a:pt x="60898" y="664661"/>
                  </a:cubicBezTo>
                  <a:cubicBezTo>
                    <a:pt x="60898" y="656502"/>
                    <a:pt x="60898" y="632026"/>
                    <a:pt x="60898" y="607549"/>
                  </a:cubicBezTo>
                  <a:cubicBezTo>
                    <a:pt x="60898" y="574913"/>
                    <a:pt x="60898" y="542277"/>
                    <a:pt x="63618" y="528679"/>
                  </a:cubicBezTo>
                  <a:cubicBezTo>
                    <a:pt x="63618" y="520520"/>
                    <a:pt x="63618" y="509641"/>
                    <a:pt x="69057" y="504202"/>
                  </a:cubicBezTo>
                  <a:cubicBezTo>
                    <a:pt x="71777" y="501482"/>
                    <a:pt x="71777" y="498762"/>
                    <a:pt x="74496" y="493323"/>
                  </a:cubicBezTo>
                  <a:cubicBezTo>
                    <a:pt x="77216" y="490603"/>
                    <a:pt x="79936" y="487884"/>
                    <a:pt x="82655" y="487884"/>
                  </a:cubicBezTo>
                  <a:cubicBezTo>
                    <a:pt x="85375" y="487884"/>
                    <a:pt x="90814" y="490603"/>
                    <a:pt x="90814" y="493323"/>
                  </a:cubicBezTo>
                  <a:cubicBezTo>
                    <a:pt x="93534" y="498762"/>
                    <a:pt x="98973" y="506921"/>
                    <a:pt x="98973" y="512361"/>
                  </a:cubicBezTo>
                  <a:cubicBezTo>
                    <a:pt x="98973" y="520520"/>
                    <a:pt x="101693" y="536838"/>
                    <a:pt x="101693" y="555875"/>
                  </a:cubicBezTo>
                  <a:cubicBezTo>
                    <a:pt x="101693" y="569473"/>
                    <a:pt x="101693" y="583072"/>
                    <a:pt x="101693" y="596670"/>
                  </a:cubicBezTo>
                  <a:cubicBezTo>
                    <a:pt x="101693" y="607549"/>
                    <a:pt x="104412" y="618427"/>
                    <a:pt x="109852" y="626586"/>
                  </a:cubicBezTo>
                  <a:cubicBezTo>
                    <a:pt x="115291" y="637465"/>
                    <a:pt x="123450" y="642904"/>
                    <a:pt x="128889" y="651063"/>
                  </a:cubicBezTo>
                  <a:cubicBezTo>
                    <a:pt x="137048" y="661942"/>
                    <a:pt x="139768" y="667381"/>
                    <a:pt x="153366" y="670101"/>
                  </a:cubicBezTo>
                  <a:cubicBezTo>
                    <a:pt x="161525" y="670101"/>
                    <a:pt x="183283" y="678260"/>
                    <a:pt x="196881" y="678260"/>
                  </a:cubicBezTo>
                  <a:cubicBezTo>
                    <a:pt x="207759" y="678260"/>
                    <a:pt x="210479" y="672820"/>
                    <a:pt x="221358" y="667381"/>
                  </a:cubicBezTo>
                  <a:cubicBezTo>
                    <a:pt x="232236" y="661942"/>
                    <a:pt x="245835" y="664661"/>
                    <a:pt x="253994" y="659222"/>
                  </a:cubicBezTo>
                  <a:cubicBezTo>
                    <a:pt x="262153" y="653783"/>
                    <a:pt x="273031" y="645624"/>
                    <a:pt x="275751" y="637465"/>
                  </a:cubicBezTo>
                  <a:cubicBezTo>
                    <a:pt x="281190" y="629306"/>
                    <a:pt x="281190" y="621147"/>
                    <a:pt x="281190" y="615708"/>
                  </a:cubicBezTo>
                  <a:cubicBezTo>
                    <a:pt x="281190" y="610268"/>
                    <a:pt x="281190" y="607549"/>
                    <a:pt x="278471" y="602109"/>
                  </a:cubicBezTo>
                  <a:cubicBezTo>
                    <a:pt x="275751" y="591231"/>
                    <a:pt x="267592" y="583072"/>
                    <a:pt x="262153" y="572193"/>
                  </a:cubicBezTo>
                  <a:cubicBezTo>
                    <a:pt x="256713" y="561314"/>
                    <a:pt x="253994" y="547716"/>
                    <a:pt x="245835" y="536838"/>
                  </a:cubicBezTo>
                  <a:cubicBezTo>
                    <a:pt x="232236" y="515080"/>
                    <a:pt x="213199" y="498762"/>
                    <a:pt x="196881" y="477005"/>
                  </a:cubicBezTo>
                  <a:cubicBezTo>
                    <a:pt x="180563" y="457968"/>
                    <a:pt x="164245" y="438930"/>
                    <a:pt x="145207" y="419892"/>
                  </a:cubicBezTo>
                  <a:cubicBezTo>
                    <a:pt x="126170" y="400855"/>
                    <a:pt x="109852" y="379098"/>
                    <a:pt x="93534" y="357340"/>
                  </a:cubicBezTo>
                  <a:cubicBezTo>
                    <a:pt x="77216" y="335583"/>
                    <a:pt x="71777" y="308387"/>
                    <a:pt x="66337" y="283910"/>
                  </a:cubicBezTo>
                  <a:cubicBezTo>
                    <a:pt x="63618" y="267592"/>
                    <a:pt x="58178" y="245834"/>
                    <a:pt x="58178" y="224077"/>
                  </a:cubicBezTo>
                  <a:cubicBezTo>
                    <a:pt x="58178" y="194161"/>
                    <a:pt x="69057" y="175123"/>
                    <a:pt x="82655" y="150647"/>
                  </a:cubicBezTo>
                  <a:cubicBezTo>
                    <a:pt x="96253" y="128889"/>
                    <a:pt x="115291" y="109852"/>
                    <a:pt x="137048" y="96253"/>
                  </a:cubicBezTo>
                  <a:cubicBezTo>
                    <a:pt x="158806" y="82655"/>
                    <a:pt x="172404" y="79936"/>
                    <a:pt x="196881" y="77216"/>
                  </a:cubicBezTo>
                  <a:cubicBezTo>
                    <a:pt x="210479" y="77216"/>
                    <a:pt x="215918" y="69057"/>
                    <a:pt x="232236" y="69057"/>
                  </a:cubicBezTo>
                  <a:cubicBezTo>
                    <a:pt x="243115" y="69057"/>
                    <a:pt x="251274" y="71776"/>
                    <a:pt x="262153" y="74496"/>
                  </a:cubicBezTo>
                  <a:cubicBezTo>
                    <a:pt x="273031" y="77216"/>
                    <a:pt x="283910" y="82655"/>
                    <a:pt x="294789" y="85375"/>
                  </a:cubicBezTo>
                  <a:cubicBezTo>
                    <a:pt x="308387" y="90814"/>
                    <a:pt x="319265" y="96253"/>
                    <a:pt x="327424" y="104412"/>
                  </a:cubicBezTo>
                  <a:cubicBezTo>
                    <a:pt x="327424" y="90814"/>
                    <a:pt x="327424" y="79936"/>
                    <a:pt x="332864" y="74496"/>
                  </a:cubicBezTo>
                  <a:cubicBezTo>
                    <a:pt x="335583" y="71776"/>
                    <a:pt x="335583" y="69057"/>
                    <a:pt x="338303" y="63618"/>
                  </a:cubicBezTo>
                  <a:cubicBezTo>
                    <a:pt x="341023" y="60898"/>
                    <a:pt x="346462" y="58178"/>
                    <a:pt x="349182" y="58178"/>
                  </a:cubicBezTo>
                  <a:cubicBezTo>
                    <a:pt x="351901" y="58178"/>
                    <a:pt x="357341" y="60898"/>
                    <a:pt x="357341" y="63618"/>
                  </a:cubicBezTo>
                  <a:cubicBezTo>
                    <a:pt x="360060" y="69057"/>
                    <a:pt x="365500" y="77216"/>
                    <a:pt x="365500" y="82655"/>
                  </a:cubicBezTo>
                  <a:cubicBezTo>
                    <a:pt x="365500" y="90814"/>
                    <a:pt x="368219" y="123450"/>
                    <a:pt x="368219" y="142488"/>
                  </a:cubicBezTo>
                  <a:cubicBezTo>
                    <a:pt x="368219" y="158806"/>
                    <a:pt x="368219" y="177843"/>
                    <a:pt x="368219" y="188722"/>
                  </a:cubicBezTo>
                  <a:cubicBezTo>
                    <a:pt x="368219" y="213199"/>
                    <a:pt x="370939" y="224077"/>
                    <a:pt x="370939" y="245834"/>
                  </a:cubicBezTo>
                  <a:cubicBezTo>
                    <a:pt x="370939" y="256713"/>
                    <a:pt x="370939" y="286629"/>
                    <a:pt x="354621" y="286629"/>
                  </a:cubicBezTo>
                  <a:cubicBezTo>
                    <a:pt x="346462" y="286629"/>
                    <a:pt x="343742" y="283910"/>
                    <a:pt x="338303" y="281190"/>
                  </a:cubicBezTo>
                  <a:cubicBezTo>
                    <a:pt x="332864" y="278470"/>
                    <a:pt x="330144" y="270311"/>
                    <a:pt x="330144" y="264872"/>
                  </a:cubicBezTo>
                  <a:cubicBezTo>
                    <a:pt x="327424" y="256713"/>
                    <a:pt x="327424" y="251274"/>
                    <a:pt x="327424" y="248554"/>
                  </a:cubicBezTo>
                  <a:cubicBezTo>
                    <a:pt x="327424" y="240395"/>
                    <a:pt x="330144" y="234956"/>
                    <a:pt x="330144" y="221357"/>
                  </a:cubicBezTo>
                  <a:cubicBezTo>
                    <a:pt x="330144" y="213199"/>
                    <a:pt x="330144" y="202320"/>
                    <a:pt x="330144" y="188722"/>
                  </a:cubicBezTo>
                  <a:cubicBezTo>
                    <a:pt x="330144" y="180563"/>
                    <a:pt x="327424" y="172404"/>
                    <a:pt x="327424" y="164245"/>
                  </a:cubicBezTo>
                  <a:cubicBezTo>
                    <a:pt x="324705" y="153366"/>
                    <a:pt x="319265" y="142488"/>
                    <a:pt x="311107" y="134329"/>
                  </a:cubicBezTo>
                  <a:cubicBezTo>
                    <a:pt x="302948" y="126170"/>
                    <a:pt x="294789" y="120730"/>
                    <a:pt x="283910" y="118011"/>
                  </a:cubicBezTo>
                  <a:cubicBezTo>
                    <a:pt x="275751" y="115291"/>
                    <a:pt x="262153" y="112571"/>
                    <a:pt x="251274" y="112571"/>
                  </a:cubicBezTo>
                  <a:cubicBezTo>
                    <a:pt x="237676" y="112571"/>
                    <a:pt x="224077" y="115291"/>
                    <a:pt x="215918" y="123450"/>
                  </a:cubicBezTo>
                  <a:cubicBezTo>
                    <a:pt x="207759" y="128889"/>
                    <a:pt x="205040" y="139768"/>
                    <a:pt x="202320" y="147927"/>
                  </a:cubicBezTo>
                  <a:cubicBezTo>
                    <a:pt x="196881" y="158806"/>
                    <a:pt x="191442" y="166964"/>
                    <a:pt x="188722" y="180563"/>
                  </a:cubicBezTo>
                  <a:cubicBezTo>
                    <a:pt x="186002" y="191441"/>
                    <a:pt x="183283" y="199600"/>
                    <a:pt x="183283" y="210479"/>
                  </a:cubicBezTo>
                  <a:cubicBezTo>
                    <a:pt x="183283" y="215918"/>
                    <a:pt x="186002" y="221357"/>
                    <a:pt x="188722" y="226797"/>
                  </a:cubicBezTo>
                  <a:cubicBezTo>
                    <a:pt x="191442" y="234956"/>
                    <a:pt x="188722" y="243115"/>
                    <a:pt x="188722" y="248554"/>
                  </a:cubicBezTo>
                  <a:cubicBezTo>
                    <a:pt x="191442" y="259433"/>
                    <a:pt x="202320" y="264872"/>
                    <a:pt x="210479" y="273031"/>
                  </a:cubicBezTo>
                  <a:cubicBezTo>
                    <a:pt x="218638" y="281190"/>
                    <a:pt x="221358" y="292069"/>
                    <a:pt x="226797" y="300228"/>
                  </a:cubicBezTo>
                  <a:cubicBezTo>
                    <a:pt x="234956" y="311106"/>
                    <a:pt x="245835" y="321985"/>
                    <a:pt x="256713" y="332864"/>
                  </a:cubicBezTo>
                  <a:cubicBezTo>
                    <a:pt x="259433" y="338303"/>
                    <a:pt x="267592" y="343742"/>
                    <a:pt x="275751" y="351901"/>
                  </a:cubicBezTo>
                  <a:cubicBezTo>
                    <a:pt x="292069" y="368219"/>
                    <a:pt x="311107" y="384537"/>
                    <a:pt x="324705" y="400855"/>
                  </a:cubicBezTo>
                  <a:cubicBezTo>
                    <a:pt x="332864" y="409014"/>
                    <a:pt x="335583" y="419892"/>
                    <a:pt x="343742" y="428051"/>
                  </a:cubicBezTo>
                  <a:cubicBezTo>
                    <a:pt x="346462" y="430771"/>
                    <a:pt x="349182" y="430771"/>
                    <a:pt x="351901" y="433491"/>
                  </a:cubicBezTo>
                  <a:cubicBezTo>
                    <a:pt x="354621" y="436210"/>
                    <a:pt x="357341" y="441650"/>
                    <a:pt x="360060" y="447089"/>
                  </a:cubicBezTo>
                  <a:cubicBezTo>
                    <a:pt x="368219" y="455248"/>
                    <a:pt x="376378" y="463407"/>
                    <a:pt x="384537" y="474286"/>
                  </a:cubicBezTo>
                  <a:cubicBezTo>
                    <a:pt x="389977" y="482445"/>
                    <a:pt x="392696" y="496043"/>
                    <a:pt x="395416" y="506921"/>
                  </a:cubicBezTo>
                  <a:cubicBezTo>
                    <a:pt x="400855" y="517800"/>
                    <a:pt x="400855" y="528679"/>
                    <a:pt x="406295" y="536838"/>
                  </a:cubicBezTo>
                  <a:cubicBezTo>
                    <a:pt x="409014" y="539557"/>
                    <a:pt x="409014" y="544997"/>
                    <a:pt x="409014" y="547716"/>
                  </a:cubicBezTo>
                  <a:cubicBezTo>
                    <a:pt x="409014" y="555875"/>
                    <a:pt x="406295" y="561314"/>
                    <a:pt x="406295" y="569473"/>
                  </a:cubicBezTo>
                  <a:cubicBezTo>
                    <a:pt x="406295" y="574913"/>
                    <a:pt x="403575" y="577632"/>
                    <a:pt x="403575" y="583072"/>
                  </a:cubicBezTo>
                  <a:lnTo>
                    <a:pt x="403575" y="583072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559ACBE-131C-48B9-A056-E4DAAD73C060}"/>
                </a:ext>
              </a:extLst>
            </p:cNvPr>
            <p:cNvSpPr/>
            <p:nvPr/>
          </p:nvSpPr>
          <p:spPr>
            <a:xfrm>
              <a:off x="2456032" y="4192158"/>
              <a:ext cx="571128" cy="761503"/>
            </a:xfrm>
            <a:custGeom>
              <a:avLst/>
              <a:gdLst>
                <a:gd name="connsiteX0" fmla="*/ 512361 w 571128"/>
                <a:gd name="connsiteY0" fmla="*/ 79936 h 761503"/>
                <a:gd name="connsiteX1" fmla="*/ 539558 w 571128"/>
                <a:gd name="connsiteY1" fmla="*/ 96253 h 761503"/>
                <a:gd name="connsiteX2" fmla="*/ 534118 w 571128"/>
                <a:gd name="connsiteY2" fmla="*/ 112571 h 761503"/>
                <a:gd name="connsiteX3" fmla="*/ 523240 w 571128"/>
                <a:gd name="connsiteY3" fmla="*/ 120730 h 761503"/>
                <a:gd name="connsiteX4" fmla="*/ 506922 w 571128"/>
                <a:gd name="connsiteY4" fmla="*/ 123450 h 761503"/>
                <a:gd name="connsiteX5" fmla="*/ 477006 w 571128"/>
                <a:gd name="connsiteY5" fmla="*/ 123450 h 761503"/>
                <a:gd name="connsiteX6" fmla="*/ 479725 w 571128"/>
                <a:gd name="connsiteY6" fmla="*/ 145207 h 761503"/>
                <a:gd name="connsiteX7" fmla="*/ 477006 w 571128"/>
                <a:gd name="connsiteY7" fmla="*/ 180563 h 761503"/>
                <a:gd name="connsiteX8" fmla="*/ 482445 w 571128"/>
                <a:gd name="connsiteY8" fmla="*/ 232236 h 761503"/>
                <a:gd name="connsiteX9" fmla="*/ 485165 w 571128"/>
                <a:gd name="connsiteY9" fmla="*/ 283910 h 761503"/>
                <a:gd name="connsiteX10" fmla="*/ 485165 w 571128"/>
                <a:gd name="connsiteY10" fmla="*/ 327424 h 761503"/>
                <a:gd name="connsiteX11" fmla="*/ 487884 w 571128"/>
                <a:gd name="connsiteY11" fmla="*/ 373658 h 761503"/>
                <a:gd name="connsiteX12" fmla="*/ 485165 w 571128"/>
                <a:gd name="connsiteY12" fmla="*/ 419892 h 761503"/>
                <a:gd name="connsiteX13" fmla="*/ 485165 w 571128"/>
                <a:gd name="connsiteY13" fmla="*/ 463407 h 761503"/>
                <a:gd name="connsiteX14" fmla="*/ 482445 w 571128"/>
                <a:gd name="connsiteY14" fmla="*/ 515080 h 761503"/>
                <a:gd name="connsiteX15" fmla="*/ 482445 w 571128"/>
                <a:gd name="connsiteY15" fmla="*/ 558595 h 761503"/>
                <a:gd name="connsiteX16" fmla="*/ 479725 w 571128"/>
                <a:gd name="connsiteY16" fmla="*/ 602109 h 761503"/>
                <a:gd name="connsiteX17" fmla="*/ 485165 w 571128"/>
                <a:gd name="connsiteY17" fmla="*/ 648343 h 761503"/>
                <a:gd name="connsiteX18" fmla="*/ 474286 w 571128"/>
                <a:gd name="connsiteY18" fmla="*/ 675540 h 761503"/>
                <a:gd name="connsiteX19" fmla="*/ 428052 w 571128"/>
                <a:gd name="connsiteY19" fmla="*/ 691858 h 761503"/>
                <a:gd name="connsiteX20" fmla="*/ 387257 w 571128"/>
                <a:gd name="connsiteY20" fmla="*/ 683699 h 761503"/>
                <a:gd name="connsiteX21" fmla="*/ 351901 w 571128"/>
                <a:gd name="connsiteY21" fmla="*/ 664661 h 761503"/>
                <a:gd name="connsiteX22" fmla="*/ 305667 w 571128"/>
                <a:gd name="connsiteY22" fmla="*/ 596670 h 761503"/>
                <a:gd name="connsiteX23" fmla="*/ 270312 w 571128"/>
                <a:gd name="connsiteY23" fmla="*/ 509641 h 761503"/>
                <a:gd name="connsiteX24" fmla="*/ 251274 w 571128"/>
                <a:gd name="connsiteY24" fmla="*/ 460687 h 761503"/>
                <a:gd name="connsiteX25" fmla="*/ 224077 w 571128"/>
                <a:gd name="connsiteY25" fmla="*/ 381817 h 761503"/>
                <a:gd name="connsiteX26" fmla="*/ 207759 w 571128"/>
                <a:gd name="connsiteY26" fmla="*/ 330144 h 761503"/>
                <a:gd name="connsiteX27" fmla="*/ 191442 w 571128"/>
                <a:gd name="connsiteY27" fmla="*/ 286629 h 761503"/>
                <a:gd name="connsiteX28" fmla="*/ 183283 w 571128"/>
                <a:gd name="connsiteY28" fmla="*/ 278470 h 761503"/>
                <a:gd name="connsiteX29" fmla="*/ 180563 w 571128"/>
                <a:gd name="connsiteY29" fmla="*/ 292069 h 761503"/>
                <a:gd name="connsiteX30" fmla="*/ 180563 w 571128"/>
                <a:gd name="connsiteY30" fmla="*/ 305667 h 761503"/>
                <a:gd name="connsiteX31" fmla="*/ 183283 w 571128"/>
                <a:gd name="connsiteY31" fmla="*/ 354621 h 761503"/>
                <a:gd name="connsiteX32" fmla="*/ 188722 w 571128"/>
                <a:gd name="connsiteY32" fmla="*/ 449809 h 761503"/>
                <a:gd name="connsiteX33" fmla="*/ 188722 w 571128"/>
                <a:gd name="connsiteY33" fmla="*/ 479725 h 761503"/>
                <a:gd name="connsiteX34" fmla="*/ 188722 w 571128"/>
                <a:gd name="connsiteY34" fmla="*/ 542277 h 761503"/>
                <a:gd name="connsiteX35" fmla="*/ 186002 w 571128"/>
                <a:gd name="connsiteY35" fmla="*/ 615708 h 761503"/>
                <a:gd name="connsiteX36" fmla="*/ 186002 w 571128"/>
                <a:gd name="connsiteY36" fmla="*/ 637465 h 761503"/>
                <a:gd name="connsiteX37" fmla="*/ 183283 w 571128"/>
                <a:gd name="connsiteY37" fmla="*/ 664661 h 761503"/>
                <a:gd name="connsiteX38" fmla="*/ 226797 w 571128"/>
                <a:gd name="connsiteY38" fmla="*/ 664661 h 761503"/>
                <a:gd name="connsiteX39" fmla="*/ 253994 w 571128"/>
                <a:gd name="connsiteY39" fmla="*/ 680979 h 761503"/>
                <a:gd name="connsiteX40" fmla="*/ 248554 w 571128"/>
                <a:gd name="connsiteY40" fmla="*/ 697297 h 761503"/>
                <a:gd name="connsiteX41" fmla="*/ 234956 w 571128"/>
                <a:gd name="connsiteY41" fmla="*/ 705456 h 761503"/>
                <a:gd name="connsiteX42" fmla="*/ 218638 w 571128"/>
                <a:gd name="connsiteY42" fmla="*/ 708176 h 761503"/>
                <a:gd name="connsiteX43" fmla="*/ 183283 w 571128"/>
                <a:gd name="connsiteY43" fmla="*/ 708176 h 761503"/>
                <a:gd name="connsiteX44" fmla="*/ 150647 w 571128"/>
                <a:gd name="connsiteY44" fmla="*/ 708176 h 761503"/>
                <a:gd name="connsiteX45" fmla="*/ 107132 w 571128"/>
                <a:gd name="connsiteY45" fmla="*/ 708176 h 761503"/>
                <a:gd name="connsiteX46" fmla="*/ 88094 w 571128"/>
                <a:gd name="connsiteY46" fmla="*/ 708176 h 761503"/>
                <a:gd name="connsiteX47" fmla="*/ 69057 w 571128"/>
                <a:gd name="connsiteY47" fmla="*/ 702737 h 761503"/>
                <a:gd name="connsiteX48" fmla="*/ 58178 w 571128"/>
                <a:gd name="connsiteY48" fmla="*/ 686419 h 761503"/>
                <a:gd name="connsiteX49" fmla="*/ 60898 w 571128"/>
                <a:gd name="connsiteY49" fmla="*/ 678260 h 761503"/>
                <a:gd name="connsiteX50" fmla="*/ 77216 w 571128"/>
                <a:gd name="connsiteY50" fmla="*/ 670101 h 761503"/>
                <a:gd name="connsiteX51" fmla="*/ 120730 w 571128"/>
                <a:gd name="connsiteY51" fmla="*/ 664661 h 761503"/>
                <a:gd name="connsiteX52" fmla="*/ 131609 w 571128"/>
                <a:gd name="connsiteY52" fmla="*/ 664661 h 761503"/>
                <a:gd name="connsiteX53" fmla="*/ 134329 w 571128"/>
                <a:gd name="connsiteY53" fmla="*/ 539557 h 761503"/>
                <a:gd name="connsiteX54" fmla="*/ 134329 w 571128"/>
                <a:gd name="connsiteY54" fmla="*/ 504202 h 761503"/>
                <a:gd name="connsiteX55" fmla="*/ 131609 w 571128"/>
                <a:gd name="connsiteY55" fmla="*/ 376378 h 761503"/>
                <a:gd name="connsiteX56" fmla="*/ 131609 w 571128"/>
                <a:gd name="connsiteY56" fmla="*/ 302947 h 761503"/>
                <a:gd name="connsiteX57" fmla="*/ 134329 w 571128"/>
                <a:gd name="connsiteY57" fmla="*/ 221357 h 761503"/>
                <a:gd name="connsiteX58" fmla="*/ 137048 w 571128"/>
                <a:gd name="connsiteY58" fmla="*/ 123450 h 761503"/>
                <a:gd name="connsiteX59" fmla="*/ 107132 w 571128"/>
                <a:gd name="connsiteY59" fmla="*/ 123450 h 761503"/>
                <a:gd name="connsiteX60" fmla="*/ 88094 w 571128"/>
                <a:gd name="connsiteY60" fmla="*/ 123450 h 761503"/>
                <a:gd name="connsiteX61" fmla="*/ 69057 w 571128"/>
                <a:gd name="connsiteY61" fmla="*/ 118011 h 761503"/>
                <a:gd name="connsiteX62" fmla="*/ 58178 w 571128"/>
                <a:gd name="connsiteY62" fmla="*/ 101693 h 761503"/>
                <a:gd name="connsiteX63" fmla="*/ 60898 w 571128"/>
                <a:gd name="connsiteY63" fmla="*/ 93534 h 761503"/>
                <a:gd name="connsiteX64" fmla="*/ 77216 w 571128"/>
                <a:gd name="connsiteY64" fmla="*/ 85375 h 761503"/>
                <a:gd name="connsiteX65" fmla="*/ 131609 w 571128"/>
                <a:gd name="connsiteY65" fmla="*/ 79936 h 761503"/>
                <a:gd name="connsiteX66" fmla="*/ 161525 w 571128"/>
                <a:gd name="connsiteY66" fmla="*/ 79936 h 761503"/>
                <a:gd name="connsiteX67" fmla="*/ 177843 w 571128"/>
                <a:gd name="connsiteY67" fmla="*/ 66337 h 761503"/>
                <a:gd name="connsiteX68" fmla="*/ 202320 w 571128"/>
                <a:gd name="connsiteY68" fmla="*/ 58178 h 761503"/>
                <a:gd name="connsiteX69" fmla="*/ 234956 w 571128"/>
                <a:gd name="connsiteY69" fmla="*/ 77216 h 761503"/>
                <a:gd name="connsiteX70" fmla="*/ 251274 w 571128"/>
                <a:gd name="connsiteY70" fmla="*/ 107132 h 761503"/>
                <a:gd name="connsiteX71" fmla="*/ 267592 w 571128"/>
                <a:gd name="connsiteY71" fmla="*/ 147927 h 761503"/>
                <a:gd name="connsiteX72" fmla="*/ 281190 w 571128"/>
                <a:gd name="connsiteY72" fmla="*/ 183282 h 761503"/>
                <a:gd name="connsiteX73" fmla="*/ 297508 w 571128"/>
                <a:gd name="connsiteY73" fmla="*/ 224077 h 761503"/>
                <a:gd name="connsiteX74" fmla="*/ 308387 w 571128"/>
                <a:gd name="connsiteY74" fmla="*/ 264872 h 761503"/>
                <a:gd name="connsiteX75" fmla="*/ 319265 w 571128"/>
                <a:gd name="connsiteY75" fmla="*/ 300228 h 761503"/>
                <a:gd name="connsiteX76" fmla="*/ 351901 w 571128"/>
                <a:gd name="connsiteY76" fmla="*/ 379098 h 761503"/>
                <a:gd name="connsiteX77" fmla="*/ 365500 w 571128"/>
                <a:gd name="connsiteY77" fmla="*/ 417173 h 761503"/>
                <a:gd name="connsiteX78" fmla="*/ 379098 w 571128"/>
                <a:gd name="connsiteY78" fmla="*/ 457968 h 761503"/>
                <a:gd name="connsiteX79" fmla="*/ 395416 w 571128"/>
                <a:gd name="connsiteY79" fmla="*/ 496043 h 761503"/>
                <a:gd name="connsiteX80" fmla="*/ 406295 w 571128"/>
                <a:gd name="connsiteY80" fmla="*/ 512361 h 761503"/>
                <a:gd name="connsiteX81" fmla="*/ 411734 w 571128"/>
                <a:gd name="connsiteY81" fmla="*/ 531398 h 761503"/>
                <a:gd name="connsiteX82" fmla="*/ 419893 w 571128"/>
                <a:gd name="connsiteY82" fmla="*/ 558595 h 761503"/>
                <a:gd name="connsiteX83" fmla="*/ 425332 w 571128"/>
                <a:gd name="connsiteY83" fmla="*/ 564034 h 761503"/>
                <a:gd name="connsiteX84" fmla="*/ 430771 w 571128"/>
                <a:gd name="connsiteY84" fmla="*/ 558595 h 761503"/>
                <a:gd name="connsiteX85" fmla="*/ 430771 w 571128"/>
                <a:gd name="connsiteY85" fmla="*/ 550436 h 761503"/>
                <a:gd name="connsiteX86" fmla="*/ 430771 w 571128"/>
                <a:gd name="connsiteY86" fmla="*/ 501482 h 761503"/>
                <a:gd name="connsiteX87" fmla="*/ 430771 w 571128"/>
                <a:gd name="connsiteY87" fmla="*/ 403575 h 761503"/>
                <a:gd name="connsiteX88" fmla="*/ 425332 w 571128"/>
                <a:gd name="connsiteY88" fmla="*/ 313826 h 761503"/>
                <a:gd name="connsiteX89" fmla="*/ 425332 w 571128"/>
                <a:gd name="connsiteY89" fmla="*/ 248554 h 761503"/>
                <a:gd name="connsiteX90" fmla="*/ 425332 w 571128"/>
                <a:gd name="connsiteY90" fmla="*/ 210479 h 761503"/>
                <a:gd name="connsiteX91" fmla="*/ 422613 w 571128"/>
                <a:gd name="connsiteY91" fmla="*/ 153366 h 761503"/>
                <a:gd name="connsiteX92" fmla="*/ 425332 w 571128"/>
                <a:gd name="connsiteY92" fmla="*/ 123450 h 761503"/>
                <a:gd name="connsiteX93" fmla="*/ 398136 w 571128"/>
                <a:gd name="connsiteY93" fmla="*/ 123450 h 761503"/>
                <a:gd name="connsiteX94" fmla="*/ 379098 w 571128"/>
                <a:gd name="connsiteY94" fmla="*/ 123450 h 761503"/>
                <a:gd name="connsiteX95" fmla="*/ 360060 w 571128"/>
                <a:gd name="connsiteY95" fmla="*/ 118011 h 761503"/>
                <a:gd name="connsiteX96" fmla="*/ 349182 w 571128"/>
                <a:gd name="connsiteY96" fmla="*/ 101693 h 761503"/>
                <a:gd name="connsiteX97" fmla="*/ 351901 w 571128"/>
                <a:gd name="connsiteY97" fmla="*/ 93534 h 761503"/>
                <a:gd name="connsiteX98" fmla="*/ 368219 w 571128"/>
                <a:gd name="connsiteY98" fmla="*/ 85375 h 761503"/>
                <a:gd name="connsiteX99" fmla="*/ 422613 w 571128"/>
                <a:gd name="connsiteY99" fmla="*/ 79936 h 761503"/>
                <a:gd name="connsiteX100" fmla="*/ 444370 w 571128"/>
                <a:gd name="connsiteY100" fmla="*/ 79936 h 761503"/>
                <a:gd name="connsiteX101" fmla="*/ 463407 w 571128"/>
                <a:gd name="connsiteY101" fmla="*/ 71776 h 761503"/>
                <a:gd name="connsiteX102" fmla="*/ 477006 w 571128"/>
                <a:gd name="connsiteY102" fmla="*/ 79936 h 761503"/>
                <a:gd name="connsiteX103" fmla="*/ 512361 w 571128"/>
                <a:gd name="connsiteY103" fmla="*/ 79936 h 761503"/>
                <a:gd name="connsiteX104" fmla="*/ 512361 w 571128"/>
                <a:gd name="connsiteY104" fmla="*/ 79936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71128" h="761503">
                  <a:moveTo>
                    <a:pt x="512361" y="79936"/>
                  </a:moveTo>
                  <a:cubicBezTo>
                    <a:pt x="520520" y="79936"/>
                    <a:pt x="539558" y="79936"/>
                    <a:pt x="539558" y="96253"/>
                  </a:cubicBezTo>
                  <a:cubicBezTo>
                    <a:pt x="539558" y="104412"/>
                    <a:pt x="539558" y="107132"/>
                    <a:pt x="534118" y="112571"/>
                  </a:cubicBezTo>
                  <a:cubicBezTo>
                    <a:pt x="531399" y="118011"/>
                    <a:pt x="525960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10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5"/>
                    <a:pt x="485165" y="419892"/>
                  </a:cubicBezTo>
                  <a:cubicBezTo>
                    <a:pt x="485165" y="436210"/>
                    <a:pt x="485165" y="449809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9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6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9"/>
                    <a:pt x="444370" y="691858"/>
                    <a:pt x="428052" y="691858"/>
                  </a:cubicBezTo>
                  <a:cubicBezTo>
                    <a:pt x="414454" y="691858"/>
                    <a:pt x="400855" y="689138"/>
                    <a:pt x="387257" y="683699"/>
                  </a:cubicBezTo>
                  <a:cubicBezTo>
                    <a:pt x="373659" y="678260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1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8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9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1"/>
                  </a:cubicBezTo>
                  <a:cubicBezTo>
                    <a:pt x="183283" y="387257"/>
                    <a:pt x="186002" y="417173"/>
                    <a:pt x="188722" y="449809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7"/>
                    <a:pt x="186002" y="632026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7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3" y="708176"/>
                    <a:pt x="88094" y="708176"/>
                  </a:cubicBezTo>
                  <a:cubicBezTo>
                    <a:pt x="82655" y="708176"/>
                    <a:pt x="74496" y="708176"/>
                    <a:pt x="69057" y="702737"/>
                  </a:cubicBezTo>
                  <a:cubicBezTo>
                    <a:pt x="63618" y="700017"/>
                    <a:pt x="58178" y="691858"/>
                    <a:pt x="58178" y="686419"/>
                  </a:cubicBezTo>
                  <a:cubicBezTo>
                    <a:pt x="58178" y="683699"/>
                    <a:pt x="58178" y="680979"/>
                    <a:pt x="60898" y="678260"/>
                  </a:cubicBezTo>
                  <a:cubicBezTo>
                    <a:pt x="63618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7"/>
                    <a:pt x="134329" y="583072"/>
                    <a:pt x="134329" y="539557"/>
                  </a:cubicBezTo>
                  <a:cubicBezTo>
                    <a:pt x="134329" y="528679"/>
                    <a:pt x="134329" y="515080"/>
                    <a:pt x="134329" y="504202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3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8" y="90814"/>
                    <a:pt x="71777" y="88095"/>
                    <a:pt x="77216" y="85375"/>
                  </a:cubicBezTo>
                  <a:cubicBezTo>
                    <a:pt x="90814" y="82655"/>
                    <a:pt x="126170" y="79936"/>
                    <a:pt x="131609" y="79936"/>
                  </a:cubicBezTo>
                  <a:cubicBezTo>
                    <a:pt x="137048" y="79936"/>
                    <a:pt x="147927" y="79936"/>
                    <a:pt x="161525" y="79936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8"/>
                    <a:pt x="234956" y="77216"/>
                  </a:cubicBezTo>
                  <a:cubicBezTo>
                    <a:pt x="240395" y="88095"/>
                    <a:pt x="248554" y="96253"/>
                    <a:pt x="251274" y="107132"/>
                  </a:cubicBezTo>
                  <a:cubicBezTo>
                    <a:pt x="256713" y="120730"/>
                    <a:pt x="259433" y="134329"/>
                    <a:pt x="267592" y="147927"/>
                  </a:cubicBezTo>
                  <a:cubicBezTo>
                    <a:pt x="273031" y="158806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6"/>
                    <a:pt x="305667" y="251274"/>
                    <a:pt x="308387" y="264872"/>
                  </a:cubicBezTo>
                  <a:cubicBezTo>
                    <a:pt x="311107" y="278470"/>
                    <a:pt x="311107" y="289349"/>
                    <a:pt x="319265" y="300228"/>
                  </a:cubicBezTo>
                  <a:cubicBezTo>
                    <a:pt x="332864" y="324704"/>
                    <a:pt x="346462" y="351901"/>
                    <a:pt x="351901" y="379098"/>
                  </a:cubicBezTo>
                  <a:cubicBezTo>
                    <a:pt x="354621" y="392696"/>
                    <a:pt x="360060" y="403575"/>
                    <a:pt x="365500" y="417173"/>
                  </a:cubicBezTo>
                  <a:cubicBezTo>
                    <a:pt x="373659" y="430771"/>
                    <a:pt x="373659" y="444369"/>
                    <a:pt x="379098" y="457968"/>
                  </a:cubicBezTo>
                  <a:cubicBezTo>
                    <a:pt x="381818" y="471566"/>
                    <a:pt x="387257" y="482445"/>
                    <a:pt x="395416" y="496043"/>
                  </a:cubicBezTo>
                  <a:cubicBezTo>
                    <a:pt x="398136" y="501482"/>
                    <a:pt x="403575" y="506921"/>
                    <a:pt x="406295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4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6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5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9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8"/>
                    <a:pt x="422613" y="134329"/>
                    <a:pt x="425332" y="123450"/>
                  </a:cubicBezTo>
                  <a:cubicBezTo>
                    <a:pt x="417173" y="123450"/>
                    <a:pt x="406295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5"/>
                    <a:pt x="368219" y="85375"/>
                  </a:cubicBezTo>
                  <a:cubicBezTo>
                    <a:pt x="381818" y="82655"/>
                    <a:pt x="417173" y="79936"/>
                    <a:pt x="422613" y="79936"/>
                  </a:cubicBezTo>
                  <a:cubicBezTo>
                    <a:pt x="428052" y="79936"/>
                    <a:pt x="433491" y="79936"/>
                    <a:pt x="444370" y="79936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6"/>
                  </a:cubicBezTo>
                  <a:cubicBezTo>
                    <a:pt x="490604" y="82655"/>
                    <a:pt x="504202" y="79936"/>
                    <a:pt x="512361" y="79936"/>
                  </a:cubicBezTo>
                  <a:lnTo>
                    <a:pt x="512361" y="79936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65CEF88-CF7E-4159-84A2-DB7E07243A9E}"/>
                </a:ext>
              </a:extLst>
            </p:cNvPr>
            <p:cNvSpPr/>
            <p:nvPr/>
          </p:nvSpPr>
          <p:spPr>
            <a:xfrm>
              <a:off x="2987430" y="4242177"/>
              <a:ext cx="494979" cy="674476"/>
            </a:xfrm>
            <a:custGeom>
              <a:avLst/>
              <a:gdLst>
                <a:gd name="connsiteX0" fmla="*/ 228453 w 494979"/>
                <a:gd name="connsiteY0" fmla="*/ 97907 h 674476"/>
                <a:gd name="connsiteX1" fmla="*/ 212135 w 494979"/>
                <a:gd name="connsiteY1" fmla="*/ 119665 h 674476"/>
                <a:gd name="connsiteX2" fmla="*/ 203976 w 494979"/>
                <a:gd name="connsiteY2" fmla="*/ 152300 h 674476"/>
                <a:gd name="connsiteX3" fmla="*/ 201256 w 494979"/>
                <a:gd name="connsiteY3" fmla="*/ 168618 h 674476"/>
                <a:gd name="connsiteX4" fmla="*/ 198537 w 494979"/>
                <a:gd name="connsiteY4" fmla="*/ 184936 h 674476"/>
                <a:gd name="connsiteX5" fmla="*/ 190378 w 494979"/>
                <a:gd name="connsiteY5" fmla="*/ 220292 h 674476"/>
                <a:gd name="connsiteX6" fmla="*/ 171340 w 494979"/>
                <a:gd name="connsiteY6" fmla="*/ 291003 h 674476"/>
                <a:gd name="connsiteX7" fmla="*/ 163180 w 494979"/>
                <a:gd name="connsiteY7" fmla="*/ 323639 h 674476"/>
                <a:gd name="connsiteX8" fmla="*/ 152302 w 494979"/>
                <a:gd name="connsiteY8" fmla="*/ 361714 h 674476"/>
                <a:gd name="connsiteX9" fmla="*/ 146862 w 494979"/>
                <a:gd name="connsiteY9" fmla="*/ 388910 h 674476"/>
                <a:gd name="connsiteX10" fmla="*/ 152302 w 494979"/>
                <a:gd name="connsiteY10" fmla="*/ 391630 h 674476"/>
                <a:gd name="connsiteX11" fmla="*/ 174060 w 494979"/>
                <a:gd name="connsiteY11" fmla="*/ 391630 h 674476"/>
                <a:gd name="connsiteX12" fmla="*/ 195817 w 494979"/>
                <a:gd name="connsiteY12" fmla="*/ 388910 h 674476"/>
                <a:gd name="connsiteX13" fmla="*/ 214855 w 494979"/>
                <a:gd name="connsiteY13" fmla="*/ 388910 h 674476"/>
                <a:gd name="connsiteX14" fmla="*/ 239332 w 494979"/>
                <a:gd name="connsiteY14" fmla="*/ 388910 h 674476"/>
                <a:gd name="connsiteX15" fmla="*/ 252930 w 494979"/>
                <a:gd name="connsiteY15" fmla="*/ 386191 h 674476"/>
                <a:gd name="connsiteX16" fmla="*/ 261089 w 494979"/>
                <a:gd name="connsiteY16" fmla="*/ 386191 h 674476"/>
                <a:gd name="connsiteX17" fmla="*/ 258369 w 494979"/>
                <a:gd name="connsiteY17" fmla="*/ 367153 h 674476"/>
                <a:gd name="connsiteX18" fmla="*/ 252930 w 494979"/>
                <a:gd name="connsiteY18" fmla="*/ 331797 h 674476"/>
                <a:gd name="connsiteX19" fmla="*/ 250210 w 494979"/>
                <a:gd name="connsiteY19" fmla="*/ 244769 h 674476"/>
                <a:gd name="connsiteX20" fmla="*/ 244771 w 494979"/>
                <a:gd name="connsiteY20" fmla="*/ 203974 h 674476"/>
                <a:gd name="connsiteX21" fmla="*/ 239332 w 494979"/>
                <a:gd name="connsiteY21" fmla="*/ 157740 h 674476"/>
                <a:gd name="connsiteX22" fmla="*/ 236612 w 494979"/>
                <a:gd name="connsiteY22" fmla="*/ 119665 h 674476"/>
                <a:gd name="connsiteX23" fmla="*/ 228453 w 494979"/>
                <a:gd name="connsiteY23" fmla="*/ 97907 h 674476"/>
                <a:gd name="connsiteX24" fmla="*/ 274687 w 494979"/>
                <a:gd name="connsiteY24" fmla="*/ 0 h 674476"/>
                <a:gd name="connsiteX25" fmla="*/ 304603 w 494979"/>
                <a:gd name="connsiteY25" fmla="*/ 5439 h 674476"/>
                <a:gd name="connsiteX26" fmla="*/ 320921 w 494979"/>
                <a:gd name="connsiteY26" fmla="*/ 24477 h 674476"/>
                <a:gd name="connsiteX27" fmla="*/ 334519 w 494979"/>
                <a:gd name="connsiteY27" fmla="*/ 43515 h 674476"/>
                <a:gd name="connsiteX28" fmla="*/ 339959 w 494979"/>
                <a:gd name="connsiteY28" fmla="*/ 65272 h 674476"/>
                <a:gd name="connsiteX29" fmla="*/ 348118 w 494979"/>
                <a:gd name="connsiteY29" fmla="*/ 114226 h 674476"/>
                <a:gd name="connsiteX30" fmla="*/ 361716 w 494979"/>
                <a:gd name="connsiteY30" fmla="*/ 163180 h 674476"/>
                <a:gd name="connsiteX31" fmla="*/ 369875 w 494979"/>
                <a:gd name="connsiteY31" fmla="*/ 220293 h 674476"/>
                <a:gd name="connsiteX32" fmla="*/ 378034 w 494979"/>
                <a:gd name="connsiteY32" fmla="*/ 274686 h 674476"/>
                <a:gd name="connsiteX33" fmla="*/ 383473 w 494979"/>
                <a:gd name="connsiteY33" fmla="*/ 301883 h 674476"/>
                <a:gd name="connsiteX34" fmla="*/ 391632 w 494979"/>
                <a:gd name="connsiteY34" fmla="*/ 337238 h 674476"/>
                <a:gd name="connsiteX35" fmla="*/ 397071 w 494979"/>
                <a:gd name="connsiteY35" fmla="*/ 364435 h 674476"/>
                <a:gd name="connsiteX36" fmla="*/ 405230 w 494979"/>
                <a:gd name="connsiteY36" fmla="*/ 383473 h 674476"/>
                <a:gd name="connsiteX37" fmla="*/ 416109 w 494979"/>
                <a:gd name="connsiteY37" fmla="*/ 386192 h 674476"/>
                <a:gd name="connsiteX38" fmla="*/ 426988 w 494979"/>
                <a:gd name="connsiteY38" fmla="*/ 386192 h 674476"/>
                <a:gd name="connsiteX39" fmla="*/ 454184 w 494979"/>
                <a:gd name="connsiteY39" fmla="*/ 397071 h 674476"/>
                <a:gd name="connsiteX40" fmla="*/ 456904 w 494979"/>
                <a:gd name="connsiteY40" fmla="*/ 405230 h 674476"/>
                <a:gd name="connsiteX41" fmla="*/ 451465 w 494979"/>
                <a:gd name="connsiteY41" fmla="*/ 416108 h 674476"/>
                <a:gd name="connsiteX42" fmla="*/ 432427 w 494979"/>
                <a:gd name="connsiteY42" fmla="*/ 429707 h 674476"/>
                <a:gd name="connsiteX43" fmla="*/ 421548 w 494979"/>
                <a:gd name="connsiteY43" fmla="*/ 432426 h 674476"/>
                <a:gd name="connsiteX44" fmla="*/ 413389 w 494979"/>
                <a:gd name="connsiteY44" fmla="*/ 435146 h 674476"/>
                <a:gd name="connsiteX45" fmla="*/ 413389 w 494979"/>
                <a:gd name="connsiteY45" fmla="*/ 440585 h 674476"/>
                <a:gd name="connsiteX46" fmla="*/ 416109 w 494979"/>
                <a:gd name="connsiteY46" fmla="*/ 451464 h 674476"/>
                <a:gd name="connsiteX47" fmla="*/ 418829 w 494979"/>
                <a:gd name="connsiteY47" fmla="*/ 465062 h 674476"/>
                <a:gd name="connsiteX48" fmla="*/ 418829 w 494979"/>
                <a:gd name="connsiteY48" fmla="*/ 475941 h 674476"/>
                <a:gd name="connsiteX49" fmla="*/ 418829 w 494979"/>
                <a:gd name="connsiteY49" fmla="*/ 486820 h 674476"/>
                <a:gd name="connsiteX50" fmla="*/ 426988 w 494979"/>
                <a:gd name="connsiteY50" fmla="*/ 516736 h 674476"/>
                <a:gd name="connsiteX51" fmla="*/ 432427 w 494979"/>
                <a:gd name="connsiteY51" fmla="*/ 543932 h 674476"/>
                <a:gd name="connsiteX52" fmla="*/ 437866 w 494979"/>
                <a:gd name="connsiteY52" fmla="*/ 573848 h 674476"/>
                <a:gd name="connsiteX53" fmla="*/ 443306 w 494979"/>
                <a:gd name="connsiteY53" fmla="*/ 606484 h 674476"/>
                <a:gd name="connsiteX54" fmla="*/ 446025 w 494979"/>
                <a:gd name="connsiteY54" fmla="*/ 617363 h 674476"/>
                <a:gd name="connsiteX55" fmla="*/ 470502 w 494979"/>
                <a:gd name="connsiteY55" fmla="*/ 617363 h 674476"/>
                <a:gd name="connsiteX56" fmla="*/ 494979 w 494979"/>
                <a:gd name="connsiteY56" fmla="*/ 641840 h 674476"/>
                <a:gd name="connsiteX57" fmla="*/ 486820 w 494979"/>
                <a:gd name="connsiteY57" fmla="*/ 655438 h 674476"/>
                <a:gd name="connsiteX58" fmla="*/ 470502 w 494979"/>
                <a:gd name="connsiteY58" fmla="*/ 663597 h 674476"/>
                <a:gd name="connsiteX59" fmla="*/ 446025 w 494979"/>
                <a:gd name="connsiteY59" fmla="*/ 666317 h 674476"/>
                <a:gd name="connsiteX60" fmla="*/ 424268 w 494979"/>
                <a:gd name="connsiteY60" fmla="*/ 666317 h 674476"/>
                <a:gd name="connsiteX61" fmla="*/ 416109 w 494979"/>
                <a:gd name="connsiteY61" fmla="*/ 666317 h 674476"/>
                <a:gd name="connsiteX62" fmla="*/ 402511 w 494979"/>
                <a:gd name="connsiteY62" fmla="*/ 671756 h 674476"/>
                <a:gd name="connsiteX63" fmla="*/ 386193 w 494979"/>
                <a:gd name="connsiteY63" fmla="*/ 674476 h 674476"/>
                <a:gd name="connsiteX64" fmla="*/ 350837 w 494979"/>
                <a:gd name="connsiteY64" fmla="*/ 669036 h 674476"/>
                <a:gd name="connsiteX65" fmla="*/ 329080 w 494979"/>
                <a:gd name="connsiteY65" fmla="*/ 669036 h 674476"/>
                <a:gd name="connsiteX66" fmla="*/ 280126 w 494979"/>
                <a:gd name="connsiteY66" fmla="*/ 669036 h 674476"/>
                <a:gd name="connsiteX67" fmla="*/ 255649 w 494979"/>
                <a:gd name="connsiteY67" fmla="*/ 663597 h 674476"/>
                <a:gd name="connsiteX68" fmla="*/ 239331 w 494979"/>
                <a:gd name="connsiteY68" fmla="*/ 647279 h 674476"/>
                <a:gd name="connsiteX69" fmla="*/ 263808 w 494979"/>
                <a:gd name="connsiteY69" fmla="*/ 630961 h 674476"/>
                <a:gd name="connsiteX70" fmla="*/ 291005 w 494979"/>
                <a:gd name="connsiteY70" fmla="*/ 628241 h 674476"/>
                <a:gd name="connsiteX71" fmla="*/ 288285 w 494979"/>
                <a:gd name="connsiteY71" fmla="*/ 609204 h 674476"/>
                <a:gd name="connsiteX72" fmla="*/ 285565 w 494979"/>
                <a:gd name="connsiteY72" fmla="*/ 582007 h 674476"/>
                <a:gd name="connsiteX73" fmla="*/ 282846 w 494979"/>
                <a:gd name="connsiteY73" fmla="*/ 568409 h 674476"/>
                <a:gd name="connsiteX74" fmla="*/ 285565 w 494979"/>
                <a:gd name="connsiteY74" fmla="*/ 554811 h 674476"/>
                <a:gd name="connsiteX75" fmla="*/ 280126 w 494979"/>
                <a:gd name="connsiteY75" fmla="*/ 538493 h 674476"/>
                <a:gd name="connsiteX76" fmla="*/ 274687 w 494979"/>
                <a:gd name="connsiteY76" fmla="*/ 505857 h 674476"/>
                <a:gd name="connsiteX77" fmla="*/ 271967 w 494979"/>
                <a:gd name="connsiteY77" fmla="*/ 478660 h 674476"/>
                <a:gd name="connsiteX78" fmla="*/ 269247 w 494979"/>
                <a:gd name="connsiteY78" fmla="*/ 446025 h 674476"/>
                <a:gd name="connsiteX79" fmla="*/ 263808 w 494979"/>
                <a:gd name="connsiteY79" fmla="*/ 437866 h 674476"/>
                <a:gd name="connsiteX80" fmla="*/ 252929 w 494979"/>
                <a:gd name="connsiteY80" fmla="*/ 437866 h 674476"/>
                <a:gd name="connsiteX81" fmla="*/ 223013 w 494979"/>
                <a:gd name="connsiteY81" fmla="*/ 440585 h 674476"/>
                <a:gd name="connsiteX82" fmla="*/ 193097 w 494979"/>
                <a:gd name="connsiteY82" fmla="*/ 443305 h 674476"/>
                <a:gd name="connsiteX83" fmla="*/ 168620 w 494979"/>
                <a:gd name="connsiteY83" fmla="*/ 443305 h 674476"/>
                <a:gd name="connsiteX84" fmla="*/ 146862 w 494979"/>
                <a:gd name="connsiteY84" fmla="*/ 440585 h 674476"/>
                <a:gd name="connsiteX85" fmla="*/ 138703 w 494979"/>
                <a:gd name="connsiteY85" fmla="*/ 454184 h 674476"/>
                <a:gd name="connsiteX86" fmla="*/ 133263 w 494979"/>
                <a:gd name="connsiteY86" fmla="*/ 486820 h 674476"/>
                <a:gd name="connsiteX87" fmla="*/ 122385 w 494979"/>
                <a:gd name="connsiteY87" fmla="*/ 541213 h 674476"/>
                <a:gd name="connsiteX88" fmla="*/ 106067 w 494979"/>
                <a:gd name="connsiteY88" fmla="*/ 614643 h 674476"/>
                <a:gd name="connsiteX89" fmla="*/ 135983 w 494979"/>
                <a:gd name="connsiteY89" fmla="*/ 614643 h 674476"/>
                <a:gd name="connsiteX90" fmla="*/ 171340 w 494979"/>
                <a:gd name="connsiteY90" fmla="*/ 630961 h 674476"/>
                <a:gd name="connsiteX91" fmla="*/ 165900 w 494979"/>
                <a:gd name="connsiteY91" fmla="*/ 647279 h 674476"/>
                <a:gd name="connsiteX92" fmla="*/ 149581 w 494979"/>
                <a:gd name="connsiteY92" fmla="*/ 655438 h 674476"/>
                <a:gd name="connsiteX93" fmla="*/ 127824 w 494979"/>
                <a:gd name="connsiteY93" fmla="*/ 658158 h 674476"/>
                <a:gd name="connsiteX94" fmla="*/ 106067 w 494979"/>
                <a:gd name="connsiteY94" fmla="*/ 658158 h 674476"/>
                <a:gd name="connsiteX95" fmla="*/ 62552 w 494979"/>
                <a:gd name="connsiteY95" fmla="*/ 658158 h 674476"/>
                <a:gd name="connsiteX96" fmla="*/ 40795 w 494979"/>
                <a:gd name="connsiteY96" fmla="*/ 658158 h 674476"/>
                <a:gd name="connsiteX97" fmla="*/ 16318 w 494979"/>
                <a:gd name="connsiteY97" fmla="*/ 652718 h 674476"/>
                <a:gd name="connsiteX98" fmla="*/ 0 w 494979"/>
                <a:gd name="connsiteY98" fmla="*/ 636401 h 674476"/>
                <a:gd name="connsiteX99" fmla="*/ 2720 w 494979"/>
                <a:gd name="connsiteY99" fmla="*/ 628241 h 674476"/>
                <a:gd name="connsiteX100" fmla="*/ 24477 w 494979"/>
                <a:gd name="connsiteY100" fmla="*/ 620082 h 674476"/>
                <a:gd name="connsiteX101" fmla="*/ 62552 w 494979"/>
                <a:gd name="connsiteY101" fmla="*/ 617363 h 674476"/>
                <a:gd name="connsiteX102" fmla="*/ 62552 w 494979"/>
                <a:gd name="connsiteY102" fmla="*/ 614643 h 674476"/>
                <a:gd name="connsiteX103" fmla="*/ 65272 w 494979"/>
                <a:gd name="connsiteY103" fmla="*/ 587447 h 674476"/>
                <a:gd name="connsiteX104" fmla="*/ 76151 w 494979"/>
                <a:gd name="connsiteY104" fmla="*/ 522175 h 674476"/>
                <a:gd name="connsiteX105" fmla="*/ 87029 w 494979"/>
                <a:gd name="connsiteY105" fmla="*/ 470501 h 674476"/>
                <a:gd name="connsiteX106" fmla="*/ 92469 w 494979"/>
                <a:gd name="connsiteY106" fmla="*/ 446025 h 674476"/>
                <a:gd name="connsiteX107" fmla="*/ 65272 w 494979"/>
                <a:gd name="connsiteY107" fmla="*/ 432426 h 674476"/>
                <a:gd name="connsiteX108" fmla="*/ 54393 w 494979"/>
                <a:gd name="connsiteY108" fmla="*/ 421548 h 674476"/>
                <a:gd name="connsiteX109" fmla="*/ 73431 w 494979"/>
                <a:gd name="connsiteY109" fmla="*/ 407949 h 674476"/>
                <a:gd name="connsiteX110" fmla="*/ 100628 w 494979"/>
                <a:gd name="connsiteY110" fmla="*/ 399790 h 674476"/>
                <a:gd name="connsiteX111" fmla="*/ 108787 w 494979"/>
                <a:gd name="connsiteY111" fmla="*/ 369874 h 674476"/>
                <a:gd name="connsiteX112" fmla="*/ 125105 w 494979"/>
                <a:gd name="connsiteY112" fmla="*/ 307322 h 674476"/>
                <a:gd name="connsiteX113" fmla="*/ 141423 w 494979"/>
                <a:gd name="connsiteY113" fmla="*/ 242051 h 674476"/>
                <a:gd name="connsiteX114" fmla="*/ 155021 w 494979"/>
                <a:gd name="connsiteY114" fmla="*/ 179498 h 674476"/>
                <a:gd name="connsiteX115" fmla="*/ 168620 w 494979"/>
                <a:gd name="connsiteY115" fmla="*/ 119665 h 674476"/>
                <a:gd name="connsiteX116" fmla="*/ 193097 w 494979"/>
                <a:gd name="connsiteY116" fmla="*/ 57113 h 674476"/>
                <a:gd name="connsiteX117" fmla="*/ 201256 w 494979"/>
                <a:gd name="connsiteY117" fmla="*/ 38075 h 674476"/>
                <a:gd name="connsiteX118" fmla="*/ 217574 w 494979"/>
                <a:gd name="connsiteY118" fmla="*/ 13598 h 674476"/>
                <a:gd name="connsiteX119" fmla="*/ 274687 w 49497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4979" h="674476">
                  <a:moveTo>
                    <a:pt x="228453" y="97907"/>
                  </a:moveTo>
                  <a:cubicBezTo>
                    <a:pt x="220294" y="97907"/>
                    <a:pt x="212135" y="114225"/>
                    <a:pt x="212135" y="119665"/>
                  </a:cubicBezTo>
                  <a:cubicBezTo>
                    <a:pt x="209415" y="130543"/>
                    <a:pt x="206696" y="144141"/>
                    <a:pt x="203976" y="152300"/>
                  </a:cubicBezTo>
                  <a:cubicBezTo>
                    <a:pt x="201256" y="157740"/>
                    <a:pt x="201256" y="163179"/>
                    <a:pt x="201256" y="168618"/>
                  </a:cubicBezTo>
                  <a:cubicBezTo>
                    <a:pt x="201256" y="174058"/>
                    <a:pt x="198537" y="179497"/>
                    <a:pt x="198537" y="184936"/>
                  </a:cubicBezTo>
                  <a:cubicBezTo>
                    <a:pt x="195817" y="195815"/>
                    <a:pt x="193097" y="209413"/>
                    <a:pt x="190378" y="220292"/>
                  </a:cubicBezTo>
                  <a:cubicBezTo>
                    <a:pt x="187658" y="244769"/>
                    <a:pt x="179499" y="269246"/>
                    <a:pt x="171340" y="291003"/>
                  </a:cubicBezTo>
                  <a:cubicBezTo>
                    <a:pt x="168620" y="301881"/>
                    <a:pt x="165900" y="312760"/>
                    <a:pt x="163180" y="323639"/>
                  </a:cubicBezTo>
                  <a:cubicBezTo>
                    <a:pt x="160461" y="337237"/>
                    <a:pt x="157741" y="348115"/>
                    <a:pt x="152302" y="361714"/>
                  </a:cubicBezTo>
                  <a:cubicBezTo>
                    <a:pt x="149582" y="367153"/>
                    <a:pt x="146862" y="383471"/>
                    <a:pt x="146862" y="388910"/>
                  </a:cubicBezTo>
                  <a:cubicBezTo>
                    <a:pt x="146862" y="391630"/>
                    <a:pt x="149582" y="391630"/>
                    <a:pt x="152302" y="391630"/>
                  </a:cubicBezTo>
                  <a:cubicBezTo>
                    <a:pt x="157741" y="391630"/>
                    <a:pt x="171340" y="391630"/>
                    <a:pt x="174060" y="391630"/>
                  </a:cubicBezTo>
                  <a:cubicBezTo>
                    <a:pt x="182219" y="391630"/>
                    <a:pt x="190378" y="391630"/>
                    <a:pt x="195817" y="388910"/>
                  </a:cubicBezTo>
                  <a:cubicBezTo>
                    <a:pt x="201256" y="388910"/>
                    <a:pt x="206696" y="388910"/>
                    <a:pt x="214855" y="388910"/>
                  </a:cubicBezTo>
                  <a:cubicBezTo>
                    <a:pt x="220294" y="388910"/>
                    <a:pt x="228453" y="388910"/>
                    <a:pt x="239332" y="388910"/>
                  </a:cubicBezTo>
                  <a:cubicBezTo>
                    <a:pt x="244771" y="388910"/>
                    <a:pt x="250210" y="388910"/>
                    <a:pt x="252930" y="386191"/>
                  </a:cubicBezTo>
                  <a:cubicBezTo>
                    <a:pt x="258369" y="391630"/>
                    <a:pt x="261089" y="388910"/>
                    <a:pt x="261089" y="386191"/>
                  </a:cubicBezTo>
                  <a:cubicBezTo>
                    <a:pt x="261089" y="380751"/>
                    <a:pt x="258369" y="372592"/>
                    <a:pt x="258369" y="367153"/>
                  </a:cubicBezTo>
                  <a:cubicBezTo>
                    <a:pt x="255650" y="353555"/>
                    <a:pt x="252930" y="342676"/>
                    <a:pt x="252930" y="331797"/>
                  </a:cubicBezTo>
                  <a:cubicBezTo>
                    <a:pt x="252930" y="301881"/>
                    <a:pt x="252930" y="274685"/>
                    <a:pt x="250210" y="244769"/>
                  </a:cubicBezTo>
                  <a:cubicBezTo>
                    <a:pt x="250210" y="231170"/>
                    <a:pt x="247491" y="217572"/>
                    <a:pt x="244771" y="203974"/>
                  </a:cubicBezTo>
                  <a:cubicBezTo>
                    <a:pt x="242051" y="187656"/>
                    <a:pt x="239332" y="174058"/>
                    <a:pt x="239332" y="157740"/>
                  </a:cubicBezTo>
                  <a:cubicBezTo>
                    <a:pt x="239332" y="152300"/>
                    <a:pt x="239332" y="133263"/>
                    <a:pt x="236612" y="119665"/>
                  </a:cubicBezTo>
                  <a:cubicBezTo>
                    <a:pt x="236612" y="106066"/>
                    <a:pt x="233892" y="97907"/>
                    <a:pt x="22845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2" y="10879"/>
                    <a:pt x="315482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2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5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8661" y="625522"/>
                    <a:pt x="492259" y="630961"/>
                    <a:pt x="494979" y="641840"/>
                  </a:cubicBezTo>
                  <a:cubicBezTo>
                    <a:pt x="494979" y="647279"/>
                    <a:pt x="489540" y="649999"/>
                    <a:pt x="486820" y="655438"/>
                  </a:cubicBezTo>
                  <a:cubicBezTo>
                    <a:pt x="484100" y="660877"/>
                    <a:pt x="475942" y="663597"/>
                    <a:pt x="470502" y="663597"/>
                  </a:cubicBezTo>
                  <a:cubicBezTo>
                    <a:pt x="459623" y="666317"/>
                    <a:pt x="454184" y="666317"/>
                    <a:pt x="446025" y="666317"/>
                  </a:cubicBezTo>
                  <a:cubicBezTo>
                    <a:pt x="440586" y="666317"/>
                    <a:pt x="432427" y="666317"/>
                    <a:pt x="424268" y="666317"/>
                  </a:cubicBezTo>
                  <a:cubicBezTo>
                    <a:pt x="421548" y="666317"/>
                    <a:pt x="418829" y="666317"/>
                    <a:pt x="416109" y="666317"/>
                  </a:cubicBezTo>
                  <a:cubicBezTo>
                    <a:pt x="410670" y="669036"/>
                    <a:pt x="407950" y="669036"/>
                    <a:pt x="402511" y="671756"/>
                  </a:cubicBezTo>
                  <a:cubicBezTo>
                    <a:pt x="397071" y="671756"/>
                    <a:pt x="391632" y="674476"/>
                    <a:pt x="386193" y="674476"/>
                  </a:cubicBezTo>
                  <a:cubicBezTo>
                    <a:pt x="375314" y="674476"/>
                    <a:pt x="361716" y="671756"/>
                    <a:pt x="350837" y="669036"/>
                  </a:cubicBezTo>
                  <a:cubicBezTo>
                    <a:pt x="342678" y="669036"/>
                    <a:pt x="334519" y="669036"/>
                    <a:pt x="329080" y="669036"/>
                  </a:cubicBezTo>
                  <a:cubicBezTo>
                    <a:pt x="307323" y="669036"/>
                    <a:pt x="288285" y="669036"/>
                    <a:pt x="280126" y="669036"/>
                  </a:cubicBezTo>
                  <a:cubicBezTo>
                    <a:pt x="271967" y="669036"/>
                    <a:pt x="261088" y="669036"/>
                    <a:pt x="255649" y="663597"/>
                  </a:cubicBezTo>
                  <a:cubicBezTo>
                    <a:pt x="250210" y="660877"/>
                    <a:pt x="239331" y="655438"/>
                    <a:pt x="239331" y="647279"/>
                  </a:cubicBezTo>
                  <a:cubicBezTo>
                    <a:pt x="239331" y="636401"/>
                    <a:pt x="255649" y="633681"/>
                    <a:pt x="263808" y="630961"/>
                  </a:cubicBezTo>
                  <a:cubicBezTo>
                    <a:pt x="269247" y="630961"/>
                    <a:pt x="277406" y="630961"/>
                    <a:pt x="291005" y="628241"/>
                  </a:cubicBezTo>
                  <a:cubicBezTo>
                    <a:pt x="291005" y="620082"/>
                    <a:pt x="291005" y="614643"/>
                    <a:pt x="288285" y="609204"/>
                  </a:cubicBezTo>
                  <a:cubicBezTo>
                    <a:pt x="288285" y="601045"/>
                    <a:pt x="285565" y="590166"/>
                    <a:pt x="285565" y="582007"/>
                  </a:cubicBezTo>
                  <a:cubicBezTo>
                    <a:pt x="285565" y="576568"/>
                    <a:pt x="282846" y="573848"/>
                    <a:pt x="282846" y="568409"/>
                  </a:cubicBezTo>
                  <a:cubicBezTo>
                    <a:pt x="282846" y="562970"/>
                    <a:pt x="285565" y="557531"/>
                    <a:pt x="285565" y="554811"/>
                  </a:cubicBezTo>
                  <a:cubicBezTo>
                    <a:pt x="285565" y="549371"/>
                    <a:pt x="282846" y="546652"/>
                    <a:pt x="280126" y="538493"/>
                  </a:cubicBezTo>
                  <a:cubicBezTo>
                    <a:pt x="280126" y="527614"/>
                    <a:pt x="274687" y="516736"/>
                    <a:pt x="274687" y="505857"/>
                  </a:cubicBezTo>
                  <a:cubicBezTo>
                    <a:pt x="274687" y="494978"/>
                    <a:pt x="274687" y="486820"/>
                    <a:pt x="271967" y="478660"/>
                  </a:cubicBezTo>
                  <a:cubicBezTo>
                    <a:pt x="269247" y="467782"/>
                    <a:pt x="269247" y="456903"/>
                    <a:pt x="269247" y="446025"/>
                  </a:cubicBezTo>
                  <a:cubicBezTo>
                    <a:pt x="269247" y="440585"/>
                    <a:pt x="266528" y="437866"/>
                    <a:pt x="263808" y="437866"/>
                  </a:cubicBezTo>
                  <a:cubicBezTo>
                    <a:pt x="261088" y="437866"/>
                    <a:pt x="258369" y="437866"/>
                    <a:pt x="252929" y="437866"/>
                  </a:cubicBezTo>
                  <a:cubicBezTo>
                    <a:pt x="242051" y="437866"/>
                    <a:pt x="231172" y="437866"/>
                    <a:pt x="223013" y="440585"/>
                  </a:cubicBezTo>
                  <a:cubicBezTo>
                    <a:pt x="212135" y="440585"/>
                    <a:pt x="203976" y="443305"/>
                    <a:pt x="193097" y="443305"/>
                  </a:cubicBezTo>
                  <a:cubicBezTo>
                    <a:pt x="184938" y="443305"/>
                    <a:pt x="176779" y="443305"/>
                    <a:pt x="168620" y="443305"/>
                  </a:cubicBezTo>
                  <a:cubicBezTo>
                    <a:pt x="165900" y="443305"/>
                    <a:pt x="155021" y="440585"/>
                    <a:pt x="146862" y="440585"/>
                  </a:cubicBezTo>
                  <a:cubicBezTo>
                    <a:pt x="138703" y="440585"/>
                    <a:pt x="138703" y="448744"/>
                    <a:pt x="138703" y="454184"/>
                  </a:cubicBezTo>
                  <a:cubicBezTo>
                    <a:pt x="138703" y="465062"/>
                    <a:pt x="135983" y="475941"/>
                    <a:pt x="133263" y="486820"/>
                  </a:cubicBezTo>
                  <a:cubicBezTo>
                    <a:pt x="130544" y="505857"/>
                    <a:pt x="125105" y="522175"/>
                    <a:pt x="122385" y="541213"/>
                  </a:cubicBezTo>
                  <a:cubicBezTo>
                    <a:pt x="119665" y="560250"/>
                    <a:pt x="111506" y="595606"/>
                    <a:pt x="106067" y="614643"/>
                  </a:cubicBezTo>
                  <a:cubicBezTo>
                    <a:pt x="114226" y="614643"/>
                    <a:pt x="125105" y="614643"/>
                    <a:pt x="135983" y="614643"/>
                  </a:cubicBezTo>
                  <a:cubicBezTo>
                    <a:pt x="149581" y="614643"/>
                    <a:pt x="171340" y="614643"/>
                    <a:pt x="171340" y="630961"/>
                  </a:cubicBezTo>
                  <a:cubicBezTo>
                    <a:pt x="171340" y="639120"/>
                    <a:pt x="168620" y="639120"/>
                    <a:pt x="165900" y="647279"/>
                  </a:cubicBezTo>
                  <a:cubicBezTo>
                    <a:pt x="163181" y="652718"/>
                    <a:pt x="155021" y="655438"/>
                    <a:pt x="149581" y="655438"/>
                  </a:cubicBezTo>
                  <a:cubicBezTo>
                    <a:pt x="141423" y="658158"/>
                    <a:pt x="135983" y="658158"/>
                    <a:pt x="127824" y="658158"/>
                  </a:cubicBezTo>
                  <a:cubicBezTo>
                    <a:pt x="122385" y="658158"/>
                    <a:pt x="116946" y="658158"/>
                    <a:pt x="106067" y="658158"/>
                  </a:cubicBezTo>
                  <a:cubicBezTo>
                    <a:pt x="92469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9" y="451464"/>
                    <a:pt x="92469" y="446025"/>
                  </a:cubicBezTo>
                  <a:cubicBezTo>
                    <a:pt x="92469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9" y="405230"/>
                    <a:pt x="100628" y="399790"/>
                  </a:cubicBezTo>
                  <a:cubicBezTo>
                    <a:pt x="106067" y="394351"/>
                    <a:pt x="106067" y="378033"/>
                    <a:pt x="108787" y="369874"/>
                  </a:cubicBezTo>
                  <a:cubicBezTo>
                    <a:pt x="114226" y="348117"/>
                    <a:pt x="119665" y="326360"/>
                    <a:pt x="125105" y="307322"/>
                  </a:cubicBezTo>
                  <a:cubicBezTo>
                    <a:pt x="130544" y="285565"/>
                    <a:pt x="135983" y="263808"/>
                    <a:pt x="141423" y="242051"/>
                  </a:cubicBezTo>
                  <a:cubicBezTo>
                    <a:pt x="146862" y="220293"/>
                    <a:pt x="152301" y="198536"/>
                    <a:pt x="155021" y="179498"/>
                  </a:cubicBezTo>
                  <a:cubicBezTo>
                    <a:pt x="157740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EDD5EF7-6427-4BB4-AEA2-91F9E14F1160}"/>
                </a:ext>
              </a:extLst>
            </p:cNvPr>
            <p:cNvSpPr/>
            <p:nvPr/>
          </p:nvSpPr>
          <p:spPr>
            <a:xfrm>
              <a:off x="3443268" y="4186718"/>
              <a:ext cx="435145" cy="761503"/>
            </a:xfrm>
            <a:custGeom>
              <a:avLst/>
              <a:gdLst>
                <a:gd name="connsiteX0" fmla="*/ 400855 w 435145"/>
                <a:gd name="connsiteY0" fmla="*/ 678260 h 761503"/>
                <a:gd name="connsiteX1" fmla="*/ 384537 w 435145"/>
                <a:gd name="connsiteY1" fmla="*/ 719054 h 761503"/>
                <a:gd name="connsiteX2" fmla="*/ 368219 w 435145"/>
                <a:gd name="connsiteY2" fmla="*/ 713615 h 761503"/>
                <a:gd name="connsiteX3" fmla="*/ 360060 w 435145"/>
                <a:gd name="connsiteY3" fmla="*/ 697297 h 761503"/>
                <a:gd name="connsiteX4" fmla="*/ 360060 w 435145"/>
                <a:gd name="connsiteY4" fmla="*/ 651063 h 761503"/>
                <a:gd name="connsiteX5" fmla="*/ 332864 w 435145"/>
                <a:gd name="connsiteY5" fmla="*/ 686418 h 761503"/>
                <a:gd name="connsiteX6" fmla="*/ 251274 w 435145"/>
                <a:gd name="connsiteY6" fmla="*/ 721774 h 761503"/>
                <a:gd name="connsiteX7" fmla="*/ 229517 w 435145"/>
                <a:gd name="connsiteY7" fmla="*/ 719054 h 761503"/>
                <a:gd name="connsiteX8" fmla="*/ 158806 w 435145"/>
                <a:gd name="connsiteY8" fmla="*/ 694578 h 761503"/>
                <a:gd name="connsiteX9" fmla="*/ 112571 w 435145"/>
                <a:gd name="connsiteY9" fmla="*/ 659222 h 761503"/>
                <a:gd name="connsiteX10" fmla="*/ 79936 w 435145"/>
                <a:gd name="connsiteY10" fmla="*/ 607548 h 761503"/>
                <a:gd name="connsiteX11" fmla="*/ 63618 w 435145"/>
                <a:gd name="connsiteY11" fmla="*/ 542277 h 761503"/>
                <a:gd name="connsiteX12" fmla="*/ 58178 w 435145"/>
                <a:gd name="connsiteY12" fmla="*/ 471566 h 761503"/>
                <a:gd name="connsiteX13" fmla="*/ 60898 w 435145"/>
                <a:gd name="connsiteY13" fmla="*/ 400855 h 761503"/>
                <a:gd name="connsiteX14" fmla="*/ 66337 w 435145"/>
                <a:gd name="connsiteY14" fmla="*/ 335583 h 761503"/>
                <a:gd name="connsiteX15" fmla="*/ 85375 w 435145"/>
                <a:gd name="connsiteY15" fmla="*/ 267592 h 761503"/>
                <a:gd name="connsiteX16" fmla="*/ 109852 w 435145"/>
                <a:gd name="connsiteY16" fmla="*/ 199600 h 761503"/>
                <a:gd name="connsiteX17" fmla="*/ 145207 w 435145"/>
                <a:gd name="connsiteY17" fmla="*/ 145207 h 761503"/>
                <a:gd name="connsiteX18" fmla="*/ 188722 w 435145"/>
                <a:gd name="connsiteY18" fmla="*/ 96253 h 761503"/>
                <a:gd name="connsiteX19" fmla="*/ 243115 w 435145"/>
                <a:gd name="connsiteY19" fmla="*/ 71776 h 761503"/>
                <a:gd name="connsiteX20" fmla="*/ 286630 w 435145"/>
                <a:gd name="connsiteY20" fmla="*/ 63617 h 761503"/>
                <a:gd name="connsiteX21" fmla="*/ 305667 w 435145"/>
                <a:gd name="connsiteY21" fmla="*/ 66337 h 761503"/>
                <a:gd name="connsiteX22" fmla="*/ 324705 w 435145"/>
                <a:gd name="connsiteY22" fmla="*/ 79936 h 761503"/>
                <a:gd name="connsiteX23" fmla="*/ 341023 w 435145"/>
                <a:gd name="connsiteY23" fmla="*/ 101693 h 761503"/>
                <a:gd name="connsiteX24" fmla="*/ 354621 w 435145"/>
                <a:gd name="connsiteY24" fmla="*/ 123450 h 761503"/>
                <a:gd name="connsiteX25" fmla="*/ 354621 w 435145"/>
                <a:gd name="connsiteY25" fmla="*/ 98973 h 761503"/>
                <a:gd name="connsiteX26" fmla="*/ 360060 w 435145"/>
                <a:gd name="connsiteY26" fmla="*/ 74496 h 761503"/>
                <a:gd name="connsiteX27" fmla="*/ 365500 w 435145"/>
                <a:gd name="connsiteY27" fmla="*/ 63617 h 761503"/>
                <a:gd name="connsiteX28" fmla="*/ 373659 w 435145"/>
                <a:gd name="connsiteY28" fmla="*/ 58178 h 761503"/>
                <a:gd name="connsiteX29" fmla="*/ 381818 w 435145"/>
                <a:gd name="connsiteY29" fmla="*/ 63617 h 761503"/>
                <a:gd name="connsiteX30" fmla="*/ 389977 w 435145"/>
                <a:gd name="connsiteY30" fmla="*/ 82655 h 761503"/>
                <a:gd name="connsiteX31" fmla="*/ 392696 w 435145"/>
                <a:gd name="connsiteY31" fmla="*/ 126170 h 761503"/>
                <a:gd name="connsiteX32" fmla="*/ 395416 w 435145"/>
                <a:gd name="connsiteY32" fmla="*/ 186002 h 761503"/>
                <a:gd name="connsiteX33" fmla="*/ 398136 w 435145"/>
                <a:gd name="connsiteY33" fmla="*/ 237675 h 761503"/>
                <a:gd name="connsiteX34" fmla="*/ 398136 w 435145"/>
                <a:gd name="connsiteY34" fmla="*/ 243115 h 761503"/>
                <a:gd name="connsiteX35" fmla="*/ 395416 w 435145"/>
                <a:gd name="connsiteY35" fmla="*/ 256713 h 761503"/>
                <a:gd name="connsiteX36" fmla="*/ 379098 w 435145"/>
                <a:gd name="connsiteY36" fmla="*/ 278470 h 761503"/>
                <a:gd name="connsiteX37" fmla="*/ 362780 w 435145"/>
                <a:gd name="connsiteY37" fmla="*/ 273031 h 761503"/>
                <a:gd name="connsiteX38" fmla="*/ 354621 w 435145"/>
                <a:gd name="connsiteY38" fmla="*/ 256713 h 761503"/>
                <a:gd name="connsiteX39" fmla="*/ 354621 w 435145"/>
                <a:gd name="connsiteY39" fmla="*/ 213198 h 761503"/>
                <a:gd name="connsiteX40" fmla="*/ 354621 w 435145"/>
                <a:gd name="connsiteY40" fmla="*/ 205040 h 761503"/>
                <a:gd name="connsiteX41" fmla="*/ 338303 w 435145"/>
                <a:gd name="connsiteY41" fmla="*/ 147927 h 761503"/>
                <a:gd name="connsiteX42" fmla="*/ 292069 w 435145"/>
                <a:gd name="connsiteY42" fmla="*/ 107132 h 761503"/>
                <a:gd name="connsiteX43" fmla="*/ 262153 w 435145"/>
                <a:gd name="connsiteY43" fmla="*/ 120730 h 761503"/>
                <a:gd name="connsiteX44" fmla="*/ 251274 w 435145"/>
                <a:gd name="connsiteY44" fmla="*/ 131609 h 761503"/>
                <a:gd name="connsiteX45" fmla="*/ 240395 w 435145"/>
                <a:gd name="connsiteY45" fmla="*/ 139768 h 761503"/>
                <a:gd name="connsiteX46" fmla="*/ 237676 w 435145"/>
                <a:gd name="connsiteY46" fmla="*/ 164245 h 761503"/>
                <a:gd name="connsiteX47" fmla="*/ 226797 w 435145"/>
                <a:gd name="connsiteY47" fmla="*/ 196881 h 761503"/>
                <a:gd name="connsiteX48" fmla="*/ 213199 w 435145"/>
                <a:gd name="connsiteY48" fmla="*/ 259433 h 761503"/>
                <a:gd name="connsiteX49" fmla="*/ 207759 w 435145"/>
                <a:gd name="connsiteY49" fmla="*/ 324704 h 761503"/>
                <a:gd name="connsiteX50" fmla="*/ 207759 w 435145"/>
                <a:gd name="connsiteY50" fmla="*/ 335583 h 761503"/>
                <a:gd name="connsiteX51" fmla="*/ 205040 w 435145"/>
                <a:gd name="connsiteY51" fmla="*/ 349181 h 761503"/>
                <a:gd name="connsiteX52" fmla="*/ 207759 w 435145"/>
                <a:gd name="connsiteY52" fmla="*/ 368219 h 761503"/>
                <a:gd name="connsiteX53" fmla="*/ 207759 w 435145"/>
                <a:gd name="connsiteY53" fmla="*/ 376378 h 761503"/>
                <a:gd name="connsiteX54" fmla="*/ 205040 w 435145"/>
                <a:gd name="connsiteY54" fmla="*/ 387256 h 761503"/>
                <a:gd name="connsiteX55" fmla="*/ 205040 w 435145"/>
                <a:gd name="connsiteY55" fmla="*/ 395415 h 761503"/>
                <a:gd name="connsiteX56" fmla="*/ 205040 w 435145"/>
                <a:gd name="connsiteY56" fmla="*/ 406294 h 761503"/>
                <a:gd name="connsiteX57" fmla="*/ 205040 w 435145"/>
                <a:gd name="connsiteY57" fmla="*/ 425332 h 761503"/>
                <a:gd name="connsiteX58" fmla="*/ 213199 w 435145"/>
                <a:gd name="connsiteY58" fmla="*/ 493323 h 761503"/>
                <a:gd name="connsiteX59" fmla="*/ 221358 w 435145"/>
                <a:gd name="connsiteY59" fmla="*/ 561314 h 761503"/>
                <a:gd name="connsiteX60" fmla="*/ 226797 w 435145"/>
                <a:gd name="connsiteY60" fmla="*/ 591231 h 761503"/>
                <a:gd name="connsiteX61" fmla="*/ 240395 w 435145"/>
                <a:gd name="connsiteY61" fmla="*/ 618427 h 761503"/>
                <a:gd name="connsiteX62" fmla="*/ 283910 w 435145"/>
                <a:gd name="connsiteY62" fmla="*/ 651063 h 761503"/>
                <a:gd name="connsiteX63" fmla="*/ 338303 w 435145"/>
                <a:gd name="connsiteY63" fmla="*/ 612988 h 761503"/>
                <a:gd name="connsiteX64" fmla="*/ 354621 w 435145"/>
                <a:gd name="connsiteY64" fmla="*/ 577632 h 761503"/>
                <a:gd name="connsiteX65" fmla="*/ 357341 w 435145"/>
                <a:gd name="connsiteY65" fmla="*/ 509641 h 761503"/>
                <a:gd name="connsiteX66" fmla="*/ 362780 w 435145"/>
                <a:gd name="connsiteY66" fmla="*/ 485164 h 761503"/>
                <a:gd name="connsiteX67" fmla="*/ 368219 w 435145"/>
                <a:gd name="connsiteY67" fmla="*/ 474286 h 761503"/>
                <a:gd name="connsiteX68" fmla="*/ 376378 w 435145"/>
                <a:gd name="connsiteY68" fmla="*/ 468846 h 761503"/>
                <a:gd name="connsiteX69" fmla="*/ 384537 w 435145"/>
                <a:gd name="connsiteY69" fmla="*/ 474286 h 761503"/>
                <a:gd name="connsiteX70" fmla="*/ 392696 w 435145"/>
                <a:gd name="connsiteY70" fmla="*/ 493323 h 761503"/>
                <a:gd name="connsiteX71" fmla="*/ 395416 w 435145"/>
                <a:gd name="connsiteY71" fmla="*/ 558595 h 761503"/>
                <a:gd name="connsiteX72" fmla="*/ 398136 w 435145"/>
                <a:gd name="connsiteY72" fmla="*/ 618427 h 761503"/>
                <a:gd name="connsiteX73" fmla="*/ 400855 w 435145"/>
                <a:gd name="connsiteY73" fmla="*/ 67826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5145" h="761503">
                  <a:moveTo>
                    <a:pt x="400855" y="678260"/>
                  </a:moveTo>
                  <a:cubicBezTo>
                    <a:pt x="400855" y="689138"/>
                    <a:pt x="400855" y="719054"/>
                    <a:pt x="384537" y="719054"/>
                  </a:cubicBezTo>
                  <a:cubicBezTo>
                    <a:pt x="376378" y="719054"/>
                    <a:pt x="373659" y="716335"/>
                    <a:pt x="368219" y="713615"/>
                  </a:cubicBezTo>
                  <a:cubicBezTo>
                    <a:pt x="362780" y="710895"/>
                    <a:pt x="360060" y="702736"/>
                    <a:pt x="360060" y="697297"/>
                  </a:cubicBezTo>
                  <a:cubicBezTo>
                    <a:pt x="357341" y="680979"/>
                    <a:pt x="357341" y="664661"/>
                    <a:pt x="360060" y="651063"/>
                  </a:cubicBezTo>
                  <a:cubicBezTo>
                    <a:pt x="354621" y="659222"/>
                    <a:pt x="341023" y="678260"/>
                    <a:pt x="332864" y="686418"/>
                  </a:cubicBezTo>
                  <a:cubicBezTo>
                    <a:pt x="311107" y="708176"/>
                    <a:pt x="283910" y="721774"/>
                    <a:pt x="251274" y="721774"/>
                  </a:cubicBezTo>
                  <a:cubicBezTo>
                    <a:pt x="243115" y="721774"/>
                    <a:pt x="237676" y="721774"/>
                    <a:pt x="229517" y="719054"/>
                  </a:cubicBezTo>
                  <a:cubicBezTo>
                    <a:pt x="207759" y="716335"/>
                    <a:pt x="183283" y="708176"/>
                    <a:pt x="158806" y="694578"/>
                  </a:cubicBezTo>
                  <a:cubicBezTo>
                    <a:pt x="142488" y="686418"/>
                    <a:pt x="126170" y="672820"/>
                    <a:pt x="112571" y="659222"/>
                  </a:cubicBezTo>
                  <a:cubicBezTo>
                    <a:pt x="98973" y="642904"/>
                    <a:pt x="88095" y="626586"/>
                    <a:pt x="79936" y="607548"/>
                  </a:cubicBezTo>
                  <a:cubicBezTo>
                    <a:pt x="71777" y="585791"/>
                    <a:pt x="66337" y="566754"/>
                    <a:pt x="63618" y="542277"/>
                  </a:cubicBezTo>
                  <a:cubicBezTo>
                    <a:pt x="60898" y="517800"/>
                    <a:pt x="58178" y="493323"/>
                    <a:pt x="58178" y="471566"/>
                  </a:cubicBezTo>
                  <a:cubicBezTo>
                    <a:pt x="58178" y="447089"/>
                    <a:pt x="58178" y="425332"/>
                    <a:pt x="60898" y="400855"/>
                  </a:cubicBezTo>
                  <a:cubicBezTo>
                    <a:pt x="63618" y="379098"/>
                    <a:pt x="60898" y="357340"/>
                    <a:pt x="66337" y="335583"/>
                  </a:cubicBezTo>
                  <a:cubicBezTo>
                    <a:pt x="69057" y="313826"/>
                    <a:pt x="77216" y="289349"/>
                    <a:pt x="85375" y="267592"/>
                  </a:cubicBezTo>
                  <a:cubicBezTo>
                    <a:pt x="93534" y="243115"/>
                    <a:pt x="98973" y="221357"/>
                    <a:pt x="109852" y="199600"/>
                  </a:cubicBezTo>
                  <a:cubicBezTo>
                    <a:pt x="118011" y="177843"/>
                    <a:pt x="131609" y="161525"/>
                    <a:pt x="145207" y="145207"/>
                  </a:cubicBezTo>
                  <a:cubicBezTo>
                    <a:pt x="158806" y="128889"/>
                    <a:pt x="172404" y="109852"/>
                    <a:pt x="188722" y="96253"/>
                  </a:cubicBezTo>
                  <a:cubicBezTo>
                    <a:pt x="205040" y="82655"/>
                    <a:pt x="224077" y="77216"/>
                    <a:pt x="243115" y="71776"/>
                  </a:cubicBezTo>
                  <a:cubicBezTo>
                    <a:pt x="256713" y="69057"/>
                    <a:pt x="273031" y="63617"/>
                    <a:pt x="286630" y="63617"/>
                  </a:cubicBezTo>
                  <a:cubicBezTo>
                    <a:pt x="292069" y="63617"/>
                    <a:pt x="297508" y="63617"/>
                    <a:pt x="305667" y="66337"/>
                  </a:cubicBezTo>
                  <a:cubicBezTo>
                    <a:pt x="313826" y="69057"/>
                    <a:pt x="319266" y="74496"/>
                    <a:pt x="324705" y="79936"/>
                  </a:cubicBezTo>
                  <a:cubicBezTo>
                    <a:pt x="332864" y="85375"/>
                    <a:pt x="332864" y="93534"/>
                    <a:pt x="341023" y="101693"/>
                  </a:cubicBezTo>
                  <a:cubicBezTo>
                    <a:pt x="346462" y="107132"/>
                    <a:pt x="349182" y="118011"/>
                    <a:pt x="354621" y="123450"/>
                  </a:cubicBezTo>
                  <a:cubicBezTo>
                    <a:pt x="354621" y="115291"/>
                    <a:pt x="354621" y="101693"/>
                    <a:pt x="354621" y="98973"/>
                  </a:cubicBezTo>
                  <a:cubicBezTo>
                    <a:pt x="354621" y="90814"/>
                    <a:pt x="354621" y="79936"/>
                    <a:pt x="360060" y="74496"/>
                  </a:cubicBezTo>
                  <a:cubicBezTo>
                    <a:pt x="362780" y="71776"/>
                    <a:pt x="362780" y="69057"/>
                    <a:pt x="365500" y="63617"/>
                  </a:cubicBezTo>
                  <a:cubicBezTo>
                    <a:pt x="368219" y="60898"/>
                    <a:pt x="370939" y="58178"/>
                    <a:pt x="373659" y="58178"/>
                  </a:cubicBezTo>
                  <a:cubicBezTo>
                    <a:pt x="376378" y="58178"/>
                    <a:pt x="379098" y="60898"/>
                    <a:pt x="381818" y="63617"/>
                  </a:cubicBezTo>
                  <a:cubicBezTo>
                    <a:pt x="384537" y="69057"/>
                    <a:pt x="387257" y="77216"/>
                    <a:pt x="389977" y="82655"/>
                  </a:cubicBezTo>
                  <a:cubicBezTo>
                    <a:pt x="389977" y="90814"/>
                    <a:pt x="392696" y="107132"/>
                    <a:pt x="392696" y="126170"/>
                  </a:cubicBezTo>
                  <a:cubicBezTo>
                    <a:pt x="392696" y="150647"/>
                    <a:pt x="392696" y="177843"/>
                    <a:pt x="395416" y="186002"/>
                  </a:cubicBezTo>
                  <a:cubicBezTo>
                    <a:pt x="398136" y="205040"/>
                    <a:pt x="398136" y="215918"/>
                    <a:pt x="398136" y="237675"/>
                  </a:cubicBezTo>
                  <a:cubicBezTo>
                    <a:pt x="398136" y="240395"/>
                    <a:pt x="398136" y="243115"/>
                    <a:pt x="398136" y="243115"/>
                  </a:cubicBezTo>
                  <a:cubicBezTo>
                    <a:pt x="398136" y="248554"/>
                    <a:pt x="398136" y="251274"/>
                    <a:pt x="395416" y="256713"/>
                  </a:cubicBezTo>
                  <a:cubicBezTo>
                    <a:pt x="392696" y="267592"/>
                    <a:pt x="389977" y="278470"/>
                    <a:pt x="379098" y="278470"/>
                  </a:cubicBezTo>
                  <a:cubicBezTo>
                    <a:pt x="370939" y="278470"/>
                    <a:pt x="368219" y="275751"/>
                    <a:pt x="362780" y="273031"/>
                  </a:cubicBezTo>
                  <a:cubicBezTo>
                    <a:pt x="357341" y="270311"/>
                    <a:pt x="354621" y="262152"/>
                    <a:pt x="354621" y="256713"/>
                  </a:cubicBezTo>
                  <a:cubicBezTo>
                    <a:pt x="349182" y="237675"/>
                    <a:pt x="354621" y="232236"/>
                    <a:pt x="354621" y="213198"/>
                  </a:cubicBezTo>
                  <a:cubicBezTo>
                    <a:pt x="354621" y="210479"/>
                    <a:pt x="354621" y="207759"/>
                    <a:pt x="354621" y="205040"/>
                  </a:cubicBezTo>
                  <a:cubicBezTo>
                    <a:pt x="349182" y="186002"/>
                    <a:pt x="343742" y="169684"/>
                    <a:pt x="338303" y="147927"/>
                  </a:cubicBezTo>
                  <a:cubicBezTo>
                    <a:pt x="332864" y="131609"/>
                    <a:pt x="311107" y="107132"/>
                    <a:pt x="292069" y="107132"/>
                  </a:cubicBezTo>
                  <a:cubicBezTo>
                    <a:pt x="281190" y="107132"/>
                    <a:pt x="270312" y="115291"/>
                    <a:pt x="262153" y="120730"/>
                  </a:cubicBezTo>
                  <a:cubicBezTo>
                    <a:pt x="259433" y="123450"/>
                    <a:pt x="256713" y="126170"/>
                    <a:pt x="251274" y="131609"/>
                  </a:cubicBezTo>
                  <a:cubicBezTo>
                    <a:pt x="248554" y="134329"/>
                    <a:pt x="243115" y="137048"/>
                    <a:pt x="240395" y="139768"/>
                  </a:cubicBezTo>
                  <a:cubicBezTo>
                    <a:pt x="237676" y="145207"/>
                    <a:pt x="240395" y="156086"/>
                    <a:pt x="237676" y="164245"/>
                  </a:cubicBezTo>
                  <a:cubicBezTo>
                    <a:pt x="232236" y="175123"/>
                    <a:pt x="229517" y="186002"/>
                    <a:pt x="226797" y="196881"/>
                  </a:cubicBezTo>
                  <a:cubicBezTo>
                    <a:pt x="221358" y="218638"/>
                    <a:pt x="218638" y="237675"/>
                    <a:pt x="213199" y="259433"/>
                  </a:cubicBezTo>
                  <a:cubicBezTo>
                    <a:pt x="210479" y="281190"/>
                    <a:pt x="207759" y="302947"/>
                    <a:pt x="207759" y="324704"/>
                  </a:cubicBezTo>
                  <a:cubicBezTo>
                    <a:pt x="207759" y="327424"/>
                    <a:pt x="207759" y="332863"/>
                    <a:pt x="207759" y="335583"/>
                  </a:cubicBezTo>
                  <a:cubicBezTo>
                    <a:pt x="207759" y="341022"/>
                    <a:pt x="205040" y="343742"/>
                    <a:pt x="205040" y="349181"/>
                  </a:cubicBezTo>
                  <a:cubicBezTo>
                    <a:pt x="205040" y="354621"/>
                    <a:pt x="207759" y="362779"/>
                    <a:pt x="207759" y="368219"/>
                  </a:cubicBezTo>
                  <a:cubicBezTo>
                    <a:pt x="207759" y="370939"/>
                    <a:pt x="207759" y="373658"/>
                    <a:pt x="207759" y="376378"/>
                  </a:cubicBezTo>
                  <a:cubicBezTo>
                    <a:pt x="205040" y="381817"/>
                    <a:pt x="205040" y="384537"/>
                    <a:pt x="205040" y="387256"/>
                  </a:cubicBezTo>
                  <a:cubicBezTo>
                    <a:pt x="205040" y="389976"/>
                    <a:pt x="205040" y="392696"/>
                    <a:pt x="205040" y="395415"/>
                  </a:cubicBezTo>
                  <a:cubicBezTo>
                    <a:pt x="205040" y="398135"/>
                    <a:pt x="205040" y="403574"/>
                    <a:pt x="205040" y="406294"/>
                  </a:cubicBezTo>
                  <a:cubicBezTo>
                    <a:pt x="205040" y="411733"/>
                    <a:pt x="205040" y="417173"/>
                    <a:pt x="205040" y="425332"/>
                  </a:cubicBezTo>
                  <a:cubicBezTo>
                    <a:pt x="205040" y="449809"/>
                    <a:pt x="213199" y="471566"/>
                    <a:pt x="213199" y="493323"/>
                  </a:cubicBezTo>
                  <a:cubicBezTo>
                    <a:pt x="213199" y="517800"/>
                    <a:pt x="215919" y="539557"/>
                    <a:pt x="221358" y="561314"/>
                  </a:cubicBezTo>
                  <a:cubicBezTo>
                    <a:pt x="224077" y="572193"/>
                    <a:pt x="224077" y="580352"/>
                    <a:pt x="226797" y="591231"/>
                  </a:cubicBezTo>
                  <a:cubicBezTo>
                    <a:pt x="229517" y="599390"/>
                    <a:pt x="237676" y="607548"/>
                    <a:pt x="240395" y="618427"/>
                  </a:cubicBezTo>
                  <a:cubicBezTo>
                    <a:pt x="248554" y="637465"/>
                    <a:pt x="262153" y="651063"/>
                    <a:pt x="283910" y="651063"/>
                  </a:cubicBezTo>
                  <a:cubicBezTo>
                    <a:pt x="302948" y="651063"/>
                    <a:pt x="330144" y="629306"/>
                    <a:pt x="338303" y="612988"/>
                  </a:cubicBezTo>
                  <a:cubicBezTo>
                    <a:pt x="346462" y="599390"/>
                    <a:pt x="351901" y="591231"/>
                    <a:pt x="354621" y="577632"/>
                  </a:cubicBezTo>
                  <a:cubicBezTo>
                    <a:pt x="354621" y="550436"/>
                    <a:pt x="354621" y="517800"/>
                    <a:pt x="357341" y="509641"/>
                  </a:cubicBezTo>
                  <a:cubicBezTo>
                    <a:pt x="357341" y="501482"/>
                    <a:pt x="357341" y="490603"/>
                    <a:pt x="362780" y="485164"/>
                  </a:cubicBezTo>
                  <a:cubicBezTo>
                    <a:pt x="365500" y="482444"/>
                    <a:pt x="365500" y="479725"/>
                    <a:pt x="368219" y="474286"/>
                  </a:cubicBezTo>
                  <a:cubicBezTo>
                    <a:pt x="370939" y="471566"/>
                    <a:pt x="373659" y="468846"/>
                    <a:pt x="376378" y="468846"/>
                  </a:cubicBezTo>
                  <a:cubicBezTo>
                    <a:pt x="379098" y="468846"/>
                    <a:pt x="381818" y="471566"/>
                    <a:pt x="384537" y="474286"/>
                  </a:cubicBezTo>
                  <a:cubicBezTo>
                    <a:pt x="387257" y="479725"/>
                    <a:pt x="389977" y="487884"/>
                    <a:pt x="392696" y="493323"/>
                  </a:cubicBezTo>
                  <a:cubicBezTo>
                    <a:pt x="392696" y="501482"/>
                    <a:pt x="395416" y="539557"/>
                    <a:pt x="395416" y="558595"/>
                  </a:cubicBezTo>
                  <a:cubicBezTo>
                    <a:pt x="395416" y="583072"/>
                    <a:pt x="395416" y="610268"/>
                    <a:pt x="398136" y="618427"/>
                  </a:cubicBezTo>
                  <a:cubicBezTo>
                    <a:pt x="398136" y="648343"/>
                    <a:pt x="400855" y="659222"/>
                    <a:pt x="400855" y="67826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57934A6-0DF2-4076-ABF2-91DABC7D5509}"/>
                </a:ext>
              </a:extLst>
            </p:cNvPr>
            <p:cNvSpPr/>
            <p:nvPr/>
          </p:nvSpPr>
          <p:spPr>
            <a:xfrm>
              <a:off x="3829459" y="4200317"/>
              <a:ext cx="598325" cy="761503"/>
            </a:xfrm>
            <a:custGeom>
              <a:avLst/>
              <a:gdLst>
                <a:gd name="connsiteX0" fmla="*/ 360060 w 598324"/>
                <a:gd name="connsiteY0" fmla="*/ 332863 h 761503"/>
                <a:gd name="connsiteX1" fmla="*/ 341023 w 598324"/>
                <a:gd name="connsiteY1" fmla="*/ 370939 h 761503"/>
                <a:gd name="connsiteX2" fmla="*/ 376378 w 598324"/>
                <a:gd name="connsiteY2" fmla="*/ 389976 h 761503"/>
                <a:gd name="connsiteX3" fmla="*/ 425332 w 598324"/>
                <a:gd name="connsiteY3" fmla="*/ 433491 h 761503"/>
                <a:gd name="connsiteX4" fmla="*/ 438930 w 598324"/>
                <a:gd name="connsiteY4" fmla="*/ 463407 h 761503"/>
                <a:gd name="connsiteX5" fmla="*/ 449809 w 598324"/>
                <a:gd name="connsiteY5" fmla="*/ 498762 h 761503"/>
                <a:gd name="connsiteX6" fmla="*/ 457968 w 598324"/>
                <a:gd name="connsiteY6" fmla="*/ 528679 h 761503"/>
                <a:gd name="connsiteX7" fmla="*/ 466127 w 598324"/>
                <a:gd name="connsiteY7" fmla="*/ 564034 h 761503"/>
                <a:gd name="connsiteX8" fmla="*/ 471566 w 598324"/>
                <a:gd name="connsiteY8" fmla="*/ 593950 h 761503"/>
                <a:gd name="connsiteX9" fmla="*/ 479725 w 598324"/>
                <a:gd name="connsiteY9" fmla="*/ 607548 h 761503"/>
                <a:gd name="connsiteX10" fmla="*/ 487884 w 598324"/>
                <a:gd name="connsiteY10" fmla="*/ 623867 h 761503"/>
                <a:gd name="connsiteX11" fmla="*/ 501482 w 598324"/>
                <a:gd name="connsiteY11" fmla="*/ 651063 h 761503"/>
                <a:gd name="connsiteX12" fmla="*/ 523240 w 598324"/>
                <a:gd name="connsiteY12" fmla="*/ 670101 h 761503"/>
                <a:gd name="connsiteX13" fmla="*/ 534119 w 598324"/>
                <a:gd name="connsiteY13" fmla="*/ 686418 h 761503"/>
                <a:gd name="connsiteX14" fmla="*/ 531399 w 598324"/>
                <a:gd name="connsiteY14" fmla="*/ 694578 h 761503"/>
                <a:gd name="connsiteX15" fmla="*/ 498763 w 598324"/>
                <a:gd name="connsiteY15" fmla="*/ 708176 h 761503"/>
                <a:gd name="connsiteX16" fmla="*/ 449809 w 598324"/>
                <a:gd name="connsiteY16" fmla="*/ 700017 h 761503"/>
                <a:gd name="connsiteX17" fmla="*/ 400855 w 598324"/>
                <a:gd name="connsiteY17" fmla="*/ 667381 h 761503"/>
                <a:gd name="connsiteX18" fmla="*/ 381817 w 598324"/>
                <a:gd name="connsiteY18" fmla="*/ 642904 h 761503"/>
                <a:gd name="connsiteX19" fmla="*/ 368219 w 598324"/>
                <a:gd name="connsiteY19" fmla="*/ 610268 h 761503"/>
                <a:gd name="connsiteX20" fmla="*/ 349182 w 598324"/>
                <a:gd name="connsiteY20" fmla="*/ 550436 h 761503"/>
                <a:gd name="connsiteX21" fmla="*/ 338303 w 598324"/>
                <a:gd name="connsiteY21" fmla="*/ 504202 h 761503"/>
                <a:gd name="connsiteX22" fmla="*/ 330144 w 598324"/>
                <a:gd name="connsiteY22" fmla="*/ 477005 h 761503"/>
                <a:gd name="connsiteX23" fmla="*/ 321985 w 598324"/>
                <a:gd name="connsiteY23" fmla="*/ 455248 h 761503"/>
                <a:gd name="connsiteX24" fmla="*/ 305667 w 598324"/>
                <a:gd name="connsiteY24" fmla="*/ 436210 h 761503"/>
                <a:gd name="connsiteX25" fmla="*/ 294788 w 598324"/>
                <a:gd name="connsiteY25" fmla="*/ 441650 h 761503"/>
                <a:gd name="connsiteX26" fmla="*/ 278471 w 598324"/>
                <a:gd name="connsiteY26" fmla="*/ 463407 h 761503"/>
                <a:gd name="connsiteX27" fmla="*/ 264872 w 598324"/>
                <a:gd name="connsiteY27" fmla="*/ 496043 h 761503"/>
                <a:gd name="connsiteX28" fmla="*/ 262153 w 598324"/>
                <a:gd name="connsiteY28" fmla="*/ 517800 h 761503"/>
                <a:gd name="connsiteX29" fmla="*/ 262153 w 598324"/>
                <a:gd name="connsiteY29" fmla="*/ 523239 h 761503"/>
                <a:gd name="connsiteX30" fmla="*/ 262153 w 598324"/>
                <a:gd name="connsiteY30" fmla="*/ 553155 h 761503"/>
                <a:gd name="connsiteX31" fmla="*/ 262153 w 598324"/>
                <a:gd name="connsiteY31" fmla="*/ 629306 h 761503"/>
                <a:gd name="connsiteX32" fmla="*/ 259433 w 598324"/>
                <a:gd name="connsiteY32" fmla="*/ 659222 h 761503"/>
                <a:gd name="connsiteX33" fmla="*/ 283910 w 598324"/>
                <a:gd name="connsiteY33" fmla="*/ 659222 h 761503"/>
                <a:gd name="connsiteX34" fmla="*/ 321985 w 598324"/>
                <a:gd name="connsiteY34" fmla="*/ 675540 h 761503"/>
                <a:gd name="connsiteX35" fmla="*/ 316546 w 598324"/>
                <a:gd name="connsiteY35" fmla="*/ 691858 h 761503"/>
                <a:gd name="connsiteX36" fmla="*/ 300228 w 598324"/>
                <a:gd name="connsiteY36" fmla="*/ 700017 h 761503"/>
                <a:gd name="connsiteX37" fmla="*/ 278471 w 598324"/>
                <a:gd name="connsiteY37" fmla="*/ 702736 h 761503"/>
                <a:gd name="connsiteX38" fmla="*/ 243115 w 598324"/>
                <a:gd name="connsiteY38" fmla="*/ 702736 h 761503"/>
                <a:gd name="connsiteX39" fmla="*/ 221358 w 598324"/>
                <a:gd name="connsiteY39" fmla="*/ 710895 h 761503"/>
                <a:gd name="connsiteX40" fmla="*/ 194161 w 598324"/>
                <a:gd name="connsiteY40" fmla="*/ 702736 h 761503"/>
                <a:gd name="connsiteX41" fmla="*/ 177843 w 598324"/>
                <a:gd name="connsiteY41" fmla="*/ 702736 h 761503"/>
                <a:gd name="connsiteX42" fmla="*/ 126170 w 598324"/>
                <a:gd name="connsiteY42" fmla="*/ 702736 h 761503"/>
                <a:gd name="connsiteX43" fmla="*/ 101693 w 598324"/>
                <a:gd name="connsiteY43" fmla="*/ 702736 h 761503"/>
                <a:gd name="connsiteX44" fmla="*/ 74496 w 598324"/>
                <a:gd name="connsiteY44" fmla="*/ 697297 h 761503"/>
                <a:gd name="connsiteX45" fmla="*/ 58178 w 598324"/>
                <a:gd name="connsiteY45" fmla="*/ 680979 h 761503"/>
                <a:gd name="connsiteX46" fmla="*/ 63617 w 598324"/>
                <a:gd name="connsiteY46" fmla="*/ 672820 h 761503"/>
                <a:gd name="connsiteX47" fmla="*/ 85375 w 598324"/>
                <a:gd name="connsiteY47" fmla="*/ 664661 h 761503"/>
                <a:gd name="connsiteX48" fmla="*/ 128889 w 598324"/>
                <a:gd name="connsiteY48" fmla="*/ 659222 h 761503"/>
                <a:gd name="connsiteX49" fmla="*/ 147927 w 598324"/>
                <a:gd name="connsiteY49" fmla="*/ 659222 h 761503"/>
                <a:gd name="connsiteX50" fmla="*/ 145207 w 598324"/>
                <a:gd name="connsiteY50" fmla="*/ 653783 h 761503"/>
                <a:gd name="connsiteX51" fmla="*/ 131609 w 598324"/>
                <a:gd name="connsiteY51" fmla="*/ 585791 h 761503"/>
                <a:gd name="connsiteX52" fmla="*/ 134329 w 598324"/>
                <a:gd name="connsiteY52" fmla="*/ 498762 h 761503"/>
                <a:gd name="connsiteX53" fmla="*/ 137048 w 598324"/>
                <a:gd name="connsiteY53" fmla="*/ 406294 h 761503"/>
                <a:gd name="connsiteX54" fmla="*/ 134329 w 598324"/>
                <a:gd name="connsiteY54" fmla="*/ 327424 h 761503"/>
                <a:gd name="connsiteX55" fmla="*/ 137048 w 598324"/>
                <a:gd name="connsiteY55" fmla="*/ 253993 h 761503"/>
                <a:gd name="connsiteX56" fmla="*/ 139768 w 598324"/>
                <a:gd name="connsiteY56" fmla="*/ 207759 h 761503"/>
                <a:gd name="connsiteX57" fmla="*/ 137048 w 598324"/>
                <a:gd name="connsiteY57" fmla="*/ 172404 h 761503"/>
                <a:gd name="connsiteX58" fmla="*/ 137048 w 598324"/>
                <a:gd name="connsiteY58" fmla="*/ 112571 h 761503"/>
                <a:gd name="connsiteX59" fmla="*/ 126170 w 598324"/>
                <a:gd name="connsiteY59" fmla="*/ 112571 h 761503"/>
                <a:gd name="connsiteX60" fmla="*/ 101693 w 598324"/>
                <a:gd name="connsiteY60" fmla="*/ 112571 h 761503"/>
                <a:gd name="connsiteX61" fmla="*/ 74496 w 598324"/>
                <a:gd name="connsiteY61" fmla="*/ 107132 h 761503"/>
                <a:gd name="connsiteX62" fmla="*/ 58178 w 598324"/>
                <a:gd name="connsiteY62" fmla="*/ 90814 h 761503"/>
                <a:gd name="connsiteX63" fmla="*/ 63617 w 598324"/>
                <a:gd name="connsiteY63" fmla="*/ 82655 h 761503"/>
                <a:gd name="connsiteX64" fmla="*/ 85375 w 598324"/>
                <a:gd name="connsiteY64" fmla="*/ 74496 h 761503"/>
                <a:gd name="connsiteX65" fmla="*/ 137048 w 598324"/>
                <a:gd name="connsiteY65" fmla="*/ 69057 h 761503"/>
                <a:gd name="connsiteX66" fmla="*/ 145207 w 598324"/>
                <a:gd name="connsiteY66" fmla="*/ 69057 h 761503"/>
                <a:gd name="connsiteX67" fmla="*/ 169684 w 598324"/>
                <a:gd name="connsiteY67" fmla="*/ 58178 h 761503"/>
                <a:gd name="connsiteX68" fmla="*/ 177843 w 598324"/>
                <a:gd name="connsiteY68" fmla="*/ 58178 h 761503"/>
                <a:gd name="connsiteX69" fmla="*/ 205040 w 598324"/>
                <a:gd name="connsiteY69" fmla="*/ 66337 h 761503"/>
                <a:gd name="connsiteX70" fmla="*/ 286629 w 598324"/>
                <a:gd name="connsiteY70" fmla="*/ 63617 h 761503"/>
                <a:gd name="connsiteX71" fmla="*/ 324705 w 598324"/>
                <a:gd name="connsiteY71" fmla="*/ 79936 h 761503"/>
                <a:gd name="connsiteX72" fmla="*/ 319265 w 598324"/>
                <a:gd name="connsiteY72" fmla="*/ 96253 h 761503"/>
                <a:gd name="connsiteX73" fmla="*/ 302948 w 598324"/>
                <a:gd name="connsiteY73" fmla="*/ 104412 h 761503"/>
                <a:gd name="connsiteX74" fmla="*/ 278471 w 598324"/>
                <a:gd name="connsiteY74" fmla="*/ 112571 h 761503"/>
                <a:gd name="connsiteX75" fmla="*/ 232236 w 598324"/>
                <a:gd name="connsiteY75" fmla="*/ 112571 h 761503"/>
                <a:gd name="connsiteX76" fmla="*/ 240395 w 598324"/>
                <a:gd name="connsiteY76" fmla="*/ 137048 h 761503"/>
                <a:gd name="connsiteX77" fmla="*/ 240395 w 598324"/>
                <a:gd name="connsiteY77" fmla="*/ 150647 h 761503"/>
                <a:gd name="connsiteX78" fmla="*/ 243115 w 598324"/>
                <a:gd name="connsiteY78" fmla="*/ 158805 h 761503"/>
                <a:gd name="connsiteX79" fmla="*/ 248554 w 598324"/>
                <a:gd name="connsiteY79" fmla="*/ 188722 h 761503"/>
                <a:gd name="connsiteX80" fmla="*/ 248554 w 598324"/>
                <a:gd name="connsiteY80" fmla="*/ 199600 h 761503"/>
                <a:gd name="connsiteX81" fmla="*/ 248554 w 598324"/>
                <a:gd name="connsiteY81" fmla="*/ 221357 h 761503"/>
                <a:gd name="connsiteX82" fmla="*/ 253994 w 598324"/>
                <a:gd name="connsiteY82" fmla="*/ 264872 h 761503"/>
                <a:gd name="connsiteX83" fmla="*/ 262153 w 598324"/>
                <a:gd name="connsiteY83" fmla="*/ 297508 h 761503"/>
                <a:gd name="connsiteX84" fmla="*/ 264872 w 598324"/>
                <a:gd name="connsiteY84" fmla="*/ 324704 h 761503"/>
                <a:gd name="connsiteX85" fmla="*/ 264872 w 598324"/>
                <a:gd name="connsiteY85" fmla="*/ 332863 h 761503"/>
                <a:gd name="connsiteX86" fmla="*/ 264872 w 598324"/>
                <a:gd name="connsiteY86" fmla="*/ 351901 h 761503"/>
                <a:gd name="connsiteX87" fmla="*/ 262153 w 598324"/>
                <a:gd name="connsiteY87" fmla="*/ 370939 h 761503"/>
                <a:gd name="connsiteX88" fmla="*/ 267592 w 598324"/>
                <a:gd name="connsiteY88" fmla="*/ 384537 h 761503"/>
                <a:gd name="connsiteX89" fmla="*/ 278471 w 598324"/>
                <a:gd name="connsiteY89" fmla="*/ 370939 h 761503"/>
                <a:gd name="connsiteX90" fmla="*/ 297508 w 598324"/>
                <a:gd name="connsiteY90" fmla="*/ 332863 h 761503"/>
                <a:gd name="connsiteX91" fmla="*/ 311106 w 598324"/>
                <a:gd name="connsiteY91" fmla="*/ 305667 h 761503"/>
                <a:gd name="connsiteX92" fmla="*/ 335583 w 598324"/>
                <a:gd name="connsiteY92" fmla="*/ 259433 h 761503"/>
                <a:gd name="connsiteX93" fmla="*/ 354621 w 598324"/>
                <a:gd name="connsiteY93" fmla="*/ 224077 h 761503"/>
                <a:gd name="connsiteX94" fmla="*/ 381817 w 598324"/>
                <a:gd name="connsiteY94" fmla="*/ 172404 h 761503"/>
                <a:gd name="connsiteX95" fmla="*/ 409014 w 598324"/>
                <a:gd name="connsiteY95" fmla="*/ 118011 h 761503"/>
                <a:gd name="connsiteX96" fmla="*/ 411734 w 598324"/>
                <a:gd name="connsiteY96" fmla="*/ 115291 h 761503"/>
                <a:gd name="connsiteX97" fmla="*/ 398136 w 598324"/>
                <a:gd name="connsiteY97" fmla="*/ 115291 h 761503"/>
                <a:gd name="connsiteX98" fmla="*/ 379098 w 598324"/>
                <a:gd name="connsiteY98" fmla="*/ 109852 h 761503"/>
                <a:gd name="connsiteX99" fmla="*/ 368219 w 598324"/>
                <a:gd name="connsiteY99" fmla="*/ 93534 h 761503"/>
                <a:gd name="connsiteX100" fmla="*/ 370939 w 598324"/>
                <a:gd name="connsiteY100" fmla="*/ 85375 h 761503"/>
                <a:gd name="connsiteX101" fmla="*/ 387257 w 598324"/>
                <a:gd name="connsiteY101" fmla="*/ 77216 h 761503"/>
                <a:gd name="connsiteX102" fmla="*/ 422612 w 598324"/>
                <a:gd name="connsiteY102" fmla="*/ 71776 h 761503"/>
                <a:gd name="connsiteX103" fmla="*/ 436211 w 598324"/>
                <a:gd name="connsiteY103" fmla="*/ 71776 h 761503"/>
                <a:gd name="connsiteX104" fmla="*/ 438930 w 598324"/>
                <a:gd name="connsiteY104" fmla="*/ 69057 h 761503"/>
                <a:gd name="connsiteX105" fmla="*/ 452529 w 598324"/>
                <a:gd name="connsiteY105" fmla="*/ 66337 h 761503"/>
                <a:gd name="connsiteX106" fmla="*/ 466127 w 598324"/>
                <a:gd name="connsiteY106" fmla="*/ 69057 h 761503"/>
                <a:gd name="connsiteX107" fmla="*/ 471566 w 598324"/>
                <a:gd name="connsiteY107" fmla="*/ 71776 h 761503"/>
                <a:gd name="connsiteX108" fmla="*/ 515081 w 598324"/>
                <a:gd name="connsiteY108" fmla="*/ 71776 h 761503"/>
                <a:gd name="connsiteX109" fmla="*/ 542277 w 598324"/>
                <a:gd name="connsiteY109" fmla="*/ 88094 h 761503"/>
                <a:gd name="connsiteX110" fmla="*/ 536838 w 598324"/>
                <a:gd name="connsiteY110" fmla="*/ 104412 h 761503"/>
                <a:gd name="connsiteX111" fmla="*/ 525959 w 598324"/>
                <a:gd name="connsiteY111" fmla="*/ 112571 h 761503"/>
                <a:gd name="connsiteX112" fmla="*/ 509642 w 598324"/>
                <a:gd name="connsiteY112" fmla="*/ 115291 h 761503"/>
                <a:gd name="connsiteX113" fmla="*/ 468847 w 598324"/>
                <a:gd name="connsiteY113" fmla="*/ 115291 h 761503"/>
                <a:gd name="connsiteX114" fmla="*/ 457968 w 598324"/>
                <a:gd name="connsiteY114" fmla="*/ 137048 h 761503"/>
                <a:gd name="connsiteX115" fmla="*/ 430771 w 598324"/>
                <a:gd name="connsiteY115" fmla="*/ 194161 h 761503"/>
                <a:gd name="connsiteX116" fmla="*/ 400855 w 598324"/>
                <a:gd name="connsiteY116" fmla="*/ 262152 h 761503"/>
                <a:gd name="connsiteX117" fmla="*/ 360060 w 598324"/>
                <a:gd name="connsiteY117" fmla="*/ 3328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598324" h="761503">
                  <a:moveTo>
                    <a:pt x="360060" y="332863"/>
                  </a:moveTo>
                  <a:cubicBezTo>
                    <a:pt x="351901" y="343742"/>
                    <a:pt x="341023" y="357340"/>
                    <a:pt x="341023" y="370939"/>
                  </a:cubicBezTo>
                  <a:cubicBezTo>
                    <a:pt x="341023" y="379098"/>
                    <a:pt x="357341" y="381817"/>
                    <a:pt x="376378" y="389976"/>
                  </a:cubicBezTo>
                  <a:cubicBezTo>
                    <a:pt x="395416" y="398135"/>
                    <a:pt x="417173" y="417173"/>
                    <a:pt x="425332" y="433491"/>
                  </a:cubicBezTo>
                  <a:cubicBezTo>
                    <a:pt x="430771" y="444369"/>
                    <a:pt x="436211" y="452528"/>
                    <a:pt x="438930" y="463407"/>
                  </a:cubicBezTo>
                  <a:cubicBezTo>
                    <a:pt x="444370" y="474286"/>
                    <a:pt x="447089" y="487884"/>
                    <a:pt x="449809" y="498762"/>
                  </a:cubicBezTo>
                  <a:cubicBezTo>
                    <a:pt x="452529" y="512361"/>
                    <a:pt x="452529" y="517800"/>
                    <a:pt x="457968" y="528679"/>
                  </a:cubicBezTo>
                  <a:cubicBezTo>
                    <a:pt x="463407" y="539557"/>
                    <a:pt x="463407" y="553155"/>
                    <a:pt x="466127" y="564034"/>
                  </a:cubicBezTo>
                  <a:cubicBezTo>
                    <a:pt x="468847" y="572193"/>
                    <a:pt x="468847" y="585791"/>
                    <a:pt x="471566" y="593950"/>
                  </a:cubicBezTo>
                  <a:cubicBezTo>
                    <a:pt x="474286" y="599390"/>
                    <a:pt x="477006" y="602109"/>
                    <a:pt x="479725" y="607548"/>
                  </a:cubicBezTo>
                  <a:cubicBezTo>
                    <a:pt x="482445" y="612988"/>
                    <a:pt x="487884" y="618427"/>
                    <a:pt x="487884" y="623867"/>
                  </a:cubicBezTo>
                  <a:cubicBezTo>
                    <a:pt x="490604" y="634745"/>
                    <a:pt x="496043" y="642904"/>
                    <a:pt x="501482" y="651063"/>
                  </a:cubicBezTo>
                  <a:cubicBezTo>
                    <a:pt x="506922" y="661942"/>
                    <a:pt x="512361" y="664661"/>
                    <a:pt x="523240" y="670101"/>
                  </a:cubicBezTo>
                  <a:cubicBezTo>
                    <a:pt x="528679" y="672820"/>
                    <a:pt x="534119" y="680979"/>
                    <a:pt x="534119" y="686418"/>
                  </a:cubicBezTo>
                  <a:cubicBezTo>
                    <a:pt x="534119" y="689138"/>
                    <a:pt x="534119" y="691858"/>
                    <a:pt x="531399" y="694578"/>
                  </a:cubicBezTo>
                  <a:cubicBezTo>
                    <a:pt x="525959" y="702736"/>
                    <a:pt x="512361" y="708176"/>
                    <a:pt x="498763" y="708176"/>
                  </a:cubicBezTo>
                  <a:cubicBezTo>
                    <a:pt x="485165" y="708176"/>
                    <a:pt x="466127" y="705456"/>
                    <a:pt x="449809" y="700017"/>
                  </a:cubicBezTo>
                  <a:cubicBezTo>
                    <a:pt x="430771" y="694578"/>
                    <a:pt x="409014" y="675540"/>
                    <a:pt x="400855" y="667381"/>
                  </a:cubicBezTo>
                  <a:cubicBezTo>
                    <a:pt x="392696" y="659222"/>
                    <a:pt x="387257" y="651063"/>
                    <a:pt x="381817" y="642904"/>
                  </a:cubicBezTo>
                  <a:cubicBezTo>
                    <a:pt x="376378" y="632025"/>
                    <a:pt x="370939" y="623867"/>
                    <a:pt x="368219" y="610268"/>
                  </a:cubicBezTo>
                  <a:cubicBezTo>
                    <a:pt x="360060" y="588511"/>
                    <a:pt x="357341" y="574913"/>
                    <a:pt x="349182" y="550436"/>
                  </a:cubicBezTo>
                  <a:cubicBezTo>
                    <a:pt x="343742" y="534118"/>
                    <a:pt x="341023" y="520520"/>
                    <a:pt x="338303" y="504202"/>
                  </a:cubicBezTo>
                  <a:cubicBezTo>
                    <a:pt x="335583" y="493323"/>
                    <a:pt x="332864" y="485164"/>
                    <a:pt x="330144" y="477005"/>
                  </a:cubicBezTo>
                  <a:cubicBezTo>
                    <a:pt x="327424" y="471566"/>
                    <a:pt x="324705" y="463407"/>
                    <a:pt x="321985" y="455248"/>
                  </a:cubicBezTo>
                  <a:cubicBezTo>
                    <a:pt x="316546" y="444369"/>
                    <a:pt x="311106" y="436210"/>
                    <a:pt x="305667" y="436210"/>
                  </a:cubicBezTo>
                  <a:cubicBezTo>
                    <a:pt x="302948" y="436210"/>
                    <a:pt x="300228" y="438930"/>
                    <a:pt x="294788" y="441650"/>
                  </a:cubicBezTo>
                  <a:cubicBezTo>
                    <a:pt x="289349" y="447089"/>
                    <a:pt x="283910" y="455248"/>
                    <a:pt x="278471" y="463407"/>
                  </a:cubicBezTo>
                  <a:cubicBezTo>
                    <a:pt x="270312" y="474286"/>
                    <a:pt x="267592" y="485164"/>
                    <a:pt x="264872" y="496043"/>
                  </a:cubicBezTo>
                  <a:cubicBezTo>
                    <a:pt x="264872" y="504202"/>
                    <a:pt x="262153" y="512361"/>
                    <a:pt x="262153" y="517800"/>
                  </a:cubicBezTo>
                  <a:cubicBezTo>
                    <a:pt x="262153" y="520520"/>
                    <a:pt x="262153" y="520520"/>
                    <a:pt x="262153" y="523239"/>
                  </a:cubicBezTo>
                  <a:cubicBezTo>
                    <a:pt x="262153" y="528679"/>
                    <a:pt x="262153" y="544997"/>
                    <a:pt x="262153" y="553155"/>
                  </a:cubicBezTo>
                  <a:cubicBezTo>
                    <a:pt x="262153" y="583072"/>
                    <a:pt x="264872" y="599390"/>
                    <a:pt x="262153" y="629306"/>
                  </a:cubicBezTo>
                  <a:cubicBezTo>
                    <a:pt x="262153" y="640184"/>
                    <a:pt x="262153" y="648343"/>
                    <a:pt x="259433" y="659222"/>
                  </a:cubicBezTo>
                  <a:cubicBezTo>
                    <a:pt x="270312" y="659222"/>
                    <a:pt x="278471" y="659222"/>
                    <a:pt x="283910" y="659222"/>
                  </a:cubicBezTo>
                  <a:cubicBezTo>
                    <a:pt x="297508" y="659222"/>
                    <a:pt x="321985" y="659222"/>
                    <a:pt x="321985" y="675540"/>
                  </a:cubicBezTo>
                  <a:cubicBezTo>
                    <a:pt x="321985" y="683699"/>
                    <a:pt x="319265" y="686418"/>
                    <a:pt x="316546" y="691858"/>
                  </a:cubicBezTo>
                  <a:cubicBezTo>
                    <a:pt x="311106" y="697297"/>
                    <a:pt x="305667" y="700017"/>
                    <a:pt x="300228" y="700017"/>
                  </a:cubicBezTo>
                  <a:cubicBezTo>
                    <a:pt x="292069" y="702736"/>
                    <a:pt x="283910" y="702736"/>
                    <a:pt x="278471" y="702736"/>
                  </a:cubicBezTo>
                  <a:cubicBezTo>
                    <a:pt x="275751" y="702736"/>
                    <a:pt x="259433" y="702736"/>
                    <a:pt x="243115" y="702736"/>
                  </a:cubicBezTo>
                  <a:cubicBezTo>
                    <a:pt x="237676" y="708176"/>
                    <a:pt x="229517" y="710895"/>
                    <a:pt x="221358" y="710895"/>
                  </a:cubicBezTo>
                  <a:cubicBezTo>
                    <a:pt x="213199" y="710895"/>
                    <a:pt x="202320" y="708176"/>
                    <a:pt x="194161" y="702736"/>
                  </a:cubicBezTo>
                  <a:cubicBezTo>
                    <a:pt x="186002" y="702736"/>
                    <a:pt x="180563" y="702736"/>
                    <a:pt x="177843" y="702736"/>
                  </a:cubicBezTo>
                  <a:cubicBezTo>
                    <a:pt x="164245" y="702736"/>
                    <a:pt x="139768" y="702736"/>
                    <a:pt x="126170" y="702736"/>
                  </a:cubicBezTo>
                  <a:cubicBezTo>
                    <a:pt x="118011" y="702736"/>
                    <a:pt x="109852" y="702736"/>
                    <a:pt x="101693" y="702736"/>
                  </a:cubicBezTo>
                  <a:cubicBezTo>
                    <a:pt x="93534" y="702736"/>
                    <a:pt x="82655" y="702736"/>
                    <a:pt x="74496" y="697297"/>
                  </a:cubicBezTo>
                  <a:cubicBezTo>
                    <a:pt x="66337" y="694578"/>
                    <a:pt x="58178" y="686418"/>
                    <a:pt x="58178" y="680979"/>
                  </a:cubicBezTo>
                  <a:cubicBezTo>
                    <a:pt x="58178" y="678260"/>
                    <a:pt x="58178" y="675540"/>
                    <a:pt x="63617" y="672820"/>
                  </a:cubicBezTo>
                  <a:cubicBezTo>
                    <a:pt x="69057" y="670101"/>
                    <a:pt x="79935" y="667381"/>
                    <a:pt x="85375" y="664661"/>
                  </a:cubicBezTo>
                  <a:cubicBezTo>
                    <a:pt x="104412" y="661942"/>
                    <a:pt x="123450" y="659222"/>
                    <a:pt x="128889" y="659222"/>
                  </a:cubicBezTo>
                  <a:cubicBezTo>
                    <a:pt x="134329" y="659222"/>
                    <a:pt x="139768" y="659222"/>
                    <a:pt x="147927" y="659222"/>
                  </a:cubicBezTo>
                  <a:cubicBezTo>
                    <a:pt x="147927" y="656502"/>
                    <a:pt x="145207" y="653783"/>
                    <a:pt x="145207" y="653783"/>
                  </a:cubicBezTo>
                  <a:cubicBezTo>
                    <a:pt x="131609" y="632025"/>
                    <a:pt x="131609" y="610268"/>
                    <a:pt x="131609" y="585791"/>
                  </a:cubicBezTo>
                  <a:cubicBezTo>
                    <a:pt x="131609" y="555875"/>
                    <a:pt x="131609" y="528679"/>
                    <a:pt x="134329" y="498762"/>
                  </a:cubicBezTo>
                  <a:cubicBezTo>
                    <a:pt x="134329" y="468846"/>
                    <a:pt x="137048" y="436210"/>
                    <a:pt x="137048" y="406294"/>
                  </a:cubicBezTo>
                  <a:cubicBezTo>
                    <a:pt x="137048" y="379098"/>
                    <a:pt x="134329" y="354621"/>
                    <a:pt x="134329" y="327424"/>
                  </a:cubicBezTo>
                  <a:cubicBezTo>
                    <a:pt x="134329" y="302947"/>
                    <a:pt x="137048" y="278470"/>
                    <a:pt x="137048" y="253993"/>
                  </a:cubicBezTo>
                  <a:cubicBezTo>
                    <a:pt x="137048" y="237675"/>
                    <a:pt x="139768" y="224077"/>
                    <a:pt x="139768" y="207759"/>
                  </a:cubicBezTo>
                  <a:cubicBezTo>
                    <a:pt x="139768" y="196881"/>
                    <a:pt x="137048" y="183282"/>
                    <a:pt x="137048" y="172404"/>
                  </a:cubicBezTo>
                  <a:cubicBezTo>
                    <a:pt x="137048" y="150647"/>
                    <a:pt x="137048" y="131609"/>
                    <a:pt x="137048" y="112571"/>
                  </a:cubicBezTo>
                  <a:cubicBezTo>
                    <a:pt x="134329" y="112571"/>
                    <a:pt x="137048" y="112571"/>
                    <a:pt x="126170" y="112571"/>
                  </a:cubicBezTo>
                  <a:cubicBezTo>
                    <a:pt x="118011" y="112571"/>
                    <a:pt x="109852" y="112571"/>
                    <a:pt x="101693" y="112571"/>
                  </a:cubicBezTo>
                  <a:cubicBezTo>
                    <a:pt x="93534" y="112571"/>
                    <a:pt x="82655" y="109852"/>
                    <a:pt x="74496" y="107132"/>
                  </a:cubicBezTo>
                  <a:cubicBezTo>
                    <a:pt x="66337" y="104412"/>
                    <a:pt x="58178" y="96253"/>
                    <a:pt x="58178" y="90814"/>
                  </a:cubicBezTo>
                  <a:cubicBezTo>
                    <a:pt x="58178" y="88094"/>
                    <a:pt x="58178" y="85375"/>
                    <a:pt x="63617" y="82655"/>
                  </a:cubicBezTo>
                  <a:cubicBezTo>
                    <a:pt x="69057" y="79936"/>
                    <a:pt x="79935" y="77216"/>
                    <a:pt x="85375" y="74496"/>
                  </a:cubicBezTo>
                  <a:cubicBezTo>
                    <a:pt x="104412" y="71776"/>
                    <a:pt x="128889" y="69057"/>
                    <a:pt x="137048" y="69057"/>
                  </a:cubicBezTo>
                  <a:cubicBezTo>
                    <a:pt x="137048" y="69057"/>
                    <a:pt x="139768" y="69057"/>
                    <a:pt x="145207" y="69057"/>
                  </a:cubicBezTo>
                  <a:cubicBezTo>
                    <a:pt x="150646" y="60898"/>
                    <a:pt x="158806" y="58178"/>
                    <a:pt x="169684" y="58178"/>
                  </a:cubicBezTo>
                  <a:cubicBezTo>
                    <a:pt x="172404" y="58178"/>
                    <a:pt x="175123" y="58178"/>
                    <a:pt x="177843" y="58178"/>
                  </a:cubicBezTo>
                  <a:cubicBezTo>
                    <a:pt x="186002" y="58178"/>
                    <a:pt x="196881" y="63617"/>
                    <a:pt x="205040" y="66337"/>
                  </a:cubicBezTo>
                  <a:cubicBezTo>
                    <a:pt x="237676" y="66337"/>
                    <a:pt x="273031" y="63617"/>
                    <a:pt x="286629" y="63617"/>
                  </a:cubicBezTo>
                  <a:cubicBezTo>
                    <a:pt x="300228" y="63617"/>
                    <a:pt x="324705" y="63617"/>
                    <a:pt x="324705" y="79936"/>
                  </a:cubicBezTo>
                  <a:cubicBezTo>
                    <a:pt x="324705" y="88094"/>
                    <a:pt x="321985" y="90814"/>
                    <a:pt x="319265" y="96253"/>
                  </a:cubicBezTo>
                  <a:cubicBezTo>
                    <a:pt x="313826" y="101693"/>
                    <a:pt x="308387" y="104412"/>
                    <a:pt x="302948" y="104412"/>
                  </a:cubicBezTo>
                  <a:cubicBezTo>
                    <a:pt x="289349" y="112571"/>
                    <a:pt x="283910" y="112571"/>
                    <a:pt x="278471" y="112571"/>
                  </a:cubicBezTo>
                  <a:cubicBezTo>
                    <a:pt x="273031" y="112571"/>
                    <a:pt x="253994" y="112571"/>
                    <a:pt x="232236" y="112571"/>
                  </a:cubicBezTo>
                  <a:cubicBezTo>
                    <a:pt x="237676" y="120730"/>
                    <a:pt x="240395" y="128889"/>
                    <a:pt x="240395" y="137048"/>
                  </a:cubicBezTo>
                  <a:cubicBezTo>
                    <a:pt x="240395" y="142487"/>
                    <a:pt x="240395" y="145207"/>
                    <a:pt x="240395" y="150647"/>
                  </a:cubicBezTo>
                  <a:cubicBezTo>
                    <a:pt x="240395" y="153366"/>
                    <a:pt x="240395" y="156086"/>
                    <a:pt x="243115" y="158805"/>
                  </a:cubicBezTo>
                  <a:cubicBezTo>
                    <a:pt x="245835" y="169684"/>
                    <a:pt x="245835" y="180563"/>
                    <a:pt x="248554" y="188722"/>
                  </a:cubicBezTo>
                  <a:cubicBezTo>
                    <a:pt x="248554" y="191441"/>
                    <a:pt x="248554" y="194161"/>
                    <a:pt x="248554" y="199600"/>
                  </a:cubicBezTo>
                  <a:cubicBezTo>
                    <a:pt x="248554" y="207759"/>
                    <a:pt x="248554" y="213198"/>
                    <a:pt x="248554" y="221357"/>
                  </a:cubicBezTo>
                  <a:cubicBezTo>
                    <a:pt x="248554" y="234956"/>
                    <a:pt x="251274" y="248554"/>
                    <a:pt x="253994" y="264872"/>
                  </a:cubicBezTo>
                  <a:cubicBezTo>
                    <a:pt x="256713" y="275751"/>
                    <a:pt x="259433" y="286629"/>
                    <a:pt x="262153" y="297508"/>
                  </a:cubicBezTo>
                  <a:cubicBezTo>
                    <a:pt x="264872" y="305667"/>
                    <a:pt x="264872" y="313826"/>
                    <a:pt x="264872" y="324704"/>
                  </a:cubicBezTo>
                  <a:cubicBezTo>
                    <a:pt x="264872" y="327424"/>
                    <a:pt x="264872" y="330144"/>
                    <a:pt x="264872" y="332863"/>
                  </a:cubicBezTo>
                  <a:cubicBezTo>
                    <a:pt x="264872" y="338303"/>
                    <a:pt x="264872" y="346462"/>
                    <a:pt x="264872" y="351901"/>
                  </a:cubicBezTo>
                  <a:cubicBezTo>
                    <a:pt x="264872" y="357340"/>
                    <a:pt x="262153" y="365499"/>
                    <a:pt x="262153" y="370939"/>
                  </a:cubicBezTo>
                  <a:cubicBezTo>
                    <a:pt x="262153" y="376378"/>
                    <a:pt x="264872" y="384537"/>
                    <a:pt x="267592" y="384537"/>
                  </a:cubicBezTo>
                  <a:cubicBezTo>
                    <a:pt x="273031" y="384537"/>
                    <a:pt x="275751" y="376378"/>
                    <a:pt x="278471" y="370939"/>
                  </a:cubicBezTo>
                  <a:cubicBezTo>
                    <a:pt x="283910" y="360060"/>
                    <a:pt x="289349" y="346462"/>
                    <a:pt x="297508" y="332863"/>
                  </a:cubicBezTo>
                  <a:cubicBezTo>
                    <a:pt x="302948" y="324704"/>
                    <a:pt x="305667" y="313826"/>
                    <a:pt x="311106" y="305667"/>
                  </a:cubicBezTo>
                  <a:cubicBezTo>
                    <a:pt x="319265" y="289349"/>
                    <a:pt x="327424" y="275751"/>
                    <a:pt x="335583" y="259433"/>
                  </a:cubicBezTo>
                  <a:cubicBezTo>
                    <a:pt x="341023" y="248554"/>
                    <a:pt x="349182" y="234956"/>
                    <a:pt x="354621" y="224077"/>
                  </a:cubicBezTo>
                  <a:cubicBezTo>
                    <a:pt x="362780" y="207759"/>
                    <a:pt x="370939" y="191441"/>
                    <a:pt x="381817" y="172404"/>
                  </a:cubicBezTo>
                  <a:cubicBezTo>
                    <a:pt x="389977" y="153366"/>
                    <a:pt x="400855" y="134329"/>
                    <a:pt x="409014" y="118011"/>
                  </a:cubicBezTo>
                  <a:cubicBezTo>
                    <a:pt x="409014" y="115291"/>
                    <a:pt x="409014" y="115291"/>
                    <a:pt x="411734" y="115291"/>
                  </a:cubicBezTo>
                  <a:cubicBezTo>
                    <a:pt x="406294" y="115291"/>
                    <a:pt x="400855" y="115291"/>
                    <a:pt x="398136" y="115291"/>
                  </a:cubicBezTo>
                  <a:cubicBezTo>
                    <a:pt x="392696" y="115291"/>
                    <a:pt x="384537" y="115291"/>
                    <a:pt x="379098" y="109852"/>
                  </a:cubicBezTo>
                  <a:cubicBezTo>
                    <a:pt x="373659" y="107132"/>
                    <a:pt x="368219" y="98973"/>
                    <a:pt x="368219" y="93534"/>
                  </a:cubicBezTo>
                  <a:cubicBezTo>
                    <a:pt x="368219" y="90814"/>
                    <a:pt x="368219" y="88094"/>
                    <a:pt x="370939" y="85375"/>
                  </a:cubicBezTo>
                  <a:cubicBezTo>
                    <a:pt x="373659" y="82655"/>
                    <a:pt x="381817" y="79936"/>
                    <a:pt x="387257" y="77216"/>
                  </a:cubicBezTo>
                  <a:cubicBezTo>
                    <a:pt x="400855" y="74496"/>
                    <a:pt x="414453" y="71776"/>
                    <a:pt x="422612" y="71776"/>
                  </a:cubicBezTo>
                  <a:cubicBezTo>
                    <a:pt x="425332" y="71776"/>
                    <a:pt x="430771" y="71776"/>
                    <a:pt x="436211" y="71776"/>
                  </a:cubicBezTo>
                  <a:cubicBezTo>
                    <a:pt x="436211" y="71776"/>
                    <a:pt x="438930" y="69057"/>
                    <a:pt x="438930" y="69057"/>
                  </a:cubicBezTo>
                  <a:cubicBezTo>
                    <a:pt x="444370" y="66337"/>
                    <a:pt x="447089" y="66337"/>
                    <a:pt x="452529" y="66337"/>
                  </a:cubicBezTo>
                  <a:cubicBezTo>
                    <a:pt x="457968" y="66337"/>
                    <a:pt x="460688" y="66337"/>
                    <a:pt x="466127" y="69057"/>
                  </a:cubicBezTo>
                  <a:cubicBezTo>
                    <a:pt x="468847" y="69057"/>
                    <a:pt x="471566" y="71776"/>
                    <a:pt x="471566" y="71776"/>
                  </a:cubicBezTo>
                  <a:cubicBezTo>
                    <a:pt x="490604" y="71776"/>
                    <a:pt x="506922" y="71776"/>
                    <a:pt x="515081" y="71776"/>
                  </a:cubicBezTo>
                  <a:cubicBezTo>
                    <a:pt x="523240" y="71776"/>
                    <a:pt x="542277" y="71776"/>
                    <a:pt x="542277" y="88094"/>
                  </a:cubicBezTo>
                  <a:cubicBezTo>
                    <a:pt x="542277" y="96253"/>
                    <a:pt x="542277" y="98973"/>
                    <a:pt x="536838" y="104412"/>
                  </a:cubicBezTo>
                  <a:cubicBezTo>
                    <a:pt x="534119" y="109852"/>
                    <a:pt x="528679" y="112571"/>
                    <a:pt x="525959" y="112571"/>
                  </a:cubicBezTo>
                  <a:cubicBezTo>
                    <a:pt x="520520" y="115291"/>
                    <a:pt x="515081" y="115291"/>
                    <a:pt x="509642" y="115291"/>
                  </a:cubicBezTo>
                  <a:cubicBezTo>
                    <a:pt x="506922" y="115291"/>
                    <a:pt x="487884" y="115291"/>
                    <a:pt x="468847" y="115291"/>
                  </a:cubicBezTo>
                  <a:cubicBezTo>
                    <a:pt x="466127" y="123450"/>
                    <a:pt x="460688" y="128889"/>
                    <a:pt x="457968" y="137048"/>
                  </a:cubicBezTo>
                  <a:cubicBezTo>
                    <a:pt x="447089" y="156086"/>
                    <a:pt x="438930" y="175123"/>
                    <a:pt x="430771" y="194161"/>
                  </a:cubicBezTo>
                  <a:cubicBezTo>
                    <a:pt x="419893" y="215918"/>
                    <a:pt x="411734" y="240395"/>
                    <a:pt x="400855" y="262152"/>
                  </a:cubicBezTo>
                  <a:cubicBezTo>
                    <a:pt x="387257" y="289349"/>
                    <a:pt x="373659" y="311106"/>
                    <a:pt x="360060" y="332863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F62AC41-0D9B-4DFB-A152-0098E53075CC}"/>
                </a:ext>
              </a:extLst>
            </p:cNvPr>
            <p:cNvSpPr/>
            <p:nvPr/>
          </p:nvSpPr>
          <p:spPr>
            <a:xfrm>
              <a:off x="4335316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7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89 w 353555"/>
                <a:gd name="connsiteY16" fmla="*/ 640184 h 761503"/>
                <a:gd name="connsiteX17" fmla="*/ 128889 w 353555"/>
                <a:gd name="connsiteY17" fmla="*/ 629306 h 761503"/>
                <a:gd name="connsiteX18" fmla="*/ 128889 w 353555"/>
                <a:gd name="connsiteY18" fmla="*/ 621147 h 761503"/>
                <a:gd name="connsiteX19" fmla="*/ 128889 w 353555"/>
                <a:gd name="connsiteY19" fmla="*/ 593950 h 761503"/>
                <a:gd name="connsiteX20" fmla="*/ 128889 w 353555"/>
                <a:gd name="connsiteY20" fmla="*/ 583072 h 761503"/>
                <a:gd name="connsiteX21" fmla="*/ 128889 w 353555"/>
                <a:gd name="connsiteY21" fmla="*/ 436210 h 761503"/>
                <a:gd name="connsiteX22" fmla="*/ 128889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6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6 w 353555"/>
                <a:gd name="connsiteY44" fmla="*/ 120730 h 761503"/>
                <a:gd name="connsiteX45" fmla="*/ 294788 w 353555"/>
                <a:gd name="connsiteY45" fmla="*/ 128889 h 761503"/>
                <a:gd name="connsiteX46" fmla="*/ 273031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5" y="697297"/>
                    <a:pt x="316546" y="705456"/>
                  </a:cubicBezTo>
                  <a:cubicBezTo>
                    <a:pt x="311106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2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7" y="689138"/>
                  </a:cubicBezTo>
                  <a:cubicBezTo>
                    <a:pt x="69057" y="686418"/>
                    <a:pt x="79935" y="683699"/>
                    <a:pt x="85375" y="680979"/>
                  </a:cubicBezTo>
                  <a:cubicBezTo>
                    <a:pt x="104412" y="678260"/>
                    <a:pt x="123450" y="675540"/>
                    <a:pt x="131609" y="675540"/>
                  </a:cubicBezTo>
                  <a:cubicBezTo>
                    <a:pt x="134329" y="675540"/>
                    <a:pt x="137048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89" y="640184"/>
                  </a:cubicBezTo>
                  <a:cubicBezTo>
                    <a:pt x="128889" y="637465"/>
                    <a:pt x="128889" y="634745"/>
                    <a:pt x="128889" y="629306"/>
                  </a:cubicBezTo>
                  <a:cubicBezTo>
                    <a:pt x="128889" y="626586"/>
                    <a:pt x="128889" y="623867"/>
                    <a:pt x="128889" y="621147"/>
                  </a:cubicBezTo>
                  <a:cubicBezTo>
                    <a:pt x="128889" y="612988"/>
                    <a:pt x="128889" y="604829"/>
                    <a:pt x="128889" y="593950"/>
                  </a:cubicBezTo>
                  <a:cubicBezTo>
                    <a:pt x="128889" y="591231"/>
                    <a:pt x="128889" y="585791"/>
                    <a:pt x="128889" y="583072"/>
                  </a:cubicBezTo>
                  <a:cubicBezTo>
                    <a:pt x="128889" y="534118"/>
                    <a:pt x="131609" y="485164"/>
                    <a:pt x="128889" y="436210"/>
                  </a:cubicBezTo>
                  <a:cubicBezTo>
                    <a:pt x="128889" y="409014"/>
                    <a:pt x="128889" y="384537"/>
                    <a:pt x="128889" y="357340"/>
                  </a:cubicBezTo>
                  <a:cubicBezTo>
                    <a:pt x="128889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89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7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8" y="69057"/>
                    <a:pt x="145207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3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7" y="74496"/>
                    <a:pt x="232236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6" y="120730"/>
                  </a:cubicBezTo>
                  <a:cubicBezTo>
                    <a:pt x="305667" y="126170"/>
                    <a:pt x="300228" y="128889"/>
                    <a:pt x="294788" y="128889"/>
                  </a:cubicBezTo>
                  <a:cubicBezTo>
                    <a:pt x="286630" y="131609"/>
                    <a:pt x="278471" y="131609"/>
                    <a:pt x="273031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1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7EBBA4-BF20-4532-91CB-C4C3E8CC787B}"/>
                </a:ext>
              </a:extLst>
            </p:cNvPr>
            <p:cNvSpPr/>
            <p:nvPr/>
          </p:nvSpPr>
          <p:spPr>
            <a:xfrm>
              <a:off x="4620880" y="4194877"/>
              <a:ext cx="598325" cy="761503"/>
            </a:xfrm>
            <a:custGeom>
              <a:avLst/>
              <a:gdLst>
                <a:gd name="connsiteX0" fmla="*/ 515081 w 598324"/>
                <a:gd name="connsiteY0" fmla="*/ 79935 h 761503"/>
                <a:gd name="connsiteX1" fmla="*/ 542277 w 598324"/>
                <a:gd name="connsiteY1" fmla="*/ 96253 h 761503"/>
                <a:gd name="connsiteX2" fmla="*/ 536838 w 598324"/>
                <a:gd name="connsiteY2" fmla="*/ 112571 h 761503"/>
                <a:gd name="connsiteX3" fmla="*/ 523240 w 598324"/>
                <a:gd name="connsiteY3" fmla="*/ 120730 h 761503"/>
                <a:gd name="connsiteX4" fmla="*/ 506922 w 598324"/>
                <a:gd name="connsiteY4" fmla="*/ 123450 h 761503"/>
                <a:gd name="connsiteX5" fmla="*/ 477006 w 598324"/>
                <a:gd name="connsiteY5" fmla="*/ 123450 h 761503"/>
                <a:gd name="connsiteX6" fmla="*/ 479725 w 598324"/>
                <a:gd name="connsiteY6" fmla="*/ 145207 h 761503"/>
                <a:gd name="connsiteX7" fmla="*/ 477006 w 598324"/>
                <a:gd name="connsiteY7" fmla="*/ 180563 h 761503"/>
                <a:gd name="connsiteX8" fmla="*/ 482445 w 598324"/>
                <a:gd name="connsiteY8" fmla="*/ 232236 h 761503"/>
                <a:gd name="connsiteX9" fmla="*/ 485165 w 598324"/>
                <a:gd name="connsiteY9" fmla="*/ 283909 h 761503"/>
                <a:gd name="connsiteX10" fmla="*/ 485165 w 598324"/>
                <a:gd name="connsiteY10" fmla="*/ 327424 h 761503"/>
                <a:gd name="connsiteX11" fmla="*/ 487884 w 598324"/>
                <a:gd name="connsiteY11" fmla="*/ 373658 h 761503"/>
                <a:gd name="connsiteX12" fmla="*/ 485165 w 598324"/>
                <a:gd name="connsiteY12" fmla="*/ 419892 h 761503"/>
                <a:gd name="connsiteX13" fmla="*/ 485165 w 598324"/>
                <a:gd name="connsiteY13" fmla="*/ 463407 h 761503"/>
                <a:gd name="connsiteX14" fmla="*/ 482445 w 598324"/>
                <a:gd name="connsiteY14" fmla="*/ 515080 h 761503"/>
                <a:gd name="connsiteX15" fmla="*/ 482445 w 598324"/>
                <a:gd name="connsiteY15" fmla="*/ 558595 h 761503"/>
                <a:gd name="connsiteX16" fmla="*/ 479725 w 598324"/>
                <a:gd name="connsiteY16" fmla="*/ 602109 h 761503"/>
                <a:gd name="connsiteX17" fmla="*/ 485165 w 598324"/>
                <a:gd name="connsiteY17" fmla="*/ 648343 h 761503"/>
                <a:gd name="connsiteX18" fmla="*/ 474286 w 598324"/>
                <a:gd name="connsiteY18" fmla="*/ 675540 h 761503"/>
                <a:gd name="connsiteX19" fmla="*/ 428052 w 598324"/>
                <a:gd name="connsiteY19" fmla="*/ 691858 h 761503"/>
                <a:gd name="connsiteX20" fmla="*/ 387257 w 598324"/>
                <a:gd name="connsiteY20" fmla="*/ 683699 h 761503"/>
                <a:gd name="connsiteX21" fmla="*/ 351901 w 598324"/>
                <a:gd name="connsiteY21" fmla="*/ 664661 h 761503"/>
                <a:gd name="connsiteX22" fmla="*/ 305667 w 598324"/>
                <a:gd name="connsiteY22" fmla="*/ 596670 h 761503"/>
                <a:gd name="connsiteX23" fmla="*/ 270312 w 598324"/>
                <a:gd name="connsiteY23" fmla="*/ 509641 h 761503"/>
                <a:gd name="connsiteX24" fmla="*/ 251274 w 598324"/>
                <a:gd name="connsiteY24" fmla="*/ 460687 h 761503"/>
                <a:gd name="connsiteX25" fmla="*/ 224077 w 598324"/>
                <a:gd name="connsiteY25" fmla="*/ 381817 h 761503"/>
                <a:gd name="connsiteX26" fmla="*/ 207759 w 598324"/>
                <a:gd name="connsiteY26" fmla="*/ 330144 h 761503"/>
                <a:gd name="connsiteX27" fmla="*/ 191442 w 598324"/>
                <a:gd name="connsiteY27" fmla="*/ 286629 h 761503"/>
                <a:gd name="connsiteX28" fmla="*/ 183283 w 598324"/>
                <a:gd name="connsiteY28" fmla="*/ 278470 h 761503"/>
                <a:gd name="connsiteX29" fmla="*/ 180563 w 598324"/>
                <a:gd name="connsiteY29" fmla="*/ 292068 h 761503"/>
                <a:gd name="connsiteX30" fmla="*/ 180563 w 598324"/>
                <a:gd name="connsiteY30" fmla="*/ 305667 h 761503"/>
                <a:gd name="connsiteX31" fmla="*/ 183283 w 598324"/>
                <a:gd name="connsiteY31" fmla="*/ 354620 h 761503"/>
                <a:gd name="connsiteX32" fmla="*/ 188722 w 598324"/>
                <a:gd name="connsiteY32" fmla="*/ 449808 h 761503"/>
                <a:gd name="connsiteX33" fmla="*/ 188722 w 598324"/>
                <a:gd name="connsiteY33" fmla="*/ 479725 h 761503"/>
                <a:gd name="connsiteX34" fmla="*/ 188722 w 598324"/>
                <a:gd name="connsiteY34" fmla="*/ 542277 h 761503"/>
                <a:gd name="connsiteX35" fmla="*/ 186002 w 598324"/>
                <a:gd name="connsiteY35" fmla="*/ 615708 h 761503"/>
                <a:gd name="connsiteX36" fmla="*/ 186002 w 598324"/>
                <a:gd name="connsiteY36" fmla="*/ 637465 h 761503"/>
                <a:gd name="connsiteX37" fmla="*/ 183283 w 598324"/>
                <a:gd name="connsiteY37" fmla="*/ 664661 h 761503"/>
                <a:gd name="connsiteX38" fmla="*/ 226797 w 598324"/>
                <a:gd name="connsiteY38" fmla="*/ 664661 h 761503"/>
                <a:gd name="connsiteX39" fmla="*/ 253994 w 598324"/>
                <a:gd name="connsiteY39" fmla="*/ 680979 h 761503"/>
                <a:gd name="connsiteX40" fmla="*/ 248554 w 598324"/>
                <a:gd name="connsiteY40" fmla="*/ 697297 h 761503"/>
                <a:gd name="connsiteX41" fmla="*/ 234956 w 598324"/>
                <a:gd name="connsiteY41" fmla="*/ 705456 h 761503"/>
                <a:gd name="connsiteX42" fmla="*/ 218638 w 598324"/>
                <a:gd name="connsiteY42" fmla="*/ 708176 h 761503"/>
                <a:gd name="connsiteX43" fmla="*/ 183283 w 598324"/>
                <a:gd name="connsiteY43" fmla="*/ 708176 h 761503"/>
                <a:gd name="connsiteX44" fmla="*/ 150647 w 598324"/>
                <a:gd name="connsiteY44" fmla="*/ 708176 h 761503"/>
                <a:gd name="connsiteX45" fmla="*/ 107132 w 598324"/>
                <a:gd name="connsiteY45" fmla="*/ 708176 h 761503"/>
                <a:gd name="connsiteX46" fmla="*/ 88094 w 598324"/>
                <a:gd name="connsiteY46" fmla="*/ 708176 h 761503"/>
                <a:gd name="connsiteX47" fmla="*/ 69057 w 598324"/>
                <a:gd name="connsiteY47" fmla="*/ 702736 h 761503"/>
                <a:gd name="connsiteX48" fmla="*/ 58178 w 598324"/>
                <a:gd name="connsiteY48" fmla="*/ 686418 h 761503"/>
                <a:gd name="connsiteX49" fmla="*/ 60898 w 598324"/>
                <a:gd name="connsiteY49" fmla="*/ 678259 h 761503"/>
                <a:gd name="connsiteX50" fmla="*/ 77216 w 598324"/>
                <a:gd name="connsiteY50" fmla="*/ 670101 h 761503"/>
                <a:gd name="connsiteX51" fmla="*/ 120730 w 598324"/>
                <a:gd name="connsiteY51" fmla="*/ 664661 h 761503"/>
                <a:gd name="connsiteX52" fmla="*/ 131609 w 598324"/>
                <a:gd name="connsiteY52" fmla="*/ 664661 h 761503"/>
                <a:gd name="connsiteX53" fmla="*/ 134329 w 598324"/>
                <a:gd name="connsiteY53" fmla="*/ 539557 h 761503"/>
                <a:gd name="connsiteX54" fmla="*/ 134329 w 598324"/>
                <a:gd name="connsiteY54" fmla="*/ 504201 h 761503"/>
                <a:gd name="connsiteX55" fmla="*/ 131609 w 598324"/>
                <a:gd name="connsiteY55" fmla="*/ 376378 h 761503"/>
                <a:gd name="connsiteX56" fmla="*/ 131609 w 598324"/>
                <a:gd name="connsiteY56" fmla="*/ 302947 h 761503"/>
                <a:gd name="connsiteX57" fmla="*/ 134329 w 598324"/>
                <a:gd name="connsiteY57" fmla="*/ 221357 h 761503"/>
                <a:gd name="connsiteX58" fmla="*/ 137048 w 598324"/>
                <a:gd name="connsiteY58" fmla="*/ 123450 h 761503"/>
                <a:gd name="connsiteX59" fmla="*/ 107132 w 598324"/>
                <a:gd name="connsiteY59" fmla="*/ 123450 h 761503"/>
                <a:gd name="connsiteX60" fmla="*/ 88094 w 598324"/>
                <a:gd name="connsiteY60" fmla="*/ 123450 h 761503"/>
                <a:gd name="connsiteX61" fmla="*/ 69057 w 598324"/>
                <a:gd name="connsiteY61" fmla="*/ 118011 h 761503"/>
                <a:gd name="connsiteX62" fmla="*/ 58178 w 598324"/>
                <a:gd name="connsiteY62" fmla="*/ 101693 h 761503"/>
                <a:gd name="connsiteX63" fmla="*/ 60898 w 598324"/>
                <a:gd name="connsiteY63" fmla="*/ 93534 h 761503"/>
                <a:gd name="connsiteX64" fmla="*/ 77216 w 598324"/>
                <a:gd name="connsiteY64" fmla="*/ 85375 h 761503"/>
                <a:gd name="connsiteX65" fmla="*/ 131609 w 598324"/>
                <a:gd name="connsiteY65" fmla="*/ 79935 h 761503"/>
                <a:gd name="connsiteX66" fmla="*/ 161525 w 598324"/>
                <a:gd name="connsiteY66" fmla="*/ 79935 h 761503"/>
                <a:gd name="connsiteX67" fmla="*/ 177843 w 598324"/>
                <a:gd name="connsiteY67" fmla="*/ 66337 h 761503"/>
                <a:gd name="connsiteX68" fmla="*/ 202320 w 598324"/>
                <a:gd name="connsiteY68" fmla="*/ 58178 h 761503"/>
                <a:gd name="connsiteX69" fmla="*/ 234956 w 598324"/>
                <a:gd name="connsiteY69" fmla="*/ 77216 h 761503"/>
                <a:gd name="connsiteX70" fmla="*/ 251274 w 598324"/>
                <a:gd name="connsiteY70" fmla="*/ 107132 h 761503"/>
                <a:gd name="connsiteX71" fmla="*/ 267592 w 598324"/>
                <a:gd name="connsiteY71" fmla="*/ 147927 h 761503"/>
                <a:gd name="connsiteX72" fmla="*/ 281190 w 598324"/>
                <a:gd name="connsiteY72" fmla="*/ 183282 h 761503"/>
                <a:gd name="connsiteX73" fmla="*/ 297508 w 598324"/>
                <a:gd name="connsiteY73" fmla="*/ 224077 h 761503"/>
                <a:gd name="connsiteX74" fmla="*/ 308387 w 598324"/>
                <a:gd name="connsiteY74" fmla="*/ 264872 h 761503"/>
                <a:gd name="connsiteX75" fmla="*/ 319265 w 598324"/>
                <a:gd name="connsiteY75" fmla="*/ 300227 h 761503"/>
                <a:gd name="connsiteX76" fmla="*/ 351901 w 598324"/>
                <a:gd name="connsiteY76" fmla="*/ 379097 h 761503"/>
                <a:gd name="connsiteX77" fmla="*/ 365500 w 598324"/>
                <a:gd name="connsiteY77" fmla="*/ 417173 h 761503"/>
                <a:gd name="connsiteX78" fmla="*/ 379098 w 598324"/>
                <a:gd name="connsiteY78" fmla="*/ 457967 h 761503"/>
                <a:gd name="connsiteX79" fmla="*/ 395416 w 598324"/>
                <a:gd name="connsiteY79" fmla="*/ 496043 h 761503"/>
                <a:gd name="connsiteX80" fmla="*/ 406294 w 598324"/>
                <a:gd name="connsiteY80" fmla="*/ 512361 h 761503"/>
                <a:gd name="connsiteX81" fmla="*/ 411734 w 598324"/>
                <a:gd name="connsiteY81" fmla="*/ 531398 h 761503"/>
                <a:gd name="connsiteX82" fmla="*/ 419893 w 598324"/>
                <a:gd name="connsiteY82" fmla="*/ 558595 h 761503"/>
                <a:gd name="connsiteX83" fmla="*/ 425332 w 598324"/>
                <a:gd name="connsiteY83" fmla="*/ 564034 h 761503"/>
                <a:gd name="connsiteX84" fmla="*/ 430771 w 598324"/>
                <a:gd name="connsiteY84" fmla="*/ 558595 h 761503"/>
                <a:gd name="connsiteX85" fmla="*/ 430771 w 598324"/>
                <a:gd name="connsiteY85" fmla="*/ 550436 h 761503"/>
                <a:gd name="connsiteX86" fmla="*/ 430771 w 598324"/>
                <a:gd name="connsiteY86" fmla="*/ 501482 h 761503"/>
                <a:gd name="connsiteX87" fmla="*/ 430771 w 598324"/>
                <a:gd name="connsiteY87" fmla="*/ 403574 h 761503"/>
                <a:gd name="connsiteX88" fmla="*/ 425332 w 598324"/>
                <a:gd name="connsiteY88" fmla="*/ 313826 h 761503"/>
                <a:gd name="connsiteX89" fmla="*/ 425332 w 598324"/>
                <a:gd name="connsiteY89" fmla="*/ 248554 h 761503"/>
                <a:gd name="connsiteX90" fmla="*/ 425332 w 598324"/>
                <a:gd name="connsiteY90" fmla="*/ 210479 h 761503"/>
                <a:gd name="connsiteX91" fmla="*/ 422613 w 598324"/>
                <a:gd name="connsiteY91" fmla="*/ 153366 h 761503"/>
                <a:gd name="connsiteX92" fmla="*/ 425332 w 598324"/>
                <a:gd name="connsiteY92" fmla="*/ 123450 h 761503"/>
                <a:gd name="connsiteX93" fmla="*/ 398136 w 598324"/>
                <a:gd name="connsiteY93" fmla="*/ 123450 h 761503"/>
                <a:gd name="connsiteX94" fmla="*/ 379098 w 598324"/>
                <a:gd name="connsiteY94" fmla="*/ 123450 h 761503"/>
                <a:gd name="connsiteX95" fmla="*/ 360060 w 598324"/>
                <a:gd name="connsiteY95" fmla="*/ 118011 h 761503"/>
                <a:gd name="connsiteX96" fmla="*/ 349182 w 598324"/>
                <a:gd name="connsiteY96" fmla="*/ 101693 h 761503"/>
                <a:gd name="connsiteX97" fmla="*/ 351901 w 598324"/>
                <a:gd name="connsiteY97" fmla="*/ 93534 h 761503"/>
                <a:gd name="connsiteX98" fmla="*/ 368219 w 598324"/>
                <a:gd name="connsiteY98" fmla="*/ 85375 h 761503"/>
                <a:gd name="connsiteX99" fmla="*/ 422613 w 598324"/>
                <a:gd name="connsiteY99" fmla="*/ 79935 h 761503"/>
                <a:gd name="connsiteX100" fmla="*/ 444370 w 598324"/>
                <a:gd name="connsiteY100" fmla="*/ 79935 h 761503"/>
                <a:gd name="connsiteX101" fmla="*/ 463407 w 598324"/>
                <a:gd name="connsiteY101" fmla="*/ 71776 h 761503"/>
                <a:gd name="connsiteX102" fmla="*/ 477006 w 598324"/>
                <a:gd name="connsiteY102" fmla="*/ 79935 h 761503"/>
                <a:gd name="connsiteX103" fmla="*/ 515081 w 598324"/>
                <a:gd name="connsiteY103" fmla="*/ 79935 h 761503"/>
                <a:gd name="connsiteX104" fmla="*/ 515081 w 598324"/>
                <a:gd name="connsiteY104" fmla="*/ 79935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98324" h="761503">
                  <a:moveTo>
                    <a:pt x="515081" y="79935"/>
                  </a:moveTo>
                  <a:cubicBezTo>
                    <a:pt x="523240" y="79935"/>
                    <a:pt x="542277" y="79935"/>
                    <a:pt x="542277" y="96253"/>
                  </a:cubicBezTo>
                  <a:cubicBezTo>
                    <a:pt x="542277" y="104412"/>
                    <a:pt x="542277" y="107132"/>
                    <a:pt x="536838" y="112571"/>
                  </a:cubicBezTo>
                  <a:cubicBezTo>
                    <a:pt x="534119" y="118011"/>
                    <a:pt x="528679" y="120730"/>
                    <a:pt x="523240" y="120730"/>
                  </a:cubicBezTo>
                  <a:cubicBezTo>
                    <a:pt x="515081" y="123450"/>
                    <a:pt x="512361" y="123450"/>
                    <a:pt x="506922" y="123450"/>
                  </a:cubicBezTo>
                  <a:cubicBezTo>
                    <a:pt x="504202" y="123450"/>
                    <a:pt x="490604" y="123450"/>
                    <a:pt x="477006" y="123450"/>
                  </a:cubicBezTo>
                  <a:cubicBezTo>
                    <a:pt x="477006" y="131609"/>
                    <a:pt x="479725" y="137048"/>
                    <a:pt x="479725" y="145207"/>
                  </a:cubicBezTo>
                  <a:cubicBezTo>
                    <a:pt x="479725" y="156086"/>
                    <a:pt x="477006" y="166964"/>
                    <a:pt x="477006" y="180563"/>
                  </a:cubicBezTo>
                  <a:cubicBezTo>
                    <a:pt x="477006" y="196881"/>
                    <a:pt x="479725" y="215918"/>
                    <a:pt x="482445" y="232236"/>
                  </a:cubicBezTo>
                  <a:cubicBezTo>
                    <a:pt x="485165" y="248554"/>
                    <a:pt x="485165" y="267592"/>
                    <a:pt x="485165" y="283909"/>
                  </a:cubicBezTo>
                  <a:cubicBezTo>
                    <a:pt x="485165" y="297508"/>
                    <a:pt x="485165" y="313826"/>
                    <a:pt x="485165" y="327424"/>
                  </a:cubicBezTo>
                  <a:cubicBezTo>
                    <a:pt x="485165" y="343742"/>
                    <a:pt x="487884" y="357340"/>
                    <a:pt x="487884" y="373658"/>
                  </a:cubicBezTo>
                  <a:cubicBezTo>
                    <a:pt x="487884" y="389976"/>
                    <a:pt x="485165" y="403574"/>
                    <a:pt x="485165" y="419892"/>
                  </a:cubicBezTo>
                  <a:cubicBezTo>
                    <a:pt x="485165" y="436210"/>
                    <a:pt x="485165" y="449808"/>
                    <a:pt x="485165" y="463407"/>
                  </a:cubicBezTo>
                  <a:cubicBezTo>
                    <a:pt x="485165" y="479725"/>
                    <a:pt x="485165" y="498762"/>
                    <a:pt x="482445" y="515080"/>
                  </a:cubicBezTo>
                  <a:cubicBezTo>
                    <a:pt x="482445" y="528678"/>
                    <a:pt x="482445" y="542277"/>
                    <a:pt x="482445" y="558595"/>
                  </a:cubicBezTo>
                  <a:cubicBezTo>
                    <a:pt x="482445" y="572193"/>
                    <a:pt x="479725" y="588511"/>
                    <a:pt x="479725" y="602109"/>
                  </a:cubicBezTo>
                  <a:cubicBezTo>
                    <a:pt x="479725" y="615708"/>
                    <a:pt x="485165" y="632025"/>
                    <a:pt x="485165" y="648343"/>
                  </a:cubicBezTo>
                  <a:cubicBezTo>
                    <a:pt x="485165" y="659222"/>
                    <a:pt x="482445" y="670101"/>
                    <a:pt x="474286" y="675540"/>
                  </a:cubicBezTo>
                  <a:cubicBezTo>
                    <a:pt x="460688" y="686418"/>
                    <a:pt x="444370" y="691858"/>
                    <a:pt x="428052" y="691858"/>
                  </a:cubicBezTo>
                  <a:cubicBezTo>
                    <a:pt x="414453" y="691858"/>
                    <a:pt x="400855" y="689138"/>
                    <a:pt x="387257" y="683699"/>
                  </a:cubicBezTo>
                  <a:cubicBezTo>
                    <a:pt x="373659" y="678259"/>
                    <a:pt x="360060" y="672820"/>
                    <a:pt x="351901" y="664661"/>
                  </a:cubicBezTo>
                  <a:cubicBezTo>
                    <a:pt x="330144" y="645624"/>
                    <a:pt x="316546" y="621147"/>
                    <a:pt x="305667" y="596670"/>
                  </a:cubicBezTo>
                  <a:cubicBezTo>
                    <a:pt x="292069" y="569473"/>
                    <a:pt x="281190" y="539557"/>
                    <a:pt x="270312" y="509641"/>
                  </a:cubicBezTo>
                  <a:cubicBezTo>
                    <a:pt x="264872" y="493323"/>
                    <a:pt x="256713" y="477005"/>
                    <a:pt x="251274" y="460687"/>
                  </a:cubicBezTo>
                  <a:cubicBezTo>
                    <a:pt x="240395" y="433490"/>
                    <a:pt x="232236" y="409014"/>
                    <a:pt x="224077" y="381817"/>
                  </a:cubicBezTo>
                  <a:cubicBezTo>
                    <a:pt x="218638" y="365499"/>
                    <a:pt x="213199" y="346462"/>
                    <a:pt x="207759" y="330144"/>
                  </a:cubicBezTo>
                  <a:cubicBezTo>
                    <a:pt x="202320" y="316545"/>
                    <a:pt x="196881" y="300227"/>
                    <a:pt x="191442" y="286629"/>
                  </a:cubicBezTo>
                  <a:cubicBezTo>
                    <a:pt x="188722" y="281190"/>
                    <a:pt x="186002" y="278470"/>
                    <a:pt x="183283" y="278470"/>
                  </a:cubicBezTo>
                  <a:cubicBezTo>
                    <a:pt x="180563" y="278470"/>
                    <a:pt x="180563" y="286629"/>
                    <a:pt x="180563" y="292068"/>
                  </a:cubicBezTo>
                  <a:cubicBezTo>
                    <a:pt x="180563" y="297508"/>
                    <a:pt x="180563" y="302947"/>
                    <a:pt x="180563" y="305667"/>
                  </a:cubicBezTo>
                  <a:cubicBezTo>
                    <a:pt x="180563" y="321985"/>
                    <a:pt x="183283" y="338303"/>
                    <a:pt x="183283" y="354620"/>
                  </a:cubicBezTo>
                  <a:cubicBezTo>
                    <a:pt x="183283" y="387256"/>
                    <a:pt x="186002" y="417173"/>
                    <a:pt x="188722" y="449808"/>
                  </a:cubicBezTo>
                  <a:cubicBezTo>
                    <a:pt x="188722" y="460687"/>
                    <a:pt x="188722" y="468846"/>
                    <a:pt x="188722" y="479725"/>
                  </a:cubicBezTo>
                  <a:cubicBezTo>
                    <a:pt x="188722" y="501482"/>
                    <a:pt x="188722" y="523239"/>
                    <a:pt x="188722" y="542277"/>
                  </a:cubicBezTo>
                  <a:cubicBezTo>
                    <a:pt x="188722" y="566754"/>
                    <a:pt x="186002" y="591231"/>
                    <a:pt x="186002" y="615708"/>
                  </a:cubicBezTo>
                  <a:cubicBezTo>
                    <a:pt x="186002" y="623866"/>
                    <a:pt x="186002" y="632025"/>
                    <a:pt x="186002" y="637465"/>
                  </a:cubicBezTo>
                  <a:cubicBezTo>
                    <a:pt x="186002" y="645624"/>
                    <a:pt x="183283" y="656502"/>
                    <a:pt x="183283" y="664661"/>
                  </a:cubicBezTo>
                  <a:cubicBezTo>
                    <a:pt x="202320" y="664661"/>
                    <a:pt x="218638" y="664661"/>
                    <a:pt x="226797" y="664661"/>
                  </a:cubicBezTo>
                  <a:cubicBezTo>
                    <a:pt x="234956" y="664661"/>
                    <a:pt x="253994" y="664661"/>
                    <a:pt x="253994" y="680979"/>
                  </a:cubicBezTo>
                  <a:cubicBezTo>
                    <a:pt x="253994" y="689138"/>
                    <a:pt x="253994" y="691858"/>
                    <a:pt x="248554" y="697297"/>
                  </a:cubicBezTo>
                  <a:cubicBezTo>
                    <a:pt x="245835" y="702736"/>
                    <a:pt x="240395" y="705456"/>
                    <a:pt x="234956" y="705456"/>
                  </a:cubicBezTo>
                  <a:cubicBezTo>
                    <a:pt x="226797" y="708176"/>
                    <a:pt x="224077" y="708176"/>
                    <a:pt x="218638" y="708176"/>
                  </a:cubicBezTo>
                  <a:cubicBezTo>
                    <a:pt x="215918" y="708176"/>
                    <a:pt x="199600" y="708176"/>
                    <a:pt x="183283" y="708176"/>
                  </a:cubicBezTo>
                  <a:cubicBezTo>
                    <a:pt x="166965" y="708176"/>
                    <a:pt x="153366" y="708176"/>
                    <a:pt x="150647" y="708176"/>
                  </a:cubicBezTo>
                  <a:cubicBezTo>
                    <a:pt x="139768" y="708176"/>
                    <a:pt x="120730" y="708176"/>
                    <a:pt x="107132" y="708176"/>
                  </a:cubicBezTo>
                  <a:cubicBezTo>
                    <a:pt x="101693" y="708176"/>
                    <a:pt x="96254" y="708176"/>
                    <a:pt x="88094" y="708176"/>
                  </a:cubicBezTo>
                  <a:cubicBezTo>
                    <a:pt x="82655" y="708176"/>
                    <a:pt x="74496" y="70817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15291" y="664661"/>
                    <a:pt x="120730" y="664661"/>
                  </a:cubicBezTo>
                  <a:cubicBezTo>
                    <a:pt x="123450" y="664661"/>
                    <a:pt x="126170" y="664661"/>
                    <a:pt x="131609" y="664661"/>
                  </a:cubicBezTo>
                  <a:cubicBezTo>
                    <a:pt x="131609" y="623866"/>
                    <a:pt x="134329" y="583072"/>
                    <a:pt x="134329" y="539557"/>
                  </a:cubicBezTo>
                  <a:cubicBezTo>
                    <a:pt x="134329" y="528678"/>
                    <a:pt x="134329" y="515080"/>
                    <a:pt x="134329" y="504201"/>
                  </a:cubicBezTo>
                  <a:cubicBezTo>
                    <a:pt x="131609" y="460687"/>
                    <a:pt x="131609" y="417173"/>
                    <a:pt x="131609" y="376378"/>
                  </a:cubicBezTo>
                  <a:cubicBezTo>
                    <a:pt x="131609" y="351901"/>
                    <a:pt x="131609" y="327424"/>
                    <a:pt x="131609" y="302947"/>
                  </a:cubicBezTo>
                  <a:cubicBezTo>
                    <a:pt x="131609" y="275751"/>
                    <a:pt x="131609" y="248554"/>
                    <a:pt x="134329" y="221357"/>
                  </a:cubicBezTo>
                  <a:cubicBezTo>
                    <a:pt x="134329" y="188722"/>
                    <a:pt x="137048" y="156086"/>
                    <a:pt x="137048" y="123450"/>
                  </a:cubicBezTo>
                  <a:cubicBezTo>
                    <a:pt x="126170" y="123450"/>
                    <a:pt x="115291" y="123450"/>
                    <a:pt x="107132" y="123450"/>
                  </a:cubicBezTo>
                  <a:cubicBezTo>
                    <a:pt x="101693" y="123450"/>
                    <a:pt x="96254" y="123450"/>
                    <a:pt x="88094" y="123450"/>
                  </a:cubicBezTo>
                  <a:cubicBezTo>
                    <a:pt x="82655" y="123450"/>
                    <a:pt x="74496" y="120730"/>
                    <a:pt x="69057" y="118011"/>
                  </a:cubicBezTo>
                  <a:cubicBezTo>
                    <a:pt x="63617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0898" y="93534"/>
                  </a:cubicBezTo>
                  <a:cubicBezTo>
                    <a:pt x="63617" y="90814"/>
                    <a:pt x="71777" y="88094"/>
                    <a:pt x="77216" y="85375"/>
                  </a:cubicBezTo>
                  <a:cubicBezTo>
                    <a:pt x="90814" y="82655"/>
                    <a:pt x="126170" y="79935"/>
                    <a:pt x="131609" y="79935"/>
                  </a:cubicBezTo>
                  <a:cubicBezTo>
                    <a:pt x="137048" y="79935"/>
                    <a:pt x="147927" y="79935"/>
                    <a:pt x="161525" y="79935"/>
                  </a:cubicBezTo>
                  <a:cubicBezTo>
                    <a:pt x="166965" y="74496"/>
                    <a:pt x="172404" y="71776"/>
                    <a:pt x="177843" y="66337"/>
                  </a:cubicBezTo>
                  <a:cubicBezTo>
                    <a:pt x="186002" y="60898"/>
                    <a:pt x="194161" y="58178"/>
                    <a:pt x="202320" y="58178"/>
                  </a:cubicBezTo>
                  <a:cubicBezTo>
                    <a:pt x="215918" y="58178"/>
                    <a:pt x="226797" y="63617"/>
                    <a:pt x="234956" y="77216"/>
                  </a:cubicBezTo>
                  <a:cubicBezTo>
                    <a:pt x="240395" y="88094"/>
                    <a:pt x="248554" y="96253"/>
                    <a:pt x="251274" y="107132"/>
                  </a:cubicBezTo>
                  <a:cubicBezTo>
                    <a:pt x="256713" y="120730"/>
                    <a:pt x="259433" y="134328"/>
                    <a:pt x="267592" y="147927"/>
                  </a:cubicBezTo>
                  <a:cubicBezTo>
                    <a:pt x="273031" y="158805"/>
                    <a:pt x="275751" y="172404"/>
                    <a:pt x="281190" y="183282"/>
                  </a:cubicBezTo>
                  <a:cubicBezTo>
                    <a:pt x="286630" y="196881"/>
                    <a:pt x="292069" y="210479"/>
                    <a:pt x="297508" y="224077"/>
                  </a:cubicBezTo>
                  <a:cubicBezTo>
                    <a:pt x="300228" y="237675"/>
                    <a:pt x="305667" y="251274"/>
                    <a:pt x="308387" y="264872"/>
                  </a:cubicBezTo>
                  <a:cubicBezTo>
                    <a:pt x="311106" y="278470"/>
                    <a:pt x="311106" y="289349"/>
                    <a:pt x="319265" y="300227"/>
                  </a:cubicBezTo>
                  <a:cubicBezTo>
                    <a:pt x="332864" y="324704"/>
                    <a:pt x="346462" y="351901"/>
                    <a:pt x="351901" y="379097"/>
                  </a:cubicBezTo>
                  <a:cubicBezTo>
                    <a:pt x="354621" y="392696"/>
                    <a:pt x="360060" y="403574"/>
                    <a:pt x="365500" y="417173"/>
                  </a:cubicBezTo>
                  <a:cubicBezTo>
                    <a:pt x="373659" y="430771"/>
                    <a:pt x="373659" y="444369"/>
                    <a:pt x="379098" y="457967"/>
                  </a:cubicBezTo>
                  <a:cubicBezTo>
                    <a:pt x="381818" y="471566"/>
                    <a:pt x="387257" y="482444"/>
                    <a:pt x="395416" y="496043"/>
                  </a:cubicBezTo>
                  <a:cubicBezTo>
                    <a:pt x="398136" y="501482"/>
                    <a:pt x="403575" y="506921"/>
                    <a:pt x="406294" y="512361"/>
                  </a:cubicBezTo>
                  <a:cubicBezTo>
                    <a:pt x="409014" y="517800"/>
                    <a:pt x="409014" y="525959"/>
                    <a:pt x="411734" y="531398"/>
                  </a:cubicBezTo>
                  <a:cubicBezTo>
                    <a:pt x="414453" y="539557"/>
                    <a:pt x="417173" y="550436"/>
                    <a:pt x="419893" y="558595"/>
                  </a:cubicBezTo>
                  <a:cubicBezTo>
                    <a:pt x="422613" y="561314"/>
                    <a:pt x="422613" y="564034"/>
                    <a:pt x="425332" y="564034"/>
                  </a:cubicBezTo>
                  <a:cubicBezTo>
                    <a:pt x="428052" y="564034"/>
                    <a:pt x="428052" y="561314"/>
                    <a:pt x="430771" y="558595"/>
                  </a:cubicBezTo>
                  <a:cubicBezTo>
                    <a:pt x="430771" y="555875"/>
                    <a:pt x="430771" y="553155"/>
                    <a:pt x="430771" y="550436"/>
                  </a:cubicBezTo>
                  <a:cubicBezTo>
                    <a:pt x="430771" y="534118"/>
                    <a:pt x="430771" y="517800"/>
                    <a:pt x="430771" y="501482"/>
                  </a:cubicBezTo>
                  <a:cubicBezTo>
                    <a:pt x="430771" y="468846"/>
                    <a:pt x="433491" y="436210"/>
                    <a:pt x="430771" y="403574"/>
                  </a:cubicBezTo>
                  <a:cubicBezTo>
                    <a:pt x="430771" y="373658"/>
                    <a:pt x="425332" y="343742"/>
                    <a:pt x="425332" y="313826"/>
                  </a:cubicBezTo>
                  <a:cubicBezTo>
                    <a:pt x="425332" y="292068"/>
                    <a:pt x="425332" y="270311"/>
                    <a:pt x="425332" y="248554"/>
                  </a:cubicBezTo>
                  <a:cubicBezTo>
                    <a:pt x="425332" y="234956"/>
                    <a:pt x="425332" y="224077"/>
                    <a:pt x="425332" y="210479"/>
                  </a:cubicBezTo>
                  <a:cubicBezTo>
                    <a:pt x="425332" y="191441"/>
                    <a:pt x="422613" y="172404"/>
                    <a:pt x="422613" y="153366"/>
                  </a:cubicBezTo>
                  <a:cubicBezTo>
                    <a:pt x="422613" y="142487"/>
                    <a:pt x="422613" y="134328"/>
                    <a:pt x="425332" y="123450"/>
                  </a:cubicBezTo>
                  <a:cubicBezTo>
                    <a:pt x="417173" y="123450"/>
                    <a:pt x="406294" y="123450"/>
                    <a:pt x="398136" y="123450"/>
                  </a:cubicBezTo>
                  <a:cubicBezTo>
                    <a:pt x="392696" y="123450"/>
                    <a:pt x="387257" y="123450"/>
                    <a:pt x="379098" y="123450"/>
                  </a:cubicBezTo>
                  <a:cubicBezTo>
                    <a:pt x="373659" y="123450"/>
                    <a:pt x="365500" y="120730"/>
                    <a:pt x="360060" y="118011"/>
                  </a:cubicBezTo>
                  <a:cubicBezTo>
                    <a:pt x="354621" y="115291"/>
                    <a:pt x="349182" y="107132"/>
                    <a:pt x="349182" y="101693"/>
                  </a:cubicBezTo>
                  <a:cubicBezTo>
                    <a:pt x="349182" y="98973"/>
                    <a:pt x="349182" y="96253"/>
                    <a:pt x="351901" y="93534"/>
                  </a:cubicBezTo>
                  <a:cubicBezTo>
                    <a:pt x="354621" y="90814"/>
                    <a:pt x="362780" y="88094"/>
                    <a:pt x="368219" y="85375"/>
                  </a:cubicBezTo>
                  <a:cubicBezTo>
                    <a:pt x="381818" y="82655"/>
                    <a:pt x="417173" y="79935"/>
                    <a:pt x="422613" y="79935"/>
                  </a:cubicBezTo>
                  <a:cubicBezTo>
                    <a:pt x="428052" y="79935"/>
                    <a:pt x="433491" y="79935"/>
                    <a:pt x="444370" y="79935"/>
                  </a:cubicBezTo>
                  <a:cubicBezTo>
                    <a:pt x="449809" y="74496"/>
                    <a:pt x="455248" y="71776"/>
                    <a:pt x="463407" y="71776"/>
                  </a:cubicBezTo>
                  <a:cubicBezTo>
                    <a:pt x="471566" y="71776"/>
                    <a:pt x="477006" y="74496"/>
                    <a:pt x="477006" y="79935"/>
                  </a:cubicBezTo>
                  <a:cubicBezTo>
                    <a:pt x="493324" y="79935"/>
                    <a:pt x="506922" y="79935"/>
                    <a:pt x="515081" y="79935"/>
                  </a:cubicBezTo>
                  <a:lnTo>
                    <a:pt x="515081" y="79935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68F25D-CC14-47E3-9657-B6ED72BD8562}"/>
                </a:ext>
              </a:extLst>
            </p:cNvPr>
            <p:cNvSpPr/>
            <p:nvPr/>
          </p:nvSpPr>
          <p:spPr>
            <a:xfrm>
              <a:off x="5139126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4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5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8 w 516735"/>
                <a:gd name="connsiteY18" fmla="*/ 694578 h 788699"/>
                <a:gd name="connsiteX19" fmla="*/ 86584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4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6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3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7" y="452528"/>
                    <a:pt x="445578" y="455248"/>
                  </a:cubicBezTo>
                  <a:cubicBezTo>
                    <a:pt x="434700" y="460687"/>
                    <a:pt x="415662" y="463407"/>
                    <a:pt x="404784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2" y="694578"/>
                    <a:pt x="317755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8" y="694578"/>
                  </a:cubicBezTo>
                  <a:cubicBezTo>
                    <a:pt x="113780" y="672820"/>
                    <a:pt x="100182" y="648343"/>
                    <a:pt x="86584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4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6" y="82655"/>
                  </a:cubicBezTo>
                  <a:cubicBezTo>
                    <a:pt x="383026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5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3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6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2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3" y="468846"/>
                    <a:pt x="247043" y="466126"/>
                  </a:cubicBezTo>
                  <a:cubicBezTo>
                    <a:pt x="247043" y="463407"/>
                    <a:pt x="247043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1989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F660B1D-85A9-4A49-91B2-66F36A7FCAB0}"/>
                </a:ext>
              </a:extLst>
            </p:cNvPr>
            <p:cNvSpPr/>
            <p:nvPr/>
          </p:nvSpPr>
          <p:spPr>
            <a:xfrm>
              <a:off x="5651630" y="4181279"/>
              <a:ext cx="734308" cy="788700"/>
            </a:xfrm>
            <a:custGeom>
              <a:avLst/>
              <a:gdLst>
                <a:gd name="connsiteX0" fmla="*/ 653783 w 734307"/>
                <a:gd name="connsiteY0" fmla="*/ 678259 h 788699"/>
                <a:gd name="connsiteX1" fmla="*/ 691859 w 734307"/>
                <a:gd name="connsiteY1" fmla="*/ 694577 h 788699"/>
                <a:gd name="connsiteX2" fmla="*/ 686419 w 734307"/>
                <a:gd name="connsiteY2" fmla="*/ 710895 h 788699"/>
                <a:gd name="connsiteX3" fmla="*/ 670101 w 734307"/>
                <a:gd name="connsiteY3" fmla="*/ 719054 h 788699"/>
                <a:gd name="connsiteX4" fmla="*/ 648344 w 734307"/>
                <a:gd name="connsiteY4" fmla="*/ 721774 h 788699"/>
                <a:gd name="connsiteX5" fmla="*/ 618428 w 734307"/>
                <a:gd name="connsiteY5" fmla="*/ 721774 h 788699"/>
                <a:gd name="connsiteX6" fmla="*/ 572194 w 734307"/>
                <a:gd name="connsiteY6" fmla="*/ 735372 h 788699"/>
                <a:gd name="connsiteX7" fmla="*/ 544997 w 734307"/>
                <a:gd name="connsiteY7" fmla="*/ 729933 h 788699"/>
                <a:gd name="connsiteX8" fmla="*/ 534119 w 734307"/>
                <a:gd name="connsiteY8" fmla="*/ 721774 h 788699"/>
                <a:gd name="connsiteX9" fmla="*/ 496043 w 734307"/>
                <a:gd name="connsiteY9" fmla="*/ 721774 h 788699"/>
                <a:gd name="connsiteX10" fmla="*/ 471566 w 734307"/>
                <a:gd name="connsiteY10" fmla="*/ 721774 h 788699"/>
                <a:gd name="connsiteX11" fmla="*/ 444370 w 734307"/>
                <a:gd name="connsiteY11" fmla="*/ 716335 h 788699"/>
                <a:gd name="connsiteX12" fmla="*/ 428052 w 734307"/>
                <a:gd name="connsiteY12" fmla="*/ 700017 h 788699"/>
                <a:gd name="connsiteX13" fmla="*/ 433491 w 734307"/>
                <a:gd name="connsiteY13" fmla="*/ 691858 h 788699"/>
                <a:gd name="connsiteX14" fmla="*/ 455248 w 734307"/>
                <a:gd name="connsiteY14" fmla="*/ 683699 h 788699"/>
                <a:gd name="connsiteX15" fmla="*/ 506922 w 734307"/>
                <a:gd name="connsiteY15" fmla="*/ 678259 h 788699"/>
                <a:gd name="connsiteX16" fmla="*/ 509641 w 734307"/>
                <a:gd name="connsiteY16" fmla="*/ 678259 h 788699"/>
                <a:gd name="connsiteX17" fmla="*/ 506922 w 734307"/>
                <a:gd name="connsiteY17" fmla="*/ 664661 h 788699"/>
                <a:gd name="connsiteX18" fmla="*/ 498763 w 734307"/>
                <a:gd name="connsiteY18" fmla="*/ 580352 h 788699"/>
                <a:gd name="connsiteX19" fmla="*/ 496043 w 734307"/>
                <a:gd name="connsiteY19" fmla="*/ 479725 h 788699"/>
                <a:gd name="connsiteX20" fmla="*/ 493324 w 734307"/>
                <a:gd name="connsiteY20" fmla="*/ 389976 h 788699"/>
                <a:gd name="connsiteX21" fmla="*/ 490604 w 734307"/>
                <a:gd name="connsiteY21" fmla="*/ 302947 h 788699"/>
                <a:gd name="connsiteX22" fmla="*/ 487884 w 734307"/>
                <a:gd name="connsiteY22" fmla="*/ 229516 h 788699"/>
                <a:gd name="connsiteX23" fmla="*/ 485165 w 734307"/>
                <a:gd name="connsiteY23" fmla="*/ 221357 h 788699"/>
                <a:gd name="connsiteX24" fmla="*/ 482445 w 734307"/>
                <a:gd name="connsiteY24" fmla="*/ 226797 h 788699"/>
                <a:gd name="connsiteX25" fmla="*/ 477006 w 734307"/>
                <a:gd name="connsiteY25" fmla="*/ 262152 h 788699"/>
                <a:gd name="connsiteX26" fmla="*/ 460688 w 734307"/>
                <a:gd name="connsiteY26" fmla="*/ 341022 h 788699"/>
                <a:gd name="connsiteX27" fmla="*/ 444370 w 734307"/>
                <a:gd name="connsiteY27" fmla="*/ 417173 h 788699"/>
                <a:gd name="connsiteX28" fmla="*/ 436211 w 734307"/>
                <a:gd name="connsiteY28" fmla="*/ 455248 h 788699"/>
                <a:gd name="connsiteX29" fmla="*/ 425332 w 734307"/>
                <a:gd name="connsiteY29" fmla="*/ 493323 h 788699"/>
                <a:gd name="connsiteX30" fmla="*/ 411734 w 734307"/>
                <a:gd name="connsiteY30" fmla="*/ 531398 h 788699"/>
                <a:gd name="connsiteX31" fmla="*/ 376378 w 734307"/>
                <a:gd name="connsiteY31" fmla="*/ 547716 h 788699"/>
                <a:gd name="connsiteX32" fmla="*/ 319265 w 734307"/>
                <a:gd name="connsiteY32" fmla="*/ 525959 h 788699"/>
                <a:gd name="connsiteX33" fmla="*/ 289349 w 734307"/>
                <a:gd name="connsiteY33" fmla="*/ 455248 h 788699"/>
                <a:gd name="connsiteX34" fmla="*/ 273031 w 734307"/>
                <a:gd name="connsiteY34" fmla="*/ 373658 h 788699"/>
                <a:gd name="connsiteX35" fmla="*/ 262153 w 734307"/>
                <a:gd name="connsiteY35" fmla="*/ 316545 h 788699"/>
                <a:gd name="connsiteX36" fmla="*/ 245835 w 734307"/>
                <a:gd name="connsiteY36" fmla="*/ 237675 h 788699"/>
                <a:gd name="connsiteX37" fmla="*/ 234956 w 734307"/>
                <a:gd name="connsiteY37" fmla="*/ 196881 h 788699"/>
                <a:gd name="connsiteX38" fmla="*/ 232236 w 734307"/>
                <a:gd name="connsiteY38" fmla="*/ 191441 h 788699"/>
                <a:gd name="connsiteX39" fmla="*/ 226797 w 734307"/>
                <a:gd name="connsiteY39" fmla="*/ 207759 h 788699"/>
                <a:gd name="connsiteX40" fmla="*/ 226797 w 734307"/>
                <a:gd name="connsiteY40" fmla="*/ 232236 h 788699"/>
                <a:gd name="connsiteX41" fmla="*/ 224077 w 734307"/>
                <a:gd name="connsiteY41" fmla="*/ 267592 h 788699"/>
                <a:gd name="connsiteX42" fmla="*/ 221358 w 734307"/>
                <a:gd name="connsiteY42" fmla="*/ 311106 h 788699"/>
                <a:gd name="connsiteX43" fmla="*/ 218638 w 734307"/>
                <a:gd name="connsiteY43" fmla="*/ 360060 h 788699"/>
                <a:gd name="connsiteX44" fmla="*/ 215919 w 734307"/>
                <a:gd name="connsiteY44" fmla="*/ 398135 h 788699"/>
                <a:gd name="connsiteX45" fmla="*/ 213199 w 734307"/>
                <a:gd name="connsiteY45" fmla="*/ 430771 h 788699"/>
                <a:gd name="connsiteX46" fmla="*/ 213199 w 734307"/>
                <a:gd name="connsiteY46" fmla="*/ 455248 h 788699"/>
                <a:gd name="connsiteX47" fmla="*/ 213199 w 734307"/>
                <a:gd name="connsiteY47" fmla="*/ 477005 h 788699"/>
                <a:gd name="connsiteX48" fmla="*/ 207759 w 734307"/>
                <a:gd name="connsiteY48" fmla="*/ 520520 h 788699"/>
                <a:gd name="connsiteX49" fmla="*/ 196881 w 734307"/>
                <a:gd name="connsiteY49" fmla="*/ 610268 h 788699"/>
                <a:gd name="connsiteX50" fmla="*/ 194161 w 734307"/>
                <a:gd name="connsiteY50" fmla="*/ 653783 h 788699"/>
                <a:gd name="connsiteX51" fmla="*/ 191441 w 734307"/>
                <a:gd name="connsiteY51" fmla="*/ 667381 h 788699"/>
                <a:gd name="connsiteX52" fmla="*/ 243115 w 734307"/>
                <a:gd name="connsiteY52" fmla="*/ 667381 h 788699"/>
                <a:gd name="connsiteX53" fmla="*/ 273031 w 734307"/>
                <a:gd name="connsiteY53" fmla="*/ 683699 h 788699"/>
                <a:gd name="connsiteX54" fmla="*/ 262153 w 734307"/>
                <a:gd name="connsiteY54" fmla="*/ 697297 h 788699"/>
                <a:gd name="connsiteX55" fmla="*/ 248554 w 734307"/>
                <a:gd name="connsiteY55" fmla="*/ 705456 h 788699"/>
                <a:gd name="connsiteX56" fmla="*/ 232236 w 734307"/>
                <a:gd name="connsiteY56" fmla="*/ 708176 h 788699"/>
                <a:gd name="connsiteX57" fmla="*/ 166965 w 734307"/>
                <a:gd name="connsiteY57" fmla="*/ 708176 h 788699"/>
                <a:gd name="connsiteX58" fmla="*/ 109852 w 734307"/>
                <a:gd name="connsiteY58" fmla="*/ 708176 h 788699"/>
                <a:gd name="connsiteX59" fmla="*/ 90814 w 734307"/>
                <a:gd name="connsiteY59" fmla="*/ 708176 h 788699"/>
                <a:gd name="connsiteX60" fmla="*/ 69057 w 734307"/>
                <a:gd name="connsiteY60" fmla="*/ 702736 h 788699"/>
                <a:gd name="connsiteX61" fmla="*/ 58178 w 734307"/>
                <a:gd name="connsiteY61" fmla="*/ 686418 h 788699"/>
                <a:gd name="connsiteX62" fmla="*/ 60898 w 734307"/>
                <a:gd name="connsiteY62" fmla="*/ 678259 h 788699"/>
                <a:gd name="connsiteX63" fmla="*/ 77216 w 734307"/>
                <a:gd name="connsiteY63" fmla="*/ 670101 h 788699"/>
                <a:gd name="connsiteX64" fmla="*/ 126170 w 734307"/>
                <a:gd name="connsiteY64" fmla="*/ 664661 h 788699"/>
                <a:gd name="connsiteX65" fmla="*/ 142487 w 734307"/>
                <a:gd name="connsiteY65" fmla="*/ 664661 h 788699"/>
                <a:gd name="connsiteX66" fmla="*/ 147927 w 734307"/>
                <a:gd name="connsiteY66" fmla="*/ 588511 h 788699"/>
                <a:gd name="connsiteX67" fmla="*/ 153366 w 734307"/>
                <a:gd name="connsiteY67" fmla="*/ 493323 h 788699"/>
                <a:gd name="connsiteX68" fmla="*/ 156086 w 734307"/>
                <a:gd name="connsiteY68" fmla="*/ 411733 h 788699"/>
                <a:gd name="connsiteX69" fmla="*/ 161525 w 734307"/>
                <a:gd name="connsiteY69" fmla="*/ 297508 h 788699"/>
                <a:gd name="connsiteX70" fmla="*/ 166965 w 734307"/>
                <a:gd name="connsiteY70" fmla="*/ 240395 h 788699"/>
                <a:gd name="connsiteX71" fmla="*/ 177843 w 734307"/>
                <a:gd name="connsiteY71" fmla="*/ 161525 h 788699"/>
                <a:gd name="connsiteX72" fmla="*/ 183282 w 734307"/>
                <a:gd name="connsiteY72" fmla="*/ 118011 h 788699"/>
                <a:gd name="connsiteX73" fmla="*/ 183282 w 734307"/>
                <a:gd name="connsiteY73" fmla="*/ 115291 h 788699"/>
                <a:gd name="connsiteX74" fmla="*/ 161525 w 734307"/>
                <a:gd name="connsiteY74" fmla="*/ 115291 h 788699"/>
                <a:gd name="connsiteX75" fmla="*/ 137048 w 734307"/>
                <a:gd name="connsiteY75" fmla="*/ 115291 h 788699"/>
                <a:gd name="connsiteX76" fmla="*/ 109852 w 734307"/>
                <a:gd name="connsiteY76" fmla="*/ 109851 h 788699"/>
                <a:gd name="connsiteX77" fmla="*/ 93534 w 734307"/>
                <a:gd name="connsiteY77" fmla="*/ 93534 h 788699"/>
                <a:gd name="connsiteX78" fmla="*/ 98973 w 734307"/>
                <a:gd name="connsiteY78" fmla="*/ 85375 h 788699"/>
                <a:gd name="connsiteX79" fmla="*/ 120730 w 734307"/>
                <a:gd name="connsiteY79" fmla="*/ 77216 h 788699"/>
                <a:gd name="connsiteX80" fmla="*/ 172404 w 734307"/>
                <a:gd name="connsiteY80" fmla="*/ 71776 h 788699"/>
                <a:gd name="connsiteX81" fmla="*/ 234956 w 734307"/>
                <a:gd name="connsiteY81" fmla="*/ 69057 h 788699"/>
                <a:gd name="connsiteX82" fmla="*/ 243115 w 734307"/>
                <a:gd name="connsiteY82" fmla="*/ 69057 h 788699"/>
                <a:gd name="connsiteX83" fmla="*/ 270312 w 734307"/>
                <a:gd name="connsiteY83" fmla="*/ 74496 h 788699"/>
                <a:gd name="connsiteX84" fmla="*/ 308387 w 734307"/>
                <a:gd name="connsiteY84" fmla="*/ 123450 h 788699"/>
                <a:gd name="connsiteX85" fmla="*/ 332864 w 734307"/>
                <a:gd name="connsiteY85" fmla="*/ 202320 h 788699"/>
                <a:gd name="connsiteX86" fmla="*/ 338303 w 734307"/>
                <a:gd name="connsiteY86" fmla="*/ 237675 h 788699"/>
                <a:gd name="connsiteX87" fmla="*/ 349182 w 734307"/>
                <a:gd name="connsiteY87" fmla="*/ 281190 h 788699"/>
                <a:gd name="connsiteX88" fmla="*/ 357341 w 734307"/>
                <a:gd name="connsiteY88" fmla="*/ 316545 h 788699"/>
                <a:gd name="connsiteX89" fmla="*/ 365500 w 734307"/>
                <a:gd name="connsiteY89" fmla="*/ 351901 h 788699"/>
                <a:gd name="connsiteX90" fmla="*/ 376378 w 734307"/>
                <a:gd name="connsiteY90" fmla="*/ 389976 h 788699"/>
                <a:gd name="connsiteX91" fmla="*/ 387257 w 734307"/>
                <a:gd name="connsiteY91" fmla="*/ 414453 h 788699"/>
                <a:gd name="connsiteX92" fmla="*/ 398136 w 734307"/>
                <a:gd name="connsiteY92" fmla="*/ 376378 h 788699"/>
                <a:gd name="connsiteX93" fmla="*/ 406295 w 734307"/>
                <a:gd name="connsiteY93" fmla="*/ 332863 h 788699"/>
                <a:gd name="connsiteX94" fmla="*/ 425332 w 734307"/>
                <a:gd name="connsiteY94" fmla="*/ 243115 h 788699"/>
                <a:gd name="connsiteX95" fmla="*/ 444370 w 734307"/>
                <a:gd name="connsiteY95" fmla="*/ 150646 h 788699"/>
                <a:gd name="connsiteX96" fmla="*/ 477006 w 734307"/>
                <a:gd name="connsiteY96" fmla="*/ 79935 h 788699"/>
                <a:gd name="connsiteX97" fmla="*/ 523240 w 734307"/>
                <a:gd name="connsiteY97" fmla="*/ 58178 h 788699"/>
                <a:gd name="connsiteX98" fmla="*/ 544997 w 734307"/>
                <a:gd name="connsiteY98" fmla="*/ 63617 h 788699"/>
                <a:gd name="connsiteX99" fmla="*/ 612988 w 734307"/>
                <a:gd name="connsiteY99" fmla="*/ 63617 h 788699"/>
                <a:gd name="connsiteX100" fmla="*/ 651064 w 734307"/>
                <a:gd name="connsiteY100" fmla="*/ 79935 h 788699"/>
                <a:gd name="connsiteX101" fmla="*/ 645624 w 734307"/>
                <a:gd name="connsiteY101" fmla="*/ 96253 h 788699"/>
                <a:gd name="connsiteX102" fmla="*/ 629307 w 734307"/>
                <a:gd name="connsiteY102" fmla="*/ 104412 h 788699"/>
                <a:gd name="connsiteX103" fmla="*/ 607549 w 734307"/>
                <a:gd name="connsiteY103" fmla="*/ 107132 h 788699"/>
                <a:gd name="connsiteX104" fmla="*/ 580353 w 734307"/>
                <a:gd name="connsiteY104" fmla="*/ 107132 h 788699"/>
                <a:gd name="connsiteX105" fmla="*/ 583072 w 734307"/>
                <a:gd name="connsiteY105" fmla="*/ 115291 h 788699"/>
                <a:gd name="connsiteX106" fmla="*/ 588512 w 734307"/>
                <a:gd name="connsiteY106" fmla="*/ 156086 h 788699"/>
                <a:gd name="connsiteX107" fmla="*/ 593951 w 734307"/>
                <a:gd name="connsiteY107" fmla="*/ 196881 h 788699"/>
                <a:gd name="connsiteX108" fmla="*/ 599390 w 734307"/>
                <a:gd name="connsiteY108" fmla="*/ 226797 h 788699"/>
                <a:gd name="connsiteX109" fmla="*/ 599390 w 734307"/>
                <a:gd name="connsiteY109" fmla="*/ 232236 h 788699"/>
                <a:gd name="connsiteX110" fmla="*/ 599390 w 734307"/>
                <a:gd name="connsiteY110" fmla="*/ 240395 h 788699"/>
                <a:gd name="connsiteX111" fmla="*/ 602110 w 734307"/>
                <a:gd name="connsiteY111" fmla="*/ 270311 h 788699"/>
                <a:gd name="connsiteX112" fmla="*/ 607549 w 734307"/>
                <a:gd name="connsiteY112" fmla="*/ 308386 h 788699"/>
                <a:gd name="connsiteX113" fmla="*/ 607549 w 734307"/>
                <a:gd name="connsiteY113" fmla="*/ 319265 h 788699"/>
                <a:gd name="connsiteX114" fmla="*/ 612988 w 734307"/>
                <a:gd name="connsiteY114" fmla="*/ 335583 h 788699"/>
                <a:gd name="connsiteX115" fmla="*/ 612988 w 734307"/>
                <a:gd name="connsiteY115" fmla="*/ 346462 h 788699"/>
                <a:gd name="connsiteX116" fmla="*/ 612988 w 734307"/>
                <a:gd name="connsiteY116" fmla="*/ 370939 h 788699"/>
                <a:gd name="connsiteX117" fmla="*/ 612988 w 734307"/>
                <a:gd name="connsiteY117" fmla="*/ 395415 h 788699"/>
                <a:gd name="connsiteX118" fmla="*/ 615708 w 734307"/>
                <a:gd name="connsiteY118" fmla="*/ 422612 h 788699"/>
                <a:gd name="connsiteX119" fmla="*/ 618428 w 734307"/>
                <a:gd name="connsiteY119" fmla="*/ 441650 h 788699"/>
                <a:gd name="connsiteX120" fmla="*/ 618428 w 734307"/>
                <a:gd name="connsiteY120" fmla="*/ 455248 h 788699"/>
                <a:gd name="connsiteX121" fmla="*/ 621147 w 734307"/>
                <a:gd name="connsiteY121" fmla="*/ 463407 h 788699"/>
                <a:gd name="connsiteX122" fmla="*/ 626587 w 734307"/>
                <a:gd name="connsiteY122" fmla="*/ 482444 h 788699"/>
                <a:gd name="connsiteX123" fmla="*/ 629307 w 734307"/>
                <a:gd name="connsiteY123" fmla="*/ 517800 h 788699"/>
                <a:gd name="connsiteX124" fmla="*/ 634746 w 734307"/>
                <a:gd name="connsiteY124" fmla="*/ 561314 h 788699"/>
                <a:gd name="connsiteX125" fmla="*/ 634746 w 734307"/>
                <a:gd name="connsiteY125" fmla="*/ 566754 h 788699"/>
                <a:gd name="connsiteX126" fmla="*/ 634746 w 734307"/>
                <a:gd name="connsiteY126" fmla="*/ 583072 h 788699"/>
                <a:gd name="connsiteX127" fmla="*/ 637466 w 734307"/>
                <a:gd name="connsiteY127" fmla="*/ 607548 h 788699"/>
                <a:gd name="connsiteX128" fmla="*/ 640185 w 734307"/>
                <a:gd name="connsiteY128" fmla="*/ 618427 h 788699"/>
                <a:gd name="connsiteX129" fmla="*/ 640185 w 734307"/>
                <a:gd name="connsiteY129" fmla="*/ 632025 h 788699"/>
                <a:gd name="connsiteX130" fmla="*/ 640185 w 734307"/>
                <a:gd name="connsiteY130" fmla="*/ 640184 h 788699"/>
                <a:gd name="connsiteX131" fmla="*/ 642905 w 734307"/>
                <a:gd name="connsiteY131" fmla="*/ 659222 h 788699"/>
                <a:gd name="connsiteX132" fmla="*/ 642905 w 734307"/>
                <a:gd name="connsiteY132" fmla="*/ 664661 h 788699"/>
                <a:gd name="connsiteX133" fmla="*/ 653783 w 734307"/>
                <a:gd name="connsiteY133" fmla="*/ 678259 h 788699"/>
                <a:gd name="connsiteX134" fmla="*/ 653783 w 734307"/>
                <a:gd name="connsiteY134" fmla="*/ 67825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34307" h="788699">
                  <a:moveTo>
                    <a:pt x="653783" y="678259"/>
                  </a:moveTo>
                  <a:cubicBezTo>
                    <a:pt x="667382" y="678259"/>
                    <a:pt x="691859" y="678259"/>
                    <a:pt x="691859" y="694577"/>
                  </a:cubicBezTo>
                  <a:cubicBezTo>
                    <a:pt x="691859" y="702736"/>
                    <a:pt x="689139" y="705456"/>
                    <a:pt x="686419" y="710895"/>
                  </a:cubicBezTo>
                  <a:cubicBezTo>
                    <a:pt x="683700" y="716335"/>
                    <a:pt x="675541" y="719054"/>
                    <a:pt x="670101" y="719054"/>
                  </a:cubicBezTo>
                  <a:cubicBezTo>
                    <a:pt x="661942" y="721774"/>
                    <a:pt x="653783" y="721774"/>
                    <a:pt x="648344" y="721774"/>
                  </a:cubicBezTo>
                  <a:cubicBezTo>
                    <a:pt x="645624" y="721774"/>
                    <a:pt x="634746" y="721774"/>
                    <a:pt x="618428" y="721774"/>
                  </a:cubicBezTo>
                  <a:cubicBezTo>
                    <a:pt x="604829" y="729933"/>
                    <a:pt x="588512" y="735372"/>
                    <a:pt x="572194" y="735372"/>
                  </a:cubicBezTo>
                  <a:cubicBezTo>
                    <a:pt x="564035" y="735372"/>
                    <a:pt x="553156" y="732653"/>
                    <a:pt x="544997" y="729933"/>
                  </a:cubicBezTo>
                  <a:cubicBezTo>
                    <a:pt x="539558" y="727213"/>
                    <a:pt x="536838" y="724494"/>
                    <a:pt x="534119" y="721774"/>
                  </a:cubicBezTo>
                  <a:cubicBezTo>
                    <a:pt x="520520" y="721774"/>
                    <a:pt x="509641" y="721774"/>
                    <a:pt x="496043" y="721774"/>
                  </a:cubicBezTo>
                  <a:cubicBezTo>
                    <a:pt x="487884" y="721774"/>
                    <a:pt x="479725" y="721774"/>
                    <a:pt x="471566" y="721774"/>
                  </a:cubicBezTo>
                  <a:cubicBezTo>
                    <a:pt x="463407" y="721774"/>
                    <a:pt x="452529" y="721774"/>
                    <a:pt x="444370" y="716335"/>
                  </a:cubicBezTo>
                  <a:cubicBezTo>
                    <a:pt x="436211" y="713615"/>
                    <a:pt x="428052" y="705456"/>
                    <a:pt x="428052" y="700017"/>
                  </a:cubicBezTo>
                  <a:cubicBezTo>
                    <a:pt x="428052" y="697297"/>
                    <a:pt x="428052" y="694577"/>
                    <a:pt x="433491" y="691858"/>
                  </a:cubicBezTo>
                  <a:cubicBezTo>
                    <a:pt x="438930" y="689138"/>
                    <a:pt x="449809" y="686418"/>
                    <a:pt x="455248" y="683699"/>
                  </a:cubicBezTo>
                  <a:cubicBezTo>
                    <a:pt x="474286" y="680979"/>
                    <a:pt x="498763" y="678259"/>
                    <a:pt x="506922" y="678259"/>
                  </a:cubicBezTo>
                  <a:cubicBezTo>
                    <a:pt x="506922" y="678259"/>
                    <a:pt x="509641" y="678259"/>
                    <a:pt x="509641" y="678259"/>
                  </a:cubicBezTo>
                  <a:cubicBezTo>
                    <a:pt x="509641" y="672820"/>
                    <a:pt x="506922" y="670101"/>
                    <a:pt x="506922" y="664661"/>
                  </a:cubicBezTo>
                  <a:cubicBezTo>
                    <a:pt x="501483" y="640184"/>
                    <a:pt x="501483" y="612988"/>
                    <a:pt x="498763" y="580352"/>
                  </a:cubicBezTo>
                  <a:cubicBezTo>
                    <a:pt x="496043" y="547716"/>
                    <a:pt x="498763" y="512361"/>
                    <a:pt x="496043" y="479725"/>
                  </a:cubicBezTo>
                  <a:cubicBezTo>
                    <a:pt x="493324" y="449808"/>
                    <a:pt x="493324" y="419892"/>
                    <a:pt x="493324" y="389976"/>
                  </a:cubicBezTo>
                  <a:cubicBezTo>
                    <a:pt x="493324" y="360060"/>
                    <a:pt x="490604" y="332863"/>
                    <a:pt x="490604" y="302947"/>
                  </a:cubicBezTo>
                  <a:cubicBezTo>
                    <a:pt x="487884" y="275751"/>
                    <a:pt x="487884" y="240395"/>
                    <a:pt x="487884" y="229516"/>
                  </a:cubicBezTo>
                  <a:cubicBezTo>
                    <a:pt x="487884" y="224077"/>
                    <a:pt x="487884" y="221357"/>
                    <a:pt x="485165" y="221357"/>
                  </a:cubicBezTo>
                  <a:cubicBezTo>
                    <a:pt x="485165" y="221357"/>
                    <a:pt x="482445" y="224077"/>
                    <a:pt x="482445" y="226797"/>
                  </a:cubicBezTo>
                  <a:cubicBezTo>
                    <a:pt x="479725" y="237675"/>
                    <a:pt x="479725" y="251274"/>
                    <a:pt x="477006" y="262152"/>
                  </a:cubicBezTo>
                  <a:cubicBezTo>
                    <a:pt x="471566" y="289349"/>
                    <a:pt x="466127" y="316545"/>
                    <a:pt x="460688" y="341022"/>
                  </a:cubicBezTo>
                  <a:cubicBezTo>
                    <a:pt x="455248" y="365499"/>
                    <a:pt x="447090" y="392696"/>
                    <a:pt x="444370" y="417173"/>
                  </a:cubicBezTo>
                  <a:cubicBezTo>
                    <a:pt x="441650" y="430771"/>
                    <a:pt x="438930" y="441650"/>
                    <a:pt x="436211" y="455248"/>
                  </a:cubicBezTo>
                  <a:cubicBezTo>
                    <a:pt x="433491" y="468846"/>
                    <a:pt x="428052" y="479725"/>
                    <a:pt x="425332" y="493323"/>
                  </a:cubicBezTo>
                  <a:cubicBezTo>
                    <a:pt x="422612" y="506921"/>
                    <a:pt x="419893" y="520520"/>
                    <a:pt x="411734" y="531398"/>
                  </a:cubicBezTo>
                  <a:cubicBezTo>
                    <a:pt x="406295" y="539557"/>
                    <a:pt x="395416" y="547716"/>
                    <a:pt x="376378" y="547716"/>
                  </a:cubicBezTo>
                  <a:cubicBezTo>
                    <a:pt x="357341" y="547716"/>
                    <a:pt x="335583" y="539557"/>
                    <a:pt x="319265" y="525959"/>
                  </a:cubicBezTo>
                  <a:cubicBezTo>
                    <a:pt x="300228" y="506921"/>
                    <a:pt x="294788" y="479725"/>
                    <a:pt x="289349" y="455248"/>
                  </a:cubicBezTo>
                  <a:cubicBezTo>
                    <a:pt x="283910" y="428051"/>
                    <a:pt x="278470" y="400855"/>
                    <a:pt x="273031" y="373658"/>
                  </a:cubicBezTo>
                  <a:cubicBezTo>
                    <a:pt x="273031" y="368219"/>
                    <a:pt x="267592" y="346462"/>
                    <a:pt x="262153" y="316545"/>
                  </a:cubicBezTo>
                  <a:cubicBezTo>
                    <a:pt x="256713" y="292068"/>
                    <a:pt x="251274" y="262152"/>
                    <a:pt x="245835" y="237675"/>
                  </a:cubicBezTo>
                  <a:cubicBezTo>
                    <a:pt x="240395" y="218638"/>
                    <a:pt x="237675" y="205039"/>
                    <a:pt x="234956" y="196881"/>
                  </a:cubicBezTo>
                  <a:cubicBezTo>
                    <a:pt x="232236" y="191441"/>
                    <a:pt x="232236" y="191441"/>
                    <a:pt x="232236" y="191441"/>
                  </a:cubicBezTo>
                  <a:cubicBezTo>
                    <a:pt x="229517" y="191441"/>
                    <a:pt x="229517" y="196881"/>
                    <a:pt x="226797" y="207759"/>
                  </a:cubicBezTo>
                  <a:cubicBezTo>
                    <a:pt x="226797" y="215918"/>
                    <a:pt x="226797" y="229516"/>
                    <a:pt x="226797" y="232236"/>
                  </a:cubicBezTo>
                  <a:cubicBezTo>
                    <a:pt x="226797" y="243115"/>
                    <a:pt x="224077" y="256713"/>
                    <a:pt x="224077" y="267592"/>
                  </a:cubicBezTo>
                  <a:cubicBezTo>
                    <a:pt x="224077" y="278470"/>
                    <a:pt x="224077" y="294788"/>
                    <a:pt x="221358" y="311106"/>
                  </a:cubicBezTo>
                  <a:cubicBezTo>
                    <a:pt x="221358" y="327424"/>
                    <a:pt x="218638" y="343742"/>
                    <a:pt x="218638" y="360060"/>
                  </a:cubicBezTo>
                  <a:cubicBezTo>
                    <a:pt x="218638" y="373658"/>
                    <a:pt x="215919" y="384537"/>
                    <a:pt x="215919" y="398135"/>
                  </a:cubicBezTo>
                  <a:cubicBezTo>
                    <a:pt x="215919" y="409014"/>
                    <a:pt x="213199" y="419892"/>
                    <a:pt x="213199" y="430771"/>
                  </a:cubicBezTo>
                  <a:cubicBezTo>
                    <a:pt x="213199" y="438930"/>
                    <a:pt x="213199" y="447089"/>
                    <a:pt x="213199" y="455248"/>
                  </a:cubicBezTo>
                  <a:cubicBezTo>
                    <a:pt x="213199" y="463407"/>
                    <a:pt x="213199" y="471566"/>
                    <a:pt x="213199" y="477005"/>
                  </a:cubicBezTo>
                  <a:cubicBezTo>
                    <a:pt x="210479" y="490603"/>
                    <a:pt x="207759" y="506921"/>
                    <a:pt x="207759" y="520520"/>
                  </a:cubicBezTo>
                  <a:cubicBezTo>
                    <a:pt x="202320" y="550436"/>
                    <a:pt x="199600" y="580352"/>
                    <a:pt x="196881" y="610268"/>
                  </a:cubicBezTo>
                  <a:cubicBezTo>
                    <a:pt x="196881" y="623866"/>
                    <a:pt x="196881" y="640184"/>
                    <a:pt x="194161" y="653783"/>
                  </a:cubicBezTo>
                  <a:cubicBezTo>
                    <a:pt x="194161" y="659222"/>
                    <a:pt x="194161" y="661942"/>
                    <a:pt x="191441" y="667381"/>
                  </a:cubicBezTo>
                  <a:cubicBezTo>
                    <a:pt x="213199" y="667381"/>
                    <a:pt x="232236" y="667381"/>
                    <a:pt x="243115" y="667381"/>
                  </a:cubicBezTo>
                  <a:cubicBezTo>
                    <a:pt x="253994" y="667381"/>
                    <a:pt x="273031" y="670101"/>
                    <a:pt x="273031" y="683699"/>
                  </a:cubicBezTo>
                  <a:cubicBezTo>
                    <a:pt x="273031" y="691858"/>
                    <a:pt x="267592" y="691858"/>
                    <a:pt x="262153" y="697297"/>
                  </a:cubicBezTo>
                  <a:cubicBezTo>
                    <a:pt x="259433" y="702736"/>
                    <a:pt x="253994" y="705456"/>
                    <a:pt x="248554" y="705456"/>
                  </a:cubicBezTo>
                  <a:cubicBezTo>
                    <a:pt x="240395" y="708176"/>
                    <a:pt x="234956" y="708176"/>
                    <a:pt x="232236" y="708176"/>
                  </a:cubicBezTo>
                  <a:cubicBezTo>
                    <a:pt x="226797" y="708176"/>
                    <a:pt x="175124" y="708176"/>
                    <a:pt x="166965" y="708176"/>
                  </a:cubicBezTo>
                  <a:cubicBezTo>
                    <a:pt x="156086" y="708176"/>
                    <a:pt x="120730" y="708176"/>
                    <a:pt x="109852" y="708176"/>
                  </a:cubicBezTo>
                  <a:cubicBezTo>
                    <a:pt x="104412" y="708176"/>
                    <a:pt x="96253" y="708176"/>
                    <a:pt x="90814" y="708176"/>
                  </a:cubicBezTo>
                  <a:cubicBezTo>
                    <a:pt x="85375" y="708176"/>
                    <a:pt x="77216" y="705456"/>
                    <a:pt x="69057" y="702736"/>
                  </a:cubicBezTo>
                  <a:cubicBezTo>
                    <a:pt x="63617" y="700017"/>
                    <a:pt x="58178" y="691858"/>
                    <a:pt x="58178" y="686418"/>
                  </a:cubicBezTo>
                  <a:cubicBezTo>
                    <a:pt x="58178" y="683699"/>
                    <a:pt x="58178" y="680979"/>
                    <a:pt x="60898" y="678259"/>
                  </a:cubicBezTo>
                  <a:cubicBezTo>
                    <a:pt x="63617" y="675540"/>
                    <a:pt x="71777" y="672820"/>
                    <a:pt x="77216" y="670101"/>
                  </a:cubicBezTo>
                  <a:cubicBezTo>
                    <a:pt x="90814" y="667381"/>
                    <a:pt x="120730" y="664661"/>
                    <a:pt x="126170" y="664661"/>
                  </a:cubicBezTo>
                  <a:cubicBezTo>
                    <a:pt x="128889" y="664661"/>
                    <a:pt x="134329" y="664661"/>
                    <a:pt x="142487" y="664661"/>
                  </a:cubicBezTo>
                  <a:cubicBezTo>
                    <a:pt x="142487" y="640184"/>
                    <a:pt x="147927" y="612988"/>
                    <a:pt x="147927" y="588511"/>
                  </a:cubicBezTo>
                  <a:cubicBezTo>
                    <a:pt x="150646" y="555875"/>
                    <a:pt x="153366" y="523239"/>
                    <a:pt x="153366" y="493323"/>
                  </a:cubicBezTo>
                  <a:cubicBezTo>
                    <a:pt x="153366" y="466126"/>
                    <a:pt x="156086" y="438930"/>
                    <a:pt x="156086" y="411733"/>
                  </a:cubicBezTo>
                  <a:cubicBezTo>
                    <a:pt x="158806" y="373658"/>
                    <a:pt x="158806" y="335583"/>
                    <a:pt x="161525" y="297508"/>
                  </a:cubicBezTo>
                  <a:cubicBezTo>
                    <a:pt x="161525" y="278470"/>
                    <a:pt x="164245" y="259433"/>
                    <a:pt x="166965" y="240395"/>
                  </a:cubicBezTo>
                  <a:cubicBezTo>
                    <a:pt x="169684" y="210479"/>
                    <a:pt x="172404" y="191441"/>
                    <a:pt x="177843" y="161525"/>
                  </a:cubicBezTo>
                  <a:cubicBezTo>
                    <a:pt x="180563" y="147927"/>
                    <a:pt x="180563" y="131609"/>
                    <a:pt x="183282" y="118011"/>
                  </a:cubicBezTo>
                  <a:cubicBezTo>
                    <a:pt x="183282" y="118011"/>
                    <a:pt x="183282" y="115291"/>
                    <a:pt x="183282" y="115291"/>
                  </a:cubicBezTo>
                  <a:cubicBezTo>
                    <a:pt x="177843" y="115291"/>
                    <a:pt x="172404" y="115291"/>
                    <a:pt x="161525" y="115291"/>
                  </a:cubicBezTo>
                  <a:cubicBezTo>
                    <a:pt x="153366" y="115291"/>
                    <a:pt x="145207" y="115291"/>
                    <a:pt x="137048" y="115291"/>
                  </a:cubicBezTo>
                  <a:cubicBezTo>
                    <a:pt x="128889" y="115291"/>
                    <a:pt x="118011" y="115291"/>
                    <a:pt x="109852" y="109851"/>
                  </a:cubicBezTo>
                  <a:cubicBezTo>
                    <a:pt x="101693" y="107132"/>
                    <a:pt x="93534" y="98973"/>
                    <a:pt x="93534" y="93534"/>
                  </a:cubicBezTo>
                  <a:cubicBezTo>
                    <a:pt x="93534" y="90814"/>
                    <a:pt x="93534" y="88094"/>
                    <a:pt x="98973" y="85375"/>
                  </a:cubicBezTo>
                  <a:cubicBezTo>
                    <a:pt x="104412" y="82655"/>
                    <a:pt x="115291" y="79935"/>
                    <a:pt x="120730" y="77216"/>
                  </a:cubicBezTo>
                  <a:cubicBezTo>
                    <a:pt x="139768" y="74496"/>
                    <a:pt x="164245" y="71776"/>
                    <a:pt x="172404" y="71776"/>
                  </a:cubicBezTo>
                  <a:cubicBezTo>
                    <a:pt x="194161" y="71776"/>
                    <a:pt x="210479" y="69057"/>
                    <a:pt x="234956" y="69057"/>
                  </a:cubicBezTo>
                  <a:cubicBezTo>
                    <a:pt x="237675" y="69057"/>
                    <a:pt x="240395" y="69057"/>
                    <a:pt x="243115" y="69057"/>
                  </a:cubicBezTo>
                  <a:cubicBezTo>
                    <a:pt x="251274" y="69057"/>
                    <a:pt x="262153" y="69057"/>
                    <a:pt x="270312" y="74496"/>
                  </a:cubicBezTo>
                  <a:cubicBezTo>
                    <a:pt x="283910" y="82655"/>
                    <a:pt x="300228" y="96253"/>
                    <a:pt x="308387" y="123450"/>
                  </a:cubicBezTo>
                  <a:cubicBezTo>
                    <a:pt x="316546" y="147927"/>
                    <a:pt x="327424" y="175123"/>
                    <a:pt x="332864" y="202320"/>
                  </a:cubicBezTo>
                  <a:cubicBezTo>
                    <a:pt x="335583" y="213198"/>
                    <a:pt x="335583" y="226797"/>
                    <a:pt x="338303" y="237675"/>
                  </a:cubicBezTo>
                  <a:cubicBezTo>
                    <a:pt x="343742" y="251274"/>
                    <a:pt x="346462" y="264872"/>
                    <a:pt x="349182" y="281190"/>
                  </a:cubicBezTo>
                  <a:cubicBezTo>
                    <a:pt x="351901" y="292068"/>
                    <a:pt x="351901" y="305667"/>
                    <a:pt x="357341" y="316545"/>
                  </a:cubicBezTo>
                  <a:cubicBezTo>
                    <a:pt x="362780" y="327424"/>
                    <a:pt x="362780" y="338303"/>
                    <a:pt x="365500" y="351901"/>
                  </a:cubicBezTo>
                  <a:cubicBezTo>
                    <a:pt x="365500" y="357340"/>
                    <a:pt x="373658" y="373658"/>
                    <a:pt x="376378" y="389976"/>
                  </a:cubicBezTo>
                  <a:cubicBezTo>
                    <a:pt x="381817" y="403574"/>
                    <a:pt x="384537" y="414453"/>
                    <a:pt x="387257" y="414453"/>
                  </a:cubicBezTo>
                  <a:cubicBezTo>
                    <a:pt x="392696" y="414453"/>
                    <a:pt x="395416" y="381817"/>
                    <a:pt x="398136" y="376378"/>
                  </a:cubicBezTo>
                  <a:cubicBezTo>
                    <a:pt x="400855" y="362779"/>
                    <a:pt x="403575" y="346462"/>
                    <a:pt x="406295" y="332863"/>
                  </a:cubicBezTo>
                  <a:cubicBezTo>
                    <a:pt x="411734" y="302947"/>
                    <a:pt x="417173" y="273031"/>
                    <a:pt x="425332" y="243115"/>
                  </a:cubicBezTo>
                  <a:cubicBezTo>
                    <a:pt x="430771" y="213198"/>
                    <a:pt x="436211" y="180563"/>
                    <a:pt x="444370" y="150646"/>
                  </a:cubicBezTo>
                  <a:cubicBezTo>
                    <a:pt x="449809" y="126170"/>
                    <a:pt x="460688" y="98973"/>
                    <a:pt x="477006" y="79935"/>
                  </a:cubicBezTo>
                  <a:cubicBezTo>
                    <a:pt x="487884" y="66337"/>
                    <a:pt x="506922" y="58178"/>
                    <a:pt x="523240" y="58178"/>
                  </a:cubicBezTo>
                  <a:cubicBezTo>
                    <a:pt x="528679" y="58178"/>
                    <a:pt x="539558" y="58178"/>
                    <a:pt x="544997" y="63617"/>
                  </a:cubicBezTo>
                  <a:lnTo>
                    <a:pt x="612988" y="63617"/>
                  </a:lnTo>
                  <a:cubicBezTo>
                    <a:pt x="626587" y="63617"/>
                    <a:pt x="651064" y="63617"/>
                    <a:pt x="651064" y="79935"/>
                  </a:cubicBezTo>
                  <a:cubicBezTo>
                    <a:pt x="651064" y="88094"/>
                    <a:pt x="648344" y="88094"/>
                    <a:pt x="645624" y="96253"/>
                  </a:cubicBezTo>
                  <a:cubicBezTo>
                    <a:pt x="640185" y="101693"/>
                    <a:pt x="634746" y="104412"/>
                    <a:pt x="629307" y="104412"/>
                  </a:cubicBezTo>
                  <a:cubicBezTo>
                    <a:pt x="621147" y="107132"/>
                    <a:pt x="612988" y="107132"/>
                    <a:pt x="607549" y="107132"/>
                  </a:cubicBezTo>
                  <a:cubicBezTo>
                    <a:pt x="604829" y="107132"/>
                    <a:pt x="591231" y="107132"/>
                    <a:pt x="580353" y="107132"/>
                  </a:cubicBezTo>
                  <a:cubicBezTo>
                    <a:pt x="580353" y="109851"/>
                    <a:pt x="583072" y="112571"/>
                    <a:pt x="583072" y="115291"/>
                  </a:cubicBezTo>
                  <a:cubicBezTo>
                    <a:pt x="585792" y="128889"/>
                    <a:pt x="585792" y="142487"/>
                    <a:pt x="588512" y="156086"/>
                  </a:cubicBezTo>
                  <a:cubicBezTo>
                    <a:pt x="591231" y="169684"/>
                    <a:pt x="591231" y="183282"/>
                    <a:pt x="593951" y="196881"/>
                  </a:cubicBezTo>
                  <a:cubicBezTo>
                    <a:pt x="593951" y="207759"/>
                    <a:pt x="599390" y="215918"/>
                    <a:pt x="599390" y="226797"/>
                  </a:cubicBezTo>
                  <a:cubicBezTo>
                    <a:pt x="599390" y="229516"/>
                    <a:pt x="599390" y="229516"/>
                    <a:pt x="599390" y="232236"/>
                  </a:cubicBezTo>
                  <a:cubicBezTo>
                    <a:pt x="599390" y="234956"/>
                    <a:pt x="599390" y="237675"/>
                    <a:pt x="599390" y="240395"/>
                  </a:cubicBezTo>
                  <a:cubicBezTo>
                    <a:pt x="599390" y="251274"/>
                    <a:pt x="599390" y="259433"/>
                    <a:pt x="602110" y="270311"/>
                  </a:cubicBezTo>
                  <a:cubicBezTo>
                    <a:pt x="604829" y="283909"/>
                    <a:pt x="607549" y="294788"/>
                    <a:pt x="607549" y="308386"/>
                  </a:cubicBezTo>
                  <a:cubicBezTo>
                    <a:pt x="607549" y="311106"/>
                    <a:pt x="607549" y="316545"/>
                    <a:pt x="607549" y="319265"/>
                  </a:cubicBezTo>
                  <a:cubicBezTo>
                    <a:pt x="607549" y="324704"/>
                    <a:pt x="610269" y="330144"/>
                    <a:pt x="612988" y="335583"/>
                  </a:cubicBezTo>
                  <a:cubicBezTo>
                    <a:pt x="612988" y="338303"/>
                    <a:pt x="612988" y="343742"/>
                    <a:pt x="612988" y="346462"/>
                  </a:cubicBezTo>
                  <a:cubicBezTo>
                    <a:pt x="612988" y="354620"/>
                    <a:pt x="612988" y="362779"/>
                    <a:pt x="612988" y="370939"/>
                  </a:cubicBezTo>
                  <a:cubicBezTo>
                    <a:pt x="612988" y="379097"/>
                    <a:pt x="612988" y="387256"/>
                    <a:pt x="612988" y="395415"/>
                  </a:cubicBezTo>
                  <a:cubicBezTo>
                    <a:pt x="612988" y="403574"/>
                    <a:pt x="615708" y="414453"/>
                    <a:pt x="615708" y="422612"/>
                  </a:cubicBezTo>
                  <a:cubicBezTo>
                    <a:pt x="618428" y="430771"/>
                    <a:pt x="618428" y="436210"/>
                    <a:pt x="618428" y="441650"/>
                  </a:cubicBezTo>
                  <a:cubicBezTo>
                    <a:pt x="618428" y="444369"/>
                    <a:pt x="618428" y="449808"/>
                    <a:pt x="618428" y="455248"/>
                  </a:cubicBezTo>
                  <a:cubicBezTo>
                    <a:pt x="618428" y="460687"/>
                    <a:pt x="618428" y="460687"/>
                    <a:pt x="621147" y="463407"/>
                  </a:cubicBezTo>
                  <a:cubicBezTo>
                    <a:pt x="623867" y="471566"/>
                    <a:pt x="623867" y="477005"/>
                    <a:pt x="626587" y="482444"/>
                  </a:cubicBezTo>
                  <a:cubicBezTo>
                    <a:pt x="629307" y="493323"/>
                    <a:pt x="629307" y="506921"/>
                    <a:pt x="629307" y="517800"/>
                  </a:cubicBezTo>
                  <a:cubicBezTo>
                    <a:pt x="632026" y="534118"/>
                    <a:pt x="632026" y="547716"/>
                    <a:pt x="634746" y="561314"/>
                  </a:cubicBezTo>
                  <a:cubicBezTo>
                    <a:pt x="634746" y="564034"/>
                    <a:pt x="634746" y="564034"/>
                    <a:pt x="634746" y="566754"/>
                  </a:cubicBezTo>
                  <a:cubicBezTo>
                    <a:pt x="634746" y="572193"/>
                    <a:pt x="634746" y="577632"/>
                    <a:pt x="634746" y="583072"/>
                  </a:cubicBezTo>
                  <a:cubicBezTo>
                    <a:pt x="634746" y="596670"/>
                    <a:pt x="637466" y="602109"/>
                    <a:pt x="637466" y="607548"/>
                  </a:cubicBezTo>
                  <a:cubicBezTo>
                    <a:pt x="637466" y="610268"/>
                    <a:pt x="640185" y="615708"/>
                    <a:pt x="640185" y="618427"/>
                  </a:cubicBezTo>
                  <a:cubicBezTo>
                    <a:pt x="640185" y="623866"/>
                    <a:pt x="640185" y="629306"/>
                    <a:pt x="640185" y="632025"/>
                  </a:cubicBezTo>
                  <a:cubicBezTo>
                    <a:pt x="640185" y="634745"/>
                    <a:pt x="640185" y="637465"/>
                    <a:pt x="640185" y="640184"/>
                  </a:cubicBezTo>
                  <a:cubicBezTo>
                    <a:pt x="640185" y="645624"/>
                    <a:pt x="642905" y="653783"/>
                    <a:pt x="642905" y="659222"/>
                  </a:cubicBezTo>
                  <a:cubicBezTo>
                    <a:pt x="642905" y="661942"/>
                    <a:pt x="642905" y="661942"/>
                    <a:pt x="642905" y="664661"/>
                  </a:cubicBezTo>
                  <a:cubicBezTo>
                    <a:pt x="645624" y="678259"/>
                    <a:pt x="651064" y="678259"/>
                    <a:pt x="653783" y="678259"/>
                  </a:cubicBezTo>
                  <a:lnTo>
                    <a:pt x="653783" y="67825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08F993-C5A7-4367-95A3-4D4A6D7E1264}"/>
                </a:ext>
              </a:extLst>
            </p:cNvPr>
            <p:cNvSpPr/>
            <p:nvPr/>
          </p:nvSpPr>
          <p:spPr>
            <a:xfrm>
              <a:off x="6362526" y="4242177"/>
              <a:ext cx="492259" cy="674476"/>
            </a:xfrm>
            <a:custGeom>
              <a:avLst/>
              <a:gdLst>
                <a:gd name="connsiteX0" fmla="*/ 225733 w 492259"/>
                <a:gd name="connsiteY0" fmla="*/ 97907 h 674476"/>
                <a:gd name="connsiteX1" fmla="*/ 209415 w 492259"/>
                <a:gd name="connsiteY1" fmla="*/ 119665 h 674476"/>
                <a:gd name="connsiteX2" fmla="*/ 201256 w 492259"/>
                <a:gd name="connsiteY2" fmla="*/ 152300 h 674476"/>
                <a:gd name="connsiteX3" fmla="*/ 198536 w 492259"/>
                <a:gd name="connsiteY3" fmla="*/ 168618 h 674476"/>
                <a:gd name="connsiteX4" fmla="*/ 195817 w 492259"/>
                <a:gd name="connsiteY4" fmla="*/ 184936 h 674476"/>
                <a:gd name="connsiteX5" fmla="*/ 187658 w 492259"/>
                <a:gd name="connsiteY5" fmla="*/ 220292 h 674476"/>
                <a:gd name="connsiteX6" fmla="*/ 168620 w 492259"/>
                <a:gd name="connsiteY6" fmla="*/ 291003 h 674476"/>
                <a:gd name="connsiteX7" fmla="*/ 160461 w 492259"/>
                <a:gd name="connsiteY7" fmla="*/ 323639 h 674476"/>
                <a:gd name="connsiteX8" fmla="*/ 149582 w 492259"/>
                <a:gd name="connsiteY8" fmla="*/ 361714 h 674476"/>
                <a:gd name="connsiteX9" fmla="*/ 144143 w 492259"/>
                <a:gd name="connsiteY9" fmla="*/ 388910 h 674476"/>
                <a:gd name="connsiteX10" fmla="*/ 149582 w 492259"/>
                <a:gd name="connsiteY10" fmla="*/ 391630 h 674476"/>
                <a:gd name="connsiteX11" fmla="*/ 171340 w 492259"/>
                <a:gd name="connsiteY11" fmla="*/ 391630 h 674476"/>
                <a:gd name="connsiteX12" fmla="*/ 193097 w 492259"/>
                <a:gd name="connsiteY12" fmla="*/ 388910 h 674476"/>
                <a:gd name="connsiteX13" fmla="*/ 212135 w 492259"/>
                <a:gd name="connsiteY13" fmla="*/ 388910 h 674476"/>
                <a:gd name="connsiteX14" fmla="*/ 236611 w 492259"/>
                <a:gd name="connsiteY14" fmla="*/ 388910 h 674476"/>
                <a:gd name="connsiteX15" fmla="*/ 250210 w 492259"/>
                <a:gd name="connsiteY15" fmla="*/ 386191 h 674476"/>
                <a:gd name="connsiteX16" fmla="*/ 258369 w 492259"/>
                <a:gd name="connsiteY16" fmla="*/ 386191 h 674476"/>
                <a:gd name="connsiteX17" fmla="*/ 255649 w 492259"/>
                <a:gd name="connsiteY17" fmla="*/ 367153 h 674476"/>
                <a:gd name="connsiteX18" fmla="*/ 250210 w 492259"/>
                <a:gd name="connsiteY18" fmla="*/ 331797 h 674476"/>
                <a:gd name="connsiteX19" fmla="*/ 247490 w 492259"/>
                <a:gd name="connsiteY19" fmla="*/ 244769 h 674476"/>
                <a:gd name="connsiteX20" fmla="*/ 242051 w 492259"/>
                <a:gd name="connsiteY20" fmla="*/ 203974 h 674476"/>
                <a:gd name="connsiteX21" fmla="*/ 236611 w 492259"/>
                <a:gd name="connsiteY21" fmla="*/ 157740 h 674476"/>
                <a:gd name="connsiteX22" fmla="*/ 233892 w 492259"/>
                <a:gd name="connsiteY22" fmla="*/ 119665 h 674476"/>
                <a:gd name="connsiteX23" fmla="*/ 225733 w 492259"/>
                <a:gd name="connsiteY23" fmla="*/ 97907 h 674476"/>
                <a:gd name="connsiteX24" fmla="*/ 274687 w 492259"/>
                <a:gd name="connsiteY24" fmla="*/ 0 h 674476"/>
                <a:gd name="connsiteX25" fmla="*/ 304603 w 492259"/>
                <a:gd name="connsiteY25" fmla="*/ 5439 h 674476"/>
                <a:gd name="connsiteX26" fmla="*/ 320921 w 492259"/>
                <a:gd name="connsiteY26" fmla="*/ 24477 h 674476"/>
                <a:gd name="connsiteX27" fmla="*/ 334519 w 492259"/>
                <a:gd name="connsiteY27" fmla="*/ 43515 h 674476"/>
                <a:gd name="connsiteX28" fmla="*/ 339959 w 492259"/>
                <a:gd name="connsiteY28" fmla="*/ 65272 h 674476"/>
                <a:gd name="connsiteX29" fmla="*/ 348118 w 492259"/>
                <a:gd name="connsiteY29" fmla="*/ 114226 h 674476"/>
                <a:gd name="connsiteX30" fmla="*/ 361716 w 492259"/>
                <a:gd name="connsiteY30" fmla="*/ 163180 h 674476"/>
                <a:gd name="connsiteX31" fmla="*/ 369875 w 492259"/>
                <a:gd name="connsiteY31" fmla="*/ 220293 h 674476"/>
                <a:gd name="connsiteX32" fmla="*/ 378034 w 492259"/>
                <a:gd name="connsiteY32" fmla="*/ 274686 h 674476"/>
                <a:gd name="connsiteX33" fmla="*/ 383473 w 492259"/>
                <a:gd name="connsiteY33" fmla="*/ 301883 h 674476"/>
                <a:gd name="connsiteX34" fmla="*/ 391632 w 492259"/>
                <a:gd name="connsiteY34" fmla="*/ 337238 h 674476"/>
                <a:gd name="connsiteX35" fmla="*/ 397071 w 492259"/>
                <a:gd name="connsiteY35" fmla="*/ 364435 h 674476"/>
                <a:gd name="connsiteX36" fmla="*/ 405230 w 492259"/>
                <a:gd name="connsiteY36" fmla="*/ 383473 h 674476"/>
                <a:gd name="connsiteX37" fmla="*/ 416109 w 492259"/>
                <a:gd name="connsiteY37" fmla="*/ 386192 h 674476"/>
                <a:gd name="connsiteX38" fmla="*/ 426988 w 492259"/>
                <a:gd name="connsiteY38" fmla="*/ 386192 h 674476"/>
                <a:gd name="connsiteX39" fmla="*/ 454184 w 492259"/>
                <a:gd name="connsiteY39" fmla="*/ 397071 h 674476"/>
                <a:gd name="connsiteX40" fmla="*/ 456904 w 492259"/>
                <a:gd name="connsiteY40" fmla="*/ 405230 h 674476"/>
                <a:gd name="connsiteX41" fmla="*/ 451464 w 492259"/>
                <a:gd name="connsiteY41" fmla="*/ 416108 h 674476"/>
                <a:gd name="connsiteX42" fmla="*/ 432427 w 492259"/>
                <a:gd name="connsiteY42" fmla="*/ 429707 h 674476"/>
                <a:gd name="connsiteX43" fmla="*/ 421548 w 492259"/>
                <a:gd name="connsiteY43" fmla="*/ 432426 h 674476"/>
                <a:gd name="connsiteX44" fmla="*/ 413389 w 492259"/>
                <a:gd name="connsiteY44" fmla="*/ 435146 h 674476"/>
                <a:gd name="connsiteX45" fmla="*/ 413389 w 492259"/>
                <a:gd name="connsiteY45" fmla="*/ 440585 h 674476"/>
                <a:gd name="connsiteX46" fmla="*/ 416109 w 492259"/>
                <a:gd name="connsiteY46" fmla="*/ 451464 h 674476"/>
                <a:gd name="connsiteX47" fmla="*/ 418829 w 492259"/>
                <a:gd name="connsiteY47" fmla="*/ 465062 h 674476"/>
                <a:gd name="connsiteX48" fmla="*/ 418829 w 492259"/>
                <a:gd name="connsiteY48" fmla="*/ 475941 h 674476"/>
                <a:gd name="connsiteX49" fmla="*/ 418829 w 492259"/>
                <a:gd name="connsiteY49" fmla="*/ 486820 h 674476"/>
                <a:gd name="connsiteX50" fmla="*/ 426988 w 492259"/>
                <a:gd name="connsiteY50" fmla="*/ 516736 h 674476"/>
                <a:gd name="connsiteX51" fmla="*/ 432427 w 492259"/>
                <a:gd name="connsiteY51" fmla="*/ 543932 h 674476"/>
                <a:gd name="connsiteX52" fmla="*/ 437866 w 492259"/>
                <a:gd name="connsiteY52" fmla="*/ 573848 h 674476"/>
                <a:gd name="connsiteX53" fmla="*/ 443306 w 492259"/>
                <a:gd name="connsiteY53" fmla="*/ 606484 h 674476"/>
                <a:gd name="connsiteX54" fmla="*/ 446025 w 492259"/>
                <a:gd name="connsiteY54" fmla="*/ 617363 h 674476"/>
                <a:gd name="connsiteX55" fmla="*/ 470502 w 492259"/>
                <a:gd name="connsiteY55" fmla="*/ 617363 h 674476"/>
                <a:gd name="connsiteX56" fmla="*/ 492259 w 492259"/>
                <a:gd name="connsiteY56" fmla="*/ 641840 h 674476"/>
                <a:gd name="connsiteX57" fmla="*/ 484101 w 492259"/>
                <a:gd name="connsiteY57" fmla="*/ 655438 h 674476"/>
                <a:gd name="connsiteX58" fmla="*/ 467782 w 492259"/>
                <a:gd name="connsiteY58" fmla="*/ 663597 h 674476"/>
                <a:gd name="connsiteX59" fmla="*/ 443306 w 492259"/>
                <a:gd name="connsiteY59" fmla="*/ 666317 h 674476"/>
                <a:gd name="connsiteX60" fmla="*/ 421548 w 492259"/>
                <a:gd name="connsiteY60" fmla="*/ 666317 h 674476"/>
                <a:gd name="connsiteX61" fmla="*/ 413389 w 492259"/>
                <a:gd name="connsiteY61" fmla="*/ 666317 h 674476"/>
                <a:gd name="connsiteX62" fmla="*/ 399791 w 492259"/>
                <a:gd name="connsiteY62" fmla="*/ 671756 h 674476"/>
                <a:gd name="connsiteX63" fmla="*/ 383473 w 492259"/>
                <a:gd name="connsiteY63" fmla="*/ 674476 h 674476"/>
                <a:gd name="connsiteX64" fmla="*/ 348118 w 492259"/>
                <a:gd name="connsiteY64" fmla="*/ 669036 h 674476"/>
                <a:gd name="connsiteX65" fmla="*/ 326360 w 492259"/>
                <a:gd name="connsiteY65" fmla="*/ 669036 h 674476"/>
                <a:gd name="connsiteX66" fmla="*/ 277406 w 492259"/>
                <a:gd name="connsiteY66" fmla="*/ 669036 h 674476"/>
                <a:gd name="connsiteX67" fmla="*/ 252930 w 492259"/>
                <a:gd name="connsiteY67" fmla="*/ 663597 h 674476"/>
                <a:gd name="connsiteX68" fmla="*/ 236611 w 492259"/>
                <a:gd name="connsiteY68" fmla="*/ 647279 h 674476"/>
                <a:gd name="connsiteX69" fmla="*/ 261088 w 492259"/>
                <a:gd name="connsiteY69" fmla="*/ 630961 h 674476"/>
                <a:gd name="connsiteX70" fmla="*/ 288285 w 492259"/>
                <a:gd name="connsiteY70" fmla="*/ 628241 h 674476"/>
                <a:gd name="connsiteX71" fmla="*/ 285565 w 492259"/>
                <a:gd name="connsiteY71" fmla="*/ 609204 h 674476"/>
                <a:gd name="connsiteX72" fmla="*/ 282846 w 492259"/>
                <a:gd name="connsiteY72" fmla="*/ 582007 h 674476"/>
                <a:gd name="connsiteX73" fmla="*/ 280126 w 492259"/>
                <a:gd name="connsiteY73" fmla="*/ 568409 h 674476"/>
                <a:gd name="connsiteX74" fmla="*/ 282846 w 492259"/>
                <a:gd name="connsiteY74" fmla="*/ 554811 h 674476"/>
                <a:gd name="connsiteX75" fmla="*/ 277406 w 492259"/>
                <a:gd name="connsiteY75" fmla="*/ 538493 h 674476"/>
                <a:gd name="connsiteX76" fmla="*/ 271967 w 492259"/>
                <a:gd name="connsiteY76" fmla="*/ 505857 h 674476"/>
                <a:gd name="connsiteX77" fmla="*/ 269247 w 492259"/>
                <a:gd name="connsiteY77" fmla="*/ 478660 h 674476"/>
                <a:gd name="connsiteX78" fmla="*/ 266528 w 492259"/>
                <a:gd name="connsiteY78" fmla="*/ 446025 h 674476"/>
                <a:gd name="connsiteX79" fmla="*/ 261088 w 492259"/>
                <a:gd name="connsiteY79" fmla="*/ 437866 h 674476"/>
                <a:gd name="connsiteX80" fmla="*/ 250210 w 492259"/>
                <a:gd name="connsiteY80" fmla="*/ 437866 h 674476"/>
                <a:gd name="connsiteX81" fmla="*/ 220293 w 492259"/>
                <a:gd name="connsiteY81" fmla="*/ 440585 h 674476"/>
                <a:gd name="connsiteX82" fmla="*/ 190377 w 492259"/>
                <a:gd name="connsiteY82" fmla="*/ 443305 h 674476"/>
                <a:gd name="connsiteX83" fmla="*/ 165900 w 492259"/>
                <a:gd name="connsiteY83" fmla="*/ 443305 h 674476"/>
                <a:gd name="connsiteX84" fmla="*/ 144143 w 492259"/>
                <a:gd name="connsiteY84" fmla="*/ 440585 h 674476"/>
                <a:gd name="connsiteX85" fmla="*/ 135984 w 492259"/>
                <a:gd name="connsiteY85" fmla="*/ 454184 h 674476"/>
                <a:gd name="connsiteX86" fmla="*/ 130545 w 492259"/>
                <a:gd name="connsiteY86" fmla="*/ 486820 h 674476"/>
                <a:gd name="connsiteX87" fmla="*/ 119666 w 492259"/>
                <a:gd name="connsiteY87" fmla="*/ 541213 h 674476"/>
                <a:gd name="connsiteX88" fmla="*/ 103348 w 492259"/>
                <a:gd name="connsiteY88" fmla="*/ 614643 h 674476"/>
                <a:gd name="connsiteX89" fmla="*/ 133264 w 492259"/>
                <a:gd name="connsiteY89" fmla="*/ 614643 h 674476"/>
                <a:gd name="connsiteX90" fmla="*/ 168620 w 492259"/>
                <a:gd name="connsiteY90" fmla="*/ 630961 h 674476"/>
                <a:gd name="connsiteX91" fmla="*/ 163181 w 492259"/>
                <a:gd name="connsiteY91" fmla="*/ 647279 h 674476"/>
                <a:gd name="connsiteX92" fmla="*/ 146863 w 492259"/>
                <a:gd name="connsiteY92" fmla="*/ 655438 h 674476"/>
                <a:gd name="connsiteX93" fmla="*/ 127825 w 492259"/>
                <a:gd name="connsiteY93" fmla="*/ 658158 h 674476"/>
                <a:gd name="connsiteX94" fmla="*/ 106068 w 492259"/>
                <a:gd name="connsiteY94" fmla="*/ 658158 h 674476"/>
                <a:gd name="connsiteX95" fmla="*/ 62552 w 492259"/>
                <a:gd name="connsiteY95" fmla="*/ 658158 h 674476"/>
                <a:gd name="connsiteX96" fmla="*/ 40795 w 492259"/>
                <a:gd name="connsiteY96" fmla="*/ 658158 h 674476"/>
                <a:gd name="connsiteX97" fmla="*/ 16318 w 492259"/>
                <a:gd name="connsiteY97" fmla="*/ 652718 h 674476"/>
                <a:gd name="connsiteX98" fmla="*/ 0 w 492259"/>
                <a:gd name="connsiteY98" fmla="*/ 636401 h 674476"/>
                <a:gd name="connsiteX99" fmla="*/ 2720 w 492259"/>
                <a:gd name="connsiteY99" fmla="*/ 628241 h 674476"/>
                <a:gd name="connsiteX100" fmla="*/ 24477 w 492259"/>
                <a:gd name="connsiteY100" fmla="*/ 620082 h 674476"/>
                <a:gd name="connsiteX101" fmla="*/ 62552 w 492259"/>
                <a:gd name="connsiteY101" fmla="*/ 617363 h 674476"/>
                <a:gd name="connsiteX102" fmla="*/ 62552 w 492259"/>
                <a:gd name="connsiteY102" fmla="*/ 614643 h 674476"/>
                <a:gd name="connsiteX103" fmla="*/ 65272 w 492259"/>
                <a:gd name="connsiteY103" fmla="*/ 587447 h 674476"/>
                <a:gd name="connsiteX104" fmla="*/ 76151 w 492259"/>
                <a:gd name="connsiteY104" fmla="*/ 522175 h 674476"/>
                <a:gd name="connsiteX105" fmla="*/ 87029 w 492259"/>
                <a:gd name="connsiteY105" fmla="*/ 470501 h 674476"/>
                <a:gd name="connsiteX106" fmla="*/ 92468 w 492259"/>
                <a:gd name="connsiteY106" fmla="*/ 446025 h 674476"/>
                <a:gd name="connsiteX107" fmla="*/ 65272 w 492259"/>
                <a:gd name="connsiteY107" fmla="*/ 432426 h 674476"/>
                <a:gd name="connsiteX108" fmla="*/ 54393 w 492259"/>
                <a:gd name="connsiteY108" fmla="*/ 421548 h 674476"/>
                <a:gd name="connsiteX109" fmla="*/ 73431 w 492259"/>
                <a:gd name="connsiteY109" fmla="*/ 407949 h 674476"/>
                <a:gd name="connsiteX110" fmla="*/ 100629 w 492259"/>
                <a:gd name="connsiteY110" fmla="*/ 399790 h 674476"/>
                <a:gd name="connsiteX111" fmla="*/ 108788 w 492259"/>
                <a:gd name="connsiteY111" fmla="*/ 369874 h 674476"/>
                <a:gd name="connsiteX112" fmla="*/ 125105 w 492259"/>
                <a:gd name="connsiteY112" fmla="*/ 307322 h 674476"/>
                <a:gd name="connsiteX113" fmla="*/ 141423 w 492259"/>
                <a:gd name="connsiteY113" fmla="*/ 242051 h 674476"/>
                <a:gd name="connsiteX114" fmla="*/ 155022 w 492259"/>
                <a:gd name="connsiteY114" fmla="*/ 179498 h 674476"/>
                <a:gd name="connsiteX115" fmla="*/ 168620 w 492259"/>
                <a:gd name="connsiteY115" fmla="*/ 119665 h 674476"/>
                <a:gd name="connsiteX116" fmla="*/ 193097 w 492259"/>
                <a:gd name="connsiteY116" fmla="*/ 57113 h 674476"/>
                <a:gd name="connsiteX117" fmla="*/ 201256 w 492259"/>
                <a:gd name="connsiteY117" fmla="*/ 38075 h 674476"/>
                <a:gd name="connsiteX118" fmla="*/ 217574 w 492259"/>
                <a:gd name="connsiteY118" fmla="*/ 13598 h 674476"/>
                <a:gd name="connsiteX119" fmla="*/ 274687 w 492259"/>
                <a:gd name="connsiteY119" fmla="*/ 0 h 67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2259" h="674476">
                  <a:moveTo>
                    <a:pt x="225733" y="97907"/>
                  </a:moveTo>
                  <a:cubicBezTo>
                    <a:pt x="217574" y="97907"/>
                    <a:pt x="209415" y="114225"/>
                    <a:pt x="209415" y="119665"/>
                  </a:cubicBezTo>
                  <a:cubicBezTo>
                    <a:pt x="206695" y="130543"/>
                    <a:pt x="203976" y="144141"/>
                    <a:pt x="201256" y="152300"/>
                  </a:cubicBezTo>
                  <a:cubicBezTo>
                    <a:pt x="198536" y="157740"/>
                    <a:pt x="198536" y="163179"/>
                    <a:pt x="198536" y="168618"/>
                  </a:cubicBezTo>
                  <a:cubicBezTo>
                    <a:pt x="198536" y="174058"/>
                    <a:pt x="195817" y="179497"/>
                    <a:pt x="195817" y="184936"/>
                  </a:cubicBezTo>
                  <a:cubicBezTo>
                    <a:pt x="193097" y="195815"/>
                    <a:pt x="190377" y="209413"/>
                    <a:pt x="187658" y="220292"/>
                  </a:cubicBezTo>
                  <a:cubicBezTo>
                    <a:pt x="184938" y="244769"/>
                    <a:pt x="176779" y="269246"/>
                    <a:pt x="168620" y="291003"/>
                  </a:cubicBezTo>
                  <a:cubicBezTo>
                    <a:pt x="165900" y="301881"/>
                    <a:pt x="163181" y="312760"/>
                    <a:pt x="160461" y="323639"/>
                  </a:cubicBezTo>
                  <a:cubicBezTo>
                    <a:pt x="157742" y="337237"/>
                    <a:pt x="155022" y="348115"/>
                    <a:pt x="149582" y="361714"/>
                  </a:cubicBezTo>
                  <a:cubicBezTo>
                    <a:pt x="146863" y="367153"/>
                    <a:pt x="144143" y="383471"/>
                    <a:pt x="144143" y="388910"/>
                  </a:cubicBezTo>
                  <a:cubicBezTo>
                    <a:pt x="144143" y="391630"/>
                    <a:pt x="146863" y="391630"/>
                    <a:pt x="149582" y="391630"/>
                  </a:cubicBezTo>
                  <a:cubicBezTo>
                    <a:pt x="155022" y="391630"/>
                    <a:pt x="168620" y="391630"/>
                    <a:pt x="171340" y="391630"/>
                  </a:cubicBezTo>
                  <a:cubicBezTo>
                    <a:pt x="179498" y="391630"/>
                    <a:pt x="187658" y="391630"/>
                    <a:pt x="193097" y="388910"/>
                  </a:cubicBezTo>
                  <a:cubicBezTo>
                    <a:pt x="198536" y="388910"/>
                    <a:pt x="203976" y="388910"/>
                    <a:pt x="212135" y="388910"/>
                  </a:cubicBezTo>
                  <a:cubicBezTo>
                    <a:pt x="217574" y="388910"/>
                    <a:pt x="225733" y="388910"/>
                    <a:pt x="236611" y="388910"/>
                  </a:cubicBezTo>
                  <a:cubicBezTo>
                    <a:pt x="242051" y="388910"/>
                    <a:pt x="247490" y="388910"/>
                    <a:pt x="250210" y="386191"/>
                  </a:cubicBezTo>
                  <a:cubicBezTo>
                    <a:pt x="255649" y="391630"/>
                    <a:pt x="258369" y="388910"/>
                    <a:pt x="258369" y="386191"/>
                  </a:cubicBezTo>
                  <a:cubicBezTo>
                    <a:pt x="258369" y="380751"/>
                    <a:pt x="255649" y="372592"/>
                    <a:pt x="255649" y="367153"/>
                  </a:cubicBezTo>
                  <a:cubicBezTo>
                    <a:pt x="252930" y="353555"/>
                    <a:pt x="250210" y="342676"/>
                    <a:pt x="250210" y="331797"/>
                  </a:cubicBezTo>
                  <a:cubicBezTo>
                    <a:pt x="250210" y="301881"/>
                    <a:pt x="250210" y="274685"/>
                    <a:pt x="247490" y="244769"/>
                  </a:cubicBezTo>
                  <a:cubicBezTo>
                    <a:pt x="247490" y="231170"/>
                    <a:pt x="244771" y="217572"/>
                    <a:pt x="242051" y="203974"/>
                  </a:cubicBezTo>
                  <a:cubicBezTo>
                    <a:pt x="239331" y="187656"/>
                    <a:pt x="236611" y="174058"/>
                    <a:pt x="236611" y="157740"/>
                  </a:cubicBezTo>
                  <a:cubicBezTo>
                    <a:pt x="236611" y="152300"/>
                    <a:pt x="236611" y="133263"/>
                    <a:pt x="233892" y="119665"/>
                  </a:cubicBezTo>
                  <a:cubicBezTo>
                    <a:pt x="233892" y="106066"/>
                    <a:pt x="231172" y="97907"/>
                    <a:pt x="225733" y="97907"/>
                  </a:cubicBezTo>
                  <a:close/>
                  <a:moveTo>
                    <a:pt x="274687" y="0"/>
                  </a:moveTo>
                  <a:cubicBezTo>
                    <a:pt x="288285" y="0"/>
                    <a:pt x="293724" y="2720"/>
                    <a:pt x="304603" y="5439"/>
                  </a:cubicBezTo>
                  <a:cubicBezTo>
                    <a:pt x="315481" y="10879"/>
                    <a:pt x="315481" y="16318"/>
                    <a:pt x="320921" y="24477"/>
                  </a:cubicBezTo>
                  <a:cubicBezTo>
                    <a:pt x="326360" y="29916"/>
                    <a:pt x="331800" y="35356"/>
                    <a:pt x="334519" y="43515"/>
                  </a:cubicBezTo>
                  <a:cubicBezTo>
                    <a:pt x="337239" y="51674"/>
                    <a:pt x="337239" y="57113"/>
                    <a:pt x="339959" y="65272"/>
                  </a:cubicBezTo>
                  <a:cubicBezTo>
                    <a:pt x="345398" y="78870"/>
                    <a:pt x="342678" y="97908"/>
                    <a:pt x="348118" y="114226"/>
                  </a:cubicBezTo>
                  <a:cubicBezTo>
                    <a:pt x="350837" y="130544"/>
                    <a:pt x="358996" y="146863"/>
                    <a:pt x="361716" y="163180"/>
                  </a:cubicBezTo>
                  <a:cubicBezTo>
                    <a:pt x="364435" y="182218"/>
                    <a:pt x="364435" y="201256"/>
                    <a:pt x="369875" y="220293"/>
                  </a:cubicBezTo>
                  <a:cubicBezTo>
                    <a:pt x="375314" y="239331"/>
                    <a:pt x="378034" y="255649"/>
                    <a:pt x="378034" y="274686"/>
                  </a:cubicBezTo>
                  <a:cubicBezTo>
                    <a:pt x="378034" y="282845"/>
                    <a:pt x="380753" y="293724"/>
                    <a:pt x="383473" y="301883"/>
                  </a:cubicBezTo>
                  <a:cubicBezTo>
                    <a:pt x="386193" y="312762"/>
                    <a:pt x="388913" y="326360"/>
                    <a:pt x="391632" y="337238"/>
                  </a:cubicBezTo>
                  <a:cubicBezTo>
                    <a:pt x="391632" y="342678"/>
                    <a:pt x="394352" y="353556"/>
                    <a:pt x="397071" y="364435"/>
                  </a:cubicBezTo>
                  <a:cubicBezTo>
                    <a:pt x="399791" y="372594"/>
                    <a:pt x="402511" y="380753"/>
                    <a:pt x="405230" y="383473"/>
                  </a:cubicBezTo>
                  <a:cubicBezTo>
                    <a:pt x="407950" y="386192"/>
                    <a:pt x="413389" y="386192"/>
                    <a:pt x="416109" y="386192"/>
                  </a:cubicBezTo>
                  <a:cubicBezTo>
                    <a:pt x="418829" y="386192"/>
                    <a:pt x="424268" y="386192"/>
                    <a:pt x="426988" y="386192"/>
                  </a:cubicBezTo>
                  <a:cubicBezTo>
                    <a:pt x="437866" y="386192"/>
                    <a:pt x="448745" y="388912"/>
                    <a:pt x="454184" y="397071"/>
                  </a:cubicBezTo>
                  <a:cubicBezTo>
                    <a:pt x="456904" y="399790"/>
                    <a:pt x="456904" y="402510"/>
                    <a:pt x="456904" y="405230"/>
                  </a:cubicBezTo>
                  <a:cubicBezTo>
                    <a:pt x="456904" y="407949"/>
                    <a:pt x="454184" y="410669"/>
                    <a:pt x="451464" y="416108"/>
                  </a:cubicBezTo>
                  <a:cubicBezTo>
                    <a:pt x="446025" y="421548"/>
                    <a:pt x="440586" y="426987"/>
                    <a:pt x="432427" y="429707"/>
                  </a:cubicBezTo>
                  <a:cubicBezTo>
                    <a:pt x="429707" y="429707"/>
                    <a:pt x="426988" y="432426"/>
                    <a:pt x="421548" y="432426"/>
                  </a:cubicBezTo>
                  <a:cubicBezTo>
                    <a:pt x="418829" y="432426"/>
                    <a:pt x="416109" y="432426"/>
                    <a:pt x="413389" y="435146"/>
                  </a:cubicBezTo>
                  <a:cubicBezTo>
                    <a:pt x="413389" y="435146"/>
                    <a:pt x="413389" y="437866"/>
                    <a:pt x="413389" y="440585"/>
                  </a:cubicBezTo>
                  <a:cubicBezTo>
                    <a:pt x="413389" y="443305"/>
                    <a:pt x="413389" y="448744"/>
                    <a:pt x="416109" y="451464"/>
                  </a:cubicBezTo>
                  <a:cubicBezTo>
                    <a:pt x="416109" y="456903"/>
                    <a:pt x="418829" y="462343"/>
                    <a:pt x="418829" y="465062"/>
                  </a:cubicBezTo>
                  <a:lnTo>
                    <a:pt x="418829" y="475941"/>
                  </a:lnTo>
                  <a:cubicBezTo>
                    <a:pt x="418829" y="481380"/>
                    <a:pt x="418829" y="484100"/>
                    <a:pt x="418829" y="486820"/>
                  </a:cubicBezTo>
                  <a:cubicBezTo>
                    <a:pt x="421548" y="497698"/>
                    <a:pt x="424268" y="505857"/>
                    <a:pt x="426988" y="516736"/>
                  </a:cubicBezTo>
                  <a:cubicBezTo>
                    <a:pt x="426988" y="524895"/>
                    <a:pt x="429707" y="535773"/>
                    <a:pt x="432427" y="543932"/>
                  </a:cubicBezTo>
                  <a:cubicBezTo>
                    <a:pt x="435147" y="554811"/>
                    <a:pt x="437866" y="562970"/>
                    <a:pt x="437866" y="573848"/>
                  </a:cubicBezTo>
                  <a:cubicBezTo>
                    <a:pt x="437866" y="587447"/>
                    <a:pt x="440586" y="595606"/>
                    <a:pt x="443306" y="606484"/>
                  </a:cubicBezTo>
                  <a:cubicBezTo>
                    <a:pt x="443306" y="609204"/>
                    <a:pt x="446025" y="614643"/>
                    <a:pt x="446025" y="617363"/>
                  </a:cubicBezTo>
                  <a:cubicBezTo>
                    <a:pt x="454184" y="617363"/>
                    <a:pt x="462343" y="617363"/>
                    <a:pt x="470502" y="617363"/>
                  </a:cubicBezTo>
                  <a:cubicBezTo>
                    <a:pt x="475942" y="625522"/>
                    <a:pt x="492259" y="630961"/>
                    <a:pt x="492259" y="641840"/>
                  </a:cubicBezTo>
                  <a:cubicBezTo>
                    <a:pt x="492259" y="647279"/>
                    <a:pt x="486820" y="649999"/>
                    <a:pt x="484101" y="655438"/>
                  </a:cubicBezTo>
                  <a:cubicBezTo>
                    <a:pt x="481381" y="660877"/>
                    <a:pt x="473222" y="663597"/>
                    <a:pt x="467782" y="663597"/>
                  </a:cubicBezTo>
                  <a:cubicBezTo>
                    <a:pt x="456904" y="666317"/>
                    <a:pt x="451464" y="666317"/>
                    <a:pt x="443306" y="666317"/>
                  </a:cubicBezTo>
                  <a:cubicBezTo>
                    <a:pt x="437866" y="666317"/>
                    <a:pt x="429707" y="666317"/>
                    <a:pt x="421548" y="666317"/>
                  </a:cubicBezTo>
                  <a:cubicBezTo>
                    <a:pt x="418829" y="666317"/>
                    <a:pt x="416109" y="666317"/>
                    <a:pt x="413389" y="666317"/>
                  </a:cubicBezTo>
                  <a:cubicBezTo>
                    <a:pt x="407950" y="669036"/>
                    <a:pt x="405230" y="669036"/>
                    <a:pt x="399791" y="671756"/>
                  </a:cubicBezTo>
                  <a:cubicBezTo>
                    <a:pt x="394352" y="671756"/>
                    <a:pt x="388913" y="674476"/>
                    <a:pt x="383473" y="674476"/>
                  </a:cubicBezTo>
                  <a:cubicBezTo>
                    <a:pt x="372594" y="674476"/>
                    <a:pt x="358996" y="671756"/>
                    <a:pt x="348118" y="669036"/>
                  </a:cubicBezTo>
                  <a:cubicBezTo>
                    <a:pt x="339959" y="669036"/>
                    <a:pt x="331800" y="669036"/>
                    <a:pt x="326360" y="669036"/>
                  </a:cubicBezTo>
                  <a:cubicBezTo>
                    <a:pt x="304603" y="669036"/>
                    <a:pt x="285565" y="669036"/>
                    <a:pt x="277406" y="669036"/>
                  </a:cubicBezTo>
                  <a:cubicBezTo>
                    <a:pt x="269247" y="669036"/>
                    <a:pt x="258369" y="669036"/>
                    <a:pt x="252930" y="663597"/>
                  </a:cubicBezTo>
                  <a:cubicBezTo>
                    <a:pt x="247490" y="660877"/>
                    <a:pt x="236611" y="655438"/>
                    <a:pt x="236611" y="647279"/>
                  </a:cubicBezTo>
                  <a:cubicBezTo>
                    <a:pt x="236611" y="636401"/>
                    <a:pt x="252930" y="633681"/>
                    <a:pt x="261088" y="630961"/>
                  </a:cubicBezTo>
                  <a:cubicBezTo>
                    <a:pt x="266528" y="630961"/>
                    <a:pt x="274687" y="630961"/>
                    <a:pt x="288285" y="628241"/>
                  </a:cubicBezTo>
                  <a:cubicBezTo>
                    <a:pt x="288285" y="620082"/>
                    <a:pt x="288285" y="614643"/>
                    <a:pt x="285565" y="609204"/>
                  </a:cubicBezTo>
                  <a:cubicBezTo>
                    <a:pt x="285565" y="601045"/>
                    <a:pt x="282846" y="590166"/>
                    <a:pt x="282846" y="582007"/>
                  </a:cubicBezTo>
                  <a:cubicBezTo>
                    <a:pt x="282846" y="576568"/>
                    <a:pt x="280126" y="573848"/>
                    <a:pt x="280126" y="568409"/>
                  </a:cubicBezTo>
                  <a:cubicBezTo>
                    <a:pt x="280126" y="562970"/>
                    <a:pt x="282846" y="557531"/>
                    <a:pt x="282846" y="554811"/>
                  </a:cubicBezTo>
                  <a:cubicBezTo>
                    <a:pt x="282846" y="549371"/>
                    <a:pt x="280126" y="546652"/>
                    <a:pt x="277406" y="538493"/>
                  </a:cubicBezTo>
                  <a:cubicBezTo>
                    <a:pt x="277406" y="527614"/>
                    <a:pt x="271967" y="516736"/>
                    <a:pt x="271967" y="505857"/>
                  </a:cubicBezTo>
                  <a:cubicBezTo>
                    <a:pt x="271967" y="494978"/>
                    <a:pt x="271967" y="486820"/>
                    <a:pt x="269247" y="478660"/>
                  </a:cubicBezTo>
                  <a:cubicBezTo>
                    <a:pt x="266528" y="467782"/>
                    <a:pt x="266528" y="456903"/>
                    <a:pt x="266528" y="446025"/>
                  </a:cubicBezTo>
                  <a:cubicBezTo>
                    <a:pt x="266528" y="440585"/>
                    <a:pt x="263808" y="437866"/>
                    <a:pt x="261088" y="437866"/>
                  </a:cubicBezTo>
                  <a:cubicBezTo>
                    <a:pt x="258369" y="437866"/>
                    <a:pt x="255649" y="437866"/>
                    <a:pt x="250210" y="437866"/>
                  </a:cubicBezTo>
                  <a:cubicBezTo>
                    <a:pt x="239331" y="437866"/>
                    <a:pt x="228452" y="437866"/>
                    <a:pt x="220293" y="440585"/>
                  </a:cubicBezTo>
                  <a:cubicBezTo>
                    <a:pt x="209415" y="440585"/>
                    <a:pt x="201256" y="443305"/>
                    <a:pt x="190377" y="443305"/>
                  </a:cubicBezTo>
                  <a:cubicBezTo>
                    <a:pt x="182218" y="443305"/>
                    <a:pt x="174059" y="443305"/>
                    <a:pt x="165900" y="443305"/>
                  </a:cubicBezTo>
                  <a:cubicBezTo>
                    <a:pt x="163181" y="443305"/>
                    <a:pt x="152302" y="440585"/>
                    <a:pt x="144143" y="440585"/>
                  </a:cubicBezTo>
                  <a:cubicBezTo>
                    <a:pt x="135984" y="440585"/>
                    <a:pt x="135984" y="448744"/>
                    <a:pt x="135984" y="454184"/>
                  </a:cubicBezTo>
                  <a:cubicBezTo>
                    <a:pt x="135984" y="465062"/>
                    <a:pt x="133264" y="475941"/>
                    <a:pt x="130545" y="486820"/>
                  </a:cubicBezTo>
                  <a:cubicBezTo>
                    <a:pt x="127825" y="505857"/>
                    <a:pt x="122386" y="522175"/>
                    <a:pt x="119666" y="541213"/>
                  </a:cubicBezTo>
                  <a:cubicBezTo>
                    <a:pt x="116947" y="560250"/>
                    <a:pt x="108788" y="595606"/>
                    <a:pt x="103348" y="614643"/>
                  </a:cubicBezTo>
                  <a:cubicBezTo>
                    <a:pt x="111507" y="614643"/>
                    <a:pt x="122386" y="614643"/>
                    <a:pt x="133264" y="614643"/>
                  </a:cubicBezTo>
                  <a:cubicBezTo>
                    <a:pt x="146863" y="614643"/>
                    <a:pt x="168620" y="614643"/>
                    <a:pt x="168620" y="630961"/>
                  </a:cubicBezTo>
                  <a:cubicBezTo>
                    <a:pt x="168620" y="639120"/>
                    <a:pt x="165900" y="639120"/>
                    <a:pt x="163181" y="647279"/>
                  </a:cubicBezTo>
                  <a:cubicBezTo>
                    <a:pt x="160461" y="652718"/>
                    <a:pt x="152302" y="655438"/>
                    <a:pt x="146863" y="655438"/>
                  </a:cubicBezTo>
                  <a:cubicBezTo>
                    <a:pt x="138704" y="658158"/>
                    <a:pt x="133264" y="658158"/>
                    <a:pt x="127825" y="658158"/>
                  </a:cubicBezTo>
                  <a:cubicBezTo>
                    <a:pt x="122386" y="658158"/>
                    <a:pt x="116947" y="658158"/>
                    <a:pt x="106068" y="658158"/>
                  </a:cubicBezTo>
                  <a:cubicBezTo>
                    <a:pt x="92468" y="658158"/>
                    <a:pt x="78870" y="658158"/>
                    <a:pt x="62552" y="658158"/>
                  </a:cubicBezTo>
                  <a:cubicBezTo>
                    <a:pt x="54393" y="658158"/>
                    <a:pt x="46234" y="658158"/>
                    <a:pt x="40795" y="658158"/>
                  </a:cubicBezTo>
                  <a:cubicBezTo>
                    <a:pt x="32636" y="658158"/>
                    <a:pt x="21758" y="658158"/>
                    <a:pt x="16318" y="652718"/>
                  </a:cubicBezTo>
                  <a:cubicBezTo>
                    <a:pt x="8159" y="649999"/>
                    <a:pt x="0" y="641840"/>
                    <a:pt x="0" y="636401"/>
                  </a:cubicBezTo>
                  <a:cubicBezTo>
                    <a:pt x="0" y="633681"/>
                    <a:pt x="0" y="630961"/>
                    <a:pt x="2720" y="628241"/>
                  </a:cubicBezTo>
                  <a:cubicBezTo>
                    <a:pt x="8159" y="625522"/>
                    <a:pt x="16318" y="622802"/>
                    <a:pt x="24477" y="620082"/>
                  </a:cubicBezTo>
                  <a:cubicBezTo>
                    <a:pt x="38075" y="617363"/>
                    <a:pt x="48954" y="617363"/>
                    <a:pt x="62552" y="617363"/>
                  </a:cubicBezTo>
                  <a:cubicBezTo>
                    <a:pt x="62552" y="617363"/>
                    <a:pt x="62552" y="614643"/>
                    <a:pt x="62552" y="614643"/>
                  </a:cubicBezTo>
                  <a:cubicBezTo>
                    <a:pt x="62552" y="603765"/>
                    <a:pt x="65272" y="590166"/>
                    <a:pt x="65272" y="587447"/>
                  </a:cubicBezTo>
                  <a:cubicBezTo>
                    <a:pt x="67992" y="565689"/>
                    <a:pt x="73431" y="543932"/>
                    <a:pt x="76151" y="522175"/>
                  </a:cubicBezTo>
                  <a:cubicBezTo>
                    <a:pt x="78870" y="505857"/>
                    <a:pt x="81590" y="486820"/>
                    <a:pt x="87029" y="470501"/>
                  </a:cubicBezTo>
                  <a:cubicBezTo>
                    <a:pt x="87029" y="465062"/>
                    <a:pt x="92468" y="451464"/>
                    <a:pt x="92468" y="446025"/>
                  </a:cubicBezTo>
                  <a:cubicBezTo>
                    <a:pt x="92468" y="437866"/>
                    <a:pt x="73431" y="437866"/>
                    <a:pt x="65272" y="432426"/>
                  </a:cubicBezTo>
                  <a:cubicBezTo>
                    <a:pt x="59833" y="429707"/>
                    <a:pt x="54393" y="426987"/>
                    <a:pt x="54393" y="421548"/>
                  </a:cubicBezTo>
                  <a:cubicBezTo>
                    <a:pt x="54393" y="413389"/>
                    <a:pt x="62552" y="410669"/>
                    <a:pt x="73431" y="407949"/>
                  </a:cubicBezTo>
                  <a:cubicBezTo>
                    <a:pt x="78870" y="407949"/>
                    <a:pt x="92468" y="405230"/>
                    <a:pt x="100629" y="399790"/>
                  </a:cubicBezTo>
                  <a:cubicBezTo>
                    <a:pt x="106068" y="394351"/>
                    <a:pt x="106068" y="378033"/>
                    <a:pt x="108788" y="369874"/>
                  </a:cubicBezTo>
                  <a:cubicBezTo>
                    <a:pt x="114227" y="348117"/>
                    <a:pt x="119666" y="326360"/>
                    <a:pt x="125105" y="307322"/>
                  </a:cubicBezTo>
                  <a:cubicBezTo>
                    <a:pt x="130545" y="285565"/>
                    <a:pt x="135984" y="263808"/>
                    <a:pt x="141423" y="242051"/>
                  </a:cubicBezTo>
                  <a:cubicBezTo>
                    <a:pt x="146863" y="220293"/>
                    <a:pt x="152302" y="198536"/>
                    <a:pt x="155022" y="179498"/>
                  </a:cubicBezTo>
                  <a:cubicBezTo>
                    <a:pt x="157742" y="160461"/>
                    <a:pt x="163181" y="138703"/>
                    <a:pt x="168620" y="119665"/>
                  </a:cubicBezTo>
                  <a:cubicBezTo>
                    <a:pt x="176779" y="100627"/>
                    <a:pt x="182218" y="76150"/>
                    <a:pt x="193097" y="57113"/>
                  </a:cubicBezTo>
                  <a:lnTo>
                    <a:pt x="201256" y="38075"/>
                  </a:lnTo>
                  <a:cubicBezTo>
                    <a:pt x="206695" y="29916"/>
                    <a:pt x="209415" y="19038"/>
                    <a:pt x="217574" y="13598"/>
                  </a:cubicBezTo>
                  <a:cubicBezTo>
                    <a:pt x="231172" y="2720"/>
                    <a:pt x="255649" y="0"/>
                    <a:pt x="274687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439AA6-CA1C-4A7E-8D57-646CFCA52AF8}"/>
                </a:ext>
              </a:extLst>
            </p:cNvPr>
            <p:cNvSpPr/>
            <p:nvPr/>
          </p:nvSpPr>
          <p:spPr>
            <a:xfrm>
              <a:off x="6876542" y="4244897"/>
              <a:ext cx="462342" cy="677195"/>
            </a:xfrm>
            <a:custGeom>
              <a:avLst/>
              <a:gdLst>
                <a:gd name="connsiteX0" fmla="*/ 214853 w 462342"/>
                <a:gd name="connsiteY0" fmla="*/ 65272 h 677195"/>
                <a:gd name="connsiteX1" fmla="*/ 195815 w 462342"/>
                <a:gd name="connsiteY1" fmla="*/ 73431 h 677195"/>
                <a:gd name="connsiteX2" fmla="*/ 193096 w 462342"/>
                <a:gd name="connsiteY2" fmla="*/ 125105 h 677195"/>
                <a:gd name="connsiteX3" fmla="*/ 190376 w 462342"/>
                <a:gd name="connsiteY3" fmla="*/ 280125 h 677195"/>
                <a:gd name="connsiteX4" fmla="*/ 190376 w 462342"/>
                <a:gd name="connsiteY4" fmla="*/ 301882 h 677195"/>
                <a:gd name="connsiteX5" fmla="*/ 193096 w 462342"/>
                <a:gd name="connsiteY5" fmla="*/ 342677 h 677195"/>
                <a:gd name="connsiteX6" fmla="*/ 195815 w 462342"/>
                <a:gd name="connsiteY6" fmla="*/ 397070 h 677195"/>
                <a:gd name="connsiteX7" fmla="*/ 195815 w 462342"/>
                <a:gd name="connsiteY7" fmla="*/ 443304 h 677195"/>
                <a:gd name="connsiteX8" fmla="*/ 195815 w 462342"/>
                <a:gd name="connsiteY8" fmla="*/ 530333 h 677195"/>
                <a:gd name="connsiteX9" fmla="*/ 193096 w 462342"/>
                <a:gd name="connsiteY9" fmla="*/ 554810 h 677195"/>
                <a:gd name="connsiteX10" fmla="*/ 190376 w 462342"/>
                <a:gd name="connsiteY10" fmla="*/ 603764 h 677195"/>
                <a:gd name="connsiteX11" fmla="*/ 198535 w 462342"/>
                <a:gd name="connsiteY11" fmla="*/ 611923 h 677195"/>
                <a:gd name="connsiteX12" fmla="*/ 214853 w 462342"/>
                <a:gd name="connsiteY12" fmla="*/ 611923 h 677195"/>
                <a:gd name="connsiteX13" fmla="*/ 236610 w 462342"/>
                <a:gd name="connsiteY13" fmla="*/ 611923 h 677195"/>
                <a:gd name="connsiteX14" fmla="*/ 263807 w 462342"/>
                <a:gd name="connsiteY14" fmla="*/ 598325 h 677195"/>
                <a:gd name="connsiteX15" fmla="*/ 277405 w 462342"/>
                <a:gd name="connsiteY15" fmla="*/ 592885 h 677195"/>
                <a:gd name="connsiteX16" fmla="*/ 291004 w 462342"/>
                <a:gd name="connsiteY16" fmla="*/ 573848 h 677195"/>
                <a:gd name="connsiteX17" fmla="*/ 307322 w 462342"/>
                <a:gd name="connsiteY17" fmla="*/ 543931 h 677195"/>
                <a:gd name="connsiteX18" fmla="*/ 326359 w 462342"/>
                <a:gd name="connsiteY18" fmla="*/ 481379 h 677195"/>
                <a:gd name="connsiteX19" fmla="*/ 337238 w 462342"/>
                <a:gd name="connsiteY19" fmla="*/ 413388 h 677195"/>
                <a:gd name="connsiteX20" fmla="*/ 337238 w 462342"/>
                <a:gd name="connsiteY20" fmla="*/ 350836 h 677195"/>
                <a:gd name="connsiteX21" fmla="*/ 334518 w 462342"/>
                <a:gd name="connsiteY21" fmla="*/ 296443 h 677195"/>
                <a:gd name="connsiteX22" fmla="*/ 329079 w 462342"/>
                <a:gd name="connsiteY22" fmla="*/ 244769 h 677195"/>
                <a:gd name="connsiteX23" fmla="*/ 307322 w 462342"/>
                <a:gd name="connsiteY23" fmla="*/ 135983 h 677195"/>
                <a:gd name="connsiteX24" fmla="*/ 271966 w 462342"/>
                <a:gd name="connsiteY24" fmla="*/ 78870 h 677195"/>
                <a:gd name="connsiteX25" fmla="*/ 214853 w 462342"/>
                <a:gd name="connsiteY25" fmla="*/ 65272 h 677195"/>
                <a:gd name="connsiteX26" fmla="*/ 114226 w 462342"/>
                <a:gd name="connsiteY26" fmla="*/ 0 h 677195"/>
                <a:gd name="connsiteX27" fmla="*/ 127824 w 462342"/>
                <a:gd name="connsiteY27" fmla="*/ 0 h 677195"/>
                <a:gd name="connsiteX28" fmla="*/ 146862 w 462342"/>
                <a:gd name="connsiteY28" fmla="*/ 2720 h 677195"/>
                <a:gd name="connsiteX29" fmla="*/ 174059 w 462342"/>
                <a:gd name="connsiteY29" fmla="*/ 21758 h 677195"/>
                <a:gd name="connsiteX30" fmla="*/ 193096 w 462342"/>
                <a:gd name="connsiteY30" fmla="*/ 21758 h 677195"/>
                <a:gd name="connsiteX31" fmla="*/ 261088 w 462342"/>
                <a:gd name="connsiteY31" fmla="*/ 27197 h 677195"/>
                <a:gd name="connsiteX32" fmla="*/ 310042 w 462342"/>
                <a:gd name="connsiteY32" fmla="*/ 35356 h 677195"/>
                <a:gd name="connsiteX33" fmla="*/ 334518 w 462342"/>
                <a:gd name="connsiteY33" fmla="*/ 40795 h 677195"/>
                <a:gd name="connsiteX34" fmla="*/ 356276 w 462342"/>
                <a:gd name="connsiteY34" fmla="*/ 59833 h 677195"/>
                <a:gd name="connsiteX35" fmla="*/ 372593 w 462342"/>
                <a:gd name="connsiteY35" fmla="*/ 76151 h 677195"/>
                <a:gd name="connsiteX36" fmla="*/ 380752 w 462342"/>
                <a:gd name="connsiteY36" fmla="*/ 95188 h 677195"/>
                <a:gd name="connsiteX37" fmla="*/ 405230 w 462342"/>
                <a:gd name="connsiteY37" fmla="*/ 114226 h 677195"/>
                <a:gd name="connsiteX38" fmla="*/ 416108 w 462342"/>
                <a:gd name="connsiteY38" fmla="*/ 141422 h 677195"/>
                <a:gd name="connsiteX39" fmla="*/ 451464 w 462342"/>
                <a:gd name="connsiteY39" fmla="*/ 201256 h 677195"/>
                <a:gd name="connsiteX40" fmla="*/ 456903 w 462342"/>
                <a:gd name="connsiteY40" fmla="*/ 252929 h 677195"/>
                <a:gd name="connsiteX41" fmla="*/ 456903 w 462342"/>
                <a:gd name="connsiteY41" fmla="*/ 291004 h 677195"/>
                <a:gd name="connsiteX42" fmla="*/ 459623 w 462342"/>
                <a:gd name="connsiteY42" fmla="*/ 318201 h 677195"/>
                <a:gd name="connsiteX43" fmla="*/ 459623 w 462342"/>
                <a:gd name="connsiteY43" fmla="*/ 326360 h 677195"/>
                <a:gd name="connsiteX44" fmla="*/ 459623 w 462342"/>
                <a:gd name="connsiteY44" fmla="*/ 348117 h 677195"/>
                <a:gd name="connsiteX45" fmla="*/ 462342 w 462342"/>
                <a:gd name="connsiteY45" fmla="*/ 367155 h 677195"/>
                <a:gd name="connsiteX46" fmla="*/ 456903 w 462342"/>
                <a:gd name="connsiteY46" fmla="*/ 391632 h 677195"/>
                <a:gd name="connsiteX47" fmla="*/ 456903 w 462342"/>
                <a:gd name="connsiteY47" fmla="*/ 418828 h 677195"/>
                <a:gd name="connsiteX48" fmla="*/ 451464 w 462342"/>
                <a:gd name="connsiteY48" fmla="*/ 437866 h 677195"/>
                <a:gd name="connsiteX49" fmla="*/ 446025 w 462342"/>
                <a:gd name="connsiteY49" fmla="*/ 454184 h 677195"/>
                <a:gd name="connsiteX50" fmla="*/ 440585 w 462342"/>
                <a:gd name="connsiteY50" fmla="*/ 481380 h 677195"/>
                <a:gd name="connsiteX51" fmla="*/ 432426 w 462342"/>
                <a:gd name="connsiteY51" fmla="*/ 508577 h 677195"/>
                <a:gd name="connsiteX52" fmla="*/ 418828 w 462342"/>
                <a:gd name="connsiteY52" fmla="*/ 530334 h 677195"/>
                <a:gd name="connsiteX53" fmla="*/ 410669 w 462342"/>
                <a:gd name="connsiteY53" fmla="*/ 549371 h 677195"/>
                <a:gd name="connsiteX54" fmla="*/ 391631 w 462342"/>
                <a:gd name="connsiteY54" fmla="*/ 579288 h 677195"/>
                <a:gd name="connsiteX55" fmla="*/ 337238 w 462342"/>
                <a:gd name="connsiteY55" fmla="*/ 630961 h 677195"/>
                <a:gd name="connsiteX56" fmla="*/ 301883 w 462342"/>
                <a:gd name="connsiteY56" fmla="*/ 647279 h 677195"/>
                <a:gd name="connsiteX57" fmla="*/ 263807 w 462342"/>
                <a:gd name="connsiteY57" fmla="*/ 652718 h 677195"/>
                <a:gd name="connsiteX58" fmla="*/ 233891 w 462342"/>
                <a:gd name="connsiteY58" fmla="*/ 649999 h 677195"/>
                <a:gd name="connsiteX59" fmla="*/ 187657 w 462342"/>
                <a:gd name="connsiteY59" fmla="*/ 652718 h 677195"/>
                <a:gd name="connsiteX60" fmla="*/ 171339 w 462342"/>
                <a:gd name="connsiteY60" fmla="*/ 669036 h 677195"/>
                <a:gd name="connsiteX61" fmla="*/ 155021 w 462342"/>
                <a:gd name="connsiteY61" fmla="*/ 671756 h 677195"/>
                <a:gd name="connsiteX62" fmla="*/ 138703 w 462342"/>
                <a:gd name="connsiteY62" fmla="*/ 674476 h 677195"/>
                <a:gd name="connsiteX63" fmla="*/ 125105 w 462342"/>
                <a:gd name="connsiteY63" fmla="*/ 677195 h 677195"/>
                <a:gd name="connsiteX64" fmla="*/ 106067 w 462342"/>
                <a:gd name="connsiteY64" fmla="*/ 671756 h 677195"/>
                <a:gd name="connsiteX65" fmla="*/ 87029 w 462342"/>
                <a:gd name="connsiteY65" fmla="*/ 658158 h 677195"/>
                <a:gd name="connsiteX66" fmla="*/ 81590 w 462342"/>
                <a:gd name="connsiteY66" fmla="*/ 652718 h 677195"/>
                <a:gd name="connsiteX67" fmla="*/ 67992 w 462342"/>
                <a:gd name="connsiteY67" fmla="*/ 652718 h 677195"/>
                <a:gd name="connsiteX68" fmla="*/ 43515 w 462342"/>
                <a:gd name="connsiteY68" fmla="*/ 652718 h 677195"/>
                <a:gd name="connsiteX69" fmla="*/ 16318 w 462342"/>
                <a:gd name="connsiteY69" fmla="*/ 647279 h 677195"/>
                <a:gd name="connsiteX70" fmla="*/ 0 w 462342"/>
                <a:gd name="connsiteY70" fmla="*/ 630961 h 677195"/>
                <a:gd name="connsiteX71" fmla="*/ 5439 w 462342"/>
                <a:gd name="connsiteY71" fmla="*/ 620083 h 677195"/>
                <a:gd name="connsiteX72" fmla="*/ 27197 w 462342"/>
                <a:gd name="connsiteY72" fmla="*/ 611924 h 677195"/>
                <a:gd name="connsiteX73" fmla="*/ 65272 w 462342"/>
                <a:gd name="connsiteY73" fmla="*/ 609204 h 677195"/>
                <a:gd name="connsiteX74" fmla="*/ 65272 w 462342"/>
                <a:gd name="connsiteY74" fmla="*/ 584727 h 677195"/>
                <a:gd name="connsiteX75" fmla="*/ 62552 w 462342"/>
                <a:gd name="connsiteY75" fmla="*/ 456903 h 677195"/>
                <a:gd name="connsiteX76" fmla="*/ 65272 w 462342"/>
                <a:gd name="connsiteY76" fmla="*/ 337238 h 677195"/>
                <a:gd name="connsiteX77" fmla="*/ 67992 w 462342"/>
                <a:gd name="connsiteY77" fmla="*/ 203975 h 677195"/>
                <a:gd name="connsiteX78" fmla="*/ 70712 w 462342"/>
                <a:gd name="connsiteY78" fmla="*/ 119665 h 677195"/>
                <a:gd name="connsiteX79" fmla="*/ 73431 w 462342"/>
                <a:gd name="connsiteY79" fmla="*/ 67992 h 677195"/>
                <a:gd name="connsiteX80" fmla="*/ 67992 w 462342"/>
                <a:gd name="connsiteY80" fmla="*/ 67992 h 677195"/>
                <a:gd name="connsiteX81" fmla="*/ 43515 w 462342"/>
                <a:gd name="connsiteY81" fmla="*/ 67992 h 677195"/>
                <a:gd name="connsiteX82" fmla="*/ 16318 w 462342"/>
                <a:gd name="connsiteY82" fmla="*/ 62552 h 677195"/>
                <a:gd name="connsiteX83" fmla="*/ 0 w 462342"/>
                <a:gd name="connsiteY83" fmla="*/ 46234 h 677195"/>
                <a:gd name="connsiteX84" fmla="*/ 5439 w 462342"/>
                <a:gd name="connsiteY84" fmla="*/ 35356 h 677195"/>
                <a:gd name="connsiteX85" fmla="*/ 27197 w 462342"/>
                <a:gd name="connsiteY85" fmla="*/ 27197 h 677195"/>
                <a:gd name="connsiteX86" fmla="*/ 76151 w 462342"/>
                <a:gd name="connsiteY86" fmla="*/ 21758 h 677195"/>
                <a:gd name="connsiteX87" fmla="*/ 81590 w 462342"/>
                <a:gd name="connsiteY87" fmla="*/ 13598 h 677195"/>
                <a:gd name="connsiteX88" fmla="*/ 97908 w 462342"/>
                <a:gd name="connsiteY88" fmla="*/ 5439 h 677195"/>
                <a:gd name="connsiteX89" fmla="*/ 114226 w 462342"/>
                <a:gd name="connsiteY89" fmla="*/ 0 h 67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62342" h="677195">
                  <a:moveTo>
                    <a:pt x="214853" y="65272"/>
                  </a:moveTo>
                  <a:cubicBezTo>
                    <a:pt x="203975" y="65272"/>
                    <a:pt x="195815" y="67992"/>
                    <a:pt x="195815" y="73431"/>
                  </a:cubicBezTo>
                  <a:cubicBezTo>
                    <a:pt x="193096" y="78870"/>
                    <a:pt x="193096" y="100628"/>
                    <a:pt x="193096" y="125105"/>
                  </a:cubicBezTo>
                  <a:cubicBezTo>
                    <a:pt x="193096" y="182217"/>
                    <a:pt x="193096" y="266527"/>
                    <a:pt x="190376" y="280125"/>
                  </a:cubicBezTo>
                  <a:cubicBezTo>
                    <a:pt x="190376" y="288284"/>
                    <a:pt x="190376" y="293723"/>
                    <a:pt x="190376" y="301882"/>
                  </a:cubicBezTo>
                  <a:cubicBezTo>
                    <a:pt x="190376" y="315480"/>
                    <a:pt x="190376" y="329079"/>
                    <a:pt x="193096" y="342677"/>
                  </a:cubicBezTo>
                  <a:cubicBezTo>
                    <a:pt x="193096" y="361715"/>
                    <a:pt x="193096" y="378033"/>
                    <a:pt x="195815" y="397070"/>
                  </a:cubicBezTo>
                  <a:cubicBezTo>
                    <a:pt x="195815" y="413388"/>
                    <a:pt x="195815" y="426986"/>
                    <a:pt x="195815" y="443304"/>
                  </a:cubicBezTo>
                  <a:cubicBezTo>
                    <a:pt x="195815" y="465061"/>
                    <a:pt x="198535" y="508576"/>
                    <a:pt x="195815" y="530333"/>
                  </a:cubicBezTo>
                  <a:cubicBezTo>
                    <a:pt x="195815" y="538492"/>
                    <a:pt x="193096" y="546651"/>
                    <a:pt x="193096" y="554810"/>
                  </a:cubicBezTo>
                  <a:cubicBezTo>
                    <a:pt x="193096" y="560249"/>
                    <a:pt x="190376" y="590166"/>
                    <a:pt x="190376" y="603764"/>
                  </a:cubicBezTo>
                  <a:cubicBezTo>
                    <a:pt x="190376" y="609203"/>
                    <a:pt x="190376" y="611923"/>
                    <a:pt x="198535" y="611923"/>
                  </a:cubicBezTo>
                  <a:cubicBezTo>
                    <a:pt x="206694" y="611923"/>
                    <a:pt x="209414" y="611923"/>
                    <a:pt x="214853" y="611923"/>
                  </a:cubicBezTo>
                  <a:cubicBezTo>
                    <a:pt x="223012" y="611923"/>
                    <a:pt x="220293" y="611923"/>
                    <a:pt x="236610" y="611923"/>
                  </a:cubicBezTo>
                  <a:cubicBezTo>
                    <a:pt x="242050" y="611923"/>
                    <a:pt x="258368" y="601044"/>
                    <a:pt x="263807" y="598325"/>
                  </a:cubicBezTo>
                  <a:cubicBezTo>
                    <a:pt x="266527" y="598325"/>
                    <a:pt x="274686" y="592885"/>
                    <a:pt x="277405" y="592885"/>
                  </a:cubicBezTo>
                  <a:cubicBezTo>
                    <a:pt x="285564" y="587446"/>
                    <a:pt x="288284" y="579287"/>
                    <a:pt x="291004" y="573848"/>
                  </a:cubicBezTo>
                  <a:cubicBezTo>
                    <a:pt x="296443" y="562969"/>
                    <a:pt x="301882" y="554810"/>
                    <a:pt x="307322" y="543931"/>
                  </a:cubicBezTo>
                  <a:cubicBezTo>
                    <a:pt x="315481" y="524894"/>
                    <a:pt x="320920" y="524894"/>
                    <a:pt x="326359" y="481379"/>
                  </a:cubicBezTo>
                  <a:cubicBezTo>
                    <a:pt x="329079" y="456903"/>
                    <a:pt x="334518" y="435145"/>
                    <a:pt x="337238" y="413388"/>
                  </a:cubicBezTo>
                  <a:cubicBezTo>
                    <a:pt x="337238" y="391631"/>
                    <a:pt x="337238" y="369873"/>
                    <a:pt x="337238" y="350836"/>
                  </a:cubicBezTo>
                  <a:cubicBezTo>
                    <a:pt x="337238" y="339957"/>
                    <a:pt x="337238" y="320920"/>
                    <a:pt x="334518" y="296443"/>
                  </a:cubicBezTo>
                  <a:cubicBezTo>
                    <a:pt x="331798" y="269246"/>
                    <a:pt x="329079" y="250209"/>
                    <a:pt x="329079" y="244769"/>
                  </a:cubicBezTo>
                  <a:cubicBezTo>
                    <a:pt x="323640" y="206694"/>
                    <a:pt x="318200" y="174058"/>
                    <a:pt x="307322" y="135983"/>
                  </a:cubicBezTo>
                  <a:cubicBezTo>
                    <a:pt x="304602" y="125105"/>
                    <a:pt x="304602" y="108787"/>
                    <a:pt x="271966" y="78870"/>
                  </a:cubicBezTo>
                  <a:cubicBezTo>
                    <a:pt x="263807" y="73431"/>
                    <a:pt x="233891" y="65272"/>
                    <a:pt x="214853" y="65272"/>
                  </a:cubicBezTo>
                  <a:close/>
                  <a:moveTo>
                    <a:pt x="114226" y="0"/>
                  </a:moveTo>
                  <a:cubicBezTo>
                    <a:pt x="119665" y="0"/>
                    <a:pt x="125105" y="0"/>
                    <a:pt x="127824" y="0"/>
                  </a:cubicBezTo>
                  <a:cubicBezTo>
                    <a:pt x="133264" y="0"/>
                    <a:pt x="141422" y="0"/>
                    <a:pt x="146862" y="2720"/>
                  </a:cubicBezTo>
                  <a:cubicBezTo>
                    <a:pt x="157741" y="5439"/>
                    <a:pt x="165900" y="13598"/>
                    <a:pt x="174059" y="21758"/>
                  </a:cubicBezTo>
                  <a:cubicBezTo>
                    <a:pt x="179498" y="21758"/>
                    <a:pt x="187657" y="21758"/>
                    <a:pt x="193096" y="21758"/>
                  </a:cubicBezTo>
                  <a:cubicBezTo>
                    <a:pt x="212134" y="21758"/>
                    <a:pt x="228452" y="27197"/>
                    <a:pt x="261088" y="27197"/>
                  </a:cubicBezTo>
                  <a:cubicBezTo>
                    <a:pt x="277405" y="27197"/>
                    <a:pt x="293723" y="35356"/>
                    <a:pt x="310042" y="35356"/>
                  </a:cubicBezTo>
                  <a:cubicBezTo>
                    <a:pt x="318200" y="35356"/>
                    <a:pt x="329079" y="35356"/>
                    <a:pt x="334518" y="40795"/>
                  </a:cubicBezTo>
                  <a:cubicBezTo>
                    <a:pt x="342677" y="46234"/>
                    <a:pt x="348117" y="54393"/>
                    <a:pt x="356276" y="59833"/>
                  </a:cubicBezTo>
                  <a:cubicBezTo>
                    <a:pt x="361715" y="65272"/>
                    <a:pt x="369874" y="67992"/>
                    <a:pt x="372593" y="76151"/>
                  </a:cubicBezTo>
                  <a:cubicBezTo>
                    <a:pt x="375313" y="81590"/>
                    <a:pt x="378033" y="89749"/>
                    <a:pt x="380752" y="95188"/>
                  </a:cubicBezTo>
                  <a:cubicBezTo>
                    <a:pt x="386192" y="103347"/>
                    <a:pt x="391631" y="106067"/>
                    <a:pt x="405230" y="114226"/>
                  </a:cubicBezTo>
                  <a:cubicBezTo>
                    <a:pt x="413388" y="119665"/>
                    <a:pt x="410669" y="133263"/>
                    <a:pt x="416108" y="141422"/>
                  </a:cubicBezTo>
                  <a:cubicBezTo>
                    <a:pt x="426987" y="160461"/>
                    <a:pt x="446025" y="182218"/>
                    <a:pt x="451464" y="201256"/>
                  </a:cubicBezTo>
                  <a:cubicBezTo>
                    <a:pt x="456903" y="220293"/>
                    <a:pt x="456903" y="236611"/>
                    <a:pt x="456903" y="252929"/>
                  </a:cubicBezTo>
                  <a:cubicBezTo>
                    <a:pt x="456903" y="266527"/>
                    <a:pt x="456903" y="277406"/>
                    <a:pt x="456903" y="291004"/>
                  </a:cubicBezTo>
                  <a:cubicBezTo>
                    <a:pt x="456903" y="299163"/>
                    <a:pt x="456903" y="307322"/>
                    <a:pt x="459623" y="318201"/>
                  </a:cubicBezTo>
                  <a:cubicBezTo>
                    <a:pt x="459623" y="320921"/>
                    <a:pt x="459623" y="323640"/>
                    <a:pt x="459623" y="326360"/>
                  </a:cubicBezTo>
                  <a:cubicBezTo>
                    <a:pt x="462342" y="331799"/>
                    <a:pt x="459623" y="337238"/>
                    <a:pt x="459623" y="348117"/>
                  </a:cubicBezTo>
                  <a:cubicBezTo>
                    <a:pt x="459623" y="350837"/>
                    <a:pt x="462342" y="361715"/>
                    <a:pt x="462342" y="367155"/>
                  </a:cubicBezTo>
                  <a:cubicBezTo>
                    <a:pt x="462342" y="375314"/>
                    <a:pt x="456903" y="383473"/>
                    <a:pt x="456903" y="391632"/>
                  </a:cubicBezTo>
                  <a:cubicBezTo>
                    <a:pt x="456903" y="399790"/>
                    <a:pt x="456903" y="410669"/>
                    <a:pt x="456903" y="418828"/>
                  </a:cubicBezTo>
                  <a:cubicBezTo>
                    <a:pt x="456903" y="421548"/>
                    <a:pt x="454183" y="429707"/>
                    <a:pt x="451464" y="437866"/>
                  </a:cubicBezTo>
                  <a:cubicBezTo>
                    <a:pt x="448744" y="443305"/>
                    <a:pt x="448744" y="451464"/>
                    <a:pt x="446025" y="454184"/>
                  </a:cubicBezTo>
                  <a:cubicBezTo>
                    <a:pt x="443305" y="462343"/>
                    <a:pt x="440585" y="473221"/>
                    <a:pt x="440585" y="481380"/>
                  </a:cubicBezTo>
                  <a:cubicBezTo>
                    <a:pt x="437865" y="489539"/>
                    <a:pt x="437865" y="500418"/>
                    <a:pt x="432426" y="508577"/>
                  </a:cubicBezTo>
                  <a:cubicBezTo>
                    <a:pt x="429706" y="516736"/>
                    <a:pt x="424267" y="522175"/>
                    <a:pt x="418828" y="530334"/>
                  </a:cubicBezTo>
                  <a:cubicBezTo>
                    <a:pt x="416108" y="535773"/>
                    <a:pt x="413388" y="543932"/>
                    <a:pt x="410669" y="549371"/>
                  </a:cubicBezTo>
                  <a:cubicBezTo>
                    <a:pt x="405230" y="557531"/>
                    <a:pt x="397071" y="573848"/>
                    <a:pt x="391631" y="579288"/>
                  </a:cubicBezTo>
                  <a:cubicBezTo>
                    <a:pt x="369874" y="609204"/>
                    <a:pt x="350836" y="620083"/>
                    <a:pt x="337238" y="630961"/>
                  </a:cubicBezTo>
                  <a:cubicBezTo>
                    <a:pt x="326359" y="639120"/>
                    <a:pt x="315481" y="641840"/>
                    <a:pt x="301883" y="647279"/>
                  </a:cubicBezTo>
                  <a:cubicBezTo>
                    <a:pt x="291004" y="649999"/>
                    <a:pt x="277405" y="652718"/>
                    <a:pt x="263807" y="652718"/>
                  </a:cubicBezTo>
                  <a:cubicBezTo>
                    <a:pt x="252929" y="652718"/>
                    <a:pt x="244770" y="649999"/>
                    <a:pt x="233891" y="649999"/>
                  </a:cubicBezTo>
                  <a:cubicBezTo>
                    <a:pt x="206694" y="649999"/>
                    <a:pt x="217573" y="652718"/>
                    <a:pt x="187657" y="652718"/>
                  </a:cubicBezTo>
                  <a:cubicBezTo>
                    <a:pt x="184937" y="660877"/>
                    <a:pt x="179498" y="666317"/>
                    <a:pt x="171339" y="669036"/>
                  </a:cubicBezTo>
                  <a:cubicBezTo>
                    <a:pt x="165900" y="671756"/>
                    <a:pt x="160460" y="671756"/>
                    <a:pt x="155021" y="671756"/>
                  </a:cubicBezTo>
                  <a:cubicBezTo>
                    <a:pt x="149581" y="671756"/>
                    <a:pt x="144142" y="674476"/>
                    <a:pt x="138703" y="674476"/>
                  </a:cubicBezTo>
                  <a:cubicBezTo>
                    <a:pt x="135983" y="674476"/>
                    <a:pt x="127824" y="677195"/>
                    <a:pt x="125105" y="677195"/>
                  </a:cubicBezTo>
                  <a:cubicBezTo>
                    <a:pt x="116946" y="677195"/>
                    <a:pt x="108787" y="671756"/>
                    <a:pt x="106067" y="671756"/>
                  </a:cubicBezTo>
                  <a:cubicBezTo>
                    <a:pt x="100628" y="669036"/>
                    <a:pt x="95188" y="663597"/>
                    <a:pt x="87029" y="658158"/>
                  </a:cubicBezTo>
                  <a:cubicBezTo>
                    <a:pt x="84310" y="655438"/>
                    <a:pt x="81590" y="655438"/>
                    <a:pt x="81590" y="652718"/>
                  </a:cubicBezTo>
                  <a:cubicBezTo>
                    <a:pt x="73431" y="652718"/>
                    <a:pt x="81590" y="652718"/>
                    <a:pt x="67992" y="652718"/>
                  </a:cubicBezTo>
                  <a:cubicBezTo>
                    <a:pt x="59833" y="652718"/>
                    <a:pt x="51674" y="652718"/>
                    <a:pt x="43515" y="652718"/>
                  </a:cubicBezTo>
                  <a:cubicBezTo>
                    <a:pt x="35356" y="652718"/>
                    <a:pt x="24477" y="652718"/>
                    <a:pt x="16318" y="647279"/>
                  </a:cubicBezTo>
                  <a:cubicBezTo>
                    <a:pt x="8159" y="644559"/>
                    <a:pt x="0" y="636401"/>
                    <a:pt x="0" y="630961"/>
                  </a:cubicBezTo>
                  <a:cubicBezTo>
                    <a:pt x="0" y="625522"/>
                    <a:pt x="0" y="622802"/>
                    <a:pt x="5439" y="620083"/>
                  </a:cubicBezTo>
                  <a:cubicBezTo>
                    <a:pt x="10879" y="617363"/>
                    <a:pt x="21758" y="614643"/>
                    <a:pt x="27197" y="611924"/>
                  </a:cubicBezTo>
                  <a:cubicBezTo>
                    <a:pt x="38076" y="609204"/>
                    <a:pt x="54393" y="609204"/>
                    <a:pt x="65272" y="609204"/>
                  </a:cubicBezTo>
                  <a:cubicBezTo>
                    <a:pt x="65272" y="601045"/>
                    <a:pt x="65272" y="592886"/>
                    <a:pt x="65272" y="584727"/>
                  </a:cubicBezTo>
                  <a:cubicBezTo>
                    <a:pt x="65272" y="541213"/>
                    <a:pt x="62552" y="500418"/>
                    <a:pt x="62552" y="456903"/>
                  </a:cubicBezTo>
                  <a:cubicBezTo>
                    <a:pt x="62552" y="440585"/>
                    <a:pt x="65272" y="397071"/>
                    <a:pt x="65272" y="337238"/>
                  </a:cubicBezTo>
                  <a:cubicBezTo>
                    <a:pt x="65272" y="293724"/>
                    <a:pt x="67992" y="247490"/>
                    <a:pt x="67992" y="203975"/>
                  </a:cubicBezTo>
                  <a:cubicBezTo>
                    <a:pt x="67992" y="179498"/>
                    <a:pt x="67992" y="149582"/>
                    <a:pt x="70712" y="119665"/>
                  </a:cubicBezTo>
                  <a:cubicBezTo>
                    <a:pt x="70712" y="103347"/>
                    <a:pt x="73431" y="84309"/>
                    <a:pt x="73431" y="67992"/>
                  </a:cubicBezTo>
                  <a:cubicBezTo>
                    <a:pt x="73431" y="67992"/>
                    <a:pt x="70712" y="67992"/>
                    <a:pt x="67992" y="67992"/>
                  </a:cubicBezTo>
                  <a:cubicBezTo>
                    <a:pt x="59833" y="67992"/>
                    <a:pt x="51674" y="67992"/>
                    <a:pt x="43515" y="67992"/>
                  </a:cubicBezTo>
                  <a:cubicBezTo>
                    <a:pt x="35356" y="67992"/>
                    <a:pt x="24477" y="67992"/>
                    <a:pt x="16318" y="62552"/>
                  </a:cubicBezTo>
                  <a:cubicBezTo>
                    <a:pt x="8159" y="59833"/>
                    <a:pt x="0" y="51674"/>
                    <a:pt x="0" y="46234"/>
                  </a:cubicBezTo>
                  <a:cubicBezTo>
                    <a:pt x="0" y="43515"/>
                    <a:pt x="0" y="38075"/>
                    <a:pt x="5439" y="35356"/>
                  </a:cubicBezTo>
                  <a:cubicBezTo>
                    <a:pt x="10879" y="32636"/>
                    <a:pt x="21758" y="29916"/>
                    <a:pt x="27197" y="27197"/>
                  </a:cubicBezTo>
                  <a:cubicBezTo>
                    <a:pt x="46234" y="24477"/>
                    <a:pt x="65272" y="21758"/>
                    <a:pt x="76151" y="21758"/>
                  </a:cubicBezTo>
                  <a:cubicBezTo>
                    <a:pt x="76151" y="19038"/>
                    <a:pt x="78871" y="16318"/>
                    <a:pt x="81590" y="13598"/>
                  </a:cubicBezTo>
                  <a:cubicBezTo>
                    <a:pt x="84310" y="10879"/>
                    <a:pt x="92469" y="5439"/>
                    <a:pt x="97908" y="5439"/>
                  </a:cubicBezTo>
                  <a:cubicBezTo>
                    <a:pt x="103347" y="2720"/>
                    <a:pt x="108787" y="0"/>
                    <a:pt x="11422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5162923-3596-4B4F-BB71-AEB8B1AE2E07}"/>
                </a:ext>
              </a:extLst>
            </p:cNvPr>
            <p:cNvSpPr/>
            <p:nvPr/>
          </p:nvSpPr>
          <p:spPr>
            <a:xfrm>
              <a:off x="7310622" y="4197597"/>
              <a:ext cx="489539" cy="761503"/>
            </a:xfrm>
            <a:custGeom>
              <a:avLst/>
              <a:gdLst>
                <a:gd name="connsiteX0" fmla="*/ 433491 w 489538"/>
                <a:gd name="connsiteY0" fmla="*/ 651063 h 761503"/>
                <a:gd name="connsiteX1" fmla="*/ 438930 w 489538"/>
                <a:gd name="connsiteY1" fmla="*/ 661942 h 761503"/>
                <a:gd name="connsiteX2" fmla="*/ 425332 w 489538"/>
                <a:gd name="connsiteY2" fmla="*/ 683699 h 761503"/>
                <a:gd name="connsiteX3" fmla="*/ 400855 w 489538"/>
                <a:gd name="connsiteY3" fmla="*/ 691858 h 761503"/>
                <a:gd name="connsiteX4" fmla="*/ 343742 w 489538"/>
                <a:gd name="connsiteY4" fmla="*/ 700017 h 761503"/>
                <a:gd name="connsiteX5" fmla="*/ 316546 w 489538"/>
                <a:gd name="connsiteY5" fmla="*/ 705456 h 761503"/>
                <a:gd name="connsiteX6" fmla="*/ 275751 w 489538"/>
                <a:gd name="connsiteY6" fmla="*/ 705456 h 761503"/>
                <a:gd name="connsiteX7" fmla="*/ 264872 w 489538"/>
                <a:gd name="connsiteY7" fmla="*/ 708176 h 761503"/>
                <a:gd name="connsiteX8" fmla="*/ 253994 w 489538"/>
                <a:gd name="connsiteY8" fmla="*/ 708176 h 761503"/>
                <a:gd name="connsiteX9" fmla="*/ 240395 w 489538"/>
                <a:gd name="connsiteY9" fmla="*/ 719054 h 761503"/>
                <a:gd name="connsiteX10" fmla="*/ 224077 w 489538"/>
                <a:gd name="connsiteY10" fmla="*/ 721774 h 761503"/>
                <a:gd name="connsiteX11" fmla="*/ 205040 w 489538"/>
                <a:gd name="connsiteY11" fmla="*/ 724494 h 761503"/>
                <a:gd name="connsiteX12" fmla="*/ 191441 w 489538"/>
                <a:gd name="connsiteY12" fmla="*/ 727213 h 761503"/>
                <a:gd name="connsiteX13" fmla="*/ 169684 w 489538"/>
                <a:gd name="connsiteY13" fmla="*/ 721774 h 761503"/>
                <a:gd name="connsiteX14" fmla="*/ 150646 w 489538"/>
                <a:gd name="connsiteY14" fmla="*/ 708176 h 761503"/>
                <a:gd name="connsiteX15" fmla="*/ 139768 w 489538"/>
                <a:gd name="connsiteY15" fmla="*/ 708176 h 761503"/>
                <a:gd name="connsiteX16" fmla="*/ 120730 w 489538"/>
                <a:gd name="connsiteY16" fmla="*/ 708176 h 761503"/>
                <a:gd name="connsiteX17" fmla="*/ 98973 w 489538"/>
                <a:gd name="connsiteY17" fmla="*/ 708176 h 761503"/>
                <a:gd name="connsiteX18" fmla="*/ 74496 w 489538"/>
                <a:gd name="connsiteY18" fmla="*/ 702736 h 761503"/>
                <a:gd name="connsiteX19" fmla="*/ 58178 w 489538"/>
                <a:gd name="connsiteY19" fmla="*/ 683699 h 761503"/>
                <a:gd name="connsiteX20" fmla="*/ 63617 w 489538"/>
                <a:gd name="connsiteY20" fmla="*/ 675540 h 761503"/>
                <a:gd name="connsiteX21" fmla="*/ 85375 w 489538"/>
                <a:gd name="connsiteY21" fmla="*/ 667381 h 761503"/>
                <a:gd name="connsiteX22" fmla="*/ 128889 w 489538"/>
                <a:gd name="connsiteY22" fmla="*/ 661942 h 761503"/>
                <a:gd name="connsiteX23" fmla="*/ 128889 w 489538"/>
                <a:gd name="connsiteY23" fmla="*/ 602109 h 761503"/>
                <a:gd name="connsiteX24" fmla="*/ 126170 w 489538"/>
                <a:gd name="connsiteY24" fmla="*/ 523239 h 761503"/>
                <a:gd name="connsiteX25" fmla="*/ 126170 w 489538"/>
                <a:gd name="connsiteY25" fmla="*/ 468846 h 761503"/>
                <a:gd name="connsiteX26" fmla="*/ 123450 w 489538"/>
                <a:gd name="connsiteY26" fmla="*/ 409014 h 761503"/>
                <a:gd name="connsiteX27" fmla="*/ 123450 w 489538"/>
                <a:gd name="connsiteY27" fmla="*/ 384537 h 761503"/>
                <a:gd name="connsiteX28" fmla="*/ 126170 w 489538"/>
                <a:gd name="connsiteY28" fmla="*/ 349181 h 761503"/>
                <a:gd name="connsiteX29" fmla="*/ 126170 w 489538"/>
                <a:gd name="connsiteY29" fmla="*/ 324704 h 761503"/>
                <a:gd name="connsiteX30" fmla="*/ 128889 w 489538"/>
                <a:gd name="connsiteY30" fmla="*/ 292068 h 761503"/>
                <a:gd name="connsiteX31" fmla="*/ 134329 w 489538"/>
                <a:gd name="connsiteY31" fmla="*/ 234956 h 761503"/>
                <a:gd name="connsiteX32" fmla="*/ 134329 w 489538"/>
                <a:gd name="connsiteY32" fmla="*/ 172404 h 761503"/>
                <a:gd name="connsiteX33" fmla="*/ 137048 w 489538"/>
                <a:gd name="connsiteY33" fmla="*/ 123450 h 761503"/>
                <a:gd name="connsiteX34" fmla="*/ 123450 w 489538"/>
                <a:gd name="connsiteY34" fmla="*/ 123450 h 761503"/>
                <a:gd name="connsiteX35" fmla="*/ 101693 w 489538"/>
                <a:gd name="connsiteY35" fmla="*/ 123450 h 761503"/>
                <a:gd name="connsiteX36" fmla="*/ 77216 w 489538"/>
                <a:gd name="connsiteY36" fmla="*/ 118011 h 761503"/>
                <a:gd name="connsiteX37" fmla="*/ 60898 w 489538"/>
                <a:gd name="connsiteY37" fmla="*/ 98973 h 761503"/>
                <a:gd name="connsiteX38" fmla="*/ 66337 w 489538"/>
                <a:gd name="connsiteY38" fmla="*/ 90814 h 761503"/>
                <a:gd name="connsiteX39" fmla="*/ 88094 w 489538"/>
                <a:gd name="connsiteY39" fmla="*/ 82655 h 761503"/>
                <a:gd name="connsiteX40" fmla="*/ 145207 w 489538"/>
                <a:gd name="connsiteY40" fmla="*/ 77216 h 761503"/>
                <a:gd name="connsiteX41" fmla="*/ 145207 w 489538"/>
                <a:gd name="connsiteY41" fmla="*/ 77216 h 761503"/>
                <a:gd name="connsiteX42" fmla="*/ 153366 w 489538"/>
                <a:gd name="connsiteY42" fmla="*/ 69057 h 761503"/>
                <a:gd name="connsiteX43" fmla="*/ 177843 w 489538"/>
                <a:gd name="connsiteY43" fmla="*/ 60898 h 761503"/>
                <a:gd name="connsiteX44" fmla="*/ 196881 w 489538"/>
                <a:gd name="connsiteY44" fmla="*/ 58178 h 761503"/>
                <a:gd name="connsiteX45" fmla="*/ 205040 w 489538"/>
                <a:gd name="connsiteY45" fmla="*/ 58178 h 761503"/>
                <a:gd name="connsiteX46" fmla="*/ 215919 w 489538"/>
                <a:gd name="connsiteY46" fmla="*/ 63617 h 761503"/>
                <a:gd name="connsiteX47" fmla="*/ 229517 w 489538"/>
                <a:gd name="connsiteY47" fmla="*/ 69057 h 761503"/>
                <a:gd name="connsiteX48" fmla="*/ 256713 w 489538"/>
                <a:gd name="connsiteY48" fmla="*/ 77216 h 761503"/>
                <a:gd name="connsiteX49" fmla="*/ 264872 w 489538"/>
                <a:gd name="connsiteY49" fmla="*/ 77216 h 761503"/>
                <a:gd name="connsiteX50" fmla="*/ 281190 w 489538"/>
                <a:gd name="connsiteY50" fmla="*/ 77216 h 761503"/>
                <a:gd name="connsiteX51" fmla="*/ 330144 w 489538"/>
                <a:gd name="connsiteY51" fmla="*/ 77216 h 761503"/>
                <a:gd name="connsiteX52" fmla="*/ 357341 w 489538"/>
                <a:gd name="connsiteY52" fmla="*/ 79935 h 761503"/>
                <a:gd name="connsiteX53" fmla="*/ 387257 w 489538"/>
                <a:gd name="connsiteY53" fmla="*/ 82655 h 761503"/>
                <a:gd name="connsiteX54" fmla="*/ 406295 w 489538"/>
                <a:gd name="connsiteY54" fmla="*/ 85375 h 761503"/>
                <a:gd name="connsiteX55" fmla="*/ 417173 w 489538"/>
                <a:gd name="connsiteY55" fmla="*/ 79935 h 761503"/>
                <a:gd name="connsiteX56" fmla="*/ 425332 w 489538"/>
                <a:gd name="connsiteY56" fmla="*/ 85375 h 761503"/>
                <a:gd name="connsiteX57" fmla="*/ 433491 w 489538"/>
                <a:gd name="connsiteY57" fmla="*/ 104412 h 761503"/>
                <a:gd name="connsiteX58" fmla="*/ 436211 w 489538"/>
                <a:gd name="connsiteY58" fmla="*/ 137048 h 761503"/>
                <a:gd name="connsiteX59" fmla="*/ 438930 w 489538"/>
                <a:gd name="connsiteY59" fmla="*/ 183282 h 761503"/>
                <a:gd name="connsiteX60" fmla="*/ 422612 w 489538"/>
                <a:gd name="connsiteY60" fmla="*/ 218638 h 761503"/>
                <a:gd name="connsiteX61" fmla="*/ 406295 w 489538"/>
                <a:gd name="connsiteY61" fmla="*/ 213198 h 761503"/>
                <a:gd name="connsiteX62" fmla="*/ 398136 w 489538"/>
                <a:gd name="connsiteY62" fmla="*/ 196881 h 761503"/>
                <a:gd name="connsiteX63" fmla="*/ 395416 w 489538"/>
                <a:gd name="connsiteY63" fmla="*/ 175123 h 761503"/>
                <a:gd name="connsiteX64" fmla="*/ 395416 w 489538"/>
                <a:gd name="connsiteY64" fmla="*/ 153366 h 761503"/>
                <a:gd name="connsiteX65" fmla="*/ 395416 w 489538"/>
                <a:gd name="connsiteY65" fmla="*/ 126170 h 761503"/>
                <a:gd name="connsiteX66" fmla="*/ 370939 w 489538"/>
                <a:gd name="connsiteY66" fmla="*/ 128889 h 761503"/>
                <a:gd name="connsiteX67" fmla="*/ 338303 w 489538"/>
                <a:gd name="connsiteY67" fmla="*/ 131609 h 761503"/>
                <a:gd name="connsiteX68" fmla="*/ 286629 w 489538"/>
                <a:gd name="connsiteY68" fmla="*/ 134328 h 761503"/>
                <a:gd name="connsiteX69" fmla="*/ 273031 w 489538"/>
                <a:gd name="connsiteY69" fmla="*/ 137048 h 761503"/>
                <a:gd name="connsiteX70" fmla="*/ 262153 w 489538"/>
                <a:gd name="connsiteY70" fmla="*/ 142487 h 761503"/>
                <a:gd name="connsiteX71" fmla="*/ 259433 w 489538"/>
                <a:gd name="connsiteY71" fmla="*/ 153366 h 761503"/>
                <a:gd name="connsiteX72" fmla="*/ 262153 w 489538"/>
                <a:gd name="connsiteY72" fmla="*/ 166964 h 761503"/>
                <a:gd name="connsiteX73" fmla="*/ 262153 w 489538"/>
                <a:gd name="connsiteY73" fmla="*/ 196881 h 761503"/>
                <a:gd name="connsiteX74" fmla="*/ 262153 w 489538"/>
                <a:gd name="connsiteY74" fmla="*/ 215918 h 761503"/>
                <a:gd name="connsiteX75" fmla="*/ 262153 w 489538"/>
                <a:gd name="connsiteY75" fmla="*/ 251274 h 761503"/>
                <a:gd name="connsiteX76" fmla="*/ 259433 w 489538"/>
                <a:gd name="connsiteY76" fmla="*/ 278470 h 761503"/>
                <a:gd name="connsiteX77" fmla="*/ 259433 w 489538"/>
                <a:gd name="connsiteY77" fmla="*/ 308386 h 761503"/>
                <a:gd name="connsiteX78" fmla="*/ 259433 w 489538"/>
                <a:gd name="connsiteY78" fmla="*/ 321985 h 761503"/>
                <a:gd name="connsiteX79" fmla="*/ 259433 w 489538"/>
                <a:gd name="connsiteY79" fmla="*/ 332863 h 761503"/>
                <a:gd name="connsiteX80" fmla="*/ 267592 w 489538"/>
                <a:gd name="connsiteY80" fmla="*/ 335583 h 761503"/>
                <a:gd name="connsiteX81" fmla="*/ 281190 w 489538"/>
                <a:gd name="connsiteY81" fmla="*/ 335583 h 761503"/>
                <a:gd name="connsiteX82" fmla="*/ 327424 w 489538"/>
                <a:gd name="connsiteY82" fmla="*/ 338303 h 761503"/>
                <a:gd name="connsiteX83" fmla="*/ 351901 w 489538"/>
                <a:gd name="connsiteY83" fmla="*/ 341022 h 761503"/>
                <a:gd name="connsiteX84" fmla="*/ 351901 w 489538"/>
                <a:gd name="connsiteY84" fmla="*/ 335583 h 761503"/>
                <a:gd name="connsiteX85" fmla="*/ 351901 w 489538"/>
                <a:gd name="connsiteY85" fmla="*/ 313826 h 761503"/>
                <a:gd name="connsiteX86" fmla="*/ 357341 w 489538"/>
                <a:gd name="connsiteY86" fmla="*/ 289349 h 761503"/>
                <a:gd name="connsiteX87" fmla="*/ 373658 w 489538"/>
                <a:gd name="connsiteY87" fmla="*/ 273031 h 761503"/>
                <a:gd name="connsiteX88" fmla="*/ 381817 w 489538"/>
                <a:gd name="connsiteY88" fmla="*/ 278470 h 761503"/>
                <a:gd name="connsiteX89" fmla="*/ 389977 w 489538"/>
                <a:gd name="connsiteY89" fmla="*/ 300228 h 761503"/>
                <a:gd name="connsiteX90" fmla="*/ 395416 w 489538"/>
                <a:gd name="connsiteY90" fmla="*/ 351901 h 761503"/>
                <a:gd name="connsiteX91" fmla="*/ 398136 w 489538"/>
                <a:gd name="connsiteY91" fmla="*/ 409014 h 761503"/>
                <a:gd name="connsiteX92" fmla="*/ 381817 w 489538"/>
                <a:gd name="connsiteY92" fmla="*/ 444369 h 761503"/>
                <a:gd name="connsiteX93" fmla="*/ 365500 w 489538"/>
                <a:gd name="connsiteY93" fmla="*/ 438930 h 761503"/>
                <a:gd name="connsiteX94" fmla="*/ 357341 w 489538"/>
                <a:gd name="connsiteY94" fmla="*/ 422612 h 761503"/>
                <a:gd name="connsiteX95" fmla="*/ 354621 w 489538"/>
                <a:gd name="connsiteY95" fmla="*/ 400855 h 761503"/>
                <a:gd name="connsiteX96" fmla="*/ 354621 w 489538"/>
                <a:gd name="connsiteY96" fmla="*/ 381817 h 761503"/>
                <a:gd name="connsiteX97" fmla="*/ 270312 w 489538"/>
                <a:gd name="connsiteY97" fmla="*/ 381817 h 761503"/>
                <a:gd name="connsiteX98" fmla="*/ 256713 w 489538"/>
                <a:gd name="connsiteY98" fmla="*/ 395415 h 761503"/>
                <a:gd name="connsiteX99" fmla="*/ 253994 w 489538"/>
                <a:gd name="connsiteY99" fmla="*/ 422612 h 761503"/>
                <a:gd name="connsiteX100" fmla="*/ 253994 w 489538"/>
                <a:gd name="connsiteY100" fmla="*/ 433490 h 761503"/>
                <a:gd name="connsiteX101" fmla="*/ 253994 w 489538"/>
                <a:gd name="connsiteY101" fmla="*/ 449809 h 761503"/>
                <a:gd name="connsiteX102" fmla="*/ 256713 w 489538"/>
                <a:gd name="connsiteY102" fmla="*/ 474285 h 761503"/>
                <a:gd name="connsiteX103" fmla="*/ 256713 w 489538"/>
                <a:gd name="connsiteY103" fmla="*/ 496043 h 761503"/>
                <a:gd name="connsiteX104" fmla="*/ 259433 w 489538"/>
                <a:gd name="connsiteY104" fmla="*/ 534118 h 761503"/>
                <a:gd name="connsiteX105" fmla="*/ 259433 w 489538"/>
                <a:gd name="connsiteY105" fmla="*/ 591231 h 761503"/>
                <a:gd name="connsiteX106" fmla="*/ 262153 w 489538"/>
                <a:gd name="connsiteY106" fmla="*/ 618427 h 761503"/>
                <a:gd name="connsiteX107" fmla="*/ 267592 w 489538"/>
                <a:gd name="connsiteY107" fmla="*/ 648343 h 761503"/>
                <a:gd name="connsiteX108" fmla="*/ 292069 w 489538"/>
                <a:gd name="connsiteY108" fmla="*/ 651063 h 761503"/>
                <a:gd name="connsiteX109" fmla="*/ 327424 w 489538"/>
                <a:gd name="connsiteY109" fmla="*/ 651063 h 761503"/>
                <a:gd name="connsiteX110" fmla="*/ 362780 w 489538"/>
                <a:gd name="connsiteY110" fmla="*/ 653783 h 761503"/>
                <a:gd name="connsiteX111" fmla="*/ 395416 w 489538"/>
                <a:gd name="connsiteY111" fmla="*/ 648343 h 761503"/>
                <a:gd name="connsiteX112" fmla="*/ 395416 w 489538"/>
                <a:gd name="connsiteY112" fmla="*/ 618427 h 761503"/>
                <a:gd name="connsiteX113" fmla="*/ 395416 w 489538"/>
                <a:gd name="connsiteY113" fmla="*/ 596670 h 761503"/>
                <a:gd name="connsiteX114" fmla="*/ 398136 w 489538"/>
                <a:gd name="connsiteY114" fmla="*/ 574913 h 761503"/>
                <a:gd name="connsiteX115" fmla="*/ 406295 w 489538"/>
                <a:gd name="connsiteY115" fmla="*/ 558595 h 761503"/>
                <a:gd name="connsiteX116" fmla="*/ 422612 w 489538"/>
                <a:gd name="connsiteY116" fmla="*/ 553155 h 761503"/>
                <a:gd name="connsiteX117" fmla="*/ 438930 w 489538"/>
                <a:gd name="connsiteY117" fmla="*/ 588511 h 761503"/>
                <a:gd name="connsiteX118" fmla="*/ 436211 w 489538"/>
                <a:gd name="connsiteY118" fmla="*/ 645624 h 761503"/>
                <a:gd name="connsiteX119" fmla="*/ 433491 w 489538"/>
                <a:gd name="connsiteY119" fmla="*/ 651063 h 761503"/>
                <a:gd name="connsiteX120" fmla="*/ 433491 w 489538"/>
                <a:gd name="connsiteY120" fmla="*/ 651063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489538" h="761503">
                  <a:moveTo>
                    <a:pt x="433491" y="651063"/>
                  </a:moveTo>
                  <a:cubicBezTo>
                    <a:pt x="436211" y="653783"/>
                    <a:pt x="438930" y="656502"/>
                    <a:pt x="438930" y="661942"/>
                  </a:cubicBezTo>
                  <a:cubicBezTo>
                    <a:pt x="438930" y="670101"/>
                    <a:pt x="433491" y="678259"/>
                    <a:pt x="425332" y="683699"/>
                  </a:cubicBezTo>
                  <a:cubicBezTo>
                    <a:pt x="417173" y="689138"/>
                    <a:pt x="409014" y="689138"/>
                    <a:pt x="400855" y="691858"/>
                  </a:cubicBezTo>
                  <a:cubicBezTo>
                    <a:pt x="381817" y="694578"/>
                    <a:pt x="362780" y="694578"/>
                    <a:pt x="343742" y="700017"/>
                  </a:cubicBezTo>
                  <a:cubicBezTo>
                    <a:pt x="335583" y="702736"/>
                    <a:pt x="324705" y="702736"/>
                    <a:pt x="316546" y="705456"/>
                  </a:cubicBezTo>
                  <a:cubicBezTo>
                    <a:pt x="308387" y="705456"/>
                    <a:pt x="289349" y="705456"/>
                    <a:pt x="275751" y="705456"/>
                  </a:cubicBezTo>
                  <a:cubicBezTo>
                    <a:pt x="270312" y="705456"/>
                    <a:pt x="267592" y="708176"/>
                    <a:pt x="264872" y="708176"/>
                  </a:cubicBezTo>
                  <a:cubicBezTo>
                    <a:pt x="264872" y="708176"/>
                    <a:pt x="259433" y="708176"/>
                    <a:pt x="253994" y="708176"/>
                  </a:cubicBezTo>
                  <a:cubicBezTo>
                    <a:pt x="251274" y="713615"/>
                    <a:pt x="245835" y="716335"/>
                    <a:pt x="240395" y="719054"/>
                  </a:cubicBezTo>
                  <a:cubicBezTo>
                    <a:pt x="234956" y="721774"/>
                    <a:pt x="229517" y="721774"/>
                    <a:pt x="224077" y="721774"/>
                  </a:cubicBezTo>
                  <a:cubicBezTo>
                    <a:pt x="218638" y="721774"/>
                    <a:pt x="213199" y="724494"/>
                    <a:pt x="205040" y="724494"/>
                  </a:cubicBezTo>
                  <a:cubicBezTo>
                    <a:pt x="202320" y="724494"/>
                    <a:pt x="194161" y="727213"/>
                    <a:pt x="191441" y="727213"/>
                  </a:cubicBezTo>
                  <a:cubicBezTo>
                    <a:pt x="183282" y="727213"/>
                    <a:pt x="172404" y="721774"/>
                    <a:pt x="169684" y="721774"/>
                  </a:cubicBezTo>
                  <a:cubicBezTo>
                    <a:pt x="164245" y="719054"/>
                    <a:pt x="156086" y="713615"/>
                    <a:pt x="150646" y="708176"/>
                  </a:cubicBezTo>
                  <a:cubicBezTo>
                    <a:pt x="145207" y="708176"/>
                    <a:pt x="139768" y="708176"/>
                    <a:pt x="139768" y="708176"/>
                  </a:cubicBezTo>
                  <a:cubicBezTo>
                    <a:pt x="126170" y="708176"/>
                    <a:pt x="137048" y="708176"/>
                    <a:pt x="120730" y="708176"/>
                  </a:cubicBezTo>
                  <a:cubicBezTo>
                    <a:pt x="112571" y="708176"/>
                    <a:pt x="104412" y="708176"/>
                    <a:pt x="98973" y="708176"/>
                  </a:cubicBezTo>
                  <a:cubicBezTo>
                    <a:pt x="90814" y="708176"/>
                    <a:pt x="79936" y="708176"/>
                    <a:pt x="74496" y="702736"/>
                  </a:cubicBezTo>
                  <a:cubicBezTo>
                    <a:pt x="66337" y="700017"/>
                    <a:pt x="58178" y="689138"/>
                    <a:pt x="58178" y="683699"/>
                  </a:cubicBezTo>
                  <a:cubicBezTo>
                    <a:pt x="58178" y="680979"/>
                    <a:pt x="58178" y="678259"/>
                    <a:pt x="63617" y="675540"/>
                  </a:cubicBezTo>
                  <a:cubicBezTo>
                    <a:pt x="69057" y="672820"/>
                    <a:pt x="77216" y="670101"/>
                    <a:pt x="85375" y="667381"/>
                  </a:cubicBezTo>
                  <a:cubicBezTo>
                    <a:pt x="98973" y="664661"/>
                    <a:pt x="115291" y="664661"/>
                    <a:pt x="128889" y="661942"/>
                  </a:cubicBezTo>
                  <a:cubicBezTo>
                    <a:pt x="128889" y="645624"/>
                    <a:pt x="128889" y="623866"/>
                    <a:pt x="128889" y="602109"/>
                  </a:cubicBezTo>
                  <a:cubicBezTo>
                    <a:pt x="128889" y="566754"/>
                    <a:pt x="128889" y="531398"/>
                    <a:pt x="126170" y="523239"/>
                  </a:cubicBezTo>
                  <a:cubicBezTo>
                    <a:pt x="126170" y="517800"/>
                    <a:pt x="126170" y="487884"/>
                    <a:pt x="126170" y="468846"/>
                  </a:cubicBezTo>
                  <a:cubicBezTo>
                    <a:pt x="126170" y="449809"/>
                    <a:pt x="123450" y="430771"/>
                    <a:pt x="123450" y="409014"/>
                  </a:cubicBezTo>
                  <a:cubicBezTo>
                    <a:pt x="123450" y="400855"/>
                    <a:pt x="123450" y="392696"/>
                    <a:pt x="123450" y="384537"/>
                  </a:cubicBezTo>
                  <a:cubicBezTo>
                    <a:pt x="123450" y="373658"/>
                    <a:pt x="126170" y="360060"/>
                    <a:pt x="126170" y="349181"/>
                  </a:cubicBezTo>
                  <a:cubicBezTo>
                    <a:pt x="126170" y="341022"/>
                    <a:pt x="126170" y="332863"/>
                    <a:pt x="126170" y="324704"/>
                  </a:cubicBezTo>
                  <a:cubicBezTo>
                    <a:pt x="126170" y="313826"/>
                    <a:pt x="126170" y="302947"/>
                    <a:pt x="128889" y="292068"/>
                  </a:cubicBezTo>
                  <a:cubicBezTo>
                    <a:pt x="131609" y="273031"/>
                    <a:pt x="134329" y="253993"/>
                    <a:pt x="134329" y="234956"/>
                  </a:cubicBezTo>
                  <a:cubicBezTo>
                    <a:pt x="134329" y="213198"/>
                    <a:pt x="134329" y="191441"/>
                    <a:pt x="134329" y="172404"/>
                  </a:cubicBezTo>
                  <a:cubicBezTo>
                    <a:pt x="134329" y="156086"/>
                    <a:pt x="134329" y="139768"/>
                    <a:pt x="137048" y="123450"/>
                  </a:cubicBezTo>
                  <a:cubicBezTo>
                    <a:pt x="131609" y="123450"/>
                    <a:pt x="134329" y="123450"/>
                    <a:pt x="123450" y="123450"/>
                  </a:cubicBezTo>
                  <a:cubicBezTo>
                    <a:pt x="115291" y="123450"/>
                    <a:pt x="107132" y="123450"/>
                    <a:pt x="101693" y="123450"/>
                  </a:cubicBezTo>
                  <a:cubicBezTo>
                    <a:pt x="93534" y="123450"/>
                    <a:pt x="82655" y="123450"/>
                    <a:pt x="77216" y="118011"/>
                  </a:cubicBezTo>
                  <a:cubicBezTo>
                    <a:pt x="69057" y="115291"/>
                    <a:pt x="60898" y="101693"/>
                    <a:pt x="60898" y="98973"/>
                  </a:cubicBezTo>
                  <a:cubicBezTo>
                    <a:pt x="60898" y="96253"/>
                    <a:pt x="60898" y="93534"/>
                    <a:pt x="66337" y="90814"/>
                  </a:cubicBezTo>
                  <a:cubicBezTo>
                    <a:pt x="71777" y="88094"/>
                    <a:pt x="79936" y="85375"/>
                    <a:pt x="88094" y="82655"/>
                  </a:cubicBezTo>
                  <a:cubicBezTo>
                    <a:pt x="104412" y="79935"/>
                    <a:pt x="131609" y="77216"/>
                    <a:pt x="145207" y="77216"/>
                  </a:cubicBezTo>
                  <a:cubicBezTo>
                    <a:pt x="145207" y="77216"/>
                    <a:pt x="145207" y="77216"/>
                    <a:pt x="145207" y="77216"/>
                  </a:cubicBezTo>
                  <a:cubicBezTo>
                    <a:pt x="145207" y="74496"/>
                    <a:pt x="150646" y="71776"/>
                    <a:pt x="153366" y="69057"/>
                  </a:cubicBezTo>
                  <a:cubicBezTo>
                    <a:pt x="161525" y="63617"/>
                    <a:pt x="169684" y="63617"/>
                    <a:pt x="177843" y="60898"/>
                  </a:cubicBezTo>
                  <a:cubicBezTo>
                    <a:pt x="183282" y="58178"/>
                    <a:pt x="191441" y="58178"/>
                    <a:pt x="196881" y="58178"/>
                  </a:cubicBezTo>
                  <a:cubicBezTo>
                    <a:pt x="199600" y="58178"/>
                    <a:pt x="202320" y="58178"/>
                    <a:pt x="205040" y="58178"/>
                  </a:cubicBezTo>
                  <a:cubicBezTo>
                    <a:pt x="207759" y="58178"/>
                    <a:pt x="213199" y="60898"/>
                    <a:pt x="215919" y="63617"/>
                  </a:cubicBezTo>
                  <a:cubicBezTo>
                    <a:pt x="221358" y="66337"/>
                    <a:pt x="224077" y="66337"/>
                    <a:pt x="229517" y="69057"/>
                  </a:cubicBezTo>
                  <a:cubicBezTo>
                    <a:pt x="237675" y="71776"/>
                    <a:pt x="245835" y="77216"/>
                    <a:pt x="256713" y="77216"/>
                  </a:cubicBezTo>
                  <a:cubicBezTo>
                    <a:pt x="259433" y="77216"/>
                    <a:pt x="262153" y="77216"/>
                    <a:pt x="264872" y="77216"/>
                  </a:cubicBezTo>
                  <a:cubicBezTo>
                    <a:pt x="270312" y="77216"/>
                    <a:pt x="275751" y="77216"/>
                    <a:pt x="281190" y="77216"/>
                  </a:cubicBezTo>
                  <a:cubicBezTo>
                    <a:pt x="292069" y="77216"/>
                    <a:pt x="321985" y="77216"/>
                    <a:pt x="330144" y="77216"/>
                  </a:cubicBezTo>
                  <a:cubicBezTo>
                    <a:pt x="338303" y="77216"/>
                    <a:pt x="349182" y="77216"/>
                    <a:pt x="357341" y="79935"/>
                  </a:cubicBezTo>
                  <a:cubicBezTo>
                    <a:pt x="368219" y="79935"/>
                    <a:pt x="379098" y="82655"/>
                    <a:pt x="387257" y="82655"/>
                  </a:cubicBezTo>
                  <a:cubicBezTo>
                    <a:pt x="392696" y="82655"/>
                    <a:pt x="400855" y="85375"/>
                    <a:pt x="406295" y="85375"/>
                  </a:cubicBezTo>
                  <a:cubicBezTo>
                    <a:pt x="409014" y="82655"/>
                    <a:pt x="414453" y="79935"/>
                    <a:pt x="417173" y="79935"/>
                  </a:cubicBezTo>
                  <a:cubicBezTo>
                    <a:pt x="419893" y="79935"/>
                    <a:pt x="422612" y="79935"/>
                    <a:pt x="425332" y="85375"/>
                  </a:cubicBezTo>
                  <a:cubicBezTo>
                    <a:pt x="428052" y="90814"/>
                    <a:pt x="433491" y="98973"/>
                    <a:pt x="433491" y="104412"/>
                  </a:cubicBezTo>
                  <a:cubicBezTo>
                    <a:pt x="436211" y="131609"/>
                    <a:pt x="436211" y="120730"/>
                    <a:pt x="436211" y="137048"/>
                  </a:cubicBezTo>
                  <a:cubicBezTo>
                    <a:pt x="438930" y="158805"/>
                    <a:pt x="438930" y="158805"/>
                    <a:pt x="438930" y="183282"/>
                  </a:cubicBezTo>
                  <a:cubicBezTo>
                    <a:pt x="438930" y="194161"/>
                    <a:pt x="438930" y="218638"/>
                    <a:pt x="422612" y="218638"/>
                  </a:cubicBezTo>
                  <a:cubicBezTo>
                    <a:pt x="414453" y="218638"/>
                    <a:pt x="411734" y="215918"/>
                    <a:pt x="406295" y="213198"/>
                  </a:cubicBezTo>
                  <a:cubicBezTo>
                    <a:pt x="400855" y="210479"/>
                    <a:pt x="398136" y="202320"/>
                    <a:pt x="398136" y="196881"/>
                  </a:cubicBezTo>
                  <a:cubicBezTo>
                    <a:pt x="395416" y="188722"/>
                    <a:pt x="395416" y="183282"/>
                    <a:pt x="395416" y="175123"/>
                  </a:cubicBezTo>
                  <a:cubicBezTo>
                    <a:pt x="395416" y="169684"/>
                    <a:pt x="395416" y="164245"/>
                    <a:pt x="395416" y="153366"/>
                  </a:cubicBezTo>
                  <a:cubicBezTo>
                    <a:pt x="395416" y="145207"/>
                    <a:pt x="395416" y="134328"/>
                    <a:pt x="395416" y="126170"/>
                  </a:cubicBezTo>
                  <a:cubicBezTo>
                    <a:pt x="387257" y="128889"/>
                    <a:pt x="379098" y="128889"/>
                    <a:pt x="370939" y="128889"/>
                  </a:cubicBezTo>
                  <a:cubicBezTo>
                    <a:pt x="360060" y="128889"/>
                    <a:pt x="349182" y="128889"/>
                    <a:pt x="338303" y="131609"/>
                  </a:cubicBezTo>
                  <a:cubicBezTo>
                    <a:pt x="327424" y="131609"/>
                    <a:pt x="319265" y="134328"/>
                    <a:pt x="286629" y="134328"/>
                  </a:cubicBezTo>
                  <a:cubicBezTo>
                    <a:pt x="281190" y="134328"/>
                    <a:pt x="278470" y="134328"/>
                    <a:pt x="273031" y="137048"/>
                  </a:cubicBezTo>
                  <a:cubicBezTo>
                    <a:pt x="270312" y="137048"/>
                    <a:pt x="264872" y="137048"/>
                    <a:pt x="262153" y="142487"/>
                  </a:cubicBezTo>
                  <a:cubicBezTo>
                    <a:pt x="259433" y="145207"/>
                    <a:pt x="259433" y="150647"/>
                    <a:pt x="259433" y="153366"/>
                  </a:cubicBezTo>
                  <a:cubicBezTo>
                    <a:pt x="259433" y="158805"/>
                    <a:pt x="259433" y="164245"/>
                    <a:pt x="262153" y="166964"/>
                  </a:cubicBezTo>
                  <a:cubicBezTo>
                    <a:pt x="262153" y="177843"/>
                    <a:pt x="262153" y="186002"/>
                    <a:pt x="262153" y="196881"/>
                  </a:cubicBezTo>
                  <a:cubicBezTo>
                    <a:pt x="262153" y="202320"/>
                    <a:pt x="262153" y="210479"/>
                    <a:pt x="262153" y="215918"/>
                  </a:cubicBezTo>
                  <a:cubicBezTo>
                    <a:pt x="262153" y="229516"/>
                    <a:pt x="262153" y="240395"/>
                    <a:pt x="262153" y="251274"/>
                  </a:cubicBezTo>
                  <a:cubicBezTo>
                    <a:pt x="262153" y="259433"/>
                    <a:pt x="259433" y="270311"/>
                    <a:pt x="259433" y="278470"/>
                  </a:cubicBezTo>
                  <a:cubicBezTo>
                    <a:pt x="259433" y="289349"/>
                    <a:pt x="259433" y="297508"/>
                    <a:pt x="259433" y="308386"/>
                  </a:cubicBezTo>
                  <a:cubicBezTo>
                    <a:pt x="259433" y="313826"/>
                    <a:pt x="259433" y="319265"/>
                    <a:pt x="259433" y="321985"/>
                  </a:cubicBezTo>
                  <a:cubicBezTo>
                    <a:pt x="259433" y="324704"/>
                    <a:pt x="259433" y="330144"/>
                    <a:pt x="259433" y="332863"/>
                  </a:cubicBezTo>
                  <a:cubicBezTo>
                    <a:pt x="262153" y="335583"/>
                    <a:pt x="264872" y="335583"/>
                    <a:pt x="267592" y="335583"/>
                  </a:cubicBezTo>
                  <a:cubicBezTo>
                    <a:pt x="273031" y="335583"/>
                    <a:pt x="275751" y="335583"/>
                    <a:pt x="281190" y="335583"/>
                  </a:cubicBezTo>
                  <a:cubicBezTo>
                    <a:pt x="311107" y="335583"/>
                    <a:pt x="319265" y="335583"/>
                    <a:pt x="327424" y="338303"/>
                  </a:cubicBezTo>
                  <a:cubicBezTo>
                    <a:pt x="335583" y="341022"/>
                    <a:pt x="343742" y="341022"/>
                    <a:pt x="351901" y="341022"/>
                  </a:cubicBezTo>
                  <a:cubicBezTo>
                    <a:pt x="351901" y="338303"/>
                    <a:pt x="351901" y="338303"/>
                    <a:pt x="351901" y="335583"/>
                  </a:cubicBezTo>
                  <a:cubicBezTo>
                    <a:pt x="351901" y="327424"/>
                    <a:pt x="351901" y="319265"/>
                    <a:pt x="351901" y="313826"/>
                  </a:cubicBezTo>
                  <a:cubicBezTo>
                    <a:pt x="351901" y="305667"/>
                    <a:pt x="351901" y="294788"/>
                    <a:pt x="357341" y="289349"/>
                  </a:cubicBezTo>
                  <a:cubicBezTo>
                    <a:pt x="360060" y="281190"/>
                    <a:pt x="368219" y="273031"/>
                    <a:pt x="373658" y="273031"/>
                  </a:cubicBezTo>
                  <a:cubicBezTo>
                    <a:pt x="376378" y="273031"/>
                    <a:pt x="379098" y="273031"/>
                    <a:pt x="381817" y="278470"/>
                  </a:cubicBezTo>
                  <a:cubicBezTo>
                    <a:pt x="384537" y="283909"/>
                    <a:pt x="387257" y="292068"/>
                    <a:pt x="389977" y="300228"/>
                  </a:cubicBezTo>
                  <a:cubicBezTo>
                    <a:pt x="392696" y="316545"/>
                    <a:pt x="392696" y="335583"/>
                    <a:pt x="395416" y="351901"/>
                  </a:cubicBezTo>
                  <a:cubicBezTo>
                    <a:pt x="398136" y="373658"/>
                    <a:pt x="398136" y="384537"/>
                    <a:pt x="398136" y="409014"/>
                  </a:cubicBezTo>
                  <a:cubicBezTo>
                    <a:pt x="398136" y="422612"/>
                    <a:pt x="398136" y="444369"/>
                    <a:pt x="381817" y="444369"/>
                  </a:cubicBezTo>
                  <a:cubicBezTo>
                    <a:pt x="373658" y="444369"/>
                    <a:pt x="370939" y="441650"/>
                    <a:pt x="365500" y="438930"/>
                  </a:cubicBezTo>
                  <a:cubicBezTo>
                    <a:pt x="360060" y="436210"/>
                    <a:pt x="357341" y="428051"/>
                    <a:pt x="357341" y="422612"/>
                  </a:cubicBezTo>
                  <a:cubicBezTo>
                    <a:pt x="354621" y="414453"/>
                    <a:pt x="354621" y="409014"/>
                    <a:pt x="354621" y="400855"/>
                  </a:cubicBezTo>
                  <a:cubicBezTo>
                    <a:pt x="354621" y="395415"/>
                    <a:pt x="354621" y="389976"/>
                    <a:pt x="354621" y="381817"/>
                  </a:cubicBezTo>
                  <a:cubicBezTo>
                    <a:pt x="335583" y="381817"/>
                    <a:pt x="308387" y="384537"/>
                    <a:pt x="270312" y="381817"/>
                  </a:cubicBezTo>
                  <a:cubicBezTo>
                    <a:pt x="262153" y="381817"/>
                    <a:pt x="256713" y="387256"/>
                    <a:pt x="256713" y="395415"/>
                  </a:cubicBezTo>
                  <a:cubicBezTo>
                    <a:pt x="256713" y="403574"/>
                    <a:pt x="256713" y="414453"/>
                    <a:pt x="253994" y="422612"/>
                  </a:cubicBezTo>
                  <a:cubicBezTo>
                    <a:pt x="253994" y="425332"/>
                    <a:pt x="253994" y="430771"/>
                    <a:pt x="253994" y="433490"/>
                  </a:cubicBezTo>
                  <a:cubicBezTo>
                    <a:pt x="253994" y="438930"/>
                    <a:pt x="253994" y="444369"/>
                    <a:pt x="253994" y="449809"/>
                  </a:cubicBezTo>
                  <a:cubicBezTo>
                    <a:pt x="253994" y="457967"/>
                    <a:pt x="256713" y="466126"/>
                    <a:pt x="256713" y="474285"/>
                  </a:cubicBezTo>
                  <a:cubicBezTo>
                    <a:pt x="256713" y="482444"/>
                    <a:pt x="256713" y="490603"/>
                    <a:pt x="256713" y="496043"/>
                  </a:cubicBezTo>
                  <a:cubicBezTo>
                    <a:pt x="256713" y="509641"/>
                    <a:pt x="259433" y="520520"/>
                    <a:pt x="259433" y="534118"/>
                  </a:cubicBezTo>
                  <a:cubicBezTo>
                    <a:pt x="259433" y="553155"/>
                    <a:pt x="259433" y="572193"/>
                    <a:pt x="259433" y="591231"/>
                  </a:cubicBezTo>
                  <a:cubicBezTo>
                    <a:pt x="259433" y="602109"/>
                    <a:pt x="262153" y="610268"/>
                    <a:pt x="262153" y="618427"/>
                  </a:cubicBezTo>
                  <a:cubicBezTo>
                    <a:pt x="264872" y="626586"/>
                    <a:pt x="262153" y="642904"/>
                    <a:pt x="267592" y="648343"/>
                  </a:cubicBezTo>
                  <a:cubicBezTo>
                    <a:pt x="270312" y="651063"/>
                    <a:pt x="275751" y="651063"/>
                    <a:pt x="292069" y="651063"/>
                  </a:cubicBezTo>
                  <a:cubicBezTo>
                    <a:pt x="305667" y="651063"/>
                    <a:pt x="319265" y="651063"/>
                    <a:pt x="327424" y="651063"/>
                  </a:cubicBezTo>
                  <a:cubicBezTo>
                    <a:pt x="338303" y="651063"/>
                    <a:pt x="351901" y="653783"/>
                    <a:pt x="362780" y="653783"/>
                  </a:cubicBezTo>
                  <a:cubicBezTo>
                    <a:pt x="376378" y="653783"/>
                    <a:pt x="384537" y="651063"/>
                    <a:pt x="395416" y="648343"/>
                  </a:cubicBezTo>
                  <a:cubicBezTo>
                    <a:pt x="395416" y="637465"/>
                    <a:pt x="395416" y="629306"/>
                    <a:pt x="395416" y="618427"/>
                  </a:cubicBezTo>
                  <a:cubicBezTo>
                    <a:pt x="395416" y="610268"/>
                    <a:pt x="395416" y="602109"/>
                    <a:pt x="395416" y="596670"/>
                  </a:cubicBezTo>
                  <a:cubicBezTo>
                    <a:pt x="395416" y="591231"/>
                    <a:pt x="395416" y="585791"/>
                    <a:pt x="398136" y="574913"/>
                  </a:cubicBezTo>
                  <a:cubicBezTo>
                    <a:pt x="400855" y="569473"/>
                    <a:pt x="400855" y="564034"/>
                    <a:pt x="406295" y="558595"/>
                  </a:cubicBezTo>
                  <a:cubicBezTo>
                    <a:pt x="411734" y="553155"/>
                    <a:pt x="414453" y="553155"/>
                    <a:pt x="422612" y="553155"/>
                  </a:cubicBezTo>
                  <a:cubicBezTo>
                    <a:pt x="436211" y="553155"/>
                    <a:pt x="438930" y="577632"/>
                    <a:pt x="438930" y="588511"/>
                  </a:cubicBezTo>
                  <a:cubicBezTo>
                    <a:pt x="438930" y="612988"/>
                    <a:pt x="438930" y="623866"/>
                    <a:pt x="436211" y="645624"/>
                  </a:cubicBezTo>
                  <a:cubicBezTo>
                    <a:pt x="433491" y="648343"/>
                    <a:pt x="433491" y="648343"/>
                    <a:pt x="433491" y="651063"/>
                  </a:cubicBezTo>
                  <a:lnTo>
                    <a:pt x="433491" y="651063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422DAC5-A395-4FD5-9D4C-493A8D4653A7}"/>
                </a:ext>
              </a:extLst>
            </p:cNvPr>
            <p:cNvSpPr/>
            <p:nvPr/>
          </p:nvSpPr>
          <p:spPr>
            <a:xfrm>
              <a:off x="7912732" y="4250336"/>
              <a:ext cx="465062" cy="658157"/>
            </a:xfrm>
            <a:custGeom>
              <a:avLst/>
              <a:gdLst>
                <a:gd name="connsiteX0" fmla="*/ 193096 w 465062"/>
                <a:gd name="connsiteY0" fmla="*/ 59832 h 658157"/>
                <a:gd name="connsiteX1" fmla="*/ 193096 w 465062"/>
                <a:gd name="connsiteY1" fmla="*/ 114226 h 658157"/>
                <a:gd name="connsiteX2" fmla="*/ 198536 w 465062"/>
                <a:gd name="connsiteY2" fmla="*/ 209414 h 658157"/>
                <a:gd name="connsiteX3" fmla="*/ 201255 w 465062"/>
                <a:gd name="connsiteY3" fmla="*/ 282845 h 658157"/>
                <a:gd name="connsiteX4" fmla="*/ 203975 w 465062"/>
                <a:gd name="connsiteY4" fmla="*/ 315481 h 658157"/>
                <a:gd name="connsiteX5" fmla="*/ 203975 w 465062"/>
                <a:gd name="connsiteY5" fmla="*/ 320920 h 658157"/>
                <a:gd name="connsiteX6" fmla="*/ 212134 w 465062"/>
                <a:gd name="connsiteY6" fmla="*/ 329079 h 658157"/>
                <a:gd name="connsiteX7" fmla="*/ 223013 w 465062"/>
                <a:gd name="connsiteY7" fmla="*/ 329079 h 658157"/>
                <a:gd name="connsiteX8" fmla="*/ 239331 w 465062"/>
                <a:gd name="connsiteY8" fmla="*/ 329079 h 658157"/>
                <a:gd name="connsiteX9" fmla="*/ 280126 w 465062"/>
                <a:gd name="connsiteY9" fmla="*/ 312761 h 658157"/>
                <a:gd name="connsiteX10" fmla="*/ 296443 w 465062"/>
                <a:gd name="connsiteY10" fmla="*/ 288284 h 658157"/>
                <a:gd name="connsiteX11" fmla="*/ 304602 w 465062"/>
                <a:gd name="connsiteY11" fmla="*/ 258368 h 658157"/>
                <a:gd name="connsiteX12" fmla="*/ 312761 w 465062"/>
                <a:gd name="connsiteY12" fmla="*/ 225732 h 658157"/>
                <a:gd name="connsiteX13" fmla="*/ 315481 w 465062"/>
                <a:gd name="connsiteY13" fmla="*/ 195816 h 658157"/>
                <a:gd name="connsiteX14" fmla="*/ 318201 w 465062"/>
                <a:gd name="connsiteY14" fmla="*/ 168619 h 658157"/>
                <a:gd name="connsiteX15" fmla="*/ 312761 w 465062"/>
                <a:gd name="connsiteY15" fmla="*/ 135983 h 658157"/>
                <a:gd name="connsiteX16" fmla="*/ 312761 w 465062"/>
                <a:gd name="connsiteY16" fmla="*/ 122385 h 658157"/>
                <a:gd name="connsiteX17" fmla="*/ 293724 w 465062"/>
                <a:gd name="connsiteY17" fmla="*/ 84309 h 658157"/>
                <a:gd name="connsiteX18" fmla="*/ 280126 w 465062"/>
                <a:gd name="connsiteY18" fmla="*/ 73430 h 658157"/>
                <a:gd name="connsiteX19" fmla="*/ 258368 w 465062"/>
                <a:gd name="connsiteY19" fmla="*/ 62552 h 658157"/>
                <a:gd name="connsiteX20" fmla="*/ 217573 w 465062"/>
                <a:gd name="connsiteY20" fmla="*/ 59832 h 658157"/>
                <a:gd name="connsiteX21" fmla="*/ 111506 w 465062"/>
                <a:gd name="connsiteY21" fmla="*/ 0 h 658157"/>
                <a:gd name="connsiteX22" fmla="*/ 127824 w 465062"/>
                <a:gd name="connsiteY22" fmla="*/ 0 h 658157"/>
                <a:gd name="connsiteX23" fmla="*/ 157741 w 465062"/>
                <a:gd name="connsiteY23" fmla="*/ 5440 h 658157"/>
                <a:gd name="connsiteX24" fmla="*/ 179497 w 465062"/>
                <a:gd name="connsiteY24" fmla="*/ 16318 h 658157"/>
                <a:gd name="connsiteX25" fmla="*/ 209414 w 465062"/>
                <a:gd name="connsiteY25" fmla="*/ 16318 h 658157"/>
                <a:gd name="connsiteX26" fmla="*/ 247489 w 465062"/>
                <a:gd name="connsiteY26" fmla="*/ 16318 h 658157"/>
                <a:gd name="connsiteX27" fmla="*/ 266527 w 465062"/>
                <a:gd name="connsiteY27" fmla="*/ 16318 h 658157"/>
                <a:gd name="connsiteX28" fmla="*/ 312761 w 465062"/>
                <a:gd name="connsiteY28" fmla="*/ 27197 h 658157"/>
                <a:gd name="connsiteX29" fmla="*/ 337238 w 465062"/>
                <a:gd name="connsiteY29" fmla="*/ 38075 h 658157"/>
                <a:gd name="connsiteX30" fmla="*/ 364434 w 465062"/>
                <a:gd name="connsiteY30" fmla="*/ 54393 h 658157"/>
                <a:gd name="connsiteX31" fmla="*/ 386192 w 465062"/>
                <a:gd name="connsiteY31" fmla="*/ 73431 h 658157"/>
                <a:gd name="connsiteX32" fmla="*/ 407949 w 465062"/>
                <a:gd name="connsiteY32" fmla="*/ 103347 h 658157"/>
                <a:gd name="connsiteX33" fmla="*/ 416108 w 465062"/>
                <a:gd name="connsiteY33" fmla="*/ 141422 h 658157"/>
                <a:gd name="connsiteX34" fmla="*/ 418828 w 465062"/>
                <a:gd name="connsiteY34" fmla="*/ 163179 h 658157"/>
                <a:gd name="connsiteX35" fmla="*/ 418828 w 465062"/>
                <a:gd name="connsiteY35" fmla="*/ 171339 h 658157"/>
                <a:gd name="connsiteX36" fmla="*/ 421547 w 465062"/>
                <a:gd name="connsiteY36" fmla="*/ 187656 h 658157"/>
                <a:gd name="connsiteX37" fmla="*/ 418828 w 465062"/>
                <a:gd name="connsiteY37" fmla="*/ 206694 h 658157"/>
                <a:gd name="connsiteX38" fmla="*/ 416108 w 465062"/>
                <a:gd name="connsiteY38" fmla="*/ 233891 h 658157"/>
                <a:gd name="connsiteX39" fmla="*/ 405229 w 465062"/>
                <a:gd name="connsiteY39" fmla="*/ 263807 h 658157"/>
                <a:gd name="connsiteX40" fmla="*/ 394351 w 465062"/>
                <a:gd name="connsiteY40" fmla="*/ 274686 h 658157"/>
                <a:gd name="connsiteX41" fmla="*/ 388912 w 465062"/>
                <a:gd name="connsiteY41" fmla="*/ 285564 h 658157"/>
                <a:gd name="connsiteX42" fmla="*/ 369874 w 465062"/>
                <a:gd name="connsiteY42" fmla="*/ 304602 h 658157"/>
                <a:gd name="connsiteX43" fmla="*/ 358995 w 465062"/>
                <a:gd name="connsiteY43" fmla="*/ 310041 h 658157"/>
                <a:gd name="connsiteX44" fmla="*/ 348117 w 465062"/>
                <a:gd name="connsiteY44" fmla="*/ 320920 h 658157"/>
                <a:gd name="connsiteX45" fmla="*/ 326359 w 465062"/>
                <a:gd name="connsiteY45" fmla="*/ 339957 h 658157"/>
                <a:gd name="connsiteX46" fmla="*/ 312761 w 465062"/>
                <a:gd name="connsiteY46" fmla="*/ 353555 h 658157"/>
                <a:gd name="connsiteX47" fmla="*/ 337238 w 465062"/>
                <a:gd name="connsiteY47" fmla="*/ 380752 h 658157"/>
                <a:gd name="connsiteX48" fmla="*/ 358995 w 465062"/>
                <a:gd name="connsiteY48" fmla="*/ 421547 h 658157"/>
                <a:gd name="connsiteX49" fmla="*/ 372593 w 465062"/>
                <a:gd name="connsiteY49" fmla="*/ 459622 h 658157"/>
                <a:gd name="connsiteX50" fmla="*/ 386192 w 465062"/>
                <a:gd name="connsiteY50" fmla="*/ 514015 h 658157"/>
                <a:gd name="connsiteX51" fmla="*/ 407949 w 465062"/>
                <a:gd name="connsiteY51" fmla="*/ 568408 h 658157"/>
                <a:gd name="connsiteX52" fmla="*/ 421547 w 465062"/>
                <a:gd name="connsiteY52" fmla="*/ 598324 h 658157"/>
                <a:gd name="connsiteX53" fmla="*/ 451463 w 465062"/>
                <a:gd name="connsiteY53" fmla="*/ 628241 h 658157"/>
                <a:gd name="connsiteX54" fmla="*/ 465062 w 465062"/>
                <a:gd name="connsiteY54" fmla="*/ 644559 h 658157"/>
                <a:gd name="connsiteX55" fmla="*/ 462342 w 465062"/>
                <a:gd name="connsiteY55" fmla="*/ 649998 h 658157"/>
                <a:gd name="connsiteX56" fmla="*/ 437865 w 465062"/>
                <a:gd name="connsiteY56" fmla="*/ 658157 h 658157"/>
                <a:gd name="connsiteX57" fmla="*/ 361715 w 465062"/>
                <a:gd name="connsiteY57" fmla="*/ 622801 h 658157"/>
                <a:gd name="connsiteX58" fmla="*/ 320920 w 465062"/>
                <a:gd name="connsiteY58" fmla="*/ 565689 h 658157"/>
                <a:gd name="connsiteX59" fmla="*/ 304602 w 465062"/>
                <a:gd name="connsiteY59" fmla="*/ 530333 h 658157"/>
                <a:gd name="connsiteX60" fmla="*/ 293723 w 465062"/>
                <a:gd name="connsiteY60" fmla="*/ 497697 h 658157"/>
                <a:gd name="connsiteX61" fmla="*/ 282845 w 465062"/>
                <a:gd name="connsiteY61" fmla="*/ 462342 h 658157"/>
                <a:gd name="connsiteX62" fmla="*/ 269246 w 465062"/>
                <a:gd name="connsiteY62" fmla="*/ 424267 h 658157"/>
                <a:gd name="connsiteX63" fmla="*/ 255648 w 465062"/>
                <a:gd name="connsiteY63" fmla="*/ 391631 h 658157"/>
                <a:gd name="connsiteX64" fmla="*/ 236610 w 465062"/>
                <a:gd name="connsiteY64" fmla="*/ 367154 h 658157"/>
                <a:gd name="connsiteX65" fmla="*/ 217573 w 465062"/>
                <a:gd name="connsiteY65" fmla="*/ 361714 h 658157"/>
                <a:gd name="connsiteX66" fmla="*/ 201255 w 465062"/>
                <a:gd name="connsiteY66" fmla="*/ 361714 h 658157"/>
                <a:gd name="connsiteX67" fmla="*/ 198535 w 465062"/>
                <a:gd name="connsiteY67" fmla="*/ 367154 h 658157"/>
                <a:gd name="connsiteX68" fmla="*/ 201255 w 465062"/>
                <a:gd name="connsiteY68" fmla="*/ 388911 h 658157"/>
                <a:gd name="connsiteX69" fmla="*/ 198535 w 465062"/>
                <a:gd name="connsiteY69" fmla="*/ 426986 h 658157"/>
                <a:gd name="connsiteX70" fmla="*/ 203975 w 465062"/>
                <a:gd name="connsiteY70" fmla="*/ 478660 h 658157"/>
                <a:gd name="connsiteX71" fmla="*/ 198535 w 465062"/>
                <a:gd name="connsiteY71" fmla="*/ 552090 h 658157"/>
                <a:gd name="connsiteX72" fmla="*/ 195816 w 465062"/>
                <a:gd name="connsiteY72" fmla="*/ 576567 h 658157"/>
                <a:gd name="connsiteX73" fmla="*/ 198535 w 465062"/>
                <a:gd name="connsiteY73" fmla="*/ 592885 h 658157"/>
                <a:gd name="connsiteX74" fmla="*/ 233891 w 465062"/>
                <a:gd name="connsiteY74" fmla="*/ 592885 h 658157"/>
                <a:gd name="connsiteX75" fmla="*/ 271966 w 465062"/>
                <a:gd name="connsiteY75" fmla="*/ 611923 h 658157"/>
                <a:gd name="connsiteX76" fmla="*/ 266527 w 465062"/>
                <a:gd name="connsiteY76" fmla="*/ 628241 h 658157"/>
                <a:gd name="connsiteX77" fmla="*/ 250209 w 465062"/>
                <a:gd name="connsiteY77" fmla="*/ 636400 h 658157"/>
                <a:gd name="connsiteX78" fmla="*/ 228451 w 465062"/>
                <a:gd name="connsiteY78" fmla="*/ 639119 h 658157"/>
                <a:gd name="connsiteX79" fmla="*/ 187657 w 465062"/>
                <a:gd name="connsiteY79" fmla="*/ 639119 h 658157"/>
                <a:gd name="connsiteX80" fmla="*/ 152301 w 465062"/>
                <a:gd name="connsiteY80" fmla="*/ 652717 h 658157"/>
                <a:gd name="connsiteX81" fmla="*/ 133263 w 465062"/>
                <a:gd name="connsiteY81" fmla="*/ 655437 h 658157"/>
                <a:gd name="connsiteX82" fmla="*/ 122385 w 465062"/>
                <a:gd name="connsiteY82" fmla="*/ 652717 h 658157"/>
                <a:gd name="connsiteX83" fmla="*/ 97908 w 465062"/>
                <a:gd name="connsiteY83" fmla="*/ 639119 h 658157"/>
                <a:gd name="connsiteX84" fmla="*/ 70711 w 465062"/>
                <a:gd name="connsiteY84" fmla="*/ 639119 h 658157"/>
                <a:gd name="connsiteX85" fmla="*/ 46234 w 465062"/>
                <a:gd name="connsiteY85" fmla="*/ 639119 h 658157"/>
                <a:gd name="connsiteX86" fmla="*/ 19038 w 465062"/>
                <a:gd name="connsiteY86" fmla="*/ 630960 h 658157"/>
                <a:gd name="connsiteX87" fmla="*/ 2720 w 465062"/>
                <a:gd name="connsiteY87" fmla="*/ 614642 h 658157"/>
                <a:gd name="connsiteX88" fmla="*/ 8159 w 465062"/>
                <a:gd name="connsiteY88" fmla="*/ 606483 h 658157"/>
                <a:gd name="connsiteX89" fmla="*/ 29916 w 465062"/>
                <a:gd name="connsiteY89" fmla="*/ 598324 h 658157"/>
                <a:gd name="connsiteX90" fmla="*/ 76151 w 465062"/>
                <a:gd name="connsiteY90" fmla="*/ 592885 h 658157"/>
                <a:gd name="connsiteX91" fmla="*/ 73431 w 465062"/>
                <a:gd name="connsiteY91" fmla="*/ 573848 h 658157"/>
                <a:gd name="connsiteX92" fmla="*/ 70711 w 465062"/>
                <a:gd name="connsiteY92" fmla="*/ 500417 h 658157"/>
                <a:gd name="connsiteX93" fmla="*/ 73431 w 465062"/>
                <a:gd name="connsiteY93" fmla="*/ 437865 h 658157"/>
                <a:gd name="connsiteX94" fmla="*/ 70711 w 465062"/>
                <a:gd name="connsiteY94" fmla="*/ 369873 h 658157"/>
                <a:gd name="connsiteX95" fmla="*/ 70711 w 465062"/>
                <a:gd name="connsiteY95" fmla="*/ 293723 h 658157"/>
                <a:gd name="connsiteX96" fmla="*/ 73431 w 465062"/>
                <a:gd name="connsiteY96" fmla="*/ 212133 h 658157"/>
                <a:gd name="connsiteX97" fmla="*/ 76151 w 465062"/>
                <a:gd name="connsiteY97" fmla="*/ 155021 h 658157"/>
                <a:gd name="connsiteX98" fmla="*/ 76151 w 465062"/>
                <a:gd name="connsiteY98" fmla="*/ 119665 h 658157"/>
                <a:gd name="connsiteX99" fmla="*/ 78870 w 465062"/>
                <a:gd name="connsiteY99" fmla="*/ 84310 h 658157"/>
                <a:gd name="connsiteX100" fmla="*/ 76151 w 465062"/>
                <a:gd name="connsiteY100" fmla="*/ 62552 h 658157"/>
                <a:gd name="connsiteX101" fmla="*/ 67992 w 465062"/>
                <a:gd name="connsiteY101" fmla="*/ 62552 h 658157"/>
                <a:gd name="connsiteX102" fmla="*/ 43515 w 465062"/>
                <a:gd name="connsiteY102" fmla="*/ 62552 h 658157"/>
                <a:gd name="connsiteX103" fmla="*/ 16318 w 465062"/>
                <a:gd name="connsiteY103" fmla="*/ 57113 h 658157"/>
                <a:gd name="connsiteX104" fmla="*/ 0 w 465062"/>
                <a:gd name="connsiteY104" fmla="*/ 40795 h 658157"/>
                <a:gd name="connsiteX105" fmla="*/ 5439 w 465062"/>
                <a:gd name="connsiteY105" fmla="*/ 32636 h 658157"/>
                <a:gd name="connsiteX106" fmla="*/ 27197 w 465062"/>
                <a:gd name="connsiteY106" fmla="*/ 24477 h 658157"/>
                <a:gd name="connsiteX107" fmla="*/ 76151 w 465062"/>
                <a:gd name="connsiteY107" fmla="*/ 19038 h 658157"/>
                <a:gd name="connsiteX108" fmla="*/ 78870 w 465062"/>
                <a:gd name="connsiteY108" fmla="*/ 13598 h 658157"/>
                <a:gd name="connsiteX109" fmla="*/ 95188 w 465062"/>
                <a:gd name="connsiteY109" fmla="*/ 5440 h 658157"/>
                <a:gd name="connsiteX110" fmla="*/ 111506 w 465062"/>
                <a:gd name="connsiteY110" fmla="*/ 0 h 65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465062" h="658157">
                  <a:moveTo>
                    <a:pt x="193096" y="59832"/>
                  </a:moveTo>
                  <a:cubicBezTo>
                    <a:pt x="193096" y="73430"/>
                    <a:pt x="193096" y="89748"/>
                    <a:pt x="193096" y="114226"/>
                  </a:cubicBezTo>
                  <a:cubicBezTo>
                    <a:pt x="193096" y="144142"/>
                    <a:pt x="195816" y="176778"/>
                    <a:pt x="198536" y="209414"/>
                  </a:cubicBezTo>
                  <a:cubicBezTo>
                    <a:pt x="198536" y="247489"/>
                    <a:pt x="201255" y="277406"/>
                    <a:pt x="201255" y="282845"/>
                  </a:cubicBezTo>
                  <a:cubicBezTo>
                    <a:pt x="201255" y="293723"/>
                    <a:pt x="203975" y="304602"/>
                    <a:pt x="203975" y="315481"/>
                  </a:cubicBezTo>
                  <a:cubicBezTo>
                    <a:pt x="203975" y="318200"/>
                    <a:pt x="203975" y="318200"/>
                    <a:pt x="203975" y="320920"/>
                  </a:cubicBezTo>
                  <a:cubicBezTo>
                    <a:pt x="203975" y="326359"/>
                    <a:pt x="206695" y="329079"/>
                    <a:pt x="212134" y="329079"/>
                  </a:cubicBezTo>
                  <a:cubicBezTo>
                    <a:pt x="214854" y="329079"/>
                    <a:pt x="220293" y="329079"/>
                    <a:pt x="223013" y="329079"/>
                  </a:cubicBezTo>
                  <a:cubicBezTo>
                    <a:pt x="228452" y="329079"/>
                    <a:pt x="233891" y="329079"/>
                    <a:pt x="239331" y="329079"/>
                  </a:cubicBezTo>
                  <a:cubicBezTo>
                    <a:pt x="252929" y="329079"/>
                    <a:pt x="271967" y="323640"/>
                    <a:pt x="280126" y="312761"/>
                  </a:cubicBezTo>
                  <a:cubicBezTo>
                    <a:pt x="288284" y="304602"/>
                    <a:pt x="291004" y="299163"/>
                    <a:pt x="296443" y="288284"/>
                  </a:cubicBezTo>
                  <a:cubicBezTo>
                    <a:pt x="299163" y="277406"/>
                    <a:pt x="301883" y="269247"/>
                    <a:pt x="304602" y="258368"/>
                  </a:cubicBezTo>
                  <a:cubicBezTo>
                    <a:pt x="307322" y="244770"/>
                    <a:pt x="310042" y="239330"/>
                    <a:pt x="312761" y="225732"/>
                  </a:cubicBezTo>
                  <a:cubicBezTo>
                    <a:pt x="315481" y="212134"/>
                    <a:pt x="315481" y="209414"/>
                    <a:pt x="315481" y="195816"/>
                  </a:cubicBezTo>
                  <a:cubicBezTo>
                    <a:pt x="315481" y="179498"/>
                    <a:pt x="315481" y="184937"/>
                    <a:pt x="318201" y="168619"/>
                  </a:cubicBezTo>
                  <a:cubicBezTo>
                    <a:pt x="312761" y="152302"/>
                    <a:pt x="312761" y="149582"/>
                    <a:pt x="312761" y="135983"/>
                  </a:cubicBezTo>
                  <a:cubicBezTo>
                    <a:pt x="312761" y="133264"/>
                    <a:pt x="312761" y="127825"/>
                    <a:pt x="312761" y="122385"/>
                  </a:cubicBezTo>
                  <a:cubicBezTo>
                    <a:pt x="312761" y="111507"/>
                    <a:pt x="301883" y="95188"/>
                    <a:pt x="293724" y="84309"/>
                  </a:cubicBezTo>
                  <a:cubicBezTo>
                    <a:pt x="288284" y="78870"/>
                    <a:pt x="285565" y="76150"/>
                    <a:pt x="280126" y="73430"/>
                  </a:cubicBezTo>
                  <a:cubicBezTo>
                    <a:pt x="271967" y="67991"/>
                    <a:pt x="266527" y="65271"/>
                    <a:pt x="258368" y="62552"/>
                  </a:cubicBezTo>
                  <a:cubicBezTo>
                    <a:pt x="244770" y="59832"/>
                    <a:pt x="228452" y="59832"/>
                    <a:pt x="217573" y="59832"/>
                  </a:cubicBezTo>
                  <a:close/>
                  <a:moveTo>
                    <a:pt x="111506" y="0"/>
                  </a:moveTo>
                  <a:cubicBezTo>
                    <a:pt x="114226" y="0"/>
                    <a:pt x="122385" y="0"/>
                    <a:pt x="127824" y="0"/>
                  </a:cubicBezTo>
                  <a:cubicBezTo>
                    <a:pt x="135983" y="0"/>
                    <a:pt x="146862" y="2720"/>
                    <a:pt x="157741" y="5440"/>
                  </a:cubicBezTo>
                  <a:cubicBezTo>
                    <a:pt x="168619" y="8159"/>
                    <a:pt x="176778" y="10879"/>
                    <a:pt x="179497" y="16318"/>
                  </a:cubicBezTo>
                  <a:cubicBezTo>
                    <a:pt x="193096" y="16318"/>
                    <a:pt x="201255" y="16318"/>
                    <a:pt x="209414" y="16318"/>
                  </a:cubicBezTo>
                  <a:cubicBezTo>
                    <a:pt x="220292" y="16318"/>
                    <a:pt x="231171" y="16318"/>
                    <a:pt x="247489" y="16318"/>
                  </a:cubicBezTo>
                  <a:cubicBezTo>
                    <a:pt x="250209" y="16318"/>
                    <a:pt x="258368" y="16318"/>
                    <a:pt x="266527" y="16318"/>
                  </a:cubicBezTo>
                  <a:cubicBezTo>
                    <a:pt x="277405" y="16318"/>
                    <a:pt x="291004" y="21758"/>
                    <a:pt x="312761" y="27197"/>
                  </a:cubicBezTo>
                  <a:cubicBezTo>
                    <a:pt x="320920" y="29917"/>
                    <a:pt x="329079" y="35356"/>
                    <a:pt x="337238" y="38075"/>
                  </a:cubicBezTo>
                  <a:cubicBezTo>
                    <a:pt x="342677" y="40795"/>
                    <a:pt x="353556" y="48954"/>
                    <a:pt x="364434" y="54393"/>
                  </a:cubicBezTo>
                  <a:cubicBezTo>
                    <a:pt x="375313" y="62552"/>
                    <a:pt x="386192" y="67992"/>
                    <a:pt x="386192" y="73431"/>
                  </a:cubicBezTo>
                  <a:cubicBezTo>
                    <a:pt x="391631" y="84310"/>
                    <a:pt x="402510" y="92469"/>
                    <a:pt x="407949" y="103347"/>
                  </a:cubicBezTo>
                  <a:cubicBezTo>
                    <a:pt x="413388" y="116945"/>
                    <a:pt x="416108" y="130544"/>
                    <a:pt x="416108" y="141422"/>
                  </a:cubicBezTo>
                  <a:cubicBezTo>
                    <a:pt x="416108" y="152301"/>
                    <a:pt x="418828" y="157740"/>
                    <a:pt x="418828" y="163179"/>
                  </a:cubicBezTo>
                  <a:cubicBezTo>
                    <a:pt x="418828" y="165899"/>
                    <a:pt x="418828" y="168619"/>
                    <a:pt x="418828" y="171339"/>
                  </a:cubicBezTo>
                  <a:cubicBezTo>
                    <a:pt x="418828" y="174058"/>
                    <a:pt x="421547" y="182217"/>
                    <a:pt x="421547" y="187656"/>
                  </a:cubicBezTo>
                  <a:cubicBezTo>
                    <a:pt x="421547" y="193096"/>
                    <a:pt x="418828" y="201255"/>
                    <a:pt x="418828" y="206694"/>
                  </a:cubicBezTo>
                  <a:cubicBezTo>
                    <a:pt x="418828" y="217573"/>
                    <a:pt x="418828" y="223012"/>
                    <a:pt x="416108" y="233891"/>
                  </a:cubicBezTo>
                  <a:cubicBezTo>
                    <a:pt x="413388" y="244769"/>
                    <a:pt x="410668" y="255648"/>
                    <a:pt x="405229" y="263807"/>
                  </a:cubicBezTo>
                  <a:cubicBezTo>
                    <a:pt x="402510" y="269246"/>
                    <a:pt x="397070" y="269246"/>
                    <a:pt x="394351" y="274686"/>
                  </a:cubicBezTo>
                  <a:cubicBezTo>
                    <a:pt x="391631" y="277405"/>
                    <a:pt x="391631" y="282844"/>
                    <a:pt x="388912" y="285564"/>
                  </a:cubicBezTo>
                  <a:cubicBezTo>
                    <a:pt x="383472" y="291003"/>
                    <a:pt x="375313" y="301882"/>
                    <a:pt x="369874" y="304602"/>
                  </a:cubicBezTo>
                  <a:cubicBezTo>
                    <a:pt x="367154" y="307321"/>
                    <a:pt x="361715" y="307321"/>
                    <a:pt x="358995" y="310041"/>
                  </a:cubicBezTo>
                  <a:cubicBezTo>
                    <a:pt x="356275" y="312761"/>
                    <a:pt x="350836" y="318200"/>
                    <a:pt x="348117" y="320920"/>
                  </a:cubicBezTo>
                  <a:cubicBezTo>
                    <a:pt x="339958" y="326359"/>
                    <a:pt x="334518" y="334518"/>
                    <a:pt x="326359" y="339957"/>
                  </a:cubicBezTo>
                  <a:cubicBezTo>
                    <a:pt x="320920" y="342677"/>
                    <a:pt x="312761" y="342677"/>
                    <a:pt x="312761" y="353555"/>
                  </a:cubicBezTo>
                  <a:cubicBezTo>
                    <a:pt x="312761" y="361714"/>
                    <a:pt x="334518" y="372593"/>
                    <a:pt x="337238" y="380752"/>
                  </a:cubicBezTo>
                  <a:cubicBezTo>
                    <a:pt x="345397" y="394350"/>
                    <a:pt x="353556" y="407948"/>
                    <a:pt x="358995" y="421547"/>
                  </a:cubicBezTo>
                  <a:cubicBezTo>
                    <a:pt x="364434" y="435145"/>
                    <a:pt x="367154" y="446024"/>
                    <a:pt x="372593" y="459622"/>
                  </a:cubicBezTo>
                  <a:cubicBezTo>
                    <a:pt x="378033" y="478660"/>
                    <a:pt x="383472" y="494978"/>
                    <a:pt x="386192" y="514015"/>
                  </a:cubicBezTo>
                  <a:cubicBezTo>
                    <a:pt x="391631" y="533053"/>
                    <a:pt x="402510" y="549371"/>
                    <a:pt x="407949" y="568408"/>
                  </a:cubicBezTo>
                  <a:cubicBezTo>
                    <a:pt x="410668" y="579287"/>
                    <a:pt x="416108" y="590165"/>
                    <a:pt x="421547" y="598324"/>
                  </a:cubicBezTo>
                  <a:cubicBezTo>
                    <a:pt x="435146" y="614642"/>
                    <a:pt x="443305" y="622801"/>
                    <a:pt x="451463" y="628241"/>
                  </a:cubicBezTo>
                  <a:cubicBezTo>
                    <a:pt x="456903" y="630960"/>
                    <a:pt x="465062" y="636400"/>
                    <a:pt x="465062" y="644559"/>
                  </a:cubicBezTo>
                  <a:cubicBezTo>
                    <a:pt x="465062" y="647278"/>
                    <a:pt x="465062" y="647278"/>
                    <a:pt x="462342" y="649998"/>
                  </a:cubicBezTo>
                  <a:cubicBezTo>
                    <a:pt x="456903" y="655437"/>
                    <a:pt x="446024" y="658157"/>
                    <a:pt x="437865" y="658157"/>
                  </a:cubicBezTo>
                  <a:cubicBezTo>
                    <a:pt x="413388" y="658157"/>
                    <a:pt x="378033" y="641839"/>
                    <a:pt x="361715" y="622801"/>
                  </a:cubicBezTo>
                  <a:cubicBezTo>
                    <a:pt x="345397" y="606483"/>
                    <a:pt x="334518" y="584726"/>
                    <a:pt x="320920" y="565689"/>
                  </a:cubicBezTo>
                  <a:cubicBezTo>
                    <a:pt x="315480" y="554810"/>
                    <a:pt x="310041" y="543931"/>
                    <a:pt x="304602" y="530333"/>
                  </a:cubicBezTo>
                  <a:cubicBezTo>
                    <a:pt x="299163" y="519454"/>
                    <a:pt x="296443" y="508576"/>
                    <a:pt x="293723" y="497697"/>
                  </a:cubicBezTo>
                  <a:cubicBezTo>
                    <a:pt x="291004" y="486819"/>
                    <a:pt x="288284" y="473220"/>
                    <a:pt x="282845" y="462342"/>
                  </a:cubicBezTo>
                  <a:cubicBezTo>
                    <a:pt x="280125" y="448743"/>
                    <a:pt x="274686" y="437865"/>
                    <a:pt x="269246" y="424267"/>
                  </a:cubicBezTo>
                  <a:cubicBezTo>
                    <a:pt x="266527" y="416108"/>
                    <a:pt x="261087" y="402509"/>
                    <a:pt x="255648" y="391631"/>
                  </a:cubicBezTo>
                  <a:cubicBezTo>
                    <a:pt x="250209" y="380752"/>
                    <a:pt x="244770" y="375313"/>
                    <a:pt x="236610" y="367154"/>
                  </a:cubicBezTo>
                  <a:cubicBezTo>
                    <a:pt x="231171" y="361714"/>
                    <a:pt x="223012" y="361714"/>
                    <a:pt x="217573" y="361714"/>
                  </a:cubicBezTo>
                  <a:cubicBezTo>
                    <a:pt x="212134" y="361714"/>
                    <a:pt x="206694" y="361714"/>
                    <a:pt x="201255" y="361714"/>
                  </a:cubicBezTo>
                  <a:cubicBezTo>
                    <a:pt x="198535" y="361714"/>
                    <a:pt x="198535" y="364434"/>
                    <a:pt x="198535" y="367154"/>
                  </a:cubicBezTo>
                  <a:cubicBezTo>
                    <a:pt x="198535" y="375313"/>
                    <a:pt x="201255" y="386191"/>
                    <a:pt x="201255" y="388911"/>
                  </a:cubicBezTo>
                  <a:cubicBezTo>
                    <a:pt x="201255" y="402509"/>
                    <a:pt x="198535" y="413388"/>
                    <a:pt x="198535" y="426986"/>
                  </a:cubicBezTo>
                  <a:cubicBezTo>
                    <a:pt x="198535" y="446024"/>
                    <a:pt x="203975" y="456902"/>
                    <a:pt x="203975" y="478660"/>
                  </a:cubicBezTo>
                  <a:cubicBezTo>
                    <a:pt x="203975" y="503136"/>
                    <a:pt x="201255" y="527613"/>
                    <a:pt x="198535" y="552090"/>
                  </a:cubicBezTo>
                  <a:cubicBezTo>
                    <a:pt x="198535" y="560249"/>
                    <a:pt x="195816" y="568408"/>
                    <a:pt x="195816" y="576567"/>
                  </a:cubicBezTo>
                  <a:cubicBezTo>
                    <a:pt x="195816" y="582006"/>
                    <a:pt x="195816" y="587446"/>
                    <a:pt x="198535" y="592885"/>
                  </a:cubicBezTo>
                  <a:cubicBezTo>
                    <a:pt x="212134" y="592885"/>
                    <a:pt x="225732" y="592885"/>
                    <a:pt x="233891" y="592885"/>
                  </a:cubicBezTo>
                  <a:cubicBezTo>
                    <a:pt x="247489" y="592885"/>
                    <a:pt x="271966" y="592885"/>
                    <a:pt x="271966" y="611923"/>
                  </a:cubicBezTo>
                  <a:cubicBezTo>
                    <a:pt x="271966" y="620082"/>
                    <a:pt x="269246" y="622801"/>
                    <a:pt x="266527" y="628241"/>
                  </a:cubicBezTo>
                  <a:cubicBezTo>
                    <a:pt x="261087" y="633680"/>
                    <a:pt x="255648" y="636400"/>
                    <a:pt x="250209" y="636400"/>
                  </a:cubicBezTo>
                  <a:cubicBezTo>
                    <a:pt x="239330" y="639119"/>
                    <a:pt x="233891" y="639119"/>
                    <a:pt x="228451" y="639119"/>
                  </a:cubicBezTo>
                  <a:cubicBezTo>
                    <a:pt x="223012" y="639119"/>
                    <a:pt x="206694" y="639119"/>
                    <a:pt x="187657" y="639119"/>
                  </a:cubicBezTo>
                  <a:cubicBezTo>
                    <a:pt x="176778" y="647278"/>
                    <a:pt x="163180" y="649998"/>
                    <a:pt x="152301" y="652717"/>
                  </a:cubicBezTo>
                  <a:cubicBezTo>
                    <a:pt x="146862" y="652717"/>
                    <a:pt x="138703" y="655437"/>
                    <a:pt x="133263" y="655437"/>
                  </a:cubicBezTo>
                  <a:cubicBezTo>
                    <a:pt x="130544" y="655437"/>
                    <a:pt x="125104" y="655437"/>
                    <a:pt x="122385" y="652717"/>
                  </a:cubicBezTo>
                  <a:cubicBezTo>
                    <a:pt x="114226" y="649998"/>
                    <a:pt x="103347" y="644559"/>
                    <a:pt x="97908" y="639119"/>
                  </a:cubicBezTo>
                  <a:cubicBezTo>
                    <a:pt x="87029" y="639119"/>
                    <a:pt x="78870" y="639119"/>
                    <a:pt x="70711" y="639119"/>
                  </a:cubicBezTo>
                  <a:cubicBezTo>
                    <a:pt x="62552" y="639119"/>
                    <a:pt x="54393" y="639119"/>
                    <a:pt x="46234" y="639119"/>
                  </a:cubicBezTo>
                  <a:cubicBezTo>
                    <a:pt x="38075" y="639119"/>
                    <a:pt x="27197" y="633680"/>
                    <a:pt x="19038" y="630960"/>
                  </a:cubicBezTo>
                  <a:cubicBezTo>
                    <a:pt x="10879" y="628241"/>
                    <a:pt x="2720" y="620082"/>
                    <a:pt x="2720" y="614642"/>
                  </a:cubicBezTo>
                  <a:cubicBezTo>
                    <a:pt x="2720" y="611923"/>
                    <a:pt x="2720" y="609203"/>
                    <a:pt x="8159" y="606483"/>
                  </a:cubicBezTo>
                  <a:cubicBezTo>
                    <a:pt x="13599" y="603764"/>
                    <a:pt x="24477" y="601044"/>
                    <a:pt x="29916" y="598324"/>
                  </a:cubicBezTo>
                  <a:cubicBezTo>
                    <a:pt x="43515" y="595605"/>
                    <a:pt x="62552" y="595605"/>
                    <a:pt x="76151" y="592885"/>
                  </a:cubicBezTo>
                  <a:cubicBezTo>
                    <a:pt x="76151" y="587446"/>
                    <a:pt x="73431" y="582006"/>
                    <a:pt x="73431" y="573848"/>
                  </a:cubicBezTo>
                  <a:cubicBezTo>
                    <a:pt x="73431" y="565689"/>
                    <a:pt x="70711" y="516735"/>
                    <a:pt x="70711" y="500417"/>
                  </a:cubicBezTo>
                  <a:cubicBezTo>
                    <a:pt x="70711" y="481379"/>
                    <a:pt x="73431" y="456902"/>
                    <a:pt x="73431" y="437865"/>
                  </a:cubicBezTo>
                  <a:cubicBezTo>
                    <a:pt x="73431" y="416108"/>
                    <a:pt x="70711" y="391631"/>
                    <a:pt x="70711" y="369873"/>
                  </a:cubicBezTo>
                  <a:cubicBezTo>
                    <a:pt x="70711" y="345397"/>
                    <a:pt x="70711" y="318200"/>
                    <a:pt x="70711" y="293723"/>
                  </a:cubicBezTo>
                  <a:cubicBezTo>
                    <a:pt x="70711" y="266526"/>
                    <a:pt x="73431" y="239330"/>
                    <a:pt x="73431" y="212133"/>
                  </a:cubicBezTo>
                  <a:cubicBezTo>
                    <a:pt x="73431" y="187656"/>
                    <a:pt x="76151" y="179498"/>
                    <a:pt x="76151" y="155021"/>
                  </a:cubicBezTo>
                  <a:cubicBezTo>
                    <a:pt x="76151" y="144142"/>
                    <a:pt x="76151" y="130544"/>
                    <a:pt x="76151" y="119665"/>
                  </a:cubicBezTo>
                  <a:cubicBezTo>
                    <a:pt x="76151" y="106067"/>
                    <a:pt x="78870" y="95188"/>
                    <a:pt x="78870" y="84310"/>
                  </a:cubicBezTo>
                  <a:cubicBezTo>
                    <a:pt x="78870" y="78870"/>
                    <a:pt x="78870" y="70711"/>
                    <a:pt x="76151" y="62552"/>
                  </a:cubicBezTo>
                  <a:cubicBezTo>
                    <a:pt x="76151" y="62552"/>
                    <a:pt x="73431" y="62552"/>
                    <a:pt x="67992" y="62552"/>
                  </a:cubicBezTo>
                  <a:cubicBezTo>
                    <a:pt x="59833" y="62552"/>
                    <a:pt x="51674" y="62552"/>
                    <a:pt x="43515" y="62552"/>
                  </a:cubicBezTo>
                  <a:cubicBezTo>
                    <a:pt x="35356" y="62552"/>
                    <a:pt x="24477" y="59833"/>
                    <a:pt x="16318" y="57113"/>
                  </a:cubicBezTo>
                  <a:cubicBezTo>
                    <a:pt x="8159" y="54393"/>
                    <a:pt x="0" y="43515"/>
                    <a:pt x="0" y="40795"/>
                  </a:cubicBezTo>
                  <a:cubicBezTo>
                    <a:pt x="0" y="38075"/>
                    <a:pt x="0" y="35356"/>
                    <a:pt x="5439" y="32636"/>
                  </a:cubicBezTo>
                  <a:cubicBezTo>
                    <a:pt x="10879" y="29917"/>
                    <a:pt x="21758" y="27197"/>
                    <a:pt x="27197" y="24477"/>
                  </a:cubicBezTo>
                  <a:cubicBezTo>
                    <a:pt x="46234" y="21758"/>
                    <a:pt x="62552" y="19038"/>
                    <a:pt x="76151" y="19038"/>
                  </a:cubicBezTo>
                  <a:cubicBezTo>
                    <a:pt x="76151" y="16318"/>
                    <a:pt x="78870" y="16318"/>
                    <a:pt x="78870" y="13598"/>
                  </a:cubicBezTo>
                  <a:cubicBezTo>
                    <a:pt x="84309" y="10879"/>
                    <a:pt x="89749" y="8159"/>
                    <a:pt x="95188" y="5440"/>
                  </a:cubicBezTo>
                  <a:cubicBezTo>
                    <a:pt x="100628" y="2720"/>
                    <a:pt x="106067" y="0"/>
                    <a:pt x="111506" y="0"/>
                  </a:cubicBez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F2EF801-670F-420A-AE07-54D61B698C6A}"/>
                </a:ext>
              </a:extLst>
            </p:cNvPr>
            <p:cNvSpPr/>
            <p:nvPr/>
          </p:nvSpPr>
          <p:spPr>
            <a:xfrm>
              <a:off x="8346812" y="4186718"/>
              <a:ext cx="353556" cy="761503"/>
            </a:xfrm>
            <a:custGeom>
              <a:avLst/>
              <a:gdLst>
                <a:gd name="connsiteX0" fmla="*/ 283910 w 353555"/>
                <a:gd name="connsiteY0" fmla="*/ 672820 h 761503"/>
                <a:gd name="connsiteX1" fmla="*/ 321985 w 353555"/>
                <a:gd name="connsiteY1" fmla="*/ 689138 h 761503"/>
                <a:gd name="connsiteX2" fmla="*/ 316546 w 353555"/>
                <a:gd name="connsiteY2" fmla="*/ 705456 h 761503"/>
                <a:gd name="connsiteX3" fmla="*/ 300228 w 353555"/>
                <a:gd name="connsiteY3" fmla="*/ 713615 h 761503"/>
                <a:gd name="connsiteX4" fmla="*/ 278471 w 353555"/>
                <a:gd name="connsiteY4" fmla="*/ 716335 h 761503"/>
                <a:gd name="connsiteX5" fmla="*/ 237676 w 353555"/>
                <a:gd name="connsiteY5" fmla="*/ 716335 h 761503"/>
                <a:gd name="connsiteX6" fmla="*/ 180563 w 353555"/>
                <a:gd name="connsiteY6" fmla="*/ 719054 h 761503"/>
                <a:gd name="connsiteX7" fmla="*/ 126170 w 353555"/>
                <a:gd name="connsiteY7" fmla="*/ 719054 h 761503"/>
                <a:gd name="connsiteX8" fmla="*/ 101693 w 353555"/>
                <a:gd name="connsiteY8" fmla="*/ 719054 h 761503"/>
                <a:gd name="connsiteX9" fmla="*/ 74496 w 353555"/>
                <a:gd name="connsiteY9" fmla="*/ 713615 h 761503"/>
                <a:gd name="connsiteX10" fmla="*/ 58178 w 353555"/>
                <a:gd name="connsiteY10" fmla="*/ 697297 h 761503"/>
                <a:gd name="connsiteX11" fmla="*/ 63618 w 353555"/>
                <a:gd name="connsiteY11" fmla="*/ 689138 h 761503"/>
                <a:gd name="connsiteX12" fmla="*/ 85375 w 353555"/>
                <a:gd name="connsiteY12" fmla="*/ 680979 h 761503"/>
                <a:gd name="connsiteX13" fmla="*/ 131609 w 353555"/>
                <a:gd name="connsiteY13" fmla="*/ 675540 h 761503"/>
                <a:gd name="connsiteX14" fmla="*/ 142488 w 353555"/>
                <a:gd name="connsiteY14" fmla="*/ 675540 h 761503"/>
                <a:gd name="connsiteX15" fmla="*/ 131609 w 353555"/>
                <a:gd name="connsiteY15" fmla="*/ 653783 h 761503"/>
                <a:gd name="connsiteX16" fmla="*/ 128890 w 353555"/>
                <a:gd name="connsiteY16" fmla="*/ 640184 h 761503"/>
                <a:gd name="connsiteX17" fmla="*/ 128890 w 353555"/>
                <a:gd name="connsiteY17" fmla="*/ 629306 h 761503"/>
                <a:gd name="connsiteX18" fmla="*/ 128890 w 353555"/>
                <a:gd name="connsiteY18" fmla="*/ 621147 h 761503"/>
                <a:gd name="connsiteX19" fmla="*/ 128890 w 353555"/>
                <a:gd name="connsiteY19" fmla="*/ 593950 h 761503"/>
                <a:gd name="connsiteX20" fmla="*/ 128890 w 353555"/>
                <a:gd name="connsiteY20" fmla="*/ 583072 h 761503"/>
                <a:gd name="connsiteX21" fmla="*/ 128890 w 353555"/>
                <a:gd name="connsiteY21" fmla="*/ 436210 h 761503"/>
                <a:gd name="connsiteX22" fmla="*/ 128890 w 353555"/>
                <a:gd name="connsiteY22" fmla="*/ 357340 h 761503"/>
                <a:gd name="connsiteX23" fmla="*/ 131609 w 353555"/>
                <a:gd name="connsiteY23" fmla="*/ 289349 h 761503"/>
                <a:gd name="connsiteX24" fmla="*/ 131609 w 353555"/>
                <a:gd name="connsiteY24" fmla="*/ 251274 h 761503"/>
                <a:gd name="connsiteX25" fmla="*/ 131609 w 353555"/>
                <a:gd name="connsiteY25" fmla="*/ 205040 h 761503"/>
                <a:gd name="connsiteX26" fmla="*/ 131609 w 353555"/>
                <a:gd name="connsiteY26" fmla="*/ 139768 h 761503"/>
                <a:gd name="connsiteX27" fmla="*/ 131609 w 353555"/>
                <a:gd name="connsiteY27" fmla="*/ 128889 h 761503"/>
                <a:gd name="connsiteX28" fmla="*/ 126170 w 353555"/>
                <a:gd name="connsiteY28" fmla="*/ 128889 h 761503"/>
                <a:gd name="connsiteX29" fmla="*/ 101693 w 353555"/>
                <a:gd name="connsiteY29" fmla="*/ 128889 h 761503"/>
                <a:gd name="connsiteX30" fmla="*/ 74496 w 353555"/>
                <a:gd name="connsiteY30" fmla="*/ 123450 h 761503"/>
                <a:gd name="connsiteX31" fmla="*/ 58178 w 353555"/>
                <a:gd name="connsiteY31" fmla="*/ 107132 h 761503"/>
                <a:gd name="connsiteX32" fmla="*/ 60898 w 353555"/>
                <a:gd name="connsiteY32" fmla="*/ 98973 h 761503"/>
                <a:gd name="connsiteX33" fmla="*/ 82655 w 353555"/>
                <a:gd name="connsiteY33" fmla="*/ 93534 h 761503"/>
                <a:gd name="connsiteX34" fmla="*/ 131609 w 353555"/>
                <a:gd name="connsiteY34" fmla="*/ 88094 h 761503"/>
                <a:gd name="connsiteX35" fmla="*/ 131609 w 353555"/>
                <a:gd name="connsiteY35" fmla="*/ 82655 h 761503"/>
                <a:gd name="connsiteX36" fmla="*/ 134329 w 353555"/>
                <a:gd name="connsiteY36" fmla="*/ 71776 h 761503"/>
                <a:gd name="connsiteX37" fmla="*/ 147927 w 353555"/>
                <a:gd name="connsiteY37" fmla="*/ 63617 h 761503"/>
                <a:gd name="connsiteX38" fmla="*/ 164245 w 353555"/>
                <a:gd name="connsiteY38" fmla="*/ 58178 h 761503"/>
                <a:gd name="connsiteX39" fmla="*/ 177843 w 353555"/>
                <a:gd name="connsiteY39" fmla="*/ 58178 h 761503"/>
                <a:gd name="connsiteX40" fmla="*/ 196881 w 353555"/>
                <a:gd name="connsiteY40" fmla="*/ 60898 h 761503"/>
                <a:gd name="connsiteX41" fmla="*/ 232237 w 353555"/>
                <a:gd name="connsiteY41" fmla="*/ 88094 h 761503"/>
                <a:gd name="connsiteX42" fmla="*/ 278471 w 353555"/>
                <a:gd name="connsiteY42" fmla="*/ 88094 h 761503"/>
                <a:gd name="connsiteX43" fmla="*/ 316546 w 353555"/>
                <a:gd name="connsiteY43" fmla="*/ 104412 h 761503"/>
                <a:gd name="connsiteX44" fmla="*/ 311107 w 353555"/>
                <a:gd name="connsiteY44" fmla="*/ 120730 h 761503"/>
                <a:gd name="connsiteX45" fmla="*/ 294789 w 353555"/>
                <a:gd name="connsiteY45" fmla="*/ 128889 h 761503"/>
                <a:gd name="connsiteX46" fmla="*/ 273032 w 353555"/>
                <a:gd name="connsiteY46" fmla="*/ 131609 h 761503"/>
                <a:gd name="connsiteX47" fmla="*/ 243115 w 353555"/>
                <a:gd name="connsiteY47" fmla="*/ 131609 h 761503"/>
                <a:gd name="connsiteX48" fmla="*/ 243115 w 353555"/>
                <a:gd name="connsiteY48" fmla="*/ 134329 h 761503"/>
                <a:gd name="connsiteX49" fmla="*/ 248554 w 353555"/>
                <a:gd name="connsiteY49" fmla="*/ 169684 h 761503"/>
                <a:gd name="connsiteX50" fmla="*/ 251274 w 353555"/>
                <a:gd name="connsiteY50" fmla="*/ 205040 h 761503"/>
                <a:gd name="connsiteX51" fmla="*/ 251274 w 353555"/>
                <a:gd name="connsiteY51" fmla="*/ 240395 h 761503"/>
                <a:gd name="connsiteX52" fmla="*/ 251274 w 353555"/>
                <a:gd name="connsiteY52" fmla="*/ 256713 h 761503"/>
                <a:gd name="connsiteX53" fmla="*/ 253994 w 353555"/>
                <a:gd name="connsiteY53" fmla="*/ 270311 h 761503"/>
                <a:gd name="connsiteX54" fmla="*/ 259433 w 353555"/>
                <a:gd name="connsiteY54" fmla="*/ 343742 h 761503"/>
                <a:gd name="connsiteX55" fmla="*/ 262153 w 353555"/>
                <a:gd name="connsiteY55" fmla="*/ 425332 h 761503"/>
                <a:gd name="connsiteX56" fmla="*/ 264872 w 353555"/>
                <a:gd name="connsiteY56" fmla="*/ 490603 h 761503"/>
                <a:gd name="connsiteX57" fmla="*/ 270312 w 353555"/>
                <a:gd name="connsiteY57" fmla="*/ 564034 h 761503"/>
                <a:gd name="connsiteX58" fmla="*/ 270312 w 353555"/>
                <a:gd name="connsiteY58" fmla="*/ 599390 h 761503"/>
                <a:gd name="connsiteX59" fmla="*/ 270312 w 353555"/>
                <a:gd name="connsiteY59" fmla="*/ 637465 h 761503"/>
                <a:gd name="connsiteX60" fmla="*/ 264872 w 353555"/>
                <a:gd name="connsiteY60" fmla="*/ 670101 h 761503"/>
                <a:gd name="connsiteX61" fmla="*/ 283910 w 353555"/>
                <a:gd name="connsiteY61" fmla="*/ 672820 h 761503"/>
                <a:gd name="connsiteX62" fmla="*/ 283910 w 353555"/>
                <a:gd name="connsiteY62" fmla="*/ 672820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3555" h="761503">
                  <a:moveTo>
                    <a:pt x="283910" y="672820"/>
                  </a:moveTo>
                  <a:cubicBezTo>
                    <a:pt x="297508" y="672820"/>
                    <a:pt x="321985" y="672820"/>
                    <a:pt x="321985" y="689138"/>
                  </a:cubicBezTo>
                  <a:cubicBezTo>
                    <a:pt x="321985" y="697297"/>
                    <a:pt x="319266" y="697297"/>
                    <a:pt x="316546" y="705456"/>
                  </a:cubicBezTo>
                  <a:cubicBezTo>
                    <a:pt x="311107" y="710895"/>
                    <a:pt x="305667" y="713615"/>
                    <a:pt x="300228" y="713615"/>
                  </a:cubicBezTo>
                  <a:cubicBezTo>
                    <a:pt x="292069" y="716335"/>
                    <a:pt x="283910" y="716335"/>
                    <a:pt x="278471" y="716335"/>
                  </a:cubicBezTo>
                  <a:cubicBezTo>
                    <a:pt x="275751" y="716335"/>
                    <a:pt x="256713" y="716335"/>
                    <a:pt x="237676" y="716335"/>
                  </a:cubicBezTo>
                  <a:cubicBezTo>
                    <a:pt x="213199" y="716335"/>
                    <a:pt x="186003" y="719054"/>
                    <a:pt x="180563" y="719054"/>
                  </a:cubicBezTo>
                  <a:cubicBezTo>
                    <a:pt x="166965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7" y="710895"/>
                    <a:pt x="58178" y="702736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8"/>
                    <a:pt x="79936" y="683699"/>
                    <a:pt x="85375" y="680979"/>
                  </a:cubicBezTo>
                  <a:cubicBezTo>
                    <a:pt x="104413" y="678260"/>
                    <a:pt x="123450" y="675540"/>
                    <a:pt x="131609" y="675540"/>
                  </a:cubicBezTo>
                  <a:cubicBezTo>
                    <a:pt x="134329" y="675540"/>
                    <a:pt x="137049" y="675540"/>
                    <a:pt x="142488" y="675540"/>
                  </a:cubicBezTo>
                  <a:cubicBezTo>
                    <a:pt x="134329" y="670101"/>
                    <a:pt x="131609" y="661942"/>
                    <a:pt x="131609" y="653783"/>
                  </a:cubicBezTo>
                  <a:cubicBezTo>
                    <a:pt x="131609" y="648343"/>
                    <a:pt x="131609" y="642904"/>
                    <a:pt x="128890" y="640184"/>
                  </a:cubicBezTo>
                  <a:cubicBezTo>
                    <a:pt x="128890" y="637465"/>
                    <a:pt x="128890" y="634745"/>
                    <a:pt x="128890" y="629306"/>
                  </a:cubicBezTo>
                  <a:cubicBezTo>
                    <a:pt x="128890" y="626586"/>
                    <a:pt x="128890" y="623867"/>
                    <a:pt x="128890" y="621147"/>
                  </a:cubicBezTo>
                  <a:cubicBezTo>
                    <a:pt x="128890" y="612988"/>
                    <a:pt x="128890" y="604829"/>
                    <a:pt x="128890" y="593950"/>
                  </a:cubicBezTo>
                  <a:cubicBezTo>
                    <a:pt x="128890" y="591231"/>
                    <a:pt x="128890" y="585791"/>
                    <a:pt x="128890" y="583072"/>
                  </a:cubicBezTo>
                  <a:cubicBezTo>
                    <a:pt x="128890" y="534118"/>
                    <a:pt x="131609" y="485164"/>
                    <a:pt x="128890" y="436210"/>
                  </a:cubicBezTo>
                  <a:cubicBezTo>
                    <a:pt x="128890" y="409014"/>
                    <a:pt x="128890" y="384537"/>
                    <a:pt x="128890" y="357340"/>
                  </a:cubicBezTo>
                  <a:cubicBezTo>
                    <a:pt x="128890" y="335583"/>
                    <a:pt x="131609" y="313826"/>
                    <a:pt x="131609" y="289349"/>
                  </a:cubicBezTo>
                  <a:cubicBezTo>
                    <a:pt x="131609" y="275751"/>
                    <a:pt x="131609" y="264872"/>
                    <a:pt x="131609" y="251274"/>
                  </a:cubicBezTo>
                  <a:cubicBezTo>
                    <a:pt x="131609" y="234956"/>
                    <a:pt x="131609" y="221357"/>
                    <a:pt x="131609" y="205040"/>
                  </a:cubicBezTo>
                  <a:cubicBezTo>
                    <a:pt x="131609" y="183282"/>
                    <a:pt x="131609" y="161525"/>
                    <a:pt x="131609" y="139768"/>
                  </a:cubicBezTo>
                  <a:cubicBezTo>
                    <a:pt x="131609" y="137048"/>
                    <a:pt x="131609" y="134329"/>
                    <a:pt x="131609" y="128889"/>
                  </a:cubicBezTo>
                  <a:cubicBezTo>
                    <a:pt x="128890" y="128889"/>
                    <a:pt x="126170" y="128889"/>
                    <a:pt x="126170" y="128889"/>
                  </a:cubicBezTo>
                  <a:cubicBezTo>
                    <a:pt x="118011" y="128889"/>
                    <a:pt x="109852" y="128889"/>
                    <a:pt x="101693" y="128889"/>
                  </a:cubicBezTo>
                  <a:cubicBezTo>
                    <a:pt x="93534" y="128889"/>
                    <a:pt x="82655" y="128889"/>
                    <a:pt x="74496" y="123450"/>
                  </a:cubicBezTo>
                  <a:cubicBezTo>
                    <a:pt x="66337" y="120730"/>
                    <a:pt x="58178" y="112571"/>
                    <a:pt x="58178" y="107132"/>
                  </a:cubicBezTo>
                  <a:cubicBezTo>
                    <a:pt x="58178" y="104412"/>
                    <a:pt x="58178" y="101693"/>
                    <a:pt x="60898" y="98973"/>
                  </a:cubicBezTo>
                  <a:cubicBezTo>
                    <a:pt x="63618" y="96253"/>
                    <a:pt x="77216" y="93534"/>
                    <a:pt x="82655" y="93534"/>
                  </a:cubicBezTo>
                  <a:cubicBezTo>
                    <a:pt x="98973" y="90814"/>
                    <a:pt x="123450" y="88094"/>
                    <a:pt x="131609" y="88094"/>
                  </a:cubicBezTo>
                  <a:cubicBezTo>
                    <a:pt x="131609" y="85375"/>
                    <a:pt x="131609" y="85375"/>
                    <a:pt x="131609" y="82655"/>
                  </a:cubicBezTo>
                  <a:cubicBezTo>
                    <a:pt x="131609" y="77216"/>
                    <a:pt x="131609" y="74496"/>
                    <a:pt x="134329" y="71776"/>
                  </a:cubicBezTo>
                  <a:cubicBezTo>
                    <a:pt x="137049" y="69057"/>
                    <a:pt x="145208" y="66337"/>
                    <a:pt x="147927" y="63617"/>
                  </a:cubicBezTo>
                  <a:cubicBezTo>
                    <a:pt x="153366" y="60898"/>
                    <a:pt x="158806" y="58178"/>
                    <a:pt x="164245" y="58178"/>
                  </a:cubicBezTo>
                  <a:cubicBezTo>
                    <a:pt x="169684" y="58178"/>
                    <a:pt x="175124" y="58178"/>
                    <a:pt x="177843" y="58178"/>
                  </a:cubicBezTo>
                  <a:cubicBezTo>
                    <a:pt x="183283" y="58178"/>
                    <a:pt x="191442" y="58178"/>
                    <a:pt x="196881" y="60898"/>
                  </a:cubicBezTo>
                  <a:cubicBezTo>
                    <a:pt x="213199" y="63617"/>
                    <a:pt x="224078" y="74496"/>
                    <a:pt x="232237" y="88094"/>
                  </a:cubicBezTo>
                  <a:cubicBezTo>
                    <a:pt x="253994" y="88094"/>
                    <a:pt x="270312" y="88094"/>
                    <a:pt x="278471" y="88094"/>
                  </a:cubicBezTo>
                  <a:cubicBezTo>
                    <a:pt x="292069" y="88094"/>
                    <a:pt x="316546" y="88094"/>
                    <a:pt x="316546" y="104412"/>
                  </a:cubicBezTo>
                  <a:cubicBezTo>
                    <a:pt x="316546" y="112571"/>
                    <a:pt x="313826" y="112571"/>
                    <a:pt x="311107" y="120730"/>
                  </a:cubicBezTo>
                  <a:cubicBezTo>
                    <a:pt x="305667" y="126170"/>
                    <a:pt x="300228" y="128889"/>
                    <a:pt x="294789" y="128889"/>
                  </a:cubicBezTo>
                  <a:cubicBezTo>
                    <a:pt x="286630" y="131609"/>
                    <a:pt x="278471" y="131609"/>
                    <a:pt x="273032" y="131609"/>
                  </a:cubicBezTo>
                  <a:cubicBezTo>
                    <a:pt x="270312" y="131609"/>
                    <a:pt x="259433" y="131609"/>
                    <a:pt x="243115" y="131609"/>
                  </a:cubicBezTo>
                  <a:lnTo>
                    <a:pt x="243115" y="134329"/>
                  </a:lnTo>
                  <a:cubicBezTo>
                    <a:pt x="245835" y="145207"/>
                    <a:pt x="245835" y="158805"/>
                    <a:pt x="248554" y="169684"/>
                  </a:cubicBezTo>
                  <a:cubicBezTo>
                    <a:pt x="251274" y="180563"/>
                    <a:pt x="251274" y="194161"/>
                    <a:pt x="251274" y="205040"/>
                  </a:cubicBezTo>
                  <a:cubicBezTo>
                    <a:pt x="251274" y="215918"/>
                    <a:pt x="251274" y="226797"/>
                    <a:pt x="251274" y="240395"/>
                  </a:cubicBezTo>
                  <a:cubicBezTo>
                    <a:pt x="251274" y="245834"/>
                    <a:pt x="251274" y="251274"/>
                    <a:pt x="251274" y="256713"/>
                  </a:cubicBezTo>
                  <a:cubicBezTo>
                    <a:pt x="251274" y="262152"/>
                    <a:pt x="251274" y="267592"/>
                    <a:pt x="253994" y="270311"/>
                  </a:cubicBezTo>
                  <a:cubicBezTo>
                    <a:pt x="256713" y="294788"/>
                    <a:pt x="256713" y="319265"/>
                    <a:pt x="259433" y="343742"/>
                  </a:cubicBezTo>
                  <a:cubicBezTo>
                    <a:pt x="259433" y="370939"/>
                    <a:pt x="262153" y="398135"/>
                    <a:pt x="262153" y="425332"/>
                  </a:cubicBezTo>
                  <a:cubicBezTo>
                    <a:pt x="262153" y="447089"/>
                    <a:pt x="262153" y="468846"/>
                    <a:pt x="264872" y="490603"/>
                  </a:cubicBezTo>
                  <a:cubicBezTo>
                    <a:pt x="264872" y="515080"/>
                    <a:pt x="270312" y="539557"/>
                    <a:pt x="270312" y="564034"/>
                  </a:cubicBezTo>
                  <a:cubicBezTo>
                    <a:pt x="270312" y="574913"/>
                    <a:pt x="270312" y="588511"/>
                    <a:pt x="270312" y="599390"/>
                  </a:cubicBezTo>
                  <a:cubicBezTo>
                    <a:pt x="270312" y="612988"/>
                    <a:pt x="270312" y="623867"/>
                    <a:pt x="270312" y="637465"/>
                  </a:cubicBezTo>
                  <a:cubicBezTo>
                    <a:pt x="270312" y="648343"/>
                    <a:pt x="270312" y="661942"/>
                    <a:pt x="264872" y="670101"/>
                  </a:cubicBezTo>
                  <a:cubicBezTo>
                    <a:pt x="273032" y="672820"/>
                    <a:pt x="278471" y="672820"/>
                    <a:pt x="283910" y="672820"/>
                  </a:cubicBezTo>
                  <a:lnTo>
                    <a:pt x="283910" y="672820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27A7AD7-3006-4FA2-9109-04B88EBB4264}"/>
                </a:ext>
              </a:extLst>
            </p:cNvPr>
            <p:cNvSpPr/>
            <p:nvPr/>
          </p:nvSpPr>
          <p:spPr>
            <a:xfrm>
              <a:off x="8652924" y="4192158"/>
              <a:ext cx="516735" cy="788700"/>
            </a:xfrm>
            <a:custGeom>
              <a:avLst/>
              <a:gdLst>
                <a:gd name="connsiteX0" fmla="*/ 464616 w 516735"/>
                <a:gd name="connsiteY0" fmla="*/ 436210 h 788699"/>
                <a:gd name="connsiteX1" fmla="*/ 445578 w 516735"/>
                <a:gd name="connsiteY1" fmla="*/ 455248 h 788699"/>
                <a:gd name="connsiteX2" fmla="*/ 404783 w 516735"/>
                <a:gd name="connsiteY2" fmla="*/ 466126 h 788699"/>
                <a:gd name="connsiteX3" fmla="*/ 385746 w 516735"/>
                <a:gd name="connsiteY3" fmla="*/ 479725 h 788699"/>
                <a:gd name="connsiteX4" fmla="*/ 388466 w 516735"/>
                <a:gd name="connsiteY4" fmla="*/ 512361 h 788699"/>
                <a:gd name="connsiteX5" fmla="*/ 388466 w 516735"/>
                <a:gd name="connsiteY5" fmla="*/ 544997 h 788699"/>
                <a:gd name="connsiteX6" fmla="*/ 388466 w 516735"/>
                <a:gd name="connsiteY6" fmla="*/ 566754 h 788699"/>
                <a:gd name="connsiteX7" fmla="*/ 391185 w 516735"/>
                <a:gd name="connsiteY7" fmla="*/ 632026 h 788699"/>
                <a:gd name="connsiteX8" fmla="*/ 393905 w 516735"/>
                <a:gd name="connsiteY8" fmla="*/ 683699 h 788699"/>
                <a:gd name="connsiteX9" fmla="*/ 377587 w 516735"/>
                <a:gd name="connsiteY9" fmla="*/ 724494 h 788699"/>
                <a:gd name="connsiteX10" fmla="*/ 361269 w 516735"/>
                <a:gd name="connsiteY10" fmla="*/ 719054 h 788699"/>
                <a:gd name="connsiteX11" fmla="*/ 353110 w 516735"/>
                <a:gd name="connsiteY11" fmla="*/ 702737 h 788699"/>
                <a:gd name="connsiteX12" fmla="*/ 350390 w 516735"/>
                <a:gd name="connsiteY12" fmla="*/ 686419 h 788699"/>
                <a:gd name="connsiteX13" fmla="*/ 353110 w 516735"/>
                <a:gd name="connsiteY13" fmla="*/ 659222 h 788699"/>
                <a:gd name="connsiteX14" fmla="*/ 353110 w 516735"/>
                <a:gd name="connsiteY14" fmla="*/ 656502 h 788699"/>
                <a:gd name="connsiteX15" fmla="*/ 317754 w 516735"/>
                <a:gd name="connsiteY15" fmla="*/ 708176 h 788699"/>
                <a:gd name="connsiteX16" fmla="*/ 241604 w 516735"/>
                <a:gd name="connsiteY16" fmla="*/ 735372 h 788699"/>
                <a:gd name="connsiteX17" fmla="*/ 187211 w 516735"/>
                <a:gd name="connsiteY17" fmla="*/ 727214 h 788699"/>
                <a:gd name="connsiteX18" fmla="*/ 135537 w 516735"/>
                <a:gd name="connsiteY18" fmla="*/ 694578 h 788699"/>
                <a:gd name="connsiteX19" fmla="*/ 86583 w 516735"/>
                <a:gd name="connsiteY19" fmla="*/ 621147 h 788699"/>
                <a:gd name="connsiteX20" fmla="*/ 67546 w 516735"/>
                <a:gd name="connsiteY20" fmla="*/ 555875 h 788699"/>
                <a:gd name="connsiteX21" fmla="*/ 59387 w 516735"/>
                <a:gd name="connsiteY21" fmla="*/ 509641 h 788699"/>
                <a:gd name="connsiteX22" fmla="*/ 59387 w 516735"/>
                <a:gd name="connsiteY22" fmla="*/ 468846 h 788699"/>
                <a:gd name="connsiteX23" fmla="*/ 86583 w 516735"/>
                <a:gd name="connsiteY23" fmla="*/ 302947 h 788699"/>
                <a:gd name="connsiteX24" fmla="*/ 108341 w 516735"/>
                <a:gd name="connsiteY24" fmla="*/ 224077 h 788699"/>
                <a:gd name="connsiteX25" fmla="*/ 146416 w 516735"/>
                <a:gd name="connsiteY25" fmla="*/ 145207 h 788699"/>
                <a:gd name="connsiteX26" fmla="*/ 198090 w 516735"/>
                <a:gd name="connsiteY26" fmla="*/ 85375 h 788699"/>
                <a:gd name="connsiteX27" fmla="*/ 228006 w 516735"/>
                <a:gd name="connsiteY27" fmla="*/ 69057 h 788699"/>
                <a:gd name="connsiteX28" fmla="*/ 268801 w 516735"/>
                <a:gd name="connsiteY28" fmla="*/ 58178 h 788699"/>
                <a:gd name="connsiteX29" fmla="*/ 274240 w 516735"/>
                <a:gd name="connsiteY29" fmla="*/ 58178 h 788699"/>
                <a:gd name="connsiteX30" fmla="*/ 295997 w 516735"/>
                <a:gd name="connsiteY30" fmla="*/ 60898 h 788699"/>
                <a:gd name="connsiteX31" fmla="*/ 331353 w 516735"/>
                <a:gd name="connsiteY31" fmla="*/ 71776 h 788699"/>
                <a:gd name="connsiteX32" fmla="*/ 350390 w 516735"/>
                <a:gd name="connsiteY32" fmla="*/ 93534 h 788699"/>
                <a:gd name="connsiteX33" fmla="*/ 353110 w 516735"/>
                <a:gd name="connsiteY33" fmla="*/ 74496 h 788699"/>
                <a:gd name="connsiteX34" fmla="*/ 358549 w 516735"/>
                <a:gd name="connsiteY34" fmla="*/ 63618 h 788699"/>
                <a:gd name="connsiteX35" fmla="*/ 366708 w 516735"/>
                <a:gd name="connsiteY35" fmla="*/ 58178 h 788699"/>
                <a:gd name="connsiteX36" fmla="*/ 374867 w 516735"/>
                <a:gd name="connsiteY36" fmla="*/ 63618 h 788699"/>
                <a:gd name="connsiteX37" fmla="*/ 383027 w 516735"/>
                <a:gd name="connsiteY37" fmla="*/ 82655 h 788699"/>
                <a:gd name="connsiteX38" fmla="*/ 385746 w 516735"/>
                <a:gd name="connsiteY38" fmla="*/ 126170 h 788699"/>
                <a:gd name="connsiteX39" fmla="*/ 388466 w 516735"/>
                <a:gd name="connsiteY39" fmla="*/ 186002 h 788699"/>
                <a:gd name="connsiteX40" fmla="*/ 391185 w 516735"/>
                <a:gd name="connsiteY40" fmla="*/ 237676 h 788699"/>
                <a:gd name="connsiteX41" fmla="*/ 374867 w 516735"/>
                <a:gd name="connsiteY41" fmla="*/ 278470 h 788699"/>
                <a:gd name="connsiteX42" fmla="*/ 358549 w 516735"/>
                <a:gd name="connsiteY42" fmla="*/ 273031 h 788699"/>
                <a:gd name="connsiteX43" fmla="*/ 350390 w 516735"/>
                <a:gd name="connsiteY43" fmla="*/ 256713 h 788699"/>
                <a:gd name="connsiteX44" fmla="*/ 347671 w 516735"/>
                <a:gd name="connsiteY44" fmla="*/ 240395 h 788699"/>
                <a:gd name="connsiteX45" fmla="*/ 347671 w 516735"/>
                <a:gd name="connsiteY45" fmla="*/ 213199 h 788699"/>
                <a:gd name="connsiteX46" fmla="*/ 344951 w 516735"/>
                <a:gd name="connsiteY46" fmla="*/ 194161 h 788699"/>
                <a:gd name="connsiteX47" fmla="*/ 339512 w 516735"/>
                <a:gd name="connsiteY47" fmla="*/ 150647 h 788699"/>
                <a:gd name="connsiteX48" fmla="*/ 323194 w 516735"/>
                <a:gd name="connsiteY48" fmla="*/ 112571 h 788699"/>
                <a:gd name="connsiteX49" fmla="*/ 293278 w 516735"/>
                <a:gd name="connsiteY49" fmla="*/ 101693 h 788699"/>
                <a:gd name="connsiteX50" fmla="*/ 263361 w 516735"/>
                <a:gd name="connsiteY50" fmla="*/ 120730 h 788699"/>
                <a:gd name="connsiteX51" fmla="*/ 241604 w 516735"/>
                <a:gd name="connsiteY51" fmla="*/ 153366 h 788699"/>
                <a:gd name="connsiteX52" fmla="*/ 233445 w 516735"/>
                <a:gd name="connsiteY52" fmla="*/ 194161 h 788699"/>
                <a:gd name="connsiteX53" fmla="*/ 225286 w 516735"/>
                <a:gd name="connsiteY53" fmla="*/ 232236 h 788699"/>
                <a:gd name="connsiteX54" fmla="*/ 217127 w 516735"/>
                <a:gd name="connsiteY54" fmla="*/ 275751 h 788699"/>
                <a:gd name="connsiteX55" fmla="*/ 211688 w 516735"/>
                <a:gd name="connsiteY55" fmla="*/ 316545 h 788699"/>
                <a:gd name="connsiteX56" fmla="*/ 206249 w 516735"/>
                <a:gd name="connsiteY56" fmla="*/ 354621 h 788699"/>
                <a:gd name="connsiteX57" fmla="*/ 200809 w 516735"/>
                <a:gd name="connsiteY57" fmla="*/ 398135 h 788699"/>
                <a:gd name="connsiteX58" fmla="*/ 195370 w 516735"/>
                <a:gd name="connsiteY58" fmla="*/ 438930 h 788699"/>
                <a:gd name="connsiteX59" fmla="*/ 192650 w 516735"/>
                <a:gd name="connsiteY59" fmla="*/ 474286 h 788699"/>
                <a:gd name="connsiteX60" fmla="*/ 195370 w 516735"/>
                <a:gd name="connsiteY60" fmla="*/ 525959 h 788699"/>
                <a:gd name="connsiteX61" fmla="*/ 208968 w 516735"/>
                <a:gd name="connsiteY61" fmla="*/ 596670 h 788699"/>
                <a:gd name="connsiteX62" fmla="*/ 214407 w 516735"/>
                <a:gd name="connsiteY62" fmla="*/ 623867 h 788699"/>
                <a:gd name="connsiteX63" fmla="*/ 228006 w 516735"/>
                <a:gd name="connsiteY63" fmla="*/ 656502 h 788699"/>
                <a:gd name="connsiteX64" fmla="*/ 271520 w 516735"/>
                <a:gd name="connsiteY64" fmla="*/ 689138 h 788699"/>
                <a:gd name="connsiteX65" fmla="*/ 306876 w 516735"/>
                <a:gd name="connsiteY65" fmla="*/ 664661 h 788699"/>
                <a:gd name="connsiteX66" fmla="*/ 331353 w 516735"/>
                <a:gd name="connsiteY66" fmla="*/ 602109 h 788699"/>
                <a:gd name="connsiteX67" fmla="*/ 336792 w 516735"/>
                <a:gd name="connsiteY67" fmla="*/ 544997 h 788699"/>
                <a:gd name="connsiteX68" fmla="*/ 336792 w 516735"/>
                <a:gd name="connsiteY68" fmla="*/ 498762 h 788699"/>
                <a:gd name="connsiteX69" fmla="*/ 336792 w 516735"/>
                <a:gd name="connsiteY69" fmla="*/ 490603 h 788699"/>
                <a:gd name="connsiteX70" fmla="*/ 320474 w 516735"/>
                <a:gd name="connsiteY70" fmla="*/ 477005 h 788699"/>
                <a:gd name="connsiteX71" fmla="*/ 282399 w 516735"/>
                <a:gd name="connsiteY71" fmla="*/ 479725 h 788699"/>
                <a:gd name="connsiteX72" fmla="*/ 252483 w 516735"/>
                <a:gd name="connsiteY72" fmla="*/ 474286 h 788699"/>
                <a:gd name="connsiteX73" fmla="*/ 247044 w 516735"/>
                <a:gd name="connsiteY73" fmla="*/ 466126 h 788699"/>
                <a:gd name="connsiteX74" fmla="*/ 249763 w 516735"/>
                <a:gd name="connsiteY74" fmla="*/ 457968 h 788699"/>
                <a:gd name="connsiteX75" fmla="*/ 268801 w 516735"/>
                <a:gd name="connsiteY75" fmla="*/ 447089 h 788699"/>
                <a:gd name="connsiteX76" fmla="*/ 312315 w 516735"/>
                <a:gd name="connsiteY76" fmla="*/ 436210 h 788699"/>
                <a:gd name="connsiteX77" fmla="*/ 353110 w 516735"/>
                <a:gd name="connsiteY77" fmla="*/ 430771 h 788699"/>
                <a:gd name="connsiteX78" fmla="*/ 385746 w 516735"/>
                <a:gd name="connsiteY78" fmla="*/ 430771 h 788699"/>
                <a:gd name="connsiteX79" fmla="*/ 437420 w 516735"/>
                <a:gd name="connsiteY79" fmla="*/ 428051 h 788699"/>
                <a:gd name="connsiteX80" fmla="*/ 464616 w 516735"/>
                <a:gd name="connsiteY80" fmla="*/ 436210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16735" h="788699">
                  <a:moveTo>
                    <a:pt x="464616" y="436210"/>
                  </a:moveTo>
                  <a:cubicBezTo>
                    <a:pt x="464616" y="447089"/>
                    <a:pt x="453738" y="452528"/>
                    <a:pt x="445578" y="455248"/>
                  </a:cubicBezTo>
                  <a:cubicBezTo>
                    <a:pt x="434700" y="460687"/>
                    <a:pt x="415662" y="463407"/>
                    <a:pt x="404783" y="466126"/>
                  </a:cubicBezTo>
                  <a:cubicBezTo>
                    <a:pt x="393905" y="466126"/>
                    <a:pt x="385746" y="468846"/>
                    <a:pt x="385746" y="479725"/>
                  </a:cubicBezTo>
                  <a:cubicBezTo>
                    <a:pt x="385746" y="487884"/>
                    <a:pt x="388466" y="506921"/>
                    <a:pt x="388466" y="512361"/>
                  </a:cubicBezTo>
                  <a:cubicBezTo>
                    <a:pt x="388466" y="515080"/>
                    <a:pt x="388466" y="539557"/>
                    <a:pt x="388466" y="544997"/>
                  </a:cubicBezTo>
                  <a:cubicBezTo>
                    <a:pt x="388466" y="550436"/>
                    <a:pt x="388466" y="558595"/>
                    <a:pt x="388466" y="566754"/>
                  </a:cubicBezTo>
                  <a:cubicBezTo>
                    <a:pt x="388466" y="591231"/>
                    <a:pt x="388466" y="621147"/>
                    <a:pt x="391185" y="632026"/>
                  </a:cubicBezTo>
                  <a:cubicBezTo>
                    <a:pt x="393905" y="653783"/>
                    <a:pt x="393905" y="661942"/>
                    <a:pt x="393905" y="683699"/>
                  </a:cubicBezTo>
                  <a:cubicBezTo>
                    <a:pt x="393905" y="694578"/>
                    <a:pt x="393905" y="724494"/>
                    <a:pt x="377587" y="724494"/>
                  </a:cubicBezTo>
                  <a:cubicBezTo>
                    <a:pt x="369428" y="724494"/>
                    <a:pt x="366708" y="721774"/>
                    <a:pt x="361269" y="719054"/>
                  </a:cubicBezTo>
                  <a:cubicBezTo>
                    <a:pt x="355830" y="716335"/>
                    <a:pt x="353110" y="708176"/>
                    <a:pt x="353110" y="702737"/>
                  </a:cubicBezTo>
                  <a:cubicBezTo>
                    <a:pt x="350390" y="694578"/>
                    <a:pt x="350390" y="689138"/>
                    <a:pt x="350390" y="686419"/>
                  </a:cubicBezTo>
                  <a:cubicBezTo>
                    <a:pt x="350390" y="678260"/>
                    <a:pt x="353110" y="672820"/>
                    <a:pt x="353110" y="659222"/>
                  </a:cubicBezTo>
                  <a:lnTo>
                    <a:pt x="353110" y="656502"/>
                  </a:lnTo>
                  <a:cubicBezTo>
                    <a:pt x="347671" y="675540"/>
                    <a:pt x="334073" y="694578"/>
                    <a:pt x="317754" y="708176"/>
                  </a:cubicBezTo>
                  <a:cubicBezTo>
                    <a:pt x="293278" y="727214"/>
                    <a:pt x="274240" y="735372"/>
                    <a:pt x="241604" y="735372"/>
                  </a:cubicBezTo>
                  <a:cubicBezTo>
                    <a:pt x="222566" y="735372"/>
                    <a:pt x="203529" y="732653"/>
                    <a:pt x="187211" y="727214"/>
                  </a:cubicBezTo>
                  <a:cubicBezTo>
                    <a:pt x="165454" y="719054"/>
                    <a:pt x="149136" y="708176"/>
                    <a:pt x="135537" y="694578"/>
                  </a:cubicBezTo>
                  <a:cubicBezTo>
                    <a:pt x="113780" y="672820"/>
                    <a:pt x="100182" y="648343"/>
                    <a:pt x="86583" y="621147"/>
                  </a:cubicBezTo>
                  <a:cubicBezTo>
                    <a:pt x="75705" y="599390"/>
                    <a:pt x="70266" y="580352"/>
                    <a:pt x="67546" y="555875"/>
                  </a:cubicBezTo>
                  <a:cubicBezTo>
                    <a:pt x="64826" y="539557"/>
                    <a:pt x="62107" y="525959"/>
                    <a:pt x="59387" y="509641"/>
                  </a:cubicBezTo>
                  <a:cubicBezTo>
                    <a:pt x="56667" y="493323"/>
                    <a:pt x="59387" y="485164"/>
                    <a:pt x="59387" y="468846"/>
                  </a:cubicBezTo>
                  <a:cubicBezTo>
                    <a:pt x="59387" y="414453"/>
                    <a:pt x="72985" y="362780"/>
                    <a:pt x="86583" y="302947"/>
                  </a:cubicBezTo>
                  <a:cubicBezTo>
                    <a:pt x="92023" y="275751"/>
                    <a:pt x="100182" y="248554"/>
                    <a:pt x="108341" y="224077"/>
                  </a:cubicBezTo>
                  <a:cubicBezTo>
                    <a:pt x="116500" y="196881"/>
                    <a:pt x="130098" y="169684"/>
                    <a:pt x="146416" y="145207"/>
                  </a:cubicBezTo>
                  <a:cubicBezTo>
                    <a:pt x="160014" y="123450"/>
                    <a:pt x="176332" y="101693"/>
                    <a:pt x="198090" y="85375"/>
                  </a:cubicBezTo>
                  <a:cubicBezTo>
                    <a:pt x="206249" y="77216"/>
                    <a:pt x="217127" y="71776"/>
                    <a:pt x="228006" y="69057"/>
                  </a:cubicBezTo>
                  <a:cubicBezTo>
                    <a:pt x="241604" y="63618"/>
                    <a:pt x="255202" y="58178"/>
                    <a:pt x="268801" y="58178"/>
                  </a:cubicBezTo>
                  <a:cubicBezTo>
                    <a:pt x="271520" y="58178"/>
                    <a:pt x="274240" y="58178"/>
                    <a:pt x="274240" y="58178"/>
                  </a:cubicBezTo>
                  <a:cubicBezTo>
                    <a:pt x="279679" y="58178"/>
                    <a:pt x="285119" y="58178"/>
                    <a:pt x="295997" y="60898"/>
                  </a:cubicBezTo>
                  <a:cubicBezTo>
                    <a:pt x="309595" y="63618"/>
                    <a:pt x="320474" y="66337"/>
                    <a:pt x="331353" y="71776"/>
                  </a:cubicBezTo>
                  <a:cubicBezTo>
                    <a:pt x="339512" y="77216"/>
                    <a:pt x="347671" y="85375"/>
                    <a:pt x="350390" y="93534"/>
                  </a:cubicBezTo>
                  <a:cubicBezTo>
                    <a:pt x="350390" y="88095"/>
                    <a:pt x="353110" y="79936"/>
                    <a:pt x="353110" y="74496"/>
                  </a:cubicBezTo>
                  <a:cubicBezTo>
                    <a:pt x="355830" y="71776"/>
                    <a:pt x="355830" y="69057"/>
                    <a:pt x="358549" y="63618"/>
                  </a:cubicBezTo>
                  <a:cubicBezTo>
                    <a:pt x="361269" y="60898"/>
                    <a:pt x="363989" y="58178"/>
                    <a:pt x="366708" y="58178"/>
                  </a:cubicBezTo>
                  <a:cubicBezTo>
                    <a:pt x="369428" y="58178"/>
                    <a:pt x="372148" y="60898"/>
                    <a:pt x="374867" y="63618"/>
                  </a:cubicBezTo>
                  <a:cubicBezTo>
                    <a:pt x="377587" y="69057"/>
                    <a:pt x="380307" y="77216"/>
                    <a:pt x="383027" y="82655"/>
                  </a:cubicBezTo>
                  <a:cubicBezTo>
                    <a:pt x="383027" y="90814"/>
                    <a:pt x="385746" y="107132"/>
                    <a:pt x="385746" y="126170"/>
                  </a:cubicBezTo>
                  <a:cubicBezTo>
                    <a:pt x="385746" y="150647"/>
                    <a:pt x="385746" y="177843"/>
                    <a:pt x="388466" y="186002"/>
                  </a:cubicBezTo>
                  <a:cubicBezTo>
                    <a:pt x="391185" y="207759"/>
                    <a:pt x="391185" y="215918"/>
                    <a:pt x="391185" y="237676"/>
                  </a:cubicBezTo>
                  <a:cubicBezTo>
                    <a:pt x="391185" y="248554"/>
                    <a:pt x="391185" y="278470"/>
                    <a:pt x="374867" y="278470"/>
                  </a:cubicBezTo>
                  <a:cubicBezTo>
                    <a:pt x="366708" y="278470"/>
                    <a:pt x="363989" y="275751"/>
                    <a:pt x="358549" y="273031"/>
                  </a:cubicBezTo>
                  <a:cubicBezTo>
                    <a:pt x="353110" y="270311"/>
                    <a:pt x="350390" y="262152"/>
                    <a:pt x="350390" y="256713"/>
                  </a:cubicBezTo>
                  <a:cubicBezTo>
                    <a:pt x="350390" y="251274"/>
                    <a:pt x="347671" y="245834"/>
                    <a:pt x="347671" y="240395"/>
                  </a:cubicBezTo>
                  <a:cubicBezTo>
                    <a:pt x="347671" y="232236"/>
                    <a:pt x="347671" y="224077"/>
                    <a:pt x="347671" y="213199"/>
                  </a:cubicBezTo>
                  <a:cubicBezTo>
                    <a:pt x="347671" y="207759"/>
                    <a:pt x="347671" y="199600"/>
                    <a:pt x="344951" y="194161"/>
                  </a:cubicBezTo>
                  <a:cubicBezTo>
                    <a:pt x="342232" y="180563"/>
                    <a:pt x="342232" y="164245"/>
                    <a:pt x="339512" y="150647"/>
                  </a:cubicBezTo>
                  <a:cubicBezTo>
                    <a:pt x="336792" y="137048"/>
                    <a:pt x="331353" y="123450"/>
                    <a:pt x="323194" y="112571"/>
                  </a:cubicBezTo>
                  <a:cubicBezTo>
                    <a:pt x="317754" y="104412"/>
                    <a:pt x="304156" y="101693"/>
                    <a:pt x="293278" y="101693"/>
                  </a:cubicBezTo>
                  <a:cubicBezTo>
                    <a:pt x="279679" y="101693"/>
                    <a:pt x="271520" y="109852"/>
                    <a:pt x="263361" y="120730"/>
                  </a:cubicBezTo>
                  <a:cubicBezTo>
                    <a:pt x="257922" y="131609"/>
                    <a:pt x="247044" y="139768"/>
                    <a:pt x="241604" y="153366"/>
                  </a:cubicBezTo>
                  <a:cubicBezTo>
                    <a:pt x="236165" y="166964"/>
                    <a:pt x="233445" y="180563"/>
                    <a:pt x="233445" y="194161"/>
                  </a:cubicBezTo>
                  <a:cubicBezTo>
                    <a:pt x="233445" y="207759"/>
                    <a:pt x="230725" y="218638"/>
                    <a:pt x="225286" y="232236"/>
                  </a:cubicBezTo>
                  <a:cubicBezTo>
                    <a:pt x="219847" y="245834"/>
                    <a:pt x="219847" y="262152"/>
                    <a:pt x="217127" y="275751"/>
                  </a:cubicBezTo>
                  <a:cubicBezTo>
                    <a:pt x="214407" y="289349"/>
                    <a:pt x="214407" y="302947"/>
                    <a:pt x="211688" y="316545"/>
                  </a:cubicBezTo>
                  <a:cubicBezTo>
                    <a:pt x="211688" y="330144"/>
                    <a:pt x="206249" y="341022"/>
                    <a:pt x="206249" y="354621"/>
                  </a:cubicBezTo>
                  <a:cubicBezTo>
                    <a:pt x="203529" y="368219"/>
                    <a:pt x="203529" y="381817"/>
                    <a:pt x="200809" y="398135"/>
                  </a:cubicBezTo>
                  <a:cubicBezTo>
                    <a:pt x="198090" y="411733"/>
                    <a:pt x="198090" y="425332"/>
                    <a:pt x="195370" y="438930"/>
                  </a:cubicBezTo>
                  <a:cubicBezTo>
                    <a:pt x="195370" y="449809"/>
                    <a:pt x="192650" y="463407"/>
                    <a:pt x="192650" y="474286"/>
                  </a:cubicBezTo>
                  <a:cubicBezTo>
                    <a:pt x="192650" y="490603"/>
                    <a:pt x="195370" y="509641"/>
                    <a:pt x="195370" y="525959"/>
                  </a:cubicBezTo>
                  <a:cubicBezTo>
                    <a:pt x="195370" y="550436"/>
                    <a:pt x="203529" y="572193"/>
                    <a:pt x="208968" y="596670"/>
                  </a:cubicBezTo>
                  <a:cubicBezTo>
                    <a:pt x="211688" y="604829"/>
                    <a:pt x="211688" y="615708"/>
                    <a:pt x="214407" y="623867"/>
                  </a:cubicBezTo>
                  <a:cubicBezTo>
                    <a:pt x="217127" y="634745"/>
                    <a:pt x="222566" y="645624"/>
                    <a:pt x="228006" y="656502"/>
                  </a:cubicBezTo>
                  <a:cubicBezTo>
                    <a:pt x="236165" y="670101"/>
                    <a:pt x="252483" y="689138"/>
                    <a:pt x="271520" y="689138"/>
                  </a:cubicBezTo>
                  <a:cubicBezTo>
                    <a:pt x="287838" y="689138"/>
                    <a:pt x="298717" y="675540"/>
                    <a:pt x="306876" y="664661"/>
                  </a:cubicBezTo>
                  <a:cubicBezTo>
                    <a:pt x="320474" y="645624"/>
                    <a:pt x="325914" y="623867"/>
                    <a:pt x="331353" y="602109"/>
                  </a:cubicBezTo>
                  <a:cubicBezTo>
                    <a:pt x="334073" y="583072"/>
                    <a:pt x="336792" y="564034"/>
                    <a:pt x="336792" y="544997"/>
                  </a:cubicBezTo>
                  <a:cubicBezTo>
                    <a:pt x="336792" y="531398"/>
                    <a:pt x="336792" y="512361"/>
                    <a:pt x="336792" y="498762"/>
                  </a:cubicBezTo>
                  <a:cubicBezTo>
                    <a:pt x="336792" y="496043"/>
                    <a:pt x="336792" y="493323"/>
                    <a:pt x="336792" y="490603"/>
                  </a:cubicBezTo>
                  <a:cubicBezTo>
                    <a:pt x="336792" y="479725"/>
                    <a:pt x="336792" y="477005"/>
                    <a:pt x="320474" y="477005"/>
                  </a:cubicBezTo>
                  <a:cubicBezTo>
                    <a:pt x="309595" y="477005"/>
                    <a:pt x="295997" y="479725"/>
                    <a:pt x="282399" y="479725"/>
                  </a:cubicBezTo>
                  <a:cubicBezTo>
                    <a:pt x="271520" y="479725"/>
                    <a:pt x="260642" y="479725"/>
                    <a:pt x="252483" y="474286"/>
                  </a:cubicBezTo>
                  <a:cubicBezTo>
                    <a:pt x="249763" y="471566"/>
                    <a:pt x="247044" y="468846"/>
                    <a:pt x="247044" y="466126"/>
                  </a:cubicBezTo>
                  <a:cubicBezTo>
                    <a:pt x="247044" y="463407"/>
                    <a:pt x="247044" y="460687"/>
                    <a:pt x="249763" y="457968"/>
                  </a:cubicBezTo>
                  <a:cubicBezTo>
                    <a:pt x="255202" y="452528"/>
                    <a:pt x="260642" y="449809"/>
                    <a:pt x="268801" y="447089"/>
                  </a:cubicBezTo>
                  <a:cubicBezTo>
                    <a:pt x="282399" y="441650"/>
                    <a:pt x="295997" y="438930"/>
                    <a:pt x="312315" y="436210"/>
                  </a:cubicBezTo>
                  <a:cubicBezTo>
                    <a:pt x="325914" y="433491"/>
                    <a:pt x="339512" y="433491"/>
                    <a:pt x="353110" y="430771"/>
                  </a:cubicBezTo>
                  <a:cubicBezTo>
                    <a:pt x="363989" y="430771"/>
                    <a:pt x="374867" y="430771"/>
                    <a:pt x="385746" y="430771"/>
                  </a:cubicBezTo>
                  <a:cubicBezTo>
                    <a:pt x="402064" y="430771"/>
                    <a:pt x="426541" y="428051"/>
                    <a:pt x="437420" y="428051"/>
                  </a:cubicBezTo>
                  <a:cubicBezTo>
                    <a:pt x="451018" y="422612"/>
                    <a:pt x="464616" y="425332"/>
                    <a:pt x="464616" y="436210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5E2736F-BBC3-409E-B964-55D33D893902}"/>
                </a:ext>
              </a:extLst>
            </p:cNvPr>
            <p:cNvSpPr/>
            <p:nvPr/>
          </p:nvSpPr>
          <p:spPr>
            <a:xfrm>
              <a:off x="9053923" y="4178559"/>
              <a:ext cx="625521" cy="788700"/>
            </a:xfrm>
            <a:custGeom>
              <a:avLst/>
              <a:gdLst>
                <a:gd name="connsiteX0" fmla="*/ 536838 w 625521"/>
                <a:gd name="connsiteY0" fmla="*/ 680979 h 788699"/>
                <a:gd name="connsiteX1" fmla="*/ 574913 w 625521"/>
                <a:gd name="connsiteY1" fmla="*/ 697297 h 788699"/>
                <a:gd name="connsiteX2" fmla="*/ 566755 w 625521"/>
                <a:gd name="connsiteY2" fmla="*/ 713615 h 788699"/>
                <a:gd name="connsiteX3" fmla="*/ 550437 w 625521"/>
                <a:gd name="connsiteY3" fmla="*/ 721774 h 788699"/>
                <a:gd name="connsiteX4" fmla="*/ 528680 w 625521"/>
                <a:gd name="connsiteY4" fmla="*/ 724494 h 788699"/>
                <a:gd name="connsiteX5" fmla="*/ 417174 w 625521"/>
                <a:gd name="connsiteY5" fmla="*/ 724494 h 788699"/>
                <a:gd name="connsiteX6" fmla="*/ 398136 w 625521"/>
                <a:gd name="connsiteY6" fmla="*/ 724494 h 788699"/>
                <a:gd name="connsiteX7" fmla="*/ 373659 w 625521"/>
                <a:gd name="connsiteY7" fmla="*/ 724494 h 788699"/>
                <a:gd name="connsiteX8" fmla="*/ 346462 w 625521"/>
                <a:gd name="connsiteY8" fmla="*/ 719054 h 788699"/>
                <a:gd name="connsiteX9" fmla="*/ 330144 w 625521"/>
                <a:gd name="connsiteY9" fmla="*/ 702737 h 788699"/>
                <a:gd name="connsiteX10" fmla="*/ 335584 w 625521"/>
                <a:gd name="connsiteY10" fmla="*/ 694578 h 788699"/>
                <a:gd name="connsiteX11" fmla="*/ 357341 w 625521"/>
                <a:gd name="connsiteY11" fmla="*/ 686419 h 788699"/>
                <a:gd name="connsiteX12" fmla="*/ 395416 w 625521"/>
                <a:gd name="connsiteY12" fmla="*/ 680979 h 788699"/>
                <a:gd name="connsiteX13" fmla="*/ 381817 w 625521"/>
                <a:gd name="connsiteY13" fmla="*/ 656502 h 788699"/>
                <a:gd name="connsiteX14" fmla="*/ 379098 w 625521"/>
                <a:gd name="connsiteY14" fmla="*/ 585791 h 788699"/>
                <a:gd name="connsiteX15" fmla="*/ 379098 w 625521"/>
                <a:gd name="connsiteY15" fmla="*/ 517800 h 788699"/>
                <a:gd name="connsiteX16" fmla="*/ 379098 w 625521"/>
                <a:gd name="connsiteY16" fmla="*/ 474286 h 788699"/>
                <a:gd name="connsiteX17" fmla="*/ 379098 w 625521"/>
                <a:gd name="connsiteY17" fmla="*/ 430771 h 788699"/>
                <a:gd name="connsiteX18" fmla="*/ 381817 w 625521"/>
                <a:gd name="connsiteY18" fmla="*/ 411733 h 788699"/>
                <a:gd name="connsiteX19" fmla="*/ 379098 w 625521"/>
                <a:gd name="connsiteY19" fmla="*/ 400855 h 788699"/>
                <a:gd name="connsiteX20" fmla="*/ 370939 w 625521"/>
                <a:gd name="connsiteY20" fmla="*/ 398135 h 788699"/>
                <a:gd name="connsiteX21" fmla="*/ 338304 w 625521"/>
                <a:gd name="connsiteY21" fmla="*/ 400855 h 788699"/>
                <a:gd name="connsiteX22" fmla="*/ 289349 w 625521"/>
                <a:gd name="connsiteY22" fmla="*/ 403575 h 788699"/>
                <a:gd name="connsiteX23" fmla="*/ 264872 w 625521"/>
                <a:gd name="connsiteY23" fmla="*/ 400855 h 788699"/>
                <a:gd name="connsiteX24" fmla="*/ 259433 w 625521"/>
                <a:gd name="connsiteY24" fmla="*/ 406294 h 788699"/>
                <a:gd name="connsiteX25" fmla="*/ 259433 w 625521"/>
                <a:gd name="connsiteY25" fmla="*/ 425332 h 788699"/>
                <a:gd name="connsiteX26" fmla="*/ 259433 w 625521"/>
                <a:gd name="connsiteY26" fmla="*/ 449809 h 788699"/>
                <a:gd name="connsiteX27" fmla="*/ 259433 w 625521"/>
                <a:gd name="connsiteY27" fmla="*/ 471566 h 788699"/>
                <a:gd name="connsiteX28" fmla="*/ 259433 w 625521"/>
                <a:gd name="connsiteY28" fmla="*/ 504202 h 788699"/>
                <a:gd name="connsiteX29" fmla="*/ 259433 w 625521"/>
                <a:gd name="connsiteY29" fmla="*/ 509641 h 788699"/>
                <a:gd name="connsiteX30" fmla="*/ 256714 w 625521"/>
                <a:gd name="connsiteY30" fmla="*/ 542277 h 788699"/>
                <a:gd name="connsiteX31" fmla="*/ 256714 w 625521"/>
                <a:gd name="connsiteY31" fmla="*/ 577632 h 788699"/>
                <a:gd name="connsiteX32" fmla="*/ 256714 w 625521"/>
                <a:gd name="connsiteY32" fmla="*/ 612988 h 788699"/>
                <a:gd name="connsiteX33" fmla="*/ 253994 w 625521"/>
                <a:gd name="connsiteY33" fmla="*/ 656502 h 788699"/>
                <a:gd name="connsiteX34" fmla="*/ 256714 w 625521"/>
                <a:gd name="connsiteY34" fmla="*/ 678260 h 788699"/>
                <a:gd name="connsiteX35" fmla="*/ 286629 w 625521"/>
                <a:gd name="connsiteY35" fmla="*/ 694578 h 788699"/>
                <a:gd name="connsiteX36" fmla="*/ 281191 w 625521"/>
                <a:gd name="connsiteY36" fmla="*/ 710895 h 788699"/>
                <a:gd name="connsiteX37" fmla="*/ 264872 w 625521"/>
                <a:gd name="connsiteY37" fmla="*/ 719054 h 788699"/>
                <a:gd name="connsiteX38" fmla="*/ 243116 w 625521"/>
                <a:gd name="connsiteY38" fmla="*/ 721774 h 788699"/>
                <a:gd name="connsiteX39" fmla="*/ 243116 w 625521"/>
                <a:gd name="connsiteY39" fmla="*/ 721774 h 788699"/>
                <a:gd name="connsiteX40" fmla="*/ 232236 w 625521"/>
                <a:gd name="connsiteY40" fmla="*/ 727214 h 788699"/>
                <a:gd name="connsiteX41" fmla="*/ 224078 w 625521"/>
                <a:gd name="connsiteY41" fmla="*/ 735372 h 788699"/>
                <a:gd name="connsiteX42" fmla="*/ 213199 w 625521"/>
                <a:gd name="connsiteY42" fmla="*/ 738092 h 788699"/>
                <a:gd name="connsiteX43" fmla="*/ 183283 w 625521"/>
                <a:gd name="connsiteY43" fmla="*/ 727214 h 788699"/>
                <a:gd name="connsiteX44" fmla="*/ 175124 w 625521"/>
                <a:gd name="connsiteY44" fmla="*/ 719054 h 788699"/>
                <a:gd name="connsiteX45" fmla="*/ 145208 w 625521"/>
                <a:gd name="connsiteY45" fmla="*/ 719054 h 788699"/>
                <a:gd name="connsiteX46" fmla="*/ 126170 w 625521"/>
                <a:gd name="connsiteY46" fmla="*/ 719054 h 788699"/>
                <a:gd name="connsiteX47" fmla="*/ 101693 w 625521"/>
                <a:gd name="connsiteY47" fmla="*/ 719054 h 788699"/>
                <a:gd name="connsiteX48" fmla="*/ 74496 w 625521"/>
                <a:gd name="connsiteY48" fmla="*/ 713615 h 788699"/>
                <a:gd name="connsiteX49" fmla="*/ 58178 w 625521"/>
                <a:gd name="connsiteY49" fmla="*/ 697297 h 788699"/>
                <a:gd name="connsiteX50" fmla="*/ 63618 w 625521"/>
                <a:gd name="connsiteY50" fmla="*/ 689138 h 788699"/>
                <a:gd name="connsiteX51" fmla="*/ 85375 w 625521"/>
                <a:gd name="connsiteY51" fmla="*/ 680979 h 788699"/>
                <a:gd name="connsiteX52" fmla="*/ 131609 w 625521"/>
                <a:gd name="connsiteY52" fmla="*/ 675540 h 788699"/>
                <a:gd name="connsiteX53" fmla="*/ 131609 w 625521"/>
                <a:gd name="connsiteY53" fmla="*/ 667381 h 788699"/>
                <a:gd name="connsiteX54" fmla="*/ 131609 w 625521"/>
                <a:gd name="connsiteY54" fmla="*/ 651063 h 788699"/>
                <a:gd name="connsiteX55" fmla="*/ 131609 w 625521"/>
                <a:gd name="connsiteY55" fmla="*/ 618427 h 788699"/>
                <a:gd name="connsiteX56" fmla="*/ 131609 w 625521"/>
                <a:gd name="connsiteY56" fmla="*/ 580352 h 788699"/>
                <a:gd name="connsiteX57" fmla="*/ 131609 w 625521"/>
                <a:gd name="connsiteY57" fmla="*/ 531398 h 788699"/>
                <a:gd name="connsiteX58" fmla="*/ 131609 w 625521"/>
                <a:gd name="connsiteY58" fmla="*/ 466126 h 788699"/>
                <a:gd name="connsiteX59" fmla="*/ 131609 w 625521"/>
                <a:gd name="connsiteY59" fmla="*/ 422612 h 788699"/>
                <a:gd name="connsiteX60" fmla="*/ 131609 w 625521"/>
                <a:gd name="connsiteY60" fmla="*/ 411733 h 788699"/>
                <a:gd name="connsiteX61" fmla="*/ 131609 w 625521"/>
                <a:gd name="connsiteY61" fmla="*/ 398135 h 788699"/>
                <a:gd name="connsiteX62" fmla="*/ 126170 w 625521"/>
                <a:gd name="connsiteY62" fmla="*/ 389976 h 788699"/>
                <a:gd name="connsiteX63" fmla="*/ 101693 w 625521"/>
                <a:gd name="connsiteY63" fmla="*/ 387257 h 788699"/>
                <a:gd name="connsiteX64" fmla="*/ 77216 w 625521"/>
                <a:gd name="connsiteY64" fmla="*/ 376378 h 788699"/>
                <a:gd name="connsiteX65" fmla="*/ 82655 w 625521"/>
                <a:gd name="connsiteY65" fmla="*/ 368219 h 788699"/>
                <a:gd name="connsiteX66" fmla="*/ 98973 w 625521"/>
                <a:gd name="connsiteY66" fmla="*/ 360060 h 788699"/>
                <a:gd name="connsiteX67" fmla="*/ 118011 w 625521"/>
                <a:gd name="connsiteY67" fmla="*/ 357340 h 788699"/>
                <a:gd name="connsiteX68" fmla="*/ 131609 w 625521"/>
                <a:gd name="connsiteY68" fmla="*/ 351901 h 788699"/>
                <a:gd name="connsiteX69" fmla="*/ 131609 w 625521"/>
                <a:gd name="connsiteY69" fmla="*/ 343742 h 788699"/>
                <a:gd name="connsiteX70" fmla="*/ 131609 w 625521"/>
                <a:gd name="connsiteY70" fmla="*/ 270311 h 788699"/>
                <a:gd name="connsiteX71" fmla="*/ 137048 w 625521"/>
                <a:gd name="connsiteY71" fmla="*/ 145207 h 788699"/>
                <a:gd name="connsiteX72" fmla="*/ 139768 w 625521"/>
                <a:gd name="connsiteY72" fmla="*/ 123450 h 788699"/>
                <a:gd name="connsiteX73" fmla="*/ 123450 w 625521"/>
                <a:gd name="connsiteY73" fmla="*/ 123450 h 788699"/>
                <a:gd name="connsiteX74" fmla="*/ 118011 w 625521"/>
                <a:gd name="connsiteY74" fmla="*/ 123450 h 788699"/>
                <a:gd name="connsiteX75" fmla="*/ 101693 w 625521"/>
                <a:gd name="connsiteY75" fmla="*/ 123450 h 788699"/>
                <a:gd name="connsiteX76" fmla="*/ 74496 w 625521"/>
                <a:gd name="connsiteY76" fmla="*/ 118011 h 788699"/>
                <a:gd name="connsiteX77" fmla="*/ 58178 w 625521"/>
                <a:gd name="connsiteY77" fmla="*/ 101693 h 788699"/>
                <a:gd name="connsiteX78" fmla="*/ 63618 w 625521"/>
                <a:gd name="connsiteY78" fmla="*/ 93534 h 788699"/>
                <a:gd name="connsiteX79" fmla="*/ 85375 w 625521"/>
                <a:gd name="connsiteY79" fmla="*/ 85375 h 788699"/>
                <a:gd name="connsiteX80" fmla="*/ 137048 w 625521"/>
                <a:gd name="connsiteY80" fmla="*/ 82655 h 788699"/>
                <a:gd name="connsiteX81" fmla="*/ 147927 w 625521"/>
                <a:gd name="connsiteY81" fmla="*/ 82655 h 788699"/>
                <a:gd name="connsiteX82" fmla="*/ 186003 w 625521"/>
                <a:gd name="connsiteY82" fmla="*/ 58178 h 788699"/>
                <a:gd name="connsiteX83" fmla="*/ 226797 w 625521"/>
                <a:gd name="connsiteY83" fmla="*/ 79936 h 788699"/>
                <a:gd name="connsiteX84" fmla="*/ 253994 w 625521"/>
                <a:gd name="connsiteY84" fmla="*/ 79936 h 788699"/>
                <a:gd name="connsiteX85" fmla="*/ 294789 w 625521"/>
                <a:gd name="connsiteY85" fmla="*/ 96253 h 788699"/>
                <a:gd name="connsiteX86" fmla="*/ 283910 w 625521"/>
                <a:gd name="connsiteY86" fmla="*/ 112571 h 788699"/>
                <a:gd name="connsiteX87" fmla="*/ 267592 w 625521"/>
                <a:gd name="connsiteY87" fmla="*/ 120730 h 788699"/>
                <a:gd name="connsiteX88" fmla="*/ 245835 w 625521"/>
                <a:gd name="connsiteY88" fmla="*/ 123450 h 788699"/>
                <a:gd name="connsiteX89" fmla="*/ 237676 w 625521"/>
                <a:gd name="connsiteY89" fmla="*/ 123450 h 788699"/>
                <a:gd name="connsiteX90" fmla="*/ 240396 w 625521"/>
                <a:gd name="connsiteY90" fmla="*/ 128889 h 788699"/>
                <a:gd name="connsiteX91" fmla="*/ 251274 w 625521"/>
                <a:gd name="connsiteY91" fmla="*/ 177843 h 788699"/>
                <a:gd name="connsiteX92" fmla="*/ 256714 w 625521"/>
                <a:gd name="connsiteY92" fmla="*/ 226797 h 788699"/>
                <a:gd name="connsiteX93" fmla="*/ 262153 w 625521"/>
                <a:gd name="connsiteY93" fmla="*/ 273031 h 788699"/>
                <a:gd name="connsiteX94" fmla="*/ 262153 w 625521"/>
                <a:gd name="connsiteY94" fmla="*/ 289349 h 788699"/>
                <a:gd name="connsiteX95" fmla="*/ 262153 w 625521"/>
                <a:gd name="connsiteY95" fmla="*/ 297508 h 788699"/>
                <a:gd name="connsiteX96" fmla="*/ 264872 w 625521"/>
                <a:gd name="connsiteY96" fmla="*/ 321985 h 788699"/>
                <a:gd name="connsiteX97" fmla="*/ 270312 w 625521"/>
                <a:gd name="connsiteY97" fmla="*/ 335583 h 788699"/>
                <a:gd name="connsiteX98" fmla="*/ 270312 w 625521"/>
                <a:gd name="connsiteY98" fmla="*/ 338303 h 788699"/>
                <a:gd name="connsiteX99" fmla="*/ 270312 w 625521"/>
                <a:gd name="connsiteY99" fmla="*/ 346462 h 788699"/>
                <a:gd name="connsiteX100" fmla="*/ 278471 w 625521"/>
                <a:gd name="connsiteY100" fmla="*/ 354621 h 788699"/>
                <a:gd name="connsiteX101" fmla="*/ 338304 w 625521"/>
                <a:gd name="connsiteY101" fmla="*/ 349181 h 788699"/>
                <a:gd name="connsiteX102" fmla="*/ 365500 w 625521"/>
                <a:gd name="connsiteY102" fmla="*/ 349181 h 788699"/>
                <a:gd name="connsiteX103" fmla="*/ 381817 w 625521"/>
                <a:gd name="connsiteY103" fmla="*/ 349181 h 788699"/>
                <a:gd name="connsiteX104" fmla="*/ 392697 w 625521"/>
                <a:gd name="connsiteY104" fmla="*/ 338303 h 788699"/>
                <a:gd name="connsiteX105" fmla="*/ 389977 w 625521"/>
                <a:gd name="connsiteY105" fmla="*/ 313826 h 788699"/>
                <a:gd name="connsiteX106" fmla="*/ 392697 w 625521"/>
                <a:gd name="connsiteY106" fmla="*/ 262152 h 788699"/>
                <a:gd name="connsiteX107" fmla="*/ 395416 w 625521"/>
                <a:gd name="connsiteY107" fmla="*/ 224077 h 788699"/>
                <a:gd name="connsiteX108" fmla="*/ 398136 w 625521"/>
                <a:gd name="connsiteY108" fmla="*/ 177843 h 788699"/>
                <a:gd name="connsiteX109" fmla="*/ 395416 w 625521"/>
                <a:gd name="connsiteY109" fmla="*/ 153366 h 788699"/>
                <a:gd name="connsiteX110" fmla="*/ 395416 w 625521"/>
                <a:gd name="connsiteY110" fmla="*/ 137048 h 788699"/>
                <a:gd name="connsiteX111" fmla="*/ 379098 w 625521"/>
                <a:gd name="connsiteY111" fmla="*/ 137048 h 788699"/>
                <a:gd name="connsiteX112" fmla="*/ 351902 w 625521"/>
                <a:gd name="connsiteY112" fmla="*/ 131609 h 788699"/>
                <a:gd name="connsiteX113" fmla="*/ 338304 w 625521"/>
                <a:gd name="connsiteY113" fmla="*/ 115291 h 788699"/>
                <a:gd name="connsiteX114" fmla="*/ 343742 w 625521"/>
                <a:gd name="connsiteY114" fmla="*/ 107132 h 788699"/>
                <a:gd name="connsiteX115" fmla="*/ 362780 w 625521"/>
                <a:gd name="connsiteY115" fmla="*/ 98973 h 788699"/>
                <a:gd name="connsiteX116" fmla="*/ 395416 w 625521"/>
                <a:gd name="connsiteY116" fmla="*/ 96253 h 788699"/>
                <a:gd name="connsiteX117" fmla="*/ 403575 w 625521"/>
                <a:gd name="connsiteY117" fmla="*/ 90814 h 788699"/>
                <a:gd name="connsiteX118" fmla="*/ 422612 w 625521"/>
                <a:gd name="connsiteY118" fmla="*/ 88095 h 788699"/>
                <a:gd name="connsiteX119" fmla="*/ 428052 w 625521"/>
                <a:gd name="connsiteY119" fmla="*/ 88095 h 788699"/>
                <a:gd name="connsiteX120" fmla="*/ 447090 w 625521"/>
                <a:gd name="connsiteY120" fmla="*/ 90814 h 788699"/>
                <a:gd name="connsiteX121" fmla="*/ 455249 w 625521"/>
                <a:gd name="connsiteY121" fmla="*/ 96253 h 788699"/>
                <a:gd name="connsiteX122" fmla="*/ 525960 w 625521"/>
                <a:gd name="connsiteY122" fmla="*/ 93534 h 788699"/>
                <a:gd name="connsiteX123" fmla="*/ 561315 w 625521"/>
                <a:gd name="connsiteY123" fmla="*/ 109852 h 788699"/>
                <a:gd name="connsiteX124" fmla="*/ 555876 w 625521"/>
                <a:gd name="connsiteY124" fmla="*/ 126170 h 788699"/>
                <a:gd name="connsiteX125" fmla="*/ 539558 w 625521"/>
                <a:gd name="connsiteY125" fmla="*/ 134329 h 788699"/>
                <a:gd name="connsiteX126" fmla="*/ 517800 w 625521"/>
                <a:gd name="connsiteY126" fmla="*/ 137048 h 788699"/>
                <a:gd name="connsiteX127" fmla="*/ 477006 w 625521"/>
                <a:gd name="connsiteY127" fmla="*/ 137048 h 788699"/>
                <a:gd name="connsiteX128" fmla="*/ 485165 w 625521"/>
                <a:gd name="connsiteY128" fmla="*/ 161525 h 788699"/>
                <a:gd name="connsiteX129" fmla="*/ 496043 w 625521"/>
                <a:gd name="connsiteY129" fmla="*/ 210479 h 788699"/>
                <a:gd name="connsiteX130" fmla="*/ 501483 w 625521"/>
                <a:gd name="connsiteY130" fmla="*/ 251274 h 788699"/>
                <a:gd name="connsiteX131" fmla="*/ 506922 w 625521"/>
                <a:gd name="connsiteY131" fmla="*/ 292069 h 788699"/>
                <a:gd name="connsiteX132" fmla="*/ 506922 w 625521"/>
                <a:gd name="connsiteY132" fmla="*/ 321985 h 788699"/>
                <a:gd name="connsiteX133" fmla="*/ 509642 w 625521"/>
                <a:gd name="connsiteY133" fmla="*/ 341022 h 788699"/>
                <a:gd name="connsiteX134" fmla="*/ 509642 w 625521"/>
                <a:gd name="connsiteY134" fmla="*/ 343742 h 788699"/>
                <a:gd name="connsiteX135" fmla="*/ 517800 w 625521"/>
                <a:gd name="connsiteY135" fmla="*/ 349181 h 788699"/>
                <a:gd name="connsiteX136" fmla="*/ 528680 w 625521"/>
                <a:gd name="connsiteY136" fmla="*/ 349181 h 788699"/>
                <a:gd name="connsiteX137" fmla="*/ 550437 w 625521"/>
                <a:gd name="connsiteY137" fmla="*/ 357340 h 788699"/>
                <a:gd name="connsiteX138" fmla="*/ 550437 w 625521"/>
                <a:gd name="connsiteY138" fmla="*/ 362780 h 788699"/>
                <a:gd name="connsiteX139" fmla="*/ 534119 w 625521"/>
                <a:gd name="connsiteY139" fmla="*/ 384537 h 788699"/>
                <a:gd name="connsiteX140" fmla="*/ 520520 w 625521"/>
                <a:gd name="connsiteY140" fmla="*/ 389976 h 788699"/>
                <a:gd name="connsiteX141" fmla="*/ 512362 w 625521"/>
                <a:gd name="connsiteY141" fmla="*/ 395415 h 788699"/>
                <a:gd name="connsiteX142" fmla="*/ 512362 w 625521"/>
                <a:gd name="connsiteY142" fmla="*/ 398135 h 788699"/>
                <a:gd name="connsiteX143" fmla="*/ 512362 w 625521"/>
                <a:gd name="connsiteY143" fmla="*/ 409014 h 788699"/>
                <a:gd name="connsiteX144" fmla="*/ 512362 w 625521"/>
                <a:gd name="connsiteY144" fmla="*/ 414453 h 788699"/>
                <a:gd name="connsiteX145" fmla="*/ 512362 w 625521"/>
                <a:gd name="connsiteY145" fmla="*/ 438930 h 788699"/>
                <a:gd name="connsiteX146" fmla="*/ 515081 w 625521"/>
                <a:gd name="connsiteY146" fmla="*/ 504202 h 788699"/>
                <a:gd name="connsiteX147" fmla="*/ 520520 w 625521"/>
                <a:gd name="connsiteY147" fmla="*/ 572193 h 788699"/>
                <a:gd name="connsiteX148" fmla="*/ 517800 w 625521"/>
                <a:gd name="connsiteY148" fmla="*/ 604829 h 788699"/>
                <a:gd name="connsiteX149" fmla="*/ 512362 w 625521"/>
                <a:gd name="connsiteY149" fmla="*/ 661942 h 788699"/>
                <a:gd name="connsiteX150" fmla="*/ 509642 w 625521"/>
                <a:gd name="connsiteY150" fmla="*/ 670101 h 788699"/>
                <a:gd name="connsiteX151" fmla="*/ 512362 w 625521"/>
                <a:gd name="connsiteY151" fmla="*/ 680979 h 788699"/>
                <a:gd name="connsiteX152" fmla="*/ 512362 w 625521"/>
                <a:gd name="connsiteY152" fmla="*/ 686419 h 788699"/>
                <a:gd name="connsiteX153" fmla="*/ 536838 w 625521"/>
                <a:gd name="connsiteY153" fmla="*/ 680979 h 788699"/>
                <a:gd name="connsiteX154" fmla="*/ 536838 w 625521"/>
                <a:gd name="connsiteY154" fmla="*/ 680979 h 78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25521" h="788699">
                  <a:moveTo>
                    <a:pt x="536838" y="680979"/>
                  </a:moveTo>
                  <a:cubicBezTo>
                    <a:pt x="550437" y="680979"/>
                    <a:pt x="574913" y="680979"/>
                    <a:pt x="574913" y="697297"/>
                  </a:cubicBezTo>
                  <a:cubicBezTo>
                    <a:pt x="574913" y="705456"/>
                    <a:pt x="572194" y="708176"/>
                    <a:pt x="566755" y="713615"/>
                  </a:cubicBezTo>
                  <a:cubicBezTo>
                    <a:pt x="561315" y="719054"/>
                    <a:pt x="555876" y="721774"/>
                    <a:pt x="550437" y="721774"/>
                  </a:cubicBezTo>
                  <a:cubicBezTo>
                    <a:pt x="539558" y="724494"/>
                    <a:pt x="534119" y="724494"/>
                    <a:pt x="528680" y="724494"/>
                  </a:cubicBezTo>
                  <a:cubicBezTo>
                    <a:pt x="517800" y="724494"/>
                    <a:pt x="428052" y="724494"/>
                    <a:pt x="417174" y="724494"/>
                  </a:cubicBezTo>
                  <a:cubicBezTo>
                    <a:pt x="403575" y="724494"/>
                    <a:pt x="414454" y="724494"/>
                    <a:pt x="398136" y="724494"/>
                  </a:cubicBezTo>
                  <a:cubicBezTo>
                    <a:pt x="389977" y="724494"/>
                    <a:pt x="381817" y="724494"/>
                    <a:pt x="373659" y="724494"/>
                  </a:cubicBezTo>
                  <a:cubicBezTo>
                    <a:pt x="365500" y="724494"/>
                    <a:pt x="354621" y="721774"/>
                    <a:pt x="346462" y="719054"/>
                  </a:cubicBezTo>
                  <a:cubicBezTo>
                    <a:pt x="338304" y="716335"/>
                    <a:pt x="330144" y="708176"/>
                    <a:pt x="330144" y="702737"/>
                  </a:cubicBezTo>
                  <a:cubicBezTo>
                    <a:pt x="330144" y="700017"/>
                    <a:pt x="330144" y="697297"/>
                    <a:pt x="335584" y="694578"/>
                  </a:cubicBezTo>
                  <a:cubicBezTo>
                    <a:pt x="341023" y="691858"/>
                    <a:pt x="351902" y="689138"/>
                    <a:pt x="357341" y="686419"/>
                  </a:cubicBezTo>
                  <a:cubicBezTo>
                    <a:pt x="373659" y="683699"/>
                    <a:pt x="387257" y="680979"/>
                    <a:pt x="395416" y="680979"/>
                  </a:cubicBezTo>
                  <a:cubicBezTo>
                    <a:pt x="387257" y="675540"/>
                    <a:pt x="384537" y="670101"/>
                    <a:pt x="381817" y="656502"/>
                  </a:cubicBezTo>
                  <a:cubicBezTo>
                    <a:pt x="379098" y="632026"/>
                    <a:pt x="379098" y="610268"/>
                    <a:pt x="379098" y="585791"/>
                  </a:cubicBezTo>
                  <a:cubicBezTo>
                    <a:pt x="379098" y="564034"/>
                    <a:pt x="379098" y="542277"/>
                    <a:pt x="379098" y="517800"/>
                  </a:cubicBezTo>
                  <a:cubicBezTo>
                    <a:pt x="379098" y="504202"/>
                    <a:pt x="379098" y="487884"/>
                    <a:pt x="379098" y="474286"/>
                  </a:cubicBezTo>
                  <a:cubicBezTo>
                    <a:pt x="379098" y="457968"/>
                    <a:pt x="376379" y="444369"/>
                    <a:pt x="379098" y="430771"/>
                  </a:cubicBezTo>
                  <a:cubicBezTo>
                    <a:pt x="379098" y="425332"/>
                    <a:pt x="381817" y="417173"/>
                    <a:pt x="381817" y="411733"/>
                  </a:cubicBezTo>
                  <a:cubicBezTo>
                    <a:pt x="381817" y="406294"/>
                    <a:pt x="381817" y="403575"/>
                    <a:pt x="379098" y="400855"/>
                  </a:cubicBezTo>
                  <a:cubicBezTo>
                    <a:pt x="376379" y="400855"/>
                    <a:pt x="373659" y="398135"/>
                    <a:pt x="370939" y="398135"/>
                  </a:cubicBezTo>
                  <a:cubicBezTo>
                    <a:pt x="360061" y="398135"/>
                    <a:pt x="343742" y="400855"/>
                    <a:pt x="338304" y="400855"/>
                  </a:cubicBezTo>
                  <a:cubicBezTo>
                    <a:pt x="330144" y="400855"/>
                    <a:pt x="319266" y="403575"/>
                    <a:pt x="289349" y="403575"/>
                  </a:cubicBezTo>
                  <a:cubicBezTo>
                    <a:pt x="275751" y="403575"/>
                    <a:pt x="267592" y="400855"/>
                    <a:pt x="264872" y="400855"/>
                  </a:cubicBezTo>
                  <a:cubicBezTo>
                    <a:pt x="262153" y="400855"/>
                    <a:pt x="259433" y="400855"/>
                    <a:pt x="259433" y="406294"/>
                  </a:cubicBezTo>
                  <a:cubicBezTo>
                    <a:pt x="259433" y="414453"/>
                    <a:pt x="259433" y="419892"/>
                    <a:pt x="259433" y="425332"/>
                  </a:cubicBezTo>
                  <a:cubicBezTo>
                    <a:pt x="259433" y="433491"/>
                    <a:pt x="259433" y="441650"/>
                    <a:pt x="259433" y="449809"/>
                  </a:cubicBezTo>
                  <a:cubicBezTo>
                    <a:pt x="259433" y="457968"/>
                    <a:pt x="259433" y="463407"/>
                    <a:pt x="259433" y="471566"/>
                  </a:cubicBezTo>
                  <a:cubicBezTo>
                    <a:pt x="259433" y="482445"/>
                    <a:pt x="259433" y="493323"/>
                    <a:pt x="259433" y="504202"/>
                  </a:cubicBezTo>
                  <a:cubicBezTo>
                    <a:pt x="259433" y="506921"/>
                    <a:pt x="259433" y="506921"/>
                    <a:pt x="259433" y="509641"/>
                  </a:cubicBezTo>
                  <a:cubicBezTo>
                    <a:pt x="259433" y="520520"/>
                    <a:pt x="256714" y="531398"/>
                    <a:pt x="256714" y="542277"/>
                  </a:cubicBezTo>
                  <a:cubicBezTo>
                    <a:pt x="256714" y="553156"/>
                    <a:pt x="256714" y="566754"/>
                    <a:pt x="256714" y="577632"/>
                  </a:cubicBezTo>
                  <a:cubicBezTo>
                    <a:pt x="256714" y="588511"/>
                    <a:pt x="256714" y="599390"/>
                    <a:pt x="256714" y="612988"/>
                  </a:cubicBezTo>
                  <a:cubicBezTo>
                    <a:pt x="256714" y="629306"/>
                    <a:pt x="253994" y="642904"/>
                    <a:pt x="253994" y="656502"/>
                  </a:cubicBezTo>
                  <a:cubicBezTo>
                    <a:pt x="253994" y="664661"/>
                    <a:pt x="256714" y="672820"/>
                    <a:pt x="256714" y="678260"/>
                  </a:cubicBezTo>
                  <a:cubicBezTo>
                    <a:pt x="270312" y="678260"/>
                    <a:pt x="286629" y="680979"/>
                    <a:pt x="286629" y="694578"/>
                  </a:cubicBezTo>
                  <a:cubicBezTo>
                    <a:pt x="286629" y="702737"/>
                    <a:pt x="283910" y="705456"/>
                    <a:pt x="281191" y="710895"/>
                  </a:cubicBezTo>
                  <a:cubicBezTo>
                    <a:pt x="275751" y="716335"/>
                    <a:pt x="270312" y="719054"/>
                    <a:pt x="264872" y="719054"/>
                  </a:cubicBezTo>
                  <a:cubicBezTo>
                    <a:pt x="256714" y="721774"/>
                    <a:pt x="248554" y="721774"/>
                    <a:pt x="243116" y="721774"/>
                  </a:cubicBezTo>
                  <a:cubicBezTo>
                    <a:pt x="243116" y="721774"/>
                    <a:pt x="243116" y="721774"/>
                    <a:pt x="243116" y="721774"/>
                  </a:cubicBezTo>
                  <a:cubicBezTo>
                    <a:pt x="237676" y="724494"/>
                    <a:pt x="237676" y="724494"/>
                    <a:pt x="232236" y="727214"/>
                  </a:cubicBezTo>
                  <a:cubicBezTo>
                    <a:pt x="229517" y="729933"/>
                    <a:pt x="229517" y="732653"/>
                    <a:pt x="224078" y="735372"/>
                  </a:cubicBezTo>
                  <a:cubicBezTo>
                    <a:pt x="221358" y="738092"/>
                    <a:pt x="215919" y="738092"/>
                    <a:pt x="213199" y="738092"/>
                  </a:cubicBezTo>
                  <a:cubicBezTo>
                    <a:pt x="199601" y="738092"/>
                    <a:pt x="188722" y="735372"/>
                    <a:pt x="183283" y="727214"/>
                  </a:cubicBezTo>
                  <a:cubicBezTo>
                    <a:pt x="180563" y="724494"/>
                    <a:pt x="177843" y="721774"/>
                    <a:pt x="175124" y="719054"/>
                  </a:cubicBezTo>
                  <a:cubicBezTo>
                    <a:pt x="161526" y="719054"/>
                    <a:pt x="150646" y="719054"/>
                    <a:pt x="145208" y="719054"/>
                  </a:cubicBezTo>
                  <a:cubicBezTo>
                    <a:pt x="131609" y="719054"/>
                    <a:pt x="142488" y="719054"/>
                    <a:pt x="126170" y="719054"/>
                  </a:cubicBezTo>
                  <a:cubicBezTo>
                    <a:pt x="118011" y="719054"/>
                    <a:pt x="109852" y="719054"/>
                    <a:pt x="101693" y="719054"/>
                  </a:cubicBezTo>
                  <a:cubicBezTo>
                    <a:pt x="93534" y="719054"/>
                    <a:pt x="82655" y="719054"/>
                    <a:pt x="74496" y="713615"/>
                  </a:cubicBezTo>
                  <a:cubicBezTo>
                    <a:pt x="66338" y="710895"/>
                    <a:pt x="58178" y="702737"/>
                    <a:pt x="58178" y="697297"/>
                  </a:cubicBezTo>
                  <a:cubicBezTo>
                    <a:pt x="58178" y="694578"/>
                    <a:pt x="58178" y="691858"/>
                    <a:pt x="63618" y="689138"/>
                  </a:cubicBezTo>
                  <a:cubicBezTo>
                    <a:pt x="69057" y="686419"/>
                    <a:pt x="79936" y="683699"/>
                    <a:pt x="85375" y="680979"/>
                  </a:cubicBezTo>
                  <a:cubicBezTo>
                    <a:pt x="98973" y="678260"/>
                    <a:pt x="118011" y="678260"/>
                    <a:pt x="131609" y="675540"/>
                  </a:cubicBezTo>
                  <a:cubicBezTo>
                    <a:pt x="131609" y="672820"/>
                    <a:pt x="131609" y="670101"/>
                    <a:pt x="131609" y="667381"/>
                  </a:cubicBezTo>
                  <a:cubicBezTo>
                    <a:pt x="131609" y="661942"/>
                    <a:pt x="131609" y="656502"/>
                    <a:pt x="131609" y="651063"/>
                  </a:cubicBezTo>
                  <a:cubicBezTo>
                    <a:pt x="131609" y="640184"/>
                    <a:pt x="131609" y="629306"/>
                    <a:pt x="131609" y="618427"/>
                  </a:cubicBezTo>
                  <a:cubicBezTo>
                    <a:pt x="131609" y="604829"/>
                    <a:pt x="131609" y="593950"/>
                    <a:pt x="131609" y="580352"/>
                  </a:cubicBezTo>
                  <a:cubicBezTo>
                    <a:pt x="131609" y="564034"/>
                    <a:pt x="131609" y="547716"/>
                    <a:pt x="131609" y="531398"/>
                  </a:cubicBezTo>
                  <a:cubicBezTo>
                    <a:pt x="131609" y="509641"/>
                    <a:pt x="131609" y="487884"/>
                    <a:pt x="131609" y="466126"/>
                  </a:cubicBezTo>
                  <a:cubicBezTo>
                    <a:pt x="131609" y="452528"/>
                    <a:pt x="131609" y="436210"/>
                    <a:pt x="131609" y="422612"/>
                  </a:cubicBezTo>
                  <a:cubicBezTo>
                    <a:pt x="131609" y="419892"/>
                    <a:pt x="131609" y="414453"/>
                    <a:pt x="131609" y="411733"/>
                  </a:cubicBezTo>
                  <a:cubicBezTo>
                    <a:pt x="131609" y="409014"/>
                    <a:pt x="131609" y="400855"/>
                    <a:pt x="131609" y="398135"/>
                  </a:cubicBezTo>
                  <a:cubicBezTo>
                    <a:pt x="131609" y="392696"/>
                    <a:pt x="131609" y="392696"/>
                    <a:pt x="126170" y="389976"/>
                  </a:cubicBezTo>
                  <a:cubicBezTo>
                    <a:pt x="123450" y="389976"/>
                    <a:pt x="109852" y="387257"/>
                    <a:pt x="101693" y="387257"/>
                  </a:cubicBezTo>
                  <a:cubicBezTo>
                    <a:pt x="90814" y="384537"/>
                    <a:pt x="77216" y="381817"/>
                    <a:pt x="77216" y="376378"/>
                  </a:cubicBezTo>
                  <a:cubicBezTo>
                    <a:pt x="77216" y="373658"/>
                    <a:pt x="79936" y="370939"/>
                    <a:pt x="82655" y="368219"/>
                  </a:cubicBezTo>
                  <a:cubicBezTo>
                    <a:pt x="88095" y="365499"/>
                    <a:pt x="93534" y="362780"/>
                    <a:pt x="98973" y="360060"/>
                  </a:cubicBezTo>
                  <a:cubicBezTo>
                    <a:pt x="104413" y="360060"/>
                    <a:pt x="112571" y="357340"/>
                    <a:pt x="118011" y="357340"/>
                  </a:cubicBezTo>
                  <a:cubicBezTo>
                    <a:pt x="126170" y="354621"/>
                    <a:pt x="128890" y="357340"/>
                    <a:pt x="131609" y="351901"/>
                  </a:cubicBezTo>
                  <a:cubicBezTo>
                    <a:pt x="131609" y="349181"/>
                    <a:pt x="131609" y="346462"/>
                    <a:pt x="131609" y="343742"/>
                  </a:cubicBezTo>
                  <a:cubicBezTo>
                    <a:pt x="131609" y="319265"/>
                    <a:pt x="131609" y="294788"/>
                    <a:pt x="131609" y="270311"/>
                  </a:cubicBezTo>
                  <a:cubicBezTo>
                    <a:pt x="131609" y="226797"/>
                    <a:pt x="131609" y="186002"/>
                    <a:pt x="137048" y="145207"/>
                  </a:cubicBezTo>
                  <a:cubicBezTo>
                    <a:pt x="137048" y="139768"/>
                    <a:pt x="137048" y="131609"/>
                    <a:pt x="139768" y="123450"/>
                  </a:cubicBezTo>
                  <a:cubicBezTo>
                    <a:pt x="134329" y="123450"/>
                    <a:pt x="137048" y="123450"/>
                    <a:pt x="123450" y="123450"/>
                  </a:cubicBezTo>
                  <a:cubicBezTo>
                    <a:pt x="120731" y="123450"/>
                    <a:pt x="120731" y="123450"/>
                    <a:pt x="118011" y="123450"/>
                  </a:cubicBezTo>
                  <a:cubicBezTo>
                    <a:pt x="112571" y="123450"/>
                    <a:pt x="107133" y="123450"/>
                    <a:pt x="101693" y="123450"/>
                  </a:cubicBezTo>
                  <a:cubicBezTo>
                    <a:pt x="93534" y="123450"/>
                    <a:pt x="82655" y="120730"/>
                    <a:pt x="74496" y="118011"/>
                  </a:cubicBezTo>
                  <a:cubicBezTo>
                    <a:pt x="66338" y="115291"/>
                    <a:pt x="58178" y="107132"/>
                    <a:pt x="58178" y="101693"/>
                  </a:cubicBezTo>
                  <a:cubicBezTo>
                    <a:pt x="58178" y="98973"/>
                    <a:pt x="58178" y="96253"/>
                    <a:pt x="63618" y="93534"/>
                  </a:cubicBezTo>
                  <a:cubicBezTo>
                    <a:pt x="66338" y="90814"/>
                    <a:pt x="77216" y="88095"/>
                    <a:pt x="85375" y="85375"/>
                  </a:cubicBezTo>
                  <a:cubicBezTo>
                    <a:pt x="104413" y="82655"/>
                    <a:pt x="128890" y="82655"/>
                    <a:pt x="137048" y="82655"/>
                  </a:cubicBezTo>
                  <a:cubicBezTo>
                    <a:pt x="139768" y="82655"/>
                    <a:pt x="142488" y="82655"/>
                    <a:pt x="147927" y="82655"/>
                  </a:cubicBezTo>
                  <a:cubicBezTo>
                    <a:pt x="153366" y="69057"/>
                    <a:pt x="164245" y="58178"/>
                    <a:pt x="186003" y="58178"/>
                  </a:cubicBezTo>
                  <a:cubicBezTo>
                    <a:pt x="202321" y="58178"/>
                    <a:pt x="215919" y="66337"/>
                    <a:pt x="226797" y="79936"/>
                  </a:cubicBezTo>
                  <a:cubicBezTo>
                    <a:pt x="237676" y="79936"/>
                    <a:pt x="248554" y="79936"/>
                    <a:pt x="253994" y="79936"/>
                  </a:cubicBezTo>
                  <a:cubicBezTo>
                    <a:pt x="267592" y="79936"/>
                    <a:pt x="294789" y="79936"/>
                    <a:pt x="294789" y="96253"/>
                  </a:cubicBezTo>
                  <a:cubicBezTo>
                    <a:pt x="294789" y="104412"/>
                    <a:pt x="289349" y="107132"/>
                    <a:pt x="283910" y="112571"/>
                  </a:cubicBezTo>
                  <a:cubicBezTo>
                    <a:pt x="278471" y="118011"/>
                    <a:pt x="273031" y="120730"/>
                    <a:pt x="267592" y="120730"/>
                  </a:cubicBezTo>
                  <a:cubicBezTo>
                    <a:pt x="259433" y="123450"/>
                    <a:pt x="251274" y="123450"/>
                    <a:pt x="245835" y="123450"/>
                  </a:cubicBezTo>
                  <a:cubicBezTo>
                    <a:pt x="245835" y="123450"/>
                    <a:pt x="243116" y="123450"/>
                    <a:pt x="237676" y="123450"/>
                  </a:cubicBezTo>
                  <a:cubicBezTo>
                    <a:pt x="237676" y="126170"/>
                    <a:pt x="237676" y="126170"/>
                    <a:pt x="240396" y="128889"/>
                  </a:cubicBezTo>
                  <a:cubicBezTo>
                    <a:pt x="245835" y="145207"/>
                    <a:pt x="248554" y="161525"/>
                    <a:pt x="251274" y="177843"/>
                  </a:cubicBezTo>
                  <a:cubicBezTo>
                    <a:pt x="253994" y="194161"/>
                    <a:pt x="253994" y="210479"/>
                    <a:pt x="256714" y="226797"/>
                  </a:cubicBezTo>
                  <a:cubicBezTo>
                    <a:pt x="259433" y="243115"/>
                    <a:pt x="262153" y="256713"/>
                    <a:pt x="262153" y="273031"/>
                  </a:cubicBezTo>
                  <a:cubicBezTo>
                    <a:pt x="262153" y="278470"/>
                    <a:pt x="262153" y="283910"/>
                    <a:pt x="262153" y="289349"/>
                  </a:cubicBezTo>
                  <a:lnTo>
                    <a:pt x="262153" y="297508"/>
                  </a:lnTo>
                  <a:cubicBezTo>
                    <a:pt x="262153" y="305667"/>
                    <a:pt x="262153" y="313826"/>
                    <a:pt x="264872" y="321985"/>
                  </a:cubicBezTo>
                  <a:cubicBezTo>
                    <a:pt x="264872" y="327424"/>
                    <a:pt x="270312" y="330144"/>
                    <a:pt x="270312" y="335583"/>
                  </a:cubicBezTo>
                  <a:cubicBezTo>
                    <a:pt x="270312" y="335583"/>
                    <a:pt x="270312" y="338303"/>
                    <a:pt x="270312" y="338303"/>
                  </a:cubicBezTo>
                  <a:cubicBezTo>
                    <a:pt x="270312" y="341022"/>
                    <a:pt x="270312" y="343742"/>
                    <a:pt x="270312" y="346462"/>
                  </a:cubicBezTo>
                  <a:cubicBezTo>
                    <a:pt x="270312" y="351901"/>
                    <a:pt x="273031" y="354621"/>
                    <a:pt x="278471" y="354621"/>
                  </a:cubicBezTo>
                  <a:cubicBezTo>
                    <a:pt x="289349" y="354621"/>
                    <a:pt x="335584" y="351901"/>
                    <a:pt x="338304" y="349181"/>
                  </a:cubicBezTo>
                  <a:cubicBezTo>
                    <a:pt x="346462" y="349181"/>
                    <a:pt x="357341" y="349181"/>
                    <a:pt x="365500" y="349181"/>
                  </a:cubicBezTo>
                  <a:cubicBezTo>
                    <a:pt x="370939" y="349181"/>
                    <a:pt x="376379" y="349181"/>
                    <a:pt x="381817" y="349181"/>
                  </a:cubicBezTo>
                  <a:cubicBezTo>
                    <a:pt x="387257" y="349181"/>
                    <a:pt x="392697" y="346462"/>
                    <a:pt x="392697" y="338303"/>
                  </a:cubicBezTo>
                  <a:cubicBezTo>
                    <a:pt x="392697" y="330144"/>
                    <a:pt x="389977" y="316545"/>
                    <a:pt x="389977" y="313826"/>
                  </a:cubicBezTo>
                  <a:cubicBezTo>
                    <a:pt x="389977" y="294788"/>
                    <a:pt x="389977" y="278470"/>
                    <a:pt x="392697" y="262152"/>
                  </a:cubicBezTo>
                  <a:cubicBezTo>
                    <a:pt x="392697" y="259433"/>
                    <a:pt x="395416" y="243115"/>
                    <a:pt x="395416" y="224077"/>
                  </a:cubicBezTo>
                  <a:cubicBezTo>
                    <a:pt x="395416" y="207759"/>
                    <a:pt x="398136" y="188722"/>
                    <a:pt x="398136" y="177843"/>
                  </a:cubicBezTo>
                  <a:cubicBezTo>
                    <a:pt x="398136" y="169684"/>
                    <a:pt x="395416" y="158806"/>
                    <a:pt x="395416" y="153366"/>
                  </a:cubicBezTo>
                  <a:cubicBezTo>
                    <a:pt x="395416" y="145207"/>
                    <a:pt x="395416" y="142488"/>
                    <a:pt x="395416" y="137048"/>
                  </a:cubicBezTo>
                  <a:cubicBezTo>
                    <a:pt x="389977" y="137048"/>
                    <a:pt x="384537" y="137048"/>
                    <a:pt x="379098" y="137048"/>
                  </a:cubicBezTo>
                  <a:cubicBezTo>
                    <a:pt x="370939" y="137048"/>
                    <a:pt x="360061" y="134329"/>
                    <a:pt x="351902" y="131609"/>
                  </a:cubicBezTo>
                  <a:cubicBezTo>
                    <a:pt x="343742" y="128889"/>
                    <a:pt x="338304" y="120730"/>
                    <a:pt x="338304" y="115291"/>
                  </a:cubicBezTo>
                  <a:cubicBezTo>
                    <a:pt x="338304" y="112571"/>
                    <a:pt x="338304" y="109852"/>
                    <a:pt x="343742" y="107132"/>
                  </a:cubicBezTo>
                  <a:cubicBezTo>
                    <a:pt x="349182" y="104412"/>
                    <a:pt x="357341" y="101693"/>
                    <a:pt x="362780" y="98973"/>
                  </a:cubicBezTo>
                  <a:cubicBezTo>
                    <a:pt x="373659" y="96253"/>
                    <a:pt x="387257" y="96253"/>
                    <a:pt x="395416" y="96253"/>
                  </a:cubicBezTo>
                  <a:cubicBezTo>
                    <a:pt x="398136" y="93534"/>
                    <a:pt x="400855" y="90814"/>
                    <a:pt x="403575" y="90814"/>
                  </a:cubicBezTo>
                  <a:cubicBezTo>
                    <a:pt x="411734" y="90814"/>
                    <a:pt x="419893" y="88095"/>
                    <a:pt x="422612" y="88095"/>
                  </a:cubicBezTo>
                  <a:cubicBezTo>
                    <a:pt x="425332" y="88095"/>
                    <a:pt x="425332" y="88095"/>
                    <a:pt x="428052" y="88095"/>
                  </a:cubicBezTo>
                  <a:cubicBezTo>
                    <a:pt x="433492" y="88095"/>
                    <a:pt x="441650" y="88095"/>
                    <a:pt x="447090" y="90814"/>
                  </a:cubicBezTo>
                  <a:cubicBezTo>
                    <a:pt x="449809" y="90814"/>
                    <a:pt x="452529" y="93534"/>
                    <a:pt x="455249" y="96253"/>
                  </a:cubicBezTo>
                  <a:cubicBezTo>
                    <a:pt x="482445" y="96253"/>
                    <a:pt x="509642" y="93534"/>
                    <a:pt x="525960" y="93534"/>
                  </a:cubicBezTo>
                  <a:cubicBezTo>
                    <a:pt x="539558" y="93534"/>
                    <a:pt x="561315" y="93534"/>
                    <a:pt x="561315" y="109852"/>
                  </a:cubicBezTo>
                  <a:cubicBezTo>
                    <a:pt x="561315" y="118011"/>
                    <a:pt x="561315" y="120730"/>
                    <a:pt x="555876" y="126170"/>
                  </a:cubicBezTo>
                  <a:cubicBezTo>
                    <a:pt x="550437" y="131609"/>
                    <a:pt x="544997" y="134329"/>
                    <a:pt x="539558" y="134329"/>
                  </a:cubicBezTo>
                  <a:cubicBezTo>
                    <a:pt x="531399" y="137048"/>
                    <a:pt x="523240" y="137048"/>
                    <a:pt x="517800" y="137048"/>
                  </a:cubicBezTo>
                  <a:cubicBezTo>
                    <a:pt x="515081" y="137048"/>
                    <a:pt x="498763" y="137048"/>
                    <a:pt x="477006" y="137048"/>
                  </a:cubicBezTo>
                  <a:cubicBezTo>
                    <a:pt x="479725" y="145207"/>
                    <a:pt x="485165" y="153366"/>
                    <a:pt x="485165" y="161525"/>
                  </a:cubicBezTo>
                  <a:cubicBezTo>
                    <a:pt x="487885" y="177843"/>
                    <a:pt x="493324" y="194161"/>
                    <a:pt x="496043" y="210479"/>
                  </a:cubicBezTo>
                  <a:cubicBezTo>
                    <a:pt x="498763" y="224077"/>
                    <a:pt x="498763" y="237676"/>
                    <a:pt x="501483" y="251274"/>
                  </a:cubicBezTo>
                  <a:cubicBezTo>
                    <a:pt x="504202" y="264872"/>
                    <a:pt x="506922" y="275751"/>
                    <a:pt x="506922" y="292069"/>
                  </a:cubicBezTo>
                  <a:cubicBezTo>
                    <a:pt x="506922" y="302947"/>
                    <a:pt x="506922" y="311106"/>
                    <a:pt x="506922" y="321985"/>
                  </a:cubicBezTo>
                  <a:cubicBezTo>
                    <a:pt x="506922" y="327424"/>
                    <a:pt x="509642" y="335583"/>
                    <a:pt x="509642" y="341022"/>
                  </a:cubicBezTo>
                  <a:cubicBezTo>
                    <a:pt x="509642" y="343742"/>
                    <a:pt x="509642" y="343742"/>
                    <a:pt x="509642" y="343742"/>
                  </a:cubicBezTo>
                  <a:cubicBezTo>
                    <a:pt x="509642" y="349181"/>
                    <a:pt x="515081" y="349181"/>
                    <a:pt x="517800" y="349181"/>
                  </a:cubicBezTo>
                  <a:cubicBezTo>
                    <a:pt x="520520" y="349181"/>
                    <a:pt x="523240" y="349181"/>
                    <a:pt x="528680" y="349181"/>
                  </a:cubicBezTo>
                  <a:cubicBezTo>
                    <a:pt x="536838" y="349181"/>
                    <a:pt x="547717" y="349181"/>
                    <a:pt x="550437" y="357340"/>
                  </a:cubicBezTo>
                  <a:cubicBezTo>
                    <a:pt x="550437" y="360060"/>
                    <a:pt x="550437" y="360060"/>
                    <a:pt x="550437" y="362780"/>
                  </a:cubicBezTo>
                  <a:cubicBezTo>
                    <a:pt x="550437" y="370939"/>
                    <a:pt x="539558" y="381817"/>
                    <a:pt x="534119" y="384537"/>
                  </a:cubicBezTo>
                  <a:cubicBezTo>
                    <a:pt x="531399" y="387257"/>
                    <a:pt x="523240" y="387257"/>
                    <a:pt x="520520" y="389976"/>
                  </a:cubicBezTo>
                  <a:cubicBezTo>
                    <a:pt x="515081" y="389976"/>
                    <a:pt x="512362" y="392696"/>
                    <a:pt x="512362" y="395415"/>
                  </a:cubicBezTo>
                  <a:cubicBezTo>
                    <a:pt x="512362" y="395415"/>
                    <a:pt x="512362" y="398135"/>
                    <a:pt x="512362" y="398135"/>
                  </a:cubicBezTo>
                  <a:cubicBezTo>
                    <a:pt x="512362" y="400855"/>
                    <a:pt x="512362" y="406294"/>
                    <a:pt x="512362" y="409014"/>
                  </a:cubicBezTo>
                  <a:cubicBezTo>
                    <a:pt x="512362" y="411733"/>
                    <a:pt x="512362" y="411733"/>
                    <a:pt x="512362" y="414453"/>
                  </a:cubicBezTo>
                  <a:cubicBezTo>
                    <a:pt x="512362" y="422612"/>
                    <a:pt x="512362" y="430771"/>
                    <a:pt x="512362" y="438930"/>
                  </a:cubicBezTo>
                  <a:cubicBezTo>
                    <a:pt x="512362" y="460687"/>
                    <a:pt x="512362" y="482445"/>
                    <a:pt x="515081" y="504202"/>
                  </a:cubicBezTo>
                  <a:cubicBezTo>
                    <a:pt x="517800" y="525959"/>
                    <a:pt x="520520" y="550436"/>
                    <a:pt x="520520" y="572193"/>
                  </a:cubicBezTo>
                  <a:cubicBezTo>
                    <a:pt x="520520" y="583072"/>
                    <a:pt x="520520" y="593950"/>
                    <a:pt x="517800" y="604829"/>
                  </a:cubicBezTo>
                  <a:cubicBezTo>
                    <a:pt x="515081" y="623867"/>
                    <a:pt x="515081" y="642904"/>
                    <a:pt x="512362" y="661942"/>
                  </a:cubicBezTo>
                  <a:cubicBezTo>
                    <a:pt x="512362" y="664661"/>
                    <a:pt x="509642" y="667381"/>
                    <a:pt x="509642" y="670101"/>
                  </a:cubicBezTo>
                  <a:cubicBezTo>
                    <a:pt x="509642" y="672820"/>
                    <a:pt x="512362" y="678260"/>
                    <a:pt x="512362" y="680979"/>
                  </a:cubicBezTo>
                  <a:cubicBezTo>
                    <a:pt x="512362" y="683699"/>
                    <a:pt x="512362" y="686419"/>
                    <a:pt x="512362" y="686419"/>
                  </a:cubicBezTo>
                  <a:cubicBezTo>
                    <a:pt x="517800" y="680979"/>
                    <a:pt x="528680" y="680979"/>
                    <a:pt x="536838" y="680979"/>
                  </a:cubicBezTo>
                  <a:lnTo>
                    <a:pt x="536838" y="680979"/>
                  </a:lnTo>
                  <a:close/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D87C938-FF25-42DD-9A0F-72A4B7A95E76}"/>
                </a:ext>
              </a:extLst>
            </p:cNvPr>
            <p:cNvSpPr/>
            <p:nvPr/>
          </p:nvSpPr>
          <p:spPr>
            <a:xfrm>
              <a:off x="9592416" y="4192158"/>
              <a:ext cx="516735" cy="761503"/>
            </a:xfrm>
            <a:custGeom>
              <a:avLst/>
              <a:gdLst>
                <a:gd name="connsiteX0" fmla="*/ 463407 w 516735"/>
                <a:gd name="connsiteY0" fmla="*/ 194161 h 761503"/>
                <a:gd name="connsiteX1" fmla="*/ 447089 w 516735"/>
                <a:gd name="connsiteY1" fmla="*/ 226797 h 761503"/>
                <a:gd name="connsiteX2" fmla="*/ 430771 w 516735"/>
                <a:gd name="connsiteY2" fmla="*/ 221357 h 761503"/>
                <a:gd name="connsiteX3" fmla="*/ 422612 w 516735"/>
                <a:gd name="connsiteY3" fmla="*/ 207759 h 761503"/>
                <a:gd name="connsiteX4" fmla="*/ 419893 w 516735"/>
                <a:gd name="connsiteY4" fmla="*/ 188722 h 761503"/>
                <a:gd name="connsiteX5" fmla="*/ 419893 w 516735"/>
                <a:gd name="connsiteY5" fmla="*/ 139768 h 761503"/>
                <a:gd name="connsiteX6" fmla="*/ 419893 w 516735"/>
                <a:gd name="connsiteY6" fmla="*/ 120730 h 761503"/>
                <a:gd name="connsiteX7" fmla="*/ 395416 w 516735"/>
                <a:gd name="connsiteY7" fmla="*/ 120730 h 761503"/>
                <a:gd name="connsiteX8" fmla="*/ 370939 w 516735"/>
                <a:gd name="connsiteY8" fmla="*/ 120730 h 761503"/>
                <a:gd name="connsiteX9" fmla="*/ 346461 w 516735"/>
                <a:gd name="connsiteY9" fmla="*/ 123450 h 761503"/>
                <a:gd name="connsiteX10" fmla="*/ 335583 w 516735"/>
                <a:gd name="connsiteY10" fmla="*/ 123450 h 761503"/>
                <a:gd name="connsiteX11" fmla="*/ 335583 w 516735"/>
                <a:gd name="connsiteY11" fmla="*/ 123450 h 761503"/>
                <a:gd name="connsiteX12" fmla="*/ 324704 w 516735"/>
                <a:gd name="connsiteY12" fmla="*/ 128889 h 761503"/>
                <a:gd name="connsiteX13" fmla="*/ 327424 w 516735"/>
                <a:gd name="connsiteY13" fmla="*/ 139768 h 761503"/>
                <a:gd name="connsiteX14" fmla="*/ 330144 w 516735"/>
                <a:gd name="connsiteY14" fmla="*/ 175123 h 761503"/>
                <a:gd name="connsiteX15" fmla="*/ 330144 w 516735"/>
                <a:gd name="connsiteY15" fmla="*/ 199600 h 761503"/>
                <a:gd name="connsiteX16" fmla="*/ 327424 w 516735"/>
                <a:gd name="connsiteY16" fmla="*/ 224077 h 761503"/>
                <a:gd name="connsiteX17" fmla="*/ 330144 w 516735"/>
                <a:gd name="connsiteY17" fmla="*/ 251274 h 761503"/>
                <a:gd name="connsiteX18" fmla="*/ 327424 w 516735"/>
                <a:gd name="connsiteY18" fmla="*/ 278470 h 761503"/>
                <a:gd name="connsiteX19" fmla="*/ 327424 w 516735"/>
                <a:gd name="connsiteY19" fmla="*/ 332864 h 761503"/>
                <a:gd name="connsiteX20" fmla="*/ 330144 w 516735"/>
                <a:gd name="connsiteY20" fmla="*/ 357340 h 761503"/>
                <a:gd name="connsiteX21" fmla="*/ 330144 w 516735"/>
                <a:gd name="connsiteY21" fmla="*/ 368219 h 761503"/>
                <a:gd name="connsiteX22" fmla="*/ 332863 w 516735"/>
                <a:gd name="connsiteY22" fmla="*/ 387257 h 761503"/>
                <a:gd name="connsiteX23" fmla="*/ 332863 w 516735"/>
                <a:gd name="connsiteY23" fmla="*/ 433491 h 761503"/>
                <a:gd name="connsiteX24" fmla="*/ 332863 w 516735"/>
                <a:gd name="connsiteY24" fmla="*/ 487884 h 761503"/>
                <a:gd name="connsiteX25" fmla="*/ 330144 w 516735"/>
                <a:gd name="connsiteY25" fmla="*/ 512361 h 761503"/>
                <a:gd name="connsiteX26" fmla="*/ 330144 w 516735"/>
                <a:gd name="connsiteY26" fmla="*/ 539557 h 761503"/>
                <a:gd name="connsiteX27" fmla="*/ 332863 w 516735"/>
                <a:gd name="connsiteY27" fmla="*/ 593950 h 761503"/>
                <a:gd name="connsiteX28" fmla="*/ 332863 w 516735"/>
                <a:gd name="connsiteY28" fmla="*/ 648343 h 761503"/>
                <a:gd name="connsiteX29" fmla="*/ 332863 w 516735"/>
                <a:gd name="connsiteY29" fmla="*/ 656502 h 761503"/>
                <a:gd name="connsiteX30" fmla="*/ 357341 w 516735"/>
                <a:gd name="connsiteY30" fmla="*/ 656502 h 761503"/>
                <a:gd name="connsiteX31" fmla="*/ 395416 w 516735"/>
                <a:gd name="connsiteY31" fmla="*/ 675540 h 761503"/>
                <a:gd name="connsiteX32" fmla="*/ 389976 w 516735"/>
                <a:gd name="connsiteY32" fmla="*/ 691858 h 761503"/>
                <a:gd name="connsiteX33" fmla="*/ 373658 w 516735"/>
                <a:gd name="connsiteY33" fmla="*/ 700017 h 761503"/>
                <a:gd name="connsiteX34" fmla="*/ 351901 w 516735"/>
                <a:gd name="connsiteY34" fmla="*/ 702737 h 761503"/>
                <a:gd name="connsiteX35" fmla="*/ 319265 w 516735"/>
                <a:gd name="connsiteY35" fmla="*/ 702737 h 761503"/>
                <a:gd name="connsiteX36" fmla="*/ 311106 w 516735"/>
                <a:gd name="connsiteY36" fmla="*/ 708176 h 761503"/>
                <a:gd name="connsiteX37" fmla="*/ 289349 w 516735"/>
                <a:gd name="connsiteY37" fmla="*/ 713615 h 761503"/>
                <a:gd name="connsiteX38" fmla="*/ 270311 w 516735"/>
                <a:gd name="connsiteY38" fmla="*/ 713615 h 761503"/>
                <a:gd name="connsiteX39" fmla="*/ 243115 w 516735"/>
                <a:gd name="connsiteY39" fmla="*/ 705456 h 761503"/>
                <a:gd name="connsiteX40" fmla="*/ 237675 w 516735"/>
                <a:gd name="connsiteY40" fmla="*/ 702737 h 761503"/>
                <a:gd name="connsiteX41" fmla="*/ 199600 w 516735"/>
                <a:gd name="connsiteY41" fmla="*/ 702737 h 761503"/>
                <a:gd name="connsiteX42" fmla="*/ 175123 w 516735"/>
                <a:gd name="connsiteY42" fmla="*/ 702737 h 761503"/>
                <a:gd name="connsiteX43" fmla="*/ 147927 w 516735"/>
                <a:gd name="connsiteY43" fmla="*/ 697297 h 761503"/>
                <a:gd name="connsiteX44" fmla="*/ 131609 w 516735"/>
                <a:gd name="connsiteY44" fmla="*/ 678260 h 761503"/>
                <a:gd name="connsiteX45" fmla="*/ 137048 w 516735"/>
                <a:gd name="connsiteY45" fmla="*/ 670101 h 761503"/>
                <a:gd name="connsiteX46" fmla="*/ 158805 w 516735"/>
                <a:gd name="connsiteY46" fmla="*/ 661942 h 761503"/>
                <a:gd name="connsiteX47" fmla="*/ 199600 w 516735"/>
                <a:gd name="connsiteY47" fmla="*/ 659222 h 761503"/>
                <a:gd name="connsiteX48" fmla="*/ 199600 w 516735"/>
                <a:gd name="connsiteY48" fmla="*/ 659222 h 761503"/>
                <a:gd name="connsiteX49" fmla="*/ 196880 w 516735"/>
                <a:gd name="connsiteY49" fmla="*/ 629306 h 761503"/>
                <a:gd name="connsiteX50" fmla="*/ 199600 w 516735"/>
                <a:gd name="connsiteY50" fmla="*/ 574913 h 761503"/>
                <a:gd name="connsiteX51" fmla="*/ 202320 w 516735"/>
                <a:gd name="connsiteY51" fmla="*/ 523239 h 761503"/>
                <a:gd name="connsiteX52" fmla="*/ 205040 w 516735"/>
                <a:gd name="connsiteY52" fmla="*/ 460687 h 761503"/>
                <a:gd name="connsiteX53" fmla="*/ 205040 w 516735"/>
                <a:gd name="connsiteY53" fmla="*/ 417173 h 761503"/>
                <a:gd name="connsiteX54" fmla="*/ 207759 w 516735"/>
                <a:gd name="connsiteY54" fmla="*/ 392696 h 761503"/>
                <a:gd name="connsiteX55" fmla="*/ 210478 w 516735"/>
                <a:gd name="connsiteY55" fmla="*/ 368219 h 761503"/>
                <a:gd name="connsiteX56" fmla="*/ 210478 w 516735"/>
                <a:gd name="connsiteY56" fmla="*/ 313826 h 761503"/>
                <a:gd name="connsiteX57" fmla="*/ 210478 w 516735"/>
                <a:gd name="connsiteY57" fmla="*/ 259433 h 761503"/>
                <a:gd name="connsiteX58" fmla="*/ 210478 w 516735"/>
                <a:gd name="connsiteY58" fmla="*/ 213199 h 761503"/>
                <a:gd name="connsiteX59" fmla="*/ 210478 w 516735"/>
                <a:gd name="connsiteY59" fmla="*/ 145207 h 761503"/>
                <a:gd name="connsiteX60" fmla="*/ 213198 w 516735"/>
                <a:gd name="connsiteY60" fmla="*/ 131609 h 761503"/>
                <a:gd name="connsiteX61" fmla="*/ 205040 w 516735"/>
                <a:gd name="connsiteY61" fmla="*/ 123450 h 761503"/>
                <a:gd name="connsiteX62" fmla="*/ 161525 w 516735"/>
                <a:gd name="connsiteY62" fmla="*/ 123450 h 761503"/>
                <a:gd name="connsiteX63" fmla="*/ 112571 w 516735"/>
                <a:gd name="connsiteY63" fmla="*/ 120730 h 761503"/>
                <a:gd name="connsiteX64" fmla="*/ 104412 w 516735"/>
                <a:gd name="connsiteY64" fmla="*/ 118011 h 761503"/>
                <a:gd name="connsiteX65" fmla="*/ 107132 w 516735"/>
                <a:gd name="connsiteY65" fmla="*/ 191441 h 761503"/>
                <a:gd name="connsiteX66" fmla="*/ 90814 w 516735"/>
                <a:gd name="connsiteY66" fmla="*/ 224077 h 761503"/>
                <a:gd name="connsiteX67" fmla="*/ 74496 w 516735"/>
                <a:gd name="connsiteY67" fmla="*/ 218638 h 761503"/>
                <a:gd name="connsiteX68" fmla="*/ 66337 w 516735"/>
                <a:gd name="connsiteY68" fmla="*/ 205040 h 761503"/>
                <a:gd name="connsiteX69" fmla="*/ 63617 w 516735"/>
                <a:gd name="connsiteY69" fmla="*/ 186002 h 761503"/>
                <a:gd name="connsiteX70" fmla="*/ 63617 w 516735"/>
                <a:gd name="connsiteY70" fmla="*/ 145207 h 761503"/>
                <a:gd name="connsiteX71" fmla="*/ 63617 w 516735"/>
                <a:gd name="connsiteY71" fmla="*/ 109852 h 761503"/>
                <a:gd name="connsiteX72" fmla="*/ 58178 w 516735"/>
                <a:gd name="connsiteY72" fmla="*/ 96253 h 761503"/>
                <a:gd name="connsiteX73" fmla="*/ 66337 w 516735"/>
                <a:gd name="connsiteY73" fmla="*/ 85375 h 761503"/>
                <a:gd name="connsiteX74" fmla="*/ 93533 w 516735"/>
                <a:gd name="connsiteY74" fmla="*/ 77216 h 761503"/>
                <a:gd name="connsiteX75" fmla="*/ 115290 w 516735"/>
                <a:gd name="connsiteY75" fmla="*/ 77216 h 761503"/>
                <a:gd name="connsiteX76" fmla="*/ 169684 w 516735"/>
                <a:gd name="connsiteY76" fmla="*/ 74496 h 761503"/>
                <a:gd name="connsiteX77" fmla="*/ 194161 w 516735"/>
                <a:gd name="connsiteY77" fmla="*/ 71776 h 761503"/>
                <a:gd name="connsiteX78" fmla="*/ 196880 w 516735"/>
                <a:gd name="connsiteY78" fmla="*/ 71776 h 761503"/>
                <a:gd name="connsiteX79" fmla="*/ 210478 w 516735"/>
                <a:gd name="connsiteY79" fmla="*/ 71776 h 761503"/>
                <a:gd name="connsiteX80" fmla="*/ 218638 w 516735"/>
                <a:gd name="connsiteY80" fmla="*/ 71776 h 761503"/>
                <a:gd name="connsiteX81" fmla="*/ 237675 w 516735"/>
                <a:gd name="connsiteY81" fmla="*/ 60898 h 761503"/>
                <a:gd name="connsiteX82" fmla="*/ 253993 w 516735"/>
                <a:gd name="connsiteY82" fmla="*/ 58178 h 761503"/>
                <a:gd name="connsiteX83" fmla="*/ 283910 w 516735"/>
                <a:gd name="connsiteY83" fmla="*/ 60898 h 761503"/>
                <a:gd name="connsiteX84" fmla="*/ 294788 w 516735"/>
                <a:gd name="connsiteY84" fmla="*/ 66337 h 761503"/>
                <a:gd name="connsiteX85" fmla="*/ 305667 w 516735"/>
                <a:gd name="connsiteY85" fmla="*/ 74496 h 761503"/>
                <a:gd name="connsiteX86" fmla="*/ 313826 w 516735"/>
                <a:gd name="connsiteY86" fmla="*/ 74496 h 761503"/>
                <a:gd name="connsiteX87" fmla="*/ 327424 w 516735"/>
                <a:gd name="connsiteY87" fmla="*/ 74496 h 761503"/>
                <a:gd name="connsiteX88" fmla="*/ 354621 w 516735"/>
                <a:gd name="connsiteY88" fmla="*/ 74496 h 761503"/>
                <a:gd name="connsiteX89" fmla="*/ 422612 w 516735"/>
                <a:gd name="connsiteY89" fmla="*/ 74496 h 761503"/>
                <a:gd name="connsiteX90" fmla="*/ 455248 w 516735"/>
                <a:gd name="connsiteY90" fmla="*/ 79936 h 761503"/>
                <a:gd name="connsiteX91" fmla="*/ 466127 w 516735"/>
                <a:gd name="connsiteY91" fmla="*/ 98973 h 761503"/>
                <a:gd name="connsiteX92" fmla="*/ 463407 w 516735"/>
                <a:gd name="connsiteY92" fmla="*/ 109852 h 761503"/>
                <a:gd name="connsiteX93" fmla="*/ 463407 w 516735"/>
                <a:gd name="connsiteY93" fmla="*/ 120730 h 761503"/>
                <a:gd name="connsiteX94" fmla="*/ 463407 w 516735"/>
                <a:gd name="connsiteY94" fmla="*/ 194161 h 76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16735" h="761503">
                  <a:moveTo>
                    <a:pt x="463407" y="194161"/>
                  </a:moveTo>
                  <a:cubicBezTo>
                    <a:pt x="463407" y="205040"/>
                    <a:pt x="463407" y="226797"/>
                    <a:pt x="447089" y="226797"/>
                  </a:cubicBezTo>
                  <a:cubicBezTo>
                    <a:pt x="438930" y="226797"/>
                    <a:pt x="436211" y="226797"/>
                    <a:pt x="430771" y="221357"/>
                  </a:cubicBezTo>
                  <a:cubicBezTo>
                    <a:pt x="425332" y="218638"/>
                    <a:pt x="422612" y="210479"/>
                    <a:pt x="422612" y="207759"/>
                  </a:cubicBezTo>
                  <a:cubicBezTo>
                    <a:pt x="419893" y="199600"/>
                    <a:pt x="419893" y="194161"/>
                    <a:pt x="419893" y="188722"/>
                  </a:cubicBezTo>
                  <a:cubicBezTo>
                    <a:pt x="419893" y="183282"/>
                    <a:pt x="419893" y="147927"/>
                    <a:pt x="419893" y="139768"/>
                  </a:cubicBezTo>
                  <a:cubicBezTo>
                    <a:pt x="419893" y="134329"/>
                    <a:pt x="419893" y="128889"/>
                    <a:pt x="419893" y="120730"/>
                  </a:cubicBezTo>
                  <a:cubicBezTo>
                    <a:pt x="411734" y="120730"/>
                    <a:pt x="403574" y="120730"/>
                    <a:pt x="395416" y="120730"/>
                  </a:cubicBezTo>
                  <a:cubicBezTo>
                    <a:pt x="387256" y="120730"/>
                    <a:pt x="379098" y="120730"/>
                    <a:pt x="370939" y="120730"/>
                  </a:cubicBezTo>
                  <a:cubicBezTo>
                    <a:pt x="362780" y="120730"/>
                    <a:pt x="354621" y="123450"/>
                    <a:pt x="346461" y="123450"/>
                  </a:cubicBezTo>
                  <a:cubicBezTo>
                    <a:pt x="343742" y="123450"/>
                    <a:pt x="341023" y="123450"/>
                    <a:pt x="335583" y="123450"/>
                  </a:cubicBezTo>
                  <a:cubicBezTo>
                    <a:pt x="335583" y="123450"/>
                    <a:pt x="335583" y="123450"/>
                    <a:pt x="335583" y="123450"/>
                  </a:cubicBezTo>
                  <a:cubicBezTo>
                    <a:pt x="327424" y="123450"/>
                    <a:pt x="324704" y="126170"/>
                    <a:pt x="324704" y="128889"/>
                  </a:cubicBezTo>
                  <a:cubicBezTo>
                    <a:pt x="324704" y="131609"/>
                    <a:pt x="324704" y="137048"/>
                    <a:pt x="327424" y="139768"/>
                  </a:cubicBezTo>
                  <a:cubicBezTo>
                    <a:pt x="330144" y="147927"/>
                    <a:pt x="330144" y="166964"/>
                    <a:pt x="330144" y="175123"/>
                  </a:cubicBezTo>
                  <a:cubicBezTo>
                    <a:pt x="330144" y="183282"/>
                    <a:pt x="330144" y="191441"/>
                    <a:pt x="330144" y="199600"/>
                  </a:cubicBezTo>
                  <a:cubicBezTo>
                    <a:pt x="330144" y="207759"/>
                    <a:pt x="327424" y="215918"/>
                    <a:pt x="327424" y="224077"/>
                  </a:cubicBezTo>
                  <a:cubicBezTo>
                    <a:pt x="327424" y="232236"/>
                    <a:pt x="330144" y="243115"/>
                    <a:pt x="330144" y="251274"/>
                  </a:cubicBezTo>
                  <a:cubicBezTo>
                    <a:pt x="330144" y="259433"/>
                    <a:pt x="330144" y="267592"/>
                    <a:pt x="327424" y="278470"/>
                  </a:cubicBezTo>
                  <a:cubicBezTo>
                    <a:pt x="327424" y="294788"/>
                    <a:pt x="327424" y="313826"/>
                    <a:pt x="327424" y="332864"/>
                  </a:cubicBezTo>
                  <a:cubicBezTo>
                    <a:pt x="327424" y="341022"/>
                    <a:pt x="327424" y="349181"/>
                    <a:pt x="330144" y="357340"/>
                  </a:cubicBezTo>
                  <a:cubicBezTo>
                    <a:pt x="330144" y="360060"/>
                    <a:pt x="330144" y="365499"/>
                    <a:pt x="330144" y="368219"/>
                  </a:cubicBezTo>
                  <a:cubicBezTo>
                    <a:pt x="330144" y="373658"/>
                    <a:pt x="332863" y="384537"/>
                    <a:pt x="332863" y="387257"/>
                  </a:cubicBezTo>
                  <a:cubicBezTo>
                    <a:pt x="332863" y="406294"/>
                    <a:pt x="332863" y="414453"/>
                    <a:pt x="332863" y="433491"/>
                  </a:cubicBezTo>
                  <a:cubicBezTo>
                    <a:pt x="332863" y="452528"/>
                    <a:pt x="335583" y="468846"/>
                    <a:pt x="332863" y="487884"/>
                  </a:cubicBezTo>
                  <a:cubicBezTo>
                    <a:pt x="332863" y="496043"/>
                    <a:pt x="330144" y="504202"/>
                    <a:pt x="330144" y="512361"/>
                  </a:cubicBezTo>
                  <a:cubicBezTo>
                    <a:pt x="330144" y="520520"/>
                    <a:pt x="330144" y="531398"/>
                    <a:pt x="330144" y="539557"/>
                  </a:cubicBezTo>
                  <a:cubicBezTo>
                    <a:pt x="330144" y="558595"/>
                    <a:pt x="330144" y="574913"/>
                    <a:pt x="332863" y="593950"/>
                  </a:cubicBezTo>
                  <a:cubicBezTo>
                    <a:pt x="332863" y="610268"/>
                    <a:pt x="332863" y="632026"/>
                    <a:pt x="332863" y="648343"/>
                  </a:cubicBezTo>
                  <a:cubicBezTo>
                    <a:pt x="332863" y="651063"/>
                    <a:pt x="332863" y="653783"/>
                    <a:pt x="332863" y="656502"/>
                  </a:cubicBezTo>
                  <a:cubicBezTo>
                    <a:pt x="343742" y="656502"/>
                    <a:pt x="351901" y="656502"/>
                    <a:pt x="357341" y="656502"/>
                  </a:cubicBezTo>
                  <a:cubicBezTo>
                    <a:pt x="370939" y="656502"/>
                    <a:pt x="395416" y="659222"/>
                    <a:pt x="395416" y="675540"/>
                  </a:cubicBezTo>
                  <a:cubicBezTo>
                    <a:pt x="395416" y="683699"/>
                    <a:pt x="392696" y="686419"/>
                    <a:pt x="389976" y="691858"/>
                  </a:cubicBezTo>
                  <a:cubicBezTo>
                    <a:pt x="384537" y="697297"/>
                    <a:pt x="379098" y="700017"/>
                    <a:pt x="373658" y="700017"/>
                  </a:cubicBezTo>
                  <a:cubicBezTo>
                    <a:pt x="365499" y="702737"/>
                    <a:pt x="357341" y="702737"/>
                    <a:pt x="351901" y="702737"/>
                  </a:cubicBezTo>
                  <a:cubicBezTo>
                    <a:pt x="349181" y="702737"/>
                    <a:pt x="335583" y="702737"/>
                    <a:pt x="319265" y="702737"/>
                  </a:cubicBezTo>
                  <a:cubicBezTo>
                    <a:pt x="316546" y="705456"/>
                    <a:pt x="313826" y="705456"/>
                    <a:pt x="311106" y="708176"/>
                  </a:cubicBezTo>
                  <a:cubicBezTo>
                    <a:pt x="302948" y="713615"/>
                    <a:pt x="297508" y="713615"/>
                    <a:pt x="289349" y="713615"/>
                  </a:cubicBezTo>
                  <a:cubicBezTo>
                    <a:pt x="283910" y="713615"/>
                    <a:pt x="278470" y="713615"/>
                    <a:pt x="270311" y="713615"/>
                  </a:cubicBezTo>
                  <a:cubicBezTo>
                    <a:pt x="259433" y="713615"/>
                    <a:pt x="251273" y="710895"/>
                    <a:pt x="243115" y="705456"/>
                  </a:cubicBezTo>
                  <a:cubicBezTo>
                    <a:pt x="240395" y="705456"/>
                    <a:pt x="237675" y="702737"/>
                    <a:pt x="237675" y="702737"/>
                  </a:cubicBezTo>
                  <a:cubicBezTo>
                    <a:pt x="224077" y="702737"/>
                    <a:pt x="213198" y="702737"/>
                    <a:pt x="199600" y="702737"/>
                  </a:cubicBezTo>
                  <a:cubicBezTo>
                    <a:pt x="191441" y="702737"/>
                    <a:pt x="183282" y="702737"/>
                    <a:pt x="175123" y="702737"/>
                  </a:cubicBezTo>
                  <a:cubicBezTo>
                    <a:pt x="166965" y="702737"/>
                    <a:pt x="156085" y="702737"/>
                    <a:pt x="147927" y="697297"/>
                  </a:cubicBezTo>
                  <a:cubicBezTo>
                    <a:pt x="139768" y="694578"/>
                    <a:pt x="131609" y="680979"/>
                    <a:pt x="131609" y="678260"/>
                  </a:cubicBezTo>
                  <a:cubicBezTo>
                    <a:pt x="131609" y="675540"/>
                    <a:pt x="131609" y="672820"/>
                    <a:pt x="137048" y="670101"/>
                  </a:cubicBezTo>
                  <a:cubicBezTo>
                    <a:pt x="142487" y="667381"/>
                    <a:pt x="153366" y="664661"/>
                    <a:pt x="158805" y="661942"/>
                  </a:cubicBezTo>
                  <a:cubicBezTo>
                    <a:pt x="175123" y="659222"/>
                    <a:pt x="191441" y="659222"/>
                    <a:pt x="199600" y="659222"/>
                  </a:cubicBezTo>
                  <a:lnTo>
                    <a:pt x="199600" y="659222"/>
                  </a:lnTo>
                  <a:cubicBezTo>
                    <a:pt x="199600" y="648343"/>
                    <a:pt x="196880" y="640184"/>
                    <a:pt x="196880" y="629306"/>
                  </a:cubicBezTo>
                  <a:cubicBezTo>
                    <a:pt x="196880" y="612988"/>
                    <a:pt x="196880" y="591231"/>
                    <a:pt x="199600" y="574913"/>
                  </a:cubicBezTo>
                  <a:cubicBezTo>
                    <a:pt x="199600" y="558595"/>
                    <a:pt x="199600" y="539557"/>
                    <a:pt x="202320" y="523239"/>
                  </a:cubicBezTo>
                  <a:cubicBezTo>
                    <a:pt x="202320" y="501482"/>
                    <a:pt x="205040" y="482445"/>
                    <a:pt x="205040" y="460687"/>
                  </a:cubicBezTo>
                  <a:cubicBezTo>
                    <a:pt x="205040" y="447089"/>
                    <a:pt x="205040" y="430771"/>
                    <a:pt x="205040" y="417173"/>
                  </a:cubicBezTo>
                  <a:cubicBezTo>
                    <a:pt x="205040" y="409014"/>
                    <a:pt x="207759" y="400855"/>
                    <a:pt x="207759" y="392696"/>
                  </a:cubicBezTo>
                  <a:cubicBezTo>
                    <a:pt x="207759" y="384537"/>
                    <a:pt x="210478" y="376378"/>
                    <a:pt x="210478" y="368219"/>
                  </a:cubicBezTo>
                  <a:cubicBezTo>
                    <a:pt x="210478" y="351901"/>
                    <a:pt x="210478" y="332864"/>
                    <a:pt x="210478" y="313826"/>
                  </a:cubicBezTo>
                  <a:cubicBezTo>
                    <a:pt x="210478" y="294788"/>
                    <a:pt x="210478" y="275751"/>
                    <a:pt x="210478" y="259433"/>
                  </a:cubicBezTo>
                  <a:cubicBezTo>
                    <a:pt x="210478" y="243115"/>
                    <a:pt x="210478" y="226797"/>
                    <a:pt x="210478" y="213199"/>
                  </a:cubicBezTo>
                  <a:cubicBezTo>
                    <a:pt x="210478" y="194161"/>
                    <a:pt x="210478" y="164245"/>
                    <a:pt x="210478" y="145207"/>
                  </a:cubicBezTo>
                  <a:cubicBezTo>
                    <a:pt x="210478" y="139768"/>
                    <a:pt x="213198" y="134329"/>
                    <a:pt x="213198" y="131609"/>
                  </a:cubicBezTo>
                  <a:cubicBezTo>
                    <a:pt x="213198" y="126170"/>
                    <a:pt x="207759" y="123450"/>
                    <a:pt x="205040" y="123450"/>
                  </a:cubicBezTo>
                  <a:cubicBezTo>
                    <a:pt x="199600" y="123450"/>
                    <a:pt x="166965" y="123450"/>
                    <a:pt x="161525" y="123450"/>
                  </a:cubicBezTo>
                  <a:cubicBezTo>
                    <a:pt x="145207" y="123450"/>
                    <a:pt x="128889" y="123450"/>
                    <a:pt x="112571" y="120730"/>
                  </a:cubicBezTo>
                  <a:cubicBezTo>
                    <a:pt x="109852" y="120730"/>
                    <a:pt x="107132" y="120730"/>
                    <a:pt x="104412" y="118011"/>
                  </a:cubicBezTo>
                  <a:cubicBezTo>
                    <a:pt x="107132" y="137048"/>
                    <a:pt x="107132" y="172404"/>
                    <a:pt x="107132" y="191441"/>
                  </a:cubicBezTo>
                  <a:cubicBezTo>
                    <a:pt x="107132" y="202320"/>
                    <a:pt x="107132" y="224077"/>
                    <a:pt x="90814" y="224077"/>
                  </a:cubicBezTo>
                  <a:cubicBezTo>
                    <a:pt x="82655" y="224077"/>
                    <a:pt x="79935" y="221357"/>
                    <a:pt x="74496" y="218638"/>
                  </a:cubicBezTo>
                  <a:cubicBezTo>
                    <a:pt x="69057" y="215918"/>
                    <a:pt x="66337" y="210479"/>
                    <a:pt x="66337" y="205040"/>
                  </a:cubicBezTo>
                  <a:cubicBezTo>
                    <a:pt x="63617" y="196881"/>
                    <a:pt x="63617" y="191441"/>
                    <a:pt x="63617" y="186002"/>
                  </a:cubicBezTo>
                  <a:cubicBezTo>
                    <a:pt x="63617" y="180563"/>
                    <a:pt x="63617" y="153366"/>
                    <a:pt x="63617" y="145207"/>
                  </a:cubicBezTo>
                  <a:cubicBezTo>
                    <a:pt x="63617" y="134329"/>
                    <a:pt x="63617" y="120730"/>
                    <a:pt x="63617" y="109852"/>
                  </a:cubicBezTo>
                  <a:cubicBezTo>
                    <a:pt x="60897" y="104412"/>
                    <a:pt x="58178" y="101693"/>
                    <a:pt x="58178" y="96253"/>
                  </a:cubicBezTo>
                  <a:cubicBezTo>
                    <a:pt x="58178" y="93534"/>
                    <a:pt x="60897" y="88095"/>
                    <a:pt x="66337" y="85375"/>
                  </a:cubicBezTo>
                  <a:cubicBezTo>
                    <a:pt x="74496" y="79936"/>
                    <a:pt x="77215" y="77216"/>
                    <a:pt x="93533" y="77216"/>
                  </a:cubicBezTo>
                  <a:cubicBezTo>
                    <a:pt x="101692" y="77216"/>
                    <a:pt x="109852" y="77216"/>
                    <a:pt x="115290" y="77216"/>
                  </a:cubicBezTo>
                  <a:cubicBezTo>
                    <a:pt x="134328" y="77216"/>
                    <a:pt x="150646" y="77216"/>
                    <a:pt x="169684" y="74496"/>
                  </a:cubicBezTo>
                  <a:cubicBezTo>
                    <a:pt x="177843" y="74496"/>
                    <a:pt x="186002" y="71776"/>
                    <a:pt x="194161" y="71776"/>
                  </a:cubicBezTo>
                  <a:cubicBezTo>
                    <a:pt x="194161" y="71776"/>
                    <a:pt x="196880" y="71776"/>
                    <a:pt x="196880" y="71776"/>
                  </a:cubicBezTo>
                  <a:cubicBezTo>
                    <a:pt x="199600" y="71776"/>
                    <a:pt x="205040" y="71776"/>
                    <a:pt x="210478" y="71776"/>
                  </a:cubicBezTo>
                  <a:cubicBezTo>
                    <a:pt x="213198" y="71776"/>
                    <a:pt x="215918" y="71776"/>
                    <a:pt x="218638" y="71776"/>
                  </a:cubicBezTo>
                  <a:cubicBezTo>
                    <a:pt x="224077" y="69057"/>
                    <a:pt x="229516" y="63618"/>
                    <a:pt x="237675" y="60898"/>
                  </a:cubicBezTo>
                  <a:cubicBezTo>
                    <a:pt x="243115" y="58178"/>
                    <a:pt x="248554" y="58178"/>
                    <a:pt x="253993" y="58178"/>
                  </a:cubicBezTo>
                  <a:cubicBezTo>
                    <a:pt x="264872" y="58178"/>
                    <a:pt x="273031" y="58178"/>
                    <a:pt x="283910" y="60898"/>
                  </a:cubicBezTo>
                  <a:cubicBezTo>
                    <a:pt x="286629" y="60898"/>
                    <a:pt x="292068" y="63618"/>
                    <a:pt x="294788" y="66337"/>
                  </a:cubicBezTo>
                  <a:cubicBezTo>
                    <a:pt x="297508" y="69057"/>
                    <a:pt x="302948" y="71776"/>
                    <a:pt x="305667" y="74496"/>
                  </a:cubicBezTo>
                  <a:cubicBezTo>
                    <a:pt x="308386" y="74496"/>
                    <a:pt x="311106" y="74496"/>
                    <a:pt x="313826" y="74496"/>
                  </a:cubicBezTo>
                  <a:cubicBezTo>
                    <a:pt x="319265" y="74496"/>
                    <a:pt x="321985" y="74496"/>
                    <a:pt x="327424" y="74496"/>
                  </a:cubicBezTo>
                  <a:cubicBezTo>
                    <a:pt x="335583" y="74496"/>
                    <a:pt x="346461" y="74496"/>
                    <a:pt x="354621" y="74496"/>
                  </a:cubicBezTo>
                  <a:cubicBezTo>
                    <a:pt x="376378" y="74496"/>
                    <a:pt x="400855" y="74496"/>
                    <a:pt x="422612" y="74496"/>
                  </a:cubicBezTo>
                  <a:cubicBezTo>
                    <a:pt x="433491" y="74496"/>
                    <a:pt x="447089" y="74496"/>
                    <a:pt x="455248" y="79936"/>
                  </a:cubicBezTo>
                  <a:cubicBezTo>
                    <a:pt x="460687" y="82655"/>
                    <a:pt x="466127" y="90814"/>
                    <a:pt x="466127" y="98973"/>
                  </a:cubicBezTo>
                  <a:cubicBezTo>
                    <a:pt x="466127" y="101693"/>
                    <a:pt x="466127" y="107132"/>
                    <a:pt x="463407" y="109852"/>
                  </a:cubicBezTo>
                  <a:cubicBezTo>
                    <a:pt x="463407" y="112571"/>
                    <a:pt x="463407" y="112571"/>
                    <a:pt x="463407" y="120730"/>
                  </a:cubicBezTo>
                  <a:cubicBezTo>
                    <a:pt x="463407" y="142488"/>
                    <a:pt x="463407" y="172404"/>
                    <a:pt x="463407" y="194161"/>
                  </a:cubicBezTo>
                </a:path>
              </a:pathLst>
            </a:custGeom>
            <a:grpFill/>
            <a:ln w="271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75444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F217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raphic 11">
            <a:extLst>
              <a:ext uri="{FF2B5EF4-FFF2-40B4-BE49-F238E27FC236}">
                <a16:creationId xmlns:a16="http://schemas.microsoft.com/office/drawing/2014/main" id="{A51EADF4-5C8A-4674-A059-2354383ABCDB}"/>
              </a:ext>
            </a:extLst>
          </p:cNvPr>
          <p:cNvSpPr/>
          <p:nvPr/>
        </p:nvSpPr>
        <p:spPr>
          <a:xfrm>
            <a:off x="190168" y="3895283"/>
            <a:ext cx="11811663" cy="60492"/>
          </a:xfrm>
          <a:custGeom>
            <a:avLst/>
            <a:gdLst>
              <a:gd name="connsiteX0" fmla="*/ 5634971 w 5634018"/>
              <a:gd name="connsiteY0" fmla="*/ 49074 h 147637"/>
              <a:gd name="connsiteX1" fmla="*/ 5600681 w 5634018"/>
              <a:gd name="connsiteY1" fmla="*/ 27167 h 147637"/>
              <a:gd name="connsiteX2" fmla="*/ 216693 w 5634018"/>
              <a:gd name="connsiteY2" fmla="*/ 12879 h 147637"/>
              <a:gd name="connsiteX3" fmla="*/ 0 w 5634018"/>
              <a:gd name="connsiteY3" fmla="*/ 85269 h 147637"/>
              <a:gd name="connsiteX4" fmla="*/ 812480 w 5634018"/>
              <a:gd name="connsiteY4" fmla="*/ 121464 h 147637"/>
              <a:gd name="connsiteX5" fmla="*/ 2112638 w 5634018"/>
              <a:gd name="connsiteY5" fmla="*/ 85269 h 147637"/>
              <a:gd name="connsiteX6" fmla="*/ 5472094 w 5634018"/>
              <a:gd name="connsiteY6" fmla="*/ 120988 h 147637"/>
              <a:gd name="connsiteX7" fmla="*/ 5634971 w 5634018"/>
              <a:gd name="connsiteY7" fmla="*/ 49074 h 147637"/>
              <a:gd name="connsiteX8" fmla="*/ 5634971 w 5634018"/>
              <a:gd name="connsiteY8" fmla="*/ 49074 h 147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4018" h="147637">
                <a:moveTo>
                  <a:pt x="5634971" y="49074"/>
                </a:moveTo>
                <a:cubicBezTo>
                  <a:pt x="5634971" y="36692"/>
                  <a:pt x="5622588" y="27167"/>
                  <a:pt x="5600681" y="27167"/>
                </a:cubicBezTo>
                <a:cubicBezTo>
                  <a:pt x="3833323" y="25738"/>
                  <a:pt x="1982622" y="-22363"/>
                  <a:pt x="216693" y="12879"/>
                </a:cubicBezTo>
                <a:cubicBezTo>
                  <a:pt x="162401" y="12879"/>
                  <a:pt x="0" y="49074"/>
                  <a:pt x="0" y="85269"/>
                </a:cubicBezTo>
                <a:cubicBezTo>
                  <a:pt x="0" y="204331"/>
                  <a:pt x="541971" y="121464"/>
                  <a:pt x="812480" y="121464"/>
                </a:cubicBezTo>
                <a:cubicBezTo>
                  <a:pt x="1245866" y="85269"/>
                  <a:pt x="1679252" y="85269"/>
                  <a:pt x="2112638" y="85269"/>
                </a:cubicBezTo>
                <a:cubicBezTo>
                  <a:pt x="3250871" y="157183"/>
                  <a:pt x="4334336" y="120988"/>
                  <a:pt x="5472094" y="120988"/>
                </a:cubicBezTo>
                <a:cubicBezTo>
                  <a:pt x="5526386" y="120988"/>
                  <a:pt x="5634971" y="120988"/>
                  <a:pt x="5634971" y="49074"/>
                </a:cubicBezTo>
                <a:lnTo>
                  <a:pt x="5634971" y="49074"/>
                </a:lnTo>
                <a:close/>
              </a:path>
            </a:pathLst>
          </a:custGeom>
          <a:solidFill>
            <a:srgbClr val="666666"/>
          </a:solidFill>
          <a:ln w="4758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Graphic 156">
            <a:extLst>
              <a:ext uri="{FF2B5EF4-FFF2-40B4-BE49-F238E27FC236}">
                <a16:creationId xmlns:a16="http://schemas.microsoft.com/office/drawing/2014/main" id="{C3A1113A-C275-4D74-B326-D8DA123ADAF4}"/>
              </a:ext>
            </a:extLst>
          </p:cNvPr>
          <p:cNvSpPr/>
          <p:nvPr/>
        </p:nvSpPr>
        <p:spPr>
          <a:xfrm>
            <a:off x="730836" y="3642602"/>
            <a:ext cx="576562" cy="566708"/>
          </a:xfrm>
          <a:custGeom>
            <a:avLst/>
            <a:gdLst>
              <a:gd name="connsiteX0" fmla="*/ 485219 w 635222"/>
              <a:gd name="connsiteY0" fmla="*/ 336615 h 624363"/>
              <a:gd name="connsiteX1" fmla="*/ 270601 w 635222"/>
              <a:gd name="connsiteY1" fmla="*/ 474735 h 624363"/>
              <a:gd name="connsiteX2" fmla="*/ 155012 w 635222"/>
              <a:gd name="connsiteY2" fmla="*/ 285200 h 624363"/>
              <a:gd name="connsiteX3" fmla="*/ 361323 w 635222"/>
              <a:gd name="connsiteY3" fmla="*/ 152726 h 624363"/>
              <a:gd name="connsiteX4" fmla="*/ 485219 w 635222"/>
              <a:gd name="connsiteY4" fmla="*/ 336615 h 624363"/>
              <a:gd name="connsiteX5" fmla="*/ 400034 w 635222"/>
              <a:gd name="connsiteY5" fmla="*/ 7602 h 624363"/>
              <a:gd name="connsiteX6" fmla="*/ 8097 w 635222"/>
              <a:gd name="connsiteY6" fmla="*/ 259356 h 624363"/>
              <a:gd name="connsiteX7" fmla="*/ 227655 w 635222"/>
              <a:gd name="connsiteY7" fmla="*/ 619804 h 624363"/>
              <a:gd name="connsiteX8" fmla="*/ 635392 w 635222"/>
              <a:gd name="connsiteY8" fmla="*/ 357409 h 624363"/>
              <a:gd name="connsiteX9" fmla="*/ 400034 w 635222"/>
              <a:gd name="connsiteY9" fmla="*/ 7602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2" h="624363">
                <a:moveTo>
                  <a:pt x="485219" y="336615"/>
                </a:moveTo>
                <a:cubicBezTo>
                  <a:pt x="474360" y="472943"/>
                  <a:pt x="315175" y="489068"/>
                  <a:pt x="270601" y="474735"/>
                </a:cubicBezTo>
                <a:cubicBezTo>
                  <a:pt x="144262" y="434341"/>
                  <a:pt x="144425" y="343998"/>
                  <a:pt x="155012" y="285200"/>
                </a:cubicBezTo>
                <a:cubicBezTo>
                  <a:pt x="171300" y="194314"/>
                  <a:pt x="273478" y="131932"/>
                  <a:pt x="361323" y="152726"/>
                </a:cubicBezTo>
                <a:cubicBezTo>
                  <a:pt x="445205" y="172543"/>
                  <a:pt x="491843" y="254361"/>
                  <a:pt x="485219" y="336615"/>
                </a:cubicBezTo>
                <a:moveTo>
                  <a:pt x="400034" y="7602"/>
                </a:moveTo>
                <a:cubicBezTo>
                  <a:pt x="233465" y="-31869"/>
                  <a:pt x="39315" y="86869"/>
                  <a:pt x="8097" y="259356"/>
                </a:cubicBez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435" y="616438"/>
                  <a:pt x="635392" y="357409"/>
                </a:cubicBezTo>
                <a:cubicBezTo>
                  <a:pt x="648042" y="200883"/>
                  <a:pt x="559220" y="45227"/>
                  <a:pt x="400034" y="7602"/>
                </a:cubicBezTo>
              </a:path>
            </a:pathLst>
          </a:custGeom>
          <a:solidFill>
            <a:srgbClr val="957AA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Graphic 156">
            <a:extLst>
              <a:ext uri="{FF2B5EF4-FFF2-40B4-BE49-F238E27FC236}">
                <a16:creationId xmlns:a16="http://schemas.microsoft.com/office/drawing/2014/main" id="{9B59B645-E194-4E67-BFE9-13FBBE6526E4}"/>
              </a:ext>
            </a:extLst>
          </p:cNvPr>
          <p:cNvSpPr/>
          <p:nvPr/>
        </p:nvSpPr>
        <p:spPr>
          <a:xfrm>
            <a:off x="2007813" y="3607954"/>
            <a:ext cx="576561" cy="566707"/>
          </a:xfrm>
          <a:custGeom>
            <a:avLst/>
            <a:gdLst>
              <a:gd name="connsiteX0" fmla="*/ 485219 w 635222"/>
              <a:gd name="connsiteY0" fmla="*/ 336615 h 624363"/>
              <a:gd name="connsiteX1" fmla="*/ 270601 w 635222"/>
              <a:gd name="connsiteY1" fmla="*/ 474735 h 624363"/>
              <a:gd name="connsiteX2" fmla="*/ 155012 w 635222"/>
              <a:gd name="connsiteY2" fmla="*/ 285200 h 624363"/>
              <a:gd name="connsiteX3" fmla="*/ 361323 w 635222"/>
              <a:gd name="connsiteY3" fmla="*/ 152726 h 624363"/>
              <a:gd name="connsiteX4" fmla="*/ 485219 w 635222"/>
              <a:gd name="connsiteY4" fmla="*/ 336615 h 624363"/>
              <a:gd name="connsiteX5" fmla="*/ 400034 w 635222"/>
              <a:gd name="connsiteY5" fmla="*/ 7602 h 624363"/>
              <a:gd name="connsiteX6" fmla="*/ 8097 w 635222"/>
              <a:gd name="connsiteY6" fmla="*/ 259356 h 624363"/>
              <a:gd name="connsiteX7" fmla="*/ 227655 w 635222"/>
              <a:gd name="connsiteY7" fmla="*/ 619804 h 624363"/>
              <a:gd name="connsiteX8" fmla="*/ 635392 w 635222"/>
              <a:gd name="connsiteY8" fmla="*/ 357409 h 624363"/>
              <a:gd name="connsiteX9" fmla="*/ 400034 w 635222"/>
              <a:gd name="connsiteY9" fmla="*/ 7602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2" h="624363">
                <a:moveTo>
                  <a:pt x="485219" y="336615"/>
                </a:moveTo>
                <a:cubicBezTo>
                  <a:pt x="474360" y="472943"/>
                  <a:pt x="315175" y="489068"/>
                  <a:pt x="270601" y="474735"/>
                </a:cubicBezTo>
                <a:cubicBezTo>
                  <a:pt x="144262" y="434341"/>
                  <a:pt x="144425" y="343998"/>
                  <a:pt x="155012" y="285200"/>
                </a:cubicBezTo>
                <a:cubicBezTo>
                  <a:pt x="171300" y="194314"/>
                  <a:pt x="273478" y="131932"/>
                  <a:pt x="361323" y="152726"/>
                </a:cubicBezTo>
                <a:cubicBezTo>
                  <a:pt x="445205" y="172543"/>
                  <a:pt x="491843" y="254361"/>
                  <a:pt x="485219" y="336615"/>
                </a:cubicBezTo>
                <a:moveTo>
                  <a:pt x="400034" y="7602"/>
                </a:moveTo>
                <a:cubicBezTo>
                  <a:pt x="233465" y="-31869"/>
                  <a:pt x="39315" y="86869"/>
                  <a:pt x="8097" y="259356"/>
                </a:cubicBez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435" y="616438"/>
                  <a:pt x="635392" y="357409"/>
                </a:cubicBezTo>
                <a:cubicBezTo>
                  <a:pt x="648042" y="200883"/>
                  <a:pt x="559220" y="45227"/>
                  <a:pt x="400034" y="7602"/>
                </a:cubicBezTo>
              </a:path>
            </a:pathLst>
          </a:custGeom>
          <a:solidFill>
            <a:srgbClr val="E187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raphic 156">
            <a:extLst>
              <a:ext uri="{FF2B5EF4-FFF2-40B4-BE49-F238E27FC236}">
                <a16:creationId xmlns:a16="http://schemas.microsoft.com/office/drawing/2014/main" id="{366DD296-E657-4B57-9AD2-D696C95E4851}"/>
              </a:ext>
            </a:extLst>
          </p:cNvPr>
          <p:cNvSpPr/>
          <p:nvPr/>
        </p:nvSpPr>
        <p:spPr>
          <a:xfrm>
            <a:off x="3284789" y="3607954"/>
            <a:ext cx="576561" cy="566707"/>
          </a:xfrm>
          <a:custGeom>
            <a:avLst/>
            <a:gdLst>
              <a:gd name="connsiteX0" fmla="*/ 485219 w 635222"/>
              <a:gd name="connsiteY0" fmla="*/ 336615 h 624363"/>
              <a:gd name="connsiteX1" fmla="*/ 270601 w 635222"/>
              <a:gd name="connsiteY1" fmla="*/ 474735 h 624363"/>
              <a:gd name="connsiteX2" fmla="*/ 155012 w 635222"/>
              <a:gd name="connsiteY2" fmla="*/ 285200 h 624363"/>
              <a:gd name="connsiteX3" fmla="*/ 361323 w 635222"/>
              <a:gd name="connsiteY3" fmla="*/ 152726 h 624363"/>
              <a:gd name="connsiteX4" fmla="*/ 485219 w 635222"/>
              <a:gd name="connsiteY4" fmla="*/ 336615 h 624363"/>
              <a:gd name="connsiteX5" fmla="*/ 400034 w 635222"/>
              <a:gd name="connsiteY5" fmla="*/ 7602 h 624363"/>
              <a:gd name="connsiteX6" fmla="*/ 8097 w 635222"/>
              <a:gd name="connsiteY6" fmla="*/ 259356 h 624363"/>
              <a:gd name="connsiteX7" fmla="*/ 227655 w 635222"/>
              <a:gd name="connsiteY7" fmla="*/ 619804 h 624363"/>
              <a:gd name="connsiteX8" fmla="*/ 635392 w 635222"/>
              <a:gd name="connsiteY8" fmla="*/ 357409 h 624363"/>
              <a:gd name="connsiteX9" fmla="*/ 400034 w 635222"/>
              <a:gd name="connsiteY9" fmla="*/ 7602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2" h="624363">
                <a:moveTo>
                  <a:pt x="485219" y="336615"/>
                </a:moveTo>
                <a:cubicBezTo>
                  <a:pt x="474360" y="472943"/>
                  <a:pt x="315175" y="489068"/>
                  <a:pt x="270601" y="474735"/>
                </a:cubicBezTo>
                <a:cubicBezTo>
                  <a:pt x="144262" y="434341"/>
                  <a:pt x="144425" y="343998"/>
                  <a:pt x="155012" y="285200"/>
                </a:cubicBezTo>
                <a:cubicBezTo>
                  <a:pt x="171300" y="194314"/>
                  <a:pt x="273478" y="131932"/>
                  <a:pt x="361323" y="152726"/>
                </a:cubicBezTo>
                <a:cubicBezTo>
                  <a:pt x="445205" y="172543"/>
                  <a:pt x="491843" y="254361"/>
                  <a:pt x="485219" y="336615"/>
                </a:cubicBezTo>
                <a:moveTo>
                  <a:pt x="400034" y="7602"/>
                </a:moveTo>
                <a:cubicBezTo>
                  <a:pt x="233465" y="-31869"/>
                  <a:pt x="39315" y="86869"/>
                  <a:pt x="8097" y="259356"/>
                </a:cubicBez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435" y="616438"/>
                  <a:pt x="635392" y="357409"/>
                </a:cubicBezTo>
                <a:cubicBezTo>
                  <a:pt x="648042" y="200883"/>
                  <a:pt x="559220" y="45227"/>
                  <a:pt x="400034" y="7602"/>
                </a:cubicBezTo>
              </a:path>
            </a:pathLst>
          </a:custGeom>
          <a:solidFill>
            <a:srgbClr val="2878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raphic 156">
            <a:extLst>
              <a:ext uri="{FF2B5EF4-FFF2-40B4-BE49-F238E27FC236}">
                <a16:creationId xmlns:a16="http://schemas.microsoft.com/office/drawing/2014/main" id="{28AAFCFD-5BAF-456E-BEB7-6A4396E56559}"/>
              </a:ext>
            </a:extLst>
          </p:cNvPr>
          <p:cNvSpPr/>
          <p:nvPr/>
        </p:nvSpPr>
        <p:spPr>
          <a:xfrm>
            <a:off x="4561765" y="3642602"/>
            <a:ext cx="576561" cy="566707"/>
          </a:xfrm>
          <a:custGeom>
            <a:avLst/>
            <a:gdLst>
              <a:gd name="connsiteX0" fmla="*/ 485219 w 635222"/>
              <a:gd name="connsiteY0" fmla="*/ 336615 h 624363"/>
              <a:gd name="connsiteX1" fmla="*/ 270601 w 635222"/>
              <a:gd name="connsiteY1" fmla="*/ 474735 h 624363"/>
              <a:gd name="connsiteX2" fmla="*/ 155012 w 635222"/>
              <a:gd name="connsiteY2" fmla="*/ 285200 h 624363"/>
              <a:gd name="connsiteX3" fmla="*/ 361323 w 635222"/>
              <a:gd name="connsiteY3" fmla="*/ 152726 h 624363"/>
              <a:gd name="connsiteX4" fmla="*/ 485219 w 635222"/>
              <a:gd name="connsiteY4" fmla="*/ 336615 h 624363"/>
              <a:gd name="connsiteX5" fmla="*/ 400034 w 635222"/>
              <a:gd name="connsiteY5" fmla="*/ 7602 h 624363"/>
              <a:gd name="connsiteX6" fmla="*/ 8097 w 635222"/>
              <a:gd name="connsiteY6" fmla="*/ 259356 h 624363"/>
              <a:gd name="connsiteX7" fmla="*/ 227655 w 635222"/>
              <a:gd name="connsiteY7" fmla="*/ 619804 h 624363"/>
              <a:gd name="connsiteX8" fmla="*/ 635392 w 635222"/>
              <a:gd name="connsiteY8" fmla="*/ 357409 h 624363"/>
              <a:gd name="connsiteX9" fmla="*/ 400034 w 635222"/>
              <a:gd name="connsiteY9" fmla="*/ 7602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2" h="624363">
                <a:moveTo>
                  <a:pt x="485219" y="336615"/>
                </a:moveTo>
                <a:cubicBezTo>
                  <a:pt x="474360" y="472943"/>
                  <a:pt x="315175" y="489068"/>
                  <a:pt x="270601" y="474735"/>
                </a:cubicBezTo>
                <a:cubicBezTo>
                  <a:pt x="144262" y="434341"/>
                  <a:pt x="144425" y="343998"/>
                  <a:pt x="155012" y="285200"/>
                </a:cubicBezTo>
                <a:cubicBezTo>
                  <a:pt x="171300" y="194314"/>
                  <a:pt x="273478" y="131932"/>
                  <a:pt x="361323" y="152726"/>
                </a:cubicBezTo>
                <a:cubicBezTo>
                  <a:pt x="445205" y="172543"/>
                  <a:pt x="491843" y="254361"/>
                  <a:pt x="485219" y="336615"/>
                </a:cubicBezTo>
                <a:moveTo>
                  <a:pt x="400034" y="7602"/>
                </a:moveTo>
                <a:cubicBezTo>
                  <a:pt x="233465" y="-31869"/>
                  <a:pt x="39315" y="86869"/>
                  <a:pt x="8097" y="259356"/>
                </a:cubicBez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435" y="616438"/>
                  <a:pt x="635392" y="357409"/>
                </a:cubicBezTo>
                <a:cubicBezTo>
                  <a:pt x="648042" y="200883"/>
                  <a:pt x="559220" y="45227"/>
                  <a:pt x="400034" y="7602"/>
                </a:cubicBezTo>
              </a:path>
            </a:pathLst>
          </a:custGeom>
          <a:solidFill>
            <a:srgbClr val="93785F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raphic 156">
            <a:extLst>
              <a:ext uri="{FF2B5EF4-FFF2-40B4-BE49-F238E27FC236}">
                <a16:creationId xmlns:a16="http://schemas.microsoft.com/office/drawing/2014/main" id="{C2633E2C-E30E-4055-80AF-707FAE754022}"/>
              </a:ext>
            </a:extLst>
          </p:cNvPr>
          <p:cNvSpPr/>
          <p:nvPr/>
        </p:nvSpPr>
        <p:spPr>
          <a:xfrm>
            <a:off x="5838741" y="3607955"/>
            <a:ext cx="576561" cy="566707"/>
          </a:xfrm>
          <a:custGeom>
            <a:avLst/>
            <a:gdLst>
              <a:gd name="connsiteX0" fmla="*/ 485219 w 635222"/>
              <a:gd name="connsiteY0" fmla="*/ 336615 h 624363"/>
              <a:gd name="connsiteX1" fmla="*/ 270601 w 635222"/>
              <a:gd name="connsiteY1" fmla="*/ 474735 h 624363"/>
              <a:gd name="connsiteX2" fmla="*/ 155012 w 635222"/>
              <a:gd name="connsiteY2" fmla="*/ 285200 h 624363"/>
              <a:gd name="connsiteX3" fmla="*/ 361323 w 635222"/>
              <a:gd name="connsiteY3" fmla="*/ 152726 h 624363"/>
              <a:gd name="connsiteX4" fmla="*/ 485219 w 635222"/>
              <a:gd name="connsiteY4" fmla="*/ 336615 h 624363"/>
              <a:gd name="connsiteX5" fmla="*/ 400034 w 635222"/>
              <a:gd name="connsiteY5" fmla="*/ 7602 h 624363"/>
              <a:gd name="connsiteX6" fmla="*/ 8097 w 635222"/>
              <a:gd name="connsiteY6" fmla="*/ 259356 h 624363"/>
              <a:gd name="connsiteX7" fmla="*/ 227655 w 635222"/>
              <a:gd name="connsiteY7" fmla="*/ 619804 h 624363"/>
              <a:gd name="connsiteX8" fmla="*/ 635392 w 635222"/>
              <a:gd name="connsiteY8" fmla="*/ 357409 h 624363"/>
              <a:gd name="connsiteX9" fmla="*/ 400034 w 635222"/>
              <a:gd name="connsiteY9" fmla="*/ 7602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2" h="624363">
                <a:moveTo>
                  <a:pt x="485219" y="336615"/>
                </a:moveTo>
                <a:cubicBezTo>
                  <a:pt x="474360" y="472943"/>
                  <a:pt x="315175" y="489068"/>
                  <a:pt x="270601" y="474735"/>
                </a:cubicBezTo>
                <a:cubicBezTo>
                  <a:pt x="144262" y="434341"/>
                  <a:pt x="144425" y="343998"/>
                  <a:pt x="155012" y="285200"/>
                </a:cubicBezTo>
                <a:cubicBezTo>
                  <a:pt x="171300" y="194314"/>
                  <a:pt x="273478" y="131932"/>
                  <a:pt x="361323" y="152726"/>
                </a:cubicBezTo>
                <a:cubicBezTo>
                  <a:pt x="445205" y="172543"/>
                  <a:pt x="491843" y="254361"/>
                  <a:pt x="485219" y="336615"/>
                </a:cubicBezTo>
                <a:moveTo>
                  <a:pt x="400034" y="7602"/>
                </a:moveTo>
                <a:cubicBezTo>
                  <a:pt x="233465" y="-31869"/>
                  <a:pt x="39315" y="86869"/>
                  <a:pt x="8097" y="259356"/>
                </a:cubicBez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435" y="616438"/>
                  <a:pt x="635392" y="357409"/>
                </a:cubicBezTo>
                <a:cubicBezTo>
                  <a:pt x="648042" y="200883"/>
                  <a:pt x="559220" y="45227"/>
                  <a:pt x="400034" y="7602"/>
                </a:cubicBezTo>
              </a:path>
            </a:pathLst>
          </a:custGeom>
          <a:solidFill>
            <a:srgbClr val="A52323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raphic 156">
            <a:extLst>
              <a:ext uri="{FF2B5EF4-FFF2-40B4-BE49-F238E27FC236}">
                <a16:creationId xmlns:a16="http://schemas.microsoft.com/office/drawing/2014/main" id="{A082FB31-5740-41FA-BC80-7F372CC77BA7}"/>
              </a:ext>
            </a:extLst>
          </p:cNvPr>
          <p:cNvSpPr/>
          <p:nvPr/>
        </p:nvSpPr>
        <p:spPr>
          <a:xfrm>
            <a:off x="7115717" y="3642603"/>
            <a:ext cx="576561" cy="566707"/>
          </a:xfrm>
          <a:custGeom>
            <a:avLst/>
            <a:gdLst>
              <a:gd name="connsiteX0" fmla="*/ 485219 w 635222"/>
              <a:gd name="connsiteY0" fmla="*/ 336615 h 624363"/>
              <a:gd name="connsiteX1" fmla="*/ 270601 w 635222"/>
              <a:gd name="connsiteY1" fmla="*/ 474735 h 624363"/>
              <a:gd name="connsiteX2" fmla="*/ 155012 w 635222"/>
              <a:gd name="connsiteY2" fmla="*/ 285200 h 624363"/>
              <a:gd name="connsiteX3" fmla="*/ 361323 w 635222"/>
              <a:gd name="connsiteY3" fmla="*/ 152726 h 624363"/>
              <a:gd name="connsiteX4" fmla="*/ 485219 w 635222"/>
              <a:gd name="connsiteY4" fmla="*/ 336615 h 624363"/>
              <a:gd name="connsiteX5" fmla="*/ 400034 w 635222"/>
              <a:gd name="connsiteY5" fmla="*/ 7602 h 624363"/>
              <a:gd name="connsiteX6" fmla="*/ 8097 w 635222"/>
              <a:gd name="connsiteY6" fmla="*/ 259356 h 624363"/>
              <a:gd name="connsiteX7" fmla="*/ 227655 w 635222"/>
              <a:gd name="connsiteY7" fmla="*/ 619804 h 624363"/>
              <a:gd name="connsiteX8" fmla="*/ 635392 w 635222"/>
              <a:gd name="connsiteY8" fmla="*/ 357409 h 624363"/>
              <a:gd name="connsiteX9" fmla="*/ 400034 w 635222"/>
              <a:gd name="connsiteY9" fmla="*/ 7602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2" h="624363">
                <a:moveTo>
                  <a:pt x="485219" y="336615"/>
                </a:moveTo>
                <a:cubicBezTo>
                  <a:pt x="474360" y="472943"/>
                  <a:pt x="315175" y="489068"/>
                  <a:pt x="270601" y="474735"/>
                </a:cubicBezTo>
                <a:cubicBezTo>
                  <a:pt x="144262" y="434341"/>
                  <a:pt x="144425" y="343998"/>
                  <a:pt x="155012" y="285200"/>
                </a:cubicBezTo>
                <a:cubicBezTo>
                  <a:pt x="171300" y="194314"/>
                  <a:pt x="273478" y="131932"/>
                  <a:pt x="361323" y="152726"/>
                </a:cubicBezTo>
                <a:cubicBezTo>
                  <a:pt x="445205" y="172543"/>
                  <a:pt x="491843" y="254361"/>
                  <a:pt x="485219" y="336615"/>
                </a:cubicBezTo>
                <a:moveTo>
                  <a:pt x="400034" y="7602"/>
                </a:moveTo>
                <a:cubicBezTo>
                  <a:pt x="233465" y="-31869"/>
                  <a:pt x="39315" y="86869"/>
                  <a:pt x="8097" y="259356"/>
                </a:cubicBez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435" y="616438"/>
                  <a:pt x="635392" y="357409"/>
                </a:cubicBezTo>
                <a:cubicBezTo>
                  <a:pt x="648042" y="200883"/>
                  <a:pt x="559220" y="45227"/>
                  <a:pt x="400034" y="7602"/>
                </a:cubicBezTo>
              </a:path>
            </a:pathLst>
          </a:custGeom>
          <a:solidFill>
            <a:srgbClr val="2D6EAA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raphic 156">
            <a:extLst>
              <a:ext uri="{FF2B5EF4-FFF2-40B4-BE49-F238E27FC236}">
                <a16:creationId xmlns:a16="http://schemas.microsoft.com/office/drawing/2014/main" id="{9A30E0C6-41D1-4AED-B370-DDDA077DBD0E}"/>
              </a:ext>
            </a:extLst>
          </p:cNvPr>
          <p:cNvSpPr/>
          <p:nvPr/>
        </p:nvSpPr>
        <p:spPr>
          <a:xfrm>
            <a:off x="8392461" y="3642603"/>
            <a:ext cx="576561" cy="566707"/>
          </a:xfrm>
          <a:custGeom>
            <a:avLst/>
            <a:gdLst>
              <a:gd name="connsiteX0" fmla="*/ 485219 w 635222"/>
              <a:gd name="connsiteY0" fmla="*/ 336615 h 624363"/>
              <a:gd name="connsiteX1" fmla="*/ 270601 w 635222"/>
              <a:gd name="connsiteY1" fmla="*/ 474735 h 624363"/>
              <a:gd name="connsiteX2" fmla="*/ 155012 w 635222"/>
              <a:gd name="connsiteY2" fmla="*/ 285200 h 624363"/>
              <a:gd name="connsiteX3" fmla="*/ 361323 w 635222"/>
              <a:gd name="connsiteY3" fmla="*/ 152726 h 624363"/>
              <a:gd name="connsiteX4" fmla="*/ 485219 w 635222"/>
              <a:gd name="connsiteY4" fmla="*/ 336615 h 624363"/>
              <a:gd name="connsiteX5" fmla="*/ 400034 w 635222"/>
              <a:gd name="connsiteY5" fmla="*/ 7602 h 624363"/>
              <a:gd name="connsiteX6" fmla="*/ 8097 w 635222"/>
              <a:gd name="connsiteY6" fmla="*/ 259356 h 624363"/>
              <a:gd name="connsiteX7" fmla="*/ 227655 w 635222"/>
              <a:gd name="connsiteY7" fmla="*/ 619804 h 624363"/>
              <a:gd name="connsiteX8" fmla="*/ 635392 w 635222"/>
              <a:gd name="connsiteY8" fmla="*/ 357409 h 624363"/>
              <a:gd name="connsiteX9" fmla="*/ 400034 w 635222"/>
              <a:gd name="connsiteY9" fmla="*/ 7602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2" h="624363">
                <a:moveTo>
                  <a:pt x="485219" y="336615"/>
                </a:moveTo>
                <a:cubicBezTo>
                  <a:pt x="474360" y="472943"/>
                  <a:pt x="315175" y="489068"/>
                  <a:pt x="270601" y="474735"/>
                </a:cubicBezTo>
                <a:cubicBezTo>
                  <a:pt x="144262" y="434341"/>
                  <a:pt x="144425" y="343998"/>
                  <a:pt x="155012" y="285200"/>
                </a:cubicBezTo>
                <a:cubicBezTo>
                  <a:pt x="171300" y="194314"/>
                  <a:pt x="273478" y="131932"/>
                  <a:pt x="361323" y="152726"/>
                </a:cubicBezTo>
                <a:cubicBezTo>
                  <a:pt x="445205" y="172543"/>
                  <a:pt x="491843" y="254361"/>
                  <a:pt x="485219" y="336615"/>
                </a:cubicBezTo>
                <a:moveTo>
                  <a:pt x="400034" y="7602"/>
                </a:moveTo>
                <a:cubicBezTo>
                  <a:pt x="233465" y="-31869"/>
                  <a:pt x="39315" y="86869"/>
                  <a:pt x="8097" y="259356"/>
                </a:cubicBez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435" y="616438"/>
                  <a:pt x="635392" y="357409"/>
                </a:cubicBezTo>
                <a:cubicBezTo>
                  <a:pt x="648042" y="200883"/>
                  <a:pt x="559220" y="45227"/>
                  <a:pt x="400034" y="7602"/>
                </a:cubicBezTo>
              </a:path>
            </a:pathLst>
          </a:custGeom>
          <a:solidFill>
            <a:srgbClr val="E6AF23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raphic 156">
            <a:extLst>
              <a:ext uri="{FF2B5EF4-FFF2-40B4-BE49-F238E27FC236}">
                <a16:creationId xmlns:a16="http://schemas.microsoft.com/office/drawing/2014/main" id="{12C821AF-A798-47AE-8D38-D2835E74EEFF}"/>
              </a:ext>
            </a:extLst>
          </p:cNvPr>
          <p:cNvSpPr/>
          <p:nvPr/>
        </p:nvSpPr>
        <p:spPr>
          <a:xfrm>
            <a:off x="9669143" y="3642603"/>
            <a:ext cx="576561" cy="566707"/>
          </a:xfrm>
          <a:custGeom>
            <a:avLst/>
            <a:gdLst>
              <a:gd name="connsiteX0" fmla="*/ 485219 w 635222"/>
              <a:gd name="connsiteY0" fmla="*/ 336615 h 624363"/>
              <a:gd name="connsiteX1" fmla="*/ 270601 w 635222"/>
              <a:gd name="connsiteY1" fmla="*/ 474735 h 624363"/>
              <a:gd name="connsiteX2" fmla="*/ 155012 w 635222"/>
              <a:gd name="connsiteY2" fmla="*/ 285200 h 624363"/>
              <a:gd name="connsiteX3" fmla="*/ 361323 w 635222"/>
              <a:gd name="connsiteY3" fmla="*/ 152726 h 624363"/>
              <a:gd name="connsiteX4" fmla="*/ 485219 w 635222"/>
              <a:gd name="connsiteY4" fmla="*/ 336615 h 624363"/>
              <a:gd name="connsiteX5" fmla="*/ 400034 w 635222"/>
              <a:gd name="connsiteY5" fmla="*/ 7602 h 624363"/>
              <a:gd name="connsiteX6" fmla="*/ 8097 w 635222"/>
              <a:gd name="connsiteY6" fmla="*/ 259356 h 624363"/>
              <a:gd name="connsiteX7" fmla="*/ 227655 w 635222"/>
              <a:gd name="connsiteY7" fmla="*/ 619804 h 624363"/>
              <a:gd name="connsiteX8" fmla="*/ 635392 w 635222"/>
              <a:gd name="connsiteY8" fmla="*/ 357409 h 624363"/>
              <a:gd name="connsiteX9" fmla="*/ 400034 w 635222"/>
              <a:gd name="connsiteY9" fmla="*/ 7602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2" h="624363">
                <a:moveTo>
                  <a:pt x="485219" y="336615"/>
                </a:moveTo>
                <a:cubicBezTo>
                  <a:pt x="474360" y="472943"/>
                  <a:pt x="315175" y="489068"/>
                  <a:pt x="270601" y="474735"/>
                </a:cubicBezTo>
                <a:cubicBezTo>
                  <a:pt x="144262" y="434341"/>
                  <a:pt x="144425" y="343998"/>
                  <a:pt x="155012" y="285200"/>
                </a:cubicBezTo>
                <a:cubicBezTo>
                  <a:pt x="171300" y="194314"/>
                  <a:pt x="273478" y="131932"/>
                  <a:pt x="361323" y="152726"/>
                </a:cubicBezTo>
                <a:cubicBezTo>
                  <a:pt x="445205" y="172543"/>
                  <a:pt x="491843" y="254361"/>
                  <a:pt x="485219" y="336615"/>
                </a:cubicBezTo>
                <a:moveTo>
                  <a:pt x="400034" y="7602"/>
                </a:moveTo>
                <a:cubicBezTo>
                  <a:pt x="233465" y="-31869"/>
                  <a:pt x="39315" y="86869"/>
                  <a:pt x="8097" y="259356"/>
                </a:cubicBez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435" y="616438"/>
                  <a:pt x="635392" y="357409"/>
                </a:cubicBezTo>
                <a:cubicBezTo>
                  <a:pt x="648042" y="200883"/>
                  <a:pt x="559220" y="45227"/>
                  <a:pt x="400034" y="7602"/>
                </a:cubicBezTo>
              </a:path>
            </a:pathLst>
          </a:custGeom>
          <a:solidFill>
            <a:srgbClr val="957AA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raphic 156">
            <a:extLst>
              <a:ext uri="{FF2B5EF4-FFF2-40B4-BE49-F238E27FC236}">
                <a16:creationId xmlns:a16="http://schemas.microsoft.com/office/drawing/2014/main" id="{E25F4453-1D2D-4503-84A0-101B3E992E75}"/>
              </a:ext>
            </a:extLst>
          </p:cNvPr>
          <p:cNvSpPr/>
          <p:nvPr/>
        </p:nvSpPr>
        <p:spPr>
          <a:xfrm>
            <a:off x="10945825" y="3642605"/>
            <a:ext cx="576561" cy="566707"/>
          </a:xfrm>
          <a:custGeom>
            <a:avLst/>
            <a:gdLst>
              <a:gd name="connsiteX0" fmla="*/ 485219 w 635222"/>
              <a:gd name="connsiteY0" fmla="*/ 336615 h 624363"/>
              <a:gd name="connsiteX1" fmla="*/ 270601 w 635222"/>
              <a:gd name="connsiteY1" fmla="*/ 474735 h 624363"/>
              <a:gd name="connsiteX2" fmla="*/ 155012 w 635222"/>
              <a:gd name="connsiteY2" fmla="*/ 285200 h 624363"/>
              <a:gd name="connsiteX3" fmla="*/ 361323 w 635222"/>
              <a:gd name="connsiteY3" fmla="*/ 152726 h 624363"/>
              <a:gd name="connsiteX4" fmla="*/ 485219 w 635222"/>
              <a:gd name="connsiteY4" fmla="*/ 336615 h 624363"/>
              <a:gd name="connsiteX5" fmla="*/ 400034 w 635222"/>
              <a:gd name="connsiteY5" fmla="*/ 7602 h 624363"/>
              <a:gd name="connsiteX6" fmla="*/ 8097 w 635222"/>
              <a:gd name="connsiteY6" fmla="*/ 259356 h 624363"/>
              <a:gd name="connsiteX7" fmla="*/ 227655 w 635222"/>
              <a:gd name="connsiteY7" fmla="*/ 619804 h 624363"/>
              <a:gd name="connsiteX8" fmla="*/ 635392 w 635222"/>
              <a:gd name="connsiteY8" fmla="*/ 357409 h 624363"/>
              <a:gd name="connsiteX9" fmla="*/ 400034 w 635222"/>
              <a:gd name="connsiteY9" fmla="*/ 7602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2" h="624363">
                <a:moveTo>
                  <a:pt x="485219" y="336615"/>
                </a:moveTo>
                <a:cubicBezTo>
                  <a:pt x="474360" y="472943"/>
                  <a:pt x="315175" y="489068"/>
                  <a:pt x="270601" y="474735"/>
                </a:cubicBezTo>
                <a:cubicBezTo>
                  <a:pt x="144262" y="434341"/>
                  <a:pt x="144425" y="343998"/>
                  <a:pt x="155012" y="285200"/>
                </a:cubicBezTo>
                <a:cubicBezTo>
                  <a:pt x="171300" y="194314"/>
                  <a:pt x="273478" y="131932"/>
                  <a:pt x="361323" y="152726"/>
                </a:cubicBezTo>
                <a:cubicBezTo>
                  <a:pt x="445205" y="172543"/>
                  <a:pt x="491843" y="254361"/>
                  <a:pt x="485219" y="336615"/>
                </a:cubicBezTo>
                <a:moveTo>
                  <a:pt x="400034" y="7602"/>
                </a:moveTo>
                <a:cubicBezTo>
                  <a:pt x="233465" y="-31869"/>
                  <a:pt x="39315" y="86869"/>
                  <a:pt x="8097" y="259356"/>
                </a:cubicBez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435" y="616438"/>
                  <a:pt x="635392" y="357409"/>
                </a:cubicBezTo>
                <a:cubicBezTo>
                  <a:pt x="648042" y="200883"/>
                  <a:pt x="559220" y="45227"/>
                  <a:pt x="400034" y="7602"/>
                </a:cubicBezTo>
              </a:path>
            </a:pathLst>
          </a:custGeom>
          <a:solidFill>
            <a:srgbClr val="E187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F71FAB65-F07D-4924-9444-C7BAAC26ED5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992844" y="2707738"/>
            <a:ext cx="75969" cy="934008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15973CFC-8900-4A1F-9145-6A6DC7C051C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2258108" y="4243103"/>
            <a:ext cx="75969" cy="934008"/>
          </a:xfrm>
          <a:prstGeom prst="rect">
            <a:avLst/>
          </a:prstGeom>
        </p:spPr>
      </p:pic>
      <p:pic>
        <p:nvPicPr>
          <p:cNvPr id="35" name="Graphic 34">
            <a:extLst>
              <a:ext uri="{FF2B5EF4-FFF2-40B4-BE49-F238E27FC236}">
                <a16:creationId xmlns:a16="http://schemas.microsoft.com/office/drawing/2014/main" id="{87FEBF84-D193-4720-9ED3-401AAE7D5099}"/>
              </a:ext>
            </a:extLst>
          </p:cNvPr>
          <p:cNvPicPr>
            <a:picLocks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flipH="1">
            <a:off x="3535084" y="2664206"/>
            <a:ext cx="75969" cy="934008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D23E3639-D016-486A-80C2-975EF714BC5C}"/>
              </a:ext>
            </a:extLst>
          </p:cNvPr>
          <p:cNvPicPr>
            <a:picLocks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flipH="1">
            <a:off x="4812060" y="4243103"/>
            <a:ext cx="75969" cy="934008"/>
          </a:xfrm>
          <a:prstGeom prst="rect">
            <a:avLst/>
          </a:prstGeom>
        </p:spPr>
      </p:pic>
      <p:pic>
        <p:nvPicPr>
          <p:cNvPr id="37" name="Graphic 36">
            <a:extLst>
              <a:ext uri="{FF2B5EF4-FFF2-40B4-BE49-F238E27FC236}">
                <a16:creationId xmlns:a16="http://schemas.microsoft.com/office/drawing/2014/main" id="{918ABB3E-7B3E-4268-AF5B-140DA3069C5E}"/>
              </a:ext>
            </a:extLst>
          </p:cNvPr>
          <p:cNvPicPr>
            <a:picLocks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flipH="1">
            <a:off x="6095999" y="2664206"/>
            <a:ext cx="75969" cy="934008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51DF35C4-7A1C-41A2-BFAB-A0655339BF39}"/>
              </a:ext>
            </a:extLst>
          </p:cNvPr>
          <p:cNvPicPr>
            <a:picLocks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 flipH="1">
            <a:off x="7366012" y="4243103"/>
            <a:ext cx="75969" cy="934008"/>
          </a:xfrm>
          <a:prstGeom prst="rect">
            <a:avLst/>
          </a:prstGeom>
        </p:spPr>
      </p:pic>
      <p:pic>
        <p:nvPicPr>
          <p:cNvPr id="39" name="Graphic 38">
            <a:extLst>
              <a:ext uri="{FF2B5EF4-FFF2-40B4-BE49-F238E27FC236}">
                <a16:creationId xmlns:a16="http://schemas.microsoft.com/office/drawing/2014/main" id="{D7E659D8-6A96-4AE0-9BA0-7046524D65AA}"/>
              </a:ext>
            </a:extLst>
          </p:cNvPr>
          <p:cNvPicPr>
            <a:picLocks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flipH="1">
            <a:off x="8654096" y="2707738"/>
            <a:ext cx="75969" cy="934008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BC19B2C7-867E-453D-AAB0-06034BF66F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9957423" y="4243103"/>
            <a:ext cx="75969" cy="934008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652A3C33-F593-4C4C-9697-0D24258A5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11193518" y="2664206"/>
            <a:ext cx="75969" cy="934008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4C3A2380-5DA4-480A-8AAA-542D6C9B01A2}"/>
              </a:ext>
            </a:extLst>
          </p:cNvPr>
          <p:cNvSpPr txBox="1"/>
          <p:nvPr/>
        </p:nvSpPr>
        <p:spPr>
          <a:xfrm>
            <a:off x="328347" y="4382116"/>
            <a:ext cx="1381539" cy="3279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1824</a:t>
            </a:r>
            <a:endParaRPr kumimoji="0" lang="ru-RU" sz="4000" b="0" i="0" u="none" strike="noStrike" kern="1200" cap="none" spc="0" normalizeH="0" baseline="0" noProof="0" dirty="0">
              <a:ln>
                <a:noFill/>
              </a:ln>
              <a:solidFill>
                <a:srgbClr val="957AA9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0234309-0FBA-4D1E-83FE-56CA5DFEFF3F}"/>
              </a:ext>
            </a:extLst>
          </p:cNvPr>
          <p:cNvSpPr txBox="1"/>
          <p:nvPr/>
        </p:nvSpPr>
        <p:spPr>
          <a:xfrm>
            <a:off x="1672636" y="2989627"/>
            <a:ext cx="1381539" cy="3279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1901</a:t>
            </a:r>
            <a:endParaRPr kumimoji="0" lang="ru-RU" sz="4000" b="0" i="0" u="none" strike="noStrike" kern="1200" cap="none" spc="0" normalizeH="0" baseline="0" noProof="0" dirty="0">
              <a:ln>
                <a:noFill/>
              </a:ln>
              <a:solidFill>
                <a:srgbClr val="E18719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A45DCAA-16C1-4E1B-85FC-54389576C757}"/>
              </a:ext>
            </a:extLst>
          </p:cNvPr>
          <p:cNvSpPr txBox="1"/>
          <p:nvPr/>
        </p:nvSpPr>
        <p:spPr>
          <a:xfrm>
            <a:off x="2882298" y="4369444"/>
            <a:ext cx="1381539" cy="3279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2878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1908</a:t>
            </a:r>
            <a:endParaRPr kumimoji="0" lang="ru-RU" sz="4000" b="0" i="0" u="none" strike="noStrike" kern="1200" cap="none" spc="0" normalizeH="0" baseline="0" noProof="0" dirty="0">
              <a:ln>
                <a:noFill/>
              </a:ln>
              <a:solidFill>
                <a:srgbClr val="287819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6AA02F3-FA6C-458A-95AB-70DFE1279AF5}"/>
              </a:ext>
            </a:extLst>
          </p:cNvPr>
          <p:cNvSpPr txBox="1"/>
          <p:nvPr/>
        </p:nvSpPr>
        <p:spPr>
          <a:xfrm>
            <a:off x="4185415" y="2962717"/>
            <a:ext cx="1381539" cy="3279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93785F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1912</a:t>
            </a:r>
            <a:endParaRPr kumimoji="0" lang="ru-RU" sz="4000" b="0" i="0" u="none" strike="noStrike" kern="1200" cap="none" spc="0" normalizeH="0" baseline="0" noProof="0" dirty="0">
              <a:ln>
                <a:noFill/>
              </a:ln>
              <a:solidFill>
                <a:srgbClr val="93785F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8A5C7D8-E957-472D-B63A-FA16ED47C93F}"/>
              </a:ext>
            </a:extLst>
          </p:cNvPr>
          <p:cNvSpPr txBox="1"/>
          <p:nvPr/>
        </p:nvSpPr>
        <p:spPr>
          <a:xfrm>
            <a:off x="5436251" y="4369443"/>
            <a:ext cx="1381539" cy="3279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A52323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1913</a:t>
            </a:r>
            <a:endParaRPr kumimoji="0" lang="ru-RU" sz="4000" b="0" i="0" u="none" strike="noStrike" kern="1200" cap="none" spc="0" normalizeH="0" baseline="0" noProof="0" dirty="0">
              <a:ln>
                <a:noFill/>
              </a:ln>
              <a:solidFill>
                <a:srgbClr val="A52323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3440B49-9BE7-41A0-BF43-9097C69C7238}"/>
              </a:ext>
            </a:extLst>
          </p:cNvPr>
          <p:cNvSpPr txBox="1"/>
          <p:nvPr/>
        </p:nvSpPr>
        <p:spPr>
          <a:xfrm>
            <a:off x="6791648" y="2900943"/>
            <a:ext cx="1381539" cy="3279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2D6EAA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1930</a:t>
            </a:r>
            <a:endParaRPr kumimoji="0" lang="ru-RU" sz="4000" b="0" i="0" u="none" strike="noStrike" kern="1200" cap="none" spc="0" normalizeH="0" baseline="0" noProof="0" dirty="0">
              <a:ln>
                <a:noFill/>
              </a:ln>
              <a:solidFill>
                <a:srgbClr val="2D6EAA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D9B786D-08EB-47B8-8B33-D1F9D51CD4B5}"/>
              </a:ext>
            </a:extLst>
          </p:cNvPr>
          <p:cNvSpPr txBox="1"/>
          <p:nvPr/>
        </p:nvSpPr>
        <p:spPr>
          <a:xfrm>
            <a:off x="8032822" y="4370638"/>
            <a:ext cx="1381539" cy="3279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E6AF23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199</a:t>
            </a:r>
            <a:r>
              <a:rPr kumimoji="0" lang="ru-RU" sz="4000" b="0" i="0" u="none" strike="noStrike" kern="1200" cap="none" spc="0" normalizeH="0" baseline="0" noProof="0" dirty="0">
                <a:ln>
                  <a:noFill/>
                </a:ln>
                <a:solidFill>
                  <a:srgbClr val="E6AF23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7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9665EAC-D292-4509-B533-5047EB3B112C}"/>
              </a:ext>
            </a:extLst>
          </p:cNvPr>
          <p:cNvSpPr txBox="1"/>
          <p:nvPr/>
        </p:nvSpPr>
        <p:spPr>
          <a:xfrm>
            <a:off x="9342622" y="2887406"/>
            <a:ext cx="1381539" cy="3279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2012</a:t>
            </a:r>
            <a:endParaRPr kumimoji="0" lang="ru-RU" sz="4000" b="0" i="0" u="none" strike="noStrike" kern="1200" cap="none" spc="0" normalizeH="0" baseline="0" noProof="0" dirty="0">
              <a:ln>
                <a:noFill/>
              </a:ln>
              <a:solidFill>
                <a:srgbClr val="957AA9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A1F2932-749C-42A6-ADFD-018C5CA45D25}"/>
              </a:ext>
            </a:extLst>
          </p:cNvPr>
          <p:cNvSpPr txBox="1"/>
          <p:nvPr/>
        </p:nvSpPr>
        <p:spPr>
          <a:xfrm>
            <a:off x="10548264" y="4383311"/>
            <a:ext cx="1381539" cy="3279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2020</a:t>
            </a:r>
            <a:endParaRPr kumimoji="0" lang="ru-RU" sz="4000" b="0" i="0" u="none" strike="noStrike" kern="1200" cap="none" spc="0" normalizeH="0" baseline="0" noProof="0" dirty="0">
              <a:ln>
                <a:noFill/>
              </a:ln>
              <a:solidFill>
                <a:srgbClr val="E18719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E5ACA65-0E05-4F57-9A4C-05BA5302FC1D}"/>
              </a:ext>
            </a:extLst>
          </p:cNvPr>
          <p:cNvSpPr txBox="1"/>
          <p:nvPr/>
        </p:nvSpPr>
        <p:spPr>
          <a:xfrm>
            <a:off x="103932" y="1208480"/>
            <a:ext cx="1929761" cy="10038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Джон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Кэдбери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 открывает свою первую бакалейную лавку по продаже какао и шоколадных напитков в Англии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3D6814E8-90D3-45CB-A469-9FAF4A5D5968}"/>
              </a:ext>
            </a:extLst>
          </p:cNvPr>
          <p:cNvSpPr txBox="1"/>
          <p:nvPr/>
        </p:nvSpPr>
        <p:spPr>
          <a:xfrm>
            <a:off x="1331211" y="5349917"/>
            <a:ext cx="1929761" cy="10038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Шоколадка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Milka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впервые появляется </a:t>
            </a:r>
            <a:b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</a:b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в продаже </a:t>
            </a:r>
            <a:b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</a:b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в германии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38D050C-AB1B-4BE8-8DF0-692A28FCEEAE}"/>
              </a:ext>
            </a:extLst>
          </p:cNvPr>
          <p:cNvSpPr txBox="1"/>
          <p:nvPr/>
        </p:nvSpPr>
        <p:spPr>
          <a:xfrm>
            <a:off x="3908980" y="5349917"/>
            <a:ext cx="1929761" cy="10038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93785F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В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93785F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C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93785F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ША начинают продавать печенье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93785F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Oreo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93785F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3301C41-7734-4DF0-B129-96278B64A691}"/>
              </a:ext>
            </a:extLst>
          </p:cNvPr>
          <p:cNvSpPr txBox="1"/>
          <p:nvPr/>
        </p:nvSpPr>
        <p:spPr>
          <a:xfrm>
            <a:off x="2646172" y="1207381"/>
            <a:ext cx="1929761" cy="10038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2878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Швейцарский мастер Теодор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2878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Тоблер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2878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 придумывает треугольную форму для шоколадок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878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Toblerone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287819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CB876AC-D436-4045-923B-D56ED79C65B1}"/>
              </a:ext>
            </a:extLst>
          </p:cNvPr>
          <p:cNvSpPr txBox="1"/>
          <p:nvPr/>
        </p:nvSpPr>
        <p:spPr>
          <a:xfrm>
            <a:off x="5131118" y="1443595"/>
            <a:ext cx="1929761" cy="10038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A52323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На фабрике «Большевик» выпускают первую партию печенья «Юбилейное» 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3BEDF9D-5B5A-481E-9B26-0332C93C98B5}"/>
              </a:ext>
            </a:extLst>
          </p:cNvPr>
          <p:cNvSpPr txBox="1"/>
          <p:nvPr/>
        </p:nvSpPr>
        <p:spPr>
          <a:xfrm>
            <a:off x="6439115" y="5338439"/>
            <a:ext cx="1929761" cy="10038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2D6EAA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Братья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2D6EAA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Холлс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2D6EAA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 запускают производство первых леденцов в Великобритании 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7ED5BCE-94E6-4135-A980-8B386423A9A5}"/>
              </a:ext>
            </a:extLst>
          </p:cNvPr>
          <p:cNvSpPr txBox="1"/>
          <p:nvPr/>
        </p:nvSpPr>
        <p:spPr>
          <a:xfrm>
            <a:off x="7739382" y="1860890"/>
            <a:ext cx="1929761" cy="10038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6AF23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Шоколад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E6AF23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Alpen Gold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6AF23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начинают производить в России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A1591B6-2FD0-4517-B952-288028479357}"/>
              </a:ext>
            </a:extLst>
          </p:cNvPr>
          <p:cNvSpPr txBox="1"/>
          <p:nvPr/>
        </p:nvSpPr>
        <p:spPr>
          <a:xfrm>
            <a:off x="9030526" y="5326490"/>
            <a:ext cx="1929761" cy="10038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Рождение новой компании –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Mondelēz  International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957AA9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3C789B-CE48-4D75-AB11-221F169BAD4D}"/>
              </a:ext>
            </a:extLst>
          </p:cNvPr>
          <p:cNvSpPr txBox="1"/>
          <p:nvPr/>
        </p:nvSpPr>
        <p:spPr>
          <a:xfrm>
            <a:off x="10262239" y="1407183"/>
            <a:ext cx="1929761" cy="10038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Mondelēz  International 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продолжает вдохновлять на правильный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E18719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снекинг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E18719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66644171-BABC-4839-B2C1-B6247539CAEE}"/>
              </a:ext>
            </a:extLst>
          </p:cNvPr>
          <p:cNvSpPr txBox="1">
            <a:spLocks/>
          </p:cNvSpPr>
          <p:nvPr/>
        </p:nvSpPr>
        <p:spPr>
          <a:xfrm>
            <a:off x="381001" y="105266"/>
            <a:ext cx="11430001" cy="48533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200" b="0" kern="1200" cap="all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600" b="0" i="0" u="none" strike="noStrike" kern="120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DLZ BITE TYPE"/>
                <a:ea typeface="+mj-ea"/>
                <a:cs typeface="+mj-cs"/>
              </a:rPr>
              <a:t>История </a:t>
            </a:r>
            <a:r>
              <a:rPr kumimoji="0" lang="en-US" sz="3600" b="0" i="0" u="none" strike="noStrike" kern="120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DLZ BITE TYPE"/>
                <a:ea typeface="+mj-ea"/>
                <a:cs typeface="+mj-cs"/>
              </a:rPr>
              <a:t>Mondelēz international</a:t>
            </a:r>
            <a:endParaRPr kumimoji="0" lang="ru-RU" sz="3600" b="0" i="0" u="none" strike="noStrike" kern="1200" cap="all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DLZ BITE TYPE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56776638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F217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raphic 154">
            <a:extLst>
              <a:ext uri="{FF2B5EF4-FFF2-40B4-BE49-F238E27FC236}">
                <a16:creationId xmlns:a16="http://schemas.microsoft.com/office/drawing/2014/main" id="{CF9D763D-0DA7-4A21-975D-55F90F68C42D}"/>
              </a:ext>
            </a:extLst>
          </p:cNvPr>
          <p:cNvSpPr/>
          <p:nvPr/>
        </p:nvSpPr>
        <p:spPr>
          <a:xfrm>
            <a:off x="8015933" y="3070703"/>
            <a:ext cx="4294144" cy="3202589"/>
          </a:xfrm>
          <a:custGeom>
            <a:avLst/>
            <a:gdLst>
              <a:gd name="connsiteX0" fmla="*/ 5646 w 922972"/>
              <a:gd name="connsiteY0" fmla="*/ 185730 h 439769"/>
              <a:gd name="connsiteX1" fmla="*/ 13465 w 922972"/>
              <a:gd name="connsiteY1" fmla="*/ 318366 h 439769"/>
              <a:gd name="connsiteX2" fmla="*/ 158263 w 922972"/>
              <a:gd name="connsiteY2" fmla="*/ 436290 h 439769"/>
              <a:gd name="connsiteX3" fmla="*/ 186712 w 922972"/>
              <a:gd name="connsiteY3" fmla="*/ 441284 h 439769"/>
              <a:gd name="connsiteX4" fmla="*/ 225314 w 922972"/>
              <a:gd name="connsiteY4" fmla="*/ 441284 h 439769"/>
              <a:gd name="connsiteX5" fmla="*/ 785450 w 922972"/>
              <a:gd name="connsiteY5" fmla="*/ 424997 h 439769"/>
              <a:gd name="connsiteX6" fmla="*/ 925633 w 922972"/>
              <a:gd name="connsiteY6" fmla="*/ 271240 h 439769"/>
              <a:gd name="connsiteX7" fmla="*/ 805049 w 922972"/>
              <a:gd name="connsiteY7" fmla="*/ 27142 h 439769"/>
              <a:gd name="connsiteX8" fmla="*/ 759878 w 922972"/>
              <a:gd name="connsiteY8" fmla="*/ 10854 h 439769"/>
              <a:gd name="connsiteX9" fmla="*/ 241873 w 922972"/>
              <a:gd name="connsiteY9" fmla="*/ 2330 h 439769"/>
              <a:gd name="connsiteX10" fmla="*/ 150227 w 922972"/>
              <a:gd name="connsiteY10" fmla="*/ 14980 h 439769"/>
              <a:gd name="connsiteX11" fmla="*/ 5646 w 922972"/>
              <a:gd name="connsiteY11" fmla="*/ 185730 h 43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22972" h="439769">
                <a:moveTo>
                  <a:pt x="5646" y="185730"/>
                </a:moveTo>
                <a:cubicBezTo>
                  <a:pt x="-1303" y="224115"/>
                  <a:pt x="-4886" y="272598"/>
                  <a:pt x="13465" y="318366"/>
                </a:cubicBezTo>
                <a:cubicBezTo>
                  <a:pt x="32250" y="365166"/>
                  <a:pt x="73892" y="409089"/>
                  <a:pt x="158263" y="436290"/>
                </a:cubicBezTo>
                <a:cubicBezTo>
                  <a:pt x="167522" y="439043"/>
                  <a:pt x="177069" y="440719"/>
                  <a:pt x="186712" y="441284"/>
                </a:cubicBezTo>
                <a:cubicBezTo>
                  <a:pt x="199561" y="442259"/>
                  <a:pt x="212465" y="442259"/>
                  <a:pt x="225314" y="441284"/>
                </a:cubicBezTo>
                <a:cubicBezTo>
                  <a:pt x="249637" y="439439"/>
                  <a:pt x="720299" y="433684"/>
                  <a:pt x="785450" y="424997"/>
                </a:cubicBezTo>
                <a:cubicBezTo>
                  <a:pt x="855324" y="415333"/>
                  <a:pt x="917869" y="367392"/>
                  <a:pt x="925633" y="271240"/>
                </a:cubicBezTo>
                <a:cubicBezTo>
                  <a:pt x="933397" y="177803"/>
                  <a:pt x="886923" y="68404"/>
                  <a:pt x="805049" y="27142"/>
                </a:cubicBezTo>
                <a:cubicBezTo>
                  <a:pt x="790993" y="19257"/>
                  <a:pt x="775731" y="13754"/>
                  <a:pt x="759878" y="10854"/>
                </a:cubicBezTo>
                <a:cubicBezTo>
                  <a:pt x="685715" y="701"/>
                  <a:pt x="629630" y="-2774"/>
                  <a:pt x="241873" y="2330"/>
                </a:cubicBezTo>
                <a:cubicBezTo>
                  <a:pt x="224988" y="2547"/>
                  <a:pt x="166189" y="9171"/>
                  <a:pt x="150227" y="14980"/>
                </a:cubicBezTo>
                <a:cubicBezTo>
                  <a:pt x="75586" y="42834"/>
                  <a:pt x="20815" y="107518"/>
                  <a:pt x="5646" y="185730"/>
                </a:cubicBezTo>
              </a:path>
            </a:pathLst>
          </a:custGeom>
          <a:solidFill>
            <a:schemeClr val="bg1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Free Form 97">
            <a:extLst>
              <a:ext uri="{FF2B5EF4-FFF2-40B4-BE49-F238E27FC236}">
                <a16:creationId xmlns:a16="http://schemas.microsoft.com/office/drawing/2014/main" id="{59598F40-2C6F-4445-BCF5-BB70100E382B}"/>
              </a:ext>
            </a:extLst>
          </p:cNvPr>
          <p:cNvSpPr/>
          <p:nvPr/>
        </p:nvSpPr>
        <p:spPr>
          <a:xfrm>
            <a:off x="1295400" y="1086881"/>
            <a:ext cx="9601200" cy="64008"/>
          </a:xfrm>
          <a:custGeom>
            <a:avLst/>
            <a:gdLst/>
            <a:ahLst/>
            <a:cxnLst/>
            <a:rect l="0" t="0" r="0" b="0"/>
            <a:pathLst>
              <a:path w="8732704" h="216115">
                <a:moveTo>
                  <a:pt x="8732704" y="68302"/>
                </a:moveTo>
                <a:cubicBezTo>
                  <a:pt x="8732704" y="56280"/>
                  <a:pt x="8713647" y="47444"/>
                  <a:pt x="8679457" y="47428"/>
                </a:cubicBezTo>
                <a:cubicBezTo>
                  <a:pt x="5940644" y="45781"/>
                  <a:pt x="3072661" y="0"/>
                  <a:pt x="335880" y="33943"/>
                </a:cubicBezTo>
                <a:cubicBezTo>
                  <a:pt x="251906" y="33943"/>
                  <a:pt x="0" y="68056"/>
                  <a:pt x="0" y="102662"/>
                </a:cubicBezTo>
                <a:cubicBezTo>
                  <a:pt x="0" y="216115"/>
                  <a:pt x="839693" y="137021"/>
                  <a:pt x="1259532" y="137021"/>
                </a:cubicBezTo>
                <a:cubicBezTo>
                  <a:pt x="1931277" y="102662"/>
                  <a:pt x="2603022" y="102662"/>
                  <a:pt x="3274768" y="102662"/>
                </a:cubicBezTo>
                <a:cubicBezTo>
                  <a:pt x="5038097" y="171380"/>
                  <a:pt x="6717468" y="137021"/>
                  <a:pt x="8480813" y="137021"/>
                </a:cubicBezTo>
                <a:cubicBezTo>
                  <a:pt x="8564772" y="137021"/>
                  <a:pt x="8732704" y="137021"/>
                  <a:pt x="8732704" y="68302"/>
                </a:cubicBezTo>
                <a:close/>
              </a:path>
            </a:pathLst>
          </a:custGeom>
          <a:solidFill>
            <a:schemeClr val="bg1"/>
          </a:solidFill>
          <a:ln w="12700" cap="flat" cmpd="sng">
            <a:noFill/>
            <a:prstDash val="solid"/>
            <a:miter lim="800000"/>
          </a:ln>
        </p:spPr>
        <p:txBody>
          <a:bodyPr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85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8F3514F-485A-40E8-B852-C6CDD896A1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23390" y="365090"/>
            <a:ext cx="6763108" cy="485335"/>
          </a:xfrm>
        </p:spPr>
        <p:txBody>
          <a:bodyPr anchor="t"/>
          <a:lstStyle/>
          <a:p>
            <a:pPr>
              <a:lnSpc>
                <a:spcPct val="80000"/>
              </a:lnSpc>
            </a:pPr>
            <a:r>
              <a:rPr lang="en-US" sz="3600" dirty="0">
                <a:solidFill>
                  <a:srgbClr val="FFFFFF"/>
                </a:solidFill>
              </a:rPr>
              <a:t>Mondelēz  international</a:t>
            </a:r>
            <a:r>
              <a:rPr lang="ru-RU" sz="3600" dirty="0">
                <a:solidFill>
                  <a:srgbClr val="FFFFFF"/>
                </a:solidFill>
              </a:rPr>
              <a:t> в мире</a:t>
            </a:r>
            <a:endParaRPr lang="en-US" sz="3600" dirty="0">
              <a:solidFill>
                <a:srgbClr val="FFFFFF"/>
              </a:solidFill>
            </a:endParaRPr>
          </a:p>
        </p:txBody>
      </p:sp>
      <p:sp>
        <p:nvSpPr>
          <p:cNvPr id="189" name="Slide Number Placeholder 2">
            <a:extLst>
              <a:ext uri="{FF2B5EF4-FFF2-40B4-BE49-F238E27FC236}">
                <a16:creationId xmlns:a16="http://schemas.microsoft.com/office/drawing/2014/main" id="{73F32C5C-8CB0-024C-AD0C-1C12216A2AC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381001" y="6307159"/>
            <a:ext cx="306083" cy="158953"/>
          </a:xfrm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990550" indent="-380981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523925" indent="-304784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2133493" indent="-304784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743062" indent="-304784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3352632" indent="-304784" defTabSz="60957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3962202" indent="-304784" defTabSz="60957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4571772" indent="-304784" defTabSz="60957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5181341" indent="-304784" defTabSz="60957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2F8B1F-5337-4821-A5C4-F53D26393194}" type="slidenum">
              <a:rPr kumimoji="0" lang="en-US" alt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21" name="Graphic 158">
            <a:extLst>
              <a:ext uri="{FF2B5EF4-FFF2-40B4-BE49-F238E27FC236}">
                <a16:creationId xmlns:a16="http://schemas.microsoft.com/office/drawing/2014/main" id="{4C6F329C-1DB2-48BD-8DF0-6022DBE96F00}"/>
              </a:ext>
            </a:extLst>
          </p:cNvPr>
          <p:cNvSpPr/>
          <p:nvPr/>
        </p:nvSpPr>
        <p:spPr>
          <a:xfrm>
            <a:off x="755069" y="5239143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rgbClr val="2878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Graphic 158">
            <a:extLst>
              <a:ext uri="{FF2B5EF4-FFF2-40B4-BE49-F238E27FC236}">
                <a16:creationId xmlns:a16="http://schemas.microsoft.com/office/drawing/2014/main" id="{2B11737A-F7B6-41FA-89A0-D3C90492D254}"/>
              </a:ext>
            </a:extLst>
          </p:cNvPr>
          <p:cNvSpPr/>
          <p:nvPr/>
        </p:nvSpPr>
        <p:spPr>
          <a:xfrm>
            <a:off x="1930792" y="5252474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rgbClr val="2878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58D2EC2-68BA-441B-B1FD-2FDD5EF47D63}"/>
              </a:ext>
            </a:extLst>
          </p:cNvPr>
          <p:cNvSpPr txBox="1"/>
          <p:nvPr/>
        </p:nvSpPr>
        <p:spPr>
          <a:xfrm>
            <a:off x="1397743" y="1976066"/>
            <a:ext cx="2377440" cy="94793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В компании по всему миру работают почти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80,000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сотрудников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E5F1C0E5-E9AD-4E59-863A-1EE7D4D42993}"/>
              </a:ext>
            </a:extLst>
          </p:cNvPr>
          <p:cNvSpPr txBox="1"/>
          <p:nvPr/>
        </p:nvSpPr>
        <p:spPr>
          <a:xfrm>
            <a:off x="5460062" y="3650481"/>
            <a:ext cx="2039568" cy="91302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$800M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инвестиций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в местные сообщества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957AA9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93" name="Graphic 158">
            <a:extLst>
              <a:ext uri="{FF2B5EF4-FFF2-40B4-BE49-F238E27FC236}">
                <a16:creationId xmlns:a16="http://schemas.microsoft.com/office/drawing/2014/main" id="{F0F1E943-F0A0-46DD-9146-83DEF2550B4E}"/>
              </a:ext>
            </a:extLst>
          </p:cNvPr>
          <p:cNvSpPr/>
          <p:nvPr/>
        </p:nvSpPr>
        <p:spPr>
          <a:xfrm>
            <a:off x="250204" y="1951188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rgbClr val="2878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Graphic 158">
            <a:extLst>
              <a:ext uri="{FF2B5EF4-FFF2-40B4-BE49-F238E27FC236}">
                <a16:creationId xmlns:a16="http://schemas.microsoft.com/office/drawing/2014/main" id="{0904BEC9-B933-4E83-99A4-2A345A45C16B}"/>
              </a:ext>
            </a:extLst>
          </p:cNvPr>
          <p:cNvSpPr/>
          <p:nvPr/>
        </p:nvSpPr>
        <p:spPr>
          <a:xfrm>
            <a:off x="256027" y="3535213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chemeClr val="accent2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90F65D3-4E0F-40BD-B318-261325726932}"/>
              </a:ext>
            </a:extLst>
          </p:cNvPr>
          <p:cNvSpPr txBox="1"/>
          <p:nvPr/>
        </p:nvSpPr>
        <p:spPr>
          <a:xfrm>
            <a:off x="356224" y="2195582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80k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AB0CF02-AB48-41D7-9F24-8BF988C8A162}"/>
              </a:ext>
            </a:extLst>
          </p:cNvPr>
          <p:cNvSpPr txBox="1"/>
          <p:nvPr/>
        </p:nvSpPr>
        <p:spPr>
          <a:xfrm>
            <a:off x="355007" y="3775366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150+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15C9551-2803-42B5-BB39-D1A34980ED9C}"/>
              </a:ext>
            </a:extLst>
          </p:cNvPr>
          <p:cNvSpPr txBox="1"/>
          <p:nvPr/>
        </p:nvSpPr>
        <p:spPr>
          <a:xfrm>
            <a:off x="1348858" y="3703460"/>
            <a:ext cx="2377440" cy="51685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Наши снеки продаются в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150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странах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01" name="Graphic 158">
            <a:extLst>
              <a:ext uri="{FF2B5EF4-FFF2-40B4-BE49-F238E27FC236}">
                <a16:creationId xmlns:a16="http://schemas.microsoft.com/office/drawing/2014/main" id="{FCE4F162-88BB-4952-9E60-981459D9D97E}"/>
              </a:ext>
            </a:extLst>
          </p:cNvPr>
          <p:cNvSpPr/>
          <p:nvPr/>
        </p:nvSpPr>
        <p:spPr>
          <a:xfrm>
            <a:off x="4312523" y="1951188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rgbClr val="2878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Graphic 158">
            <a:extLst>
              <a:ext uri="{FF2B5EF4-FFF2-40B4-BE49-F238E27FC236}">
                <a16:creationId xmlns:a16="http://schemas.microsoft.com/office/drawing/2014/main" id="{CAB5EAA2-53C6-4BB3-9AD8-F3BEEC8F10CB}"/>
              </a:ext>
            </a:extLst>
          </p:cNvPr>
          <p:cNvSpPr/>
          <p:nvPr/>
        </p:nvSpPr>
        <p:spPr>
          <a:xfrm>
            <a:off x="4340591" y="3535213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rgbClr val="957AA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69BBE31-399D-4D0B-A9C5-90B86AFAF5C3}"/>
              </a:ext>
            </a:extLst>
          </p:cNvPr>
          <p:cNvSpPr txBox="1"/>
          <p:nvPr/>
        </p:nvSpPr>
        <p:spPr>
          <a:xfrm>
            <a:off x="4366388" y="2209540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$26B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26B1D563-8442-4103-885B-B2D818784577}"/>
              </a:ext>
            </a:extLst>
          </p:cNvPr>
          <p:cNvSpPr txBox="1"/>
          <p:nvPr/>
        </p:nvSpPr>
        <p:spPr>
          <a:xfrm>
            <a:off x="4385133" y="3808726"/>
            <a:ext cx="837192" cy="59640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$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800M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C1BD5BBA-3DCB-4637-BF28-605E7571606B}"/>
              </a:ext>
            </a:extLst>
          </p:cNvPr>
          <p:cNvSpPr txBox="1"/>
          <p:nvPr/>
        </p:nvSpPr>
        <p:spPr>
          <a:xfrm>
            <a:off x="5460062" y="2028648"/>
            <a:ext cx="2127858" cy="32021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Прибыль компании в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2019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году около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$26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миллиардов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6F68DFDB-7073-44D0-9325-5B1D93B61845}"/>
              </a:ext>
            </a:extLst>
          </p:cNvPr>
          <p:cNvSpPr txBox="1"/>
          <p:nvPr/>
        </p:nvSpPr>
        <p:spPr>
          <a:xfrm>
            <a:off x="838116" y="5505416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#1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235AFAC0-2BBA-4B90-9B6E-9148270EE0C4}"/>
              </a:ext>
            </a:extLst>
          </p:cNvPr>
          <p:cNvSpPr txBox="1"/>
          <p:nvPr/>
        </p:nvSpPr>
        <p:spPr>
          <a:xfrm>
            <a:off x="2039426" y="5495256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#2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D74CD7B-592D-4C70-8A30-27E74C0714CD}"/>
              </a:ext>
            </a:extLst>
          </p:cNvPr>
          <p:cNvSpPr txBox="1"/>
          <p:nvPr/>
        </p:nvSpPr>
        <p:spPr>
          <a:xfrm>
            <a:off x="3061330" y="5345952"/>
            <a:ext cx="4455485" cy="29860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Мы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#1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в мире в категории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Бисквиты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и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#2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в категориях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Шоколад, Леденцы и Жевательная резинка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21F5411-668D-4AF4-9199-AE0FB9F09DC0}"/>
              </a:ext>
            </a:extLst>
          </p:cNvPr>
          <p:cNvSpPr txBox="1"/>
          <p:nvPr/>
        </p:nvSpPr>
        <p:spPr>
          <a:xfrm>
            <a:off x="9101333" y="3285855"/>
            <a:ext cx="2377440" cy="36462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200" b="1" i="0" u="none" strike="noStrike" kern="1200" cap="none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MDLZ BITE TYPE"/>
                <a:ea typeface="+mn-ea"/>
                <a:cs typeface="Calibri" panose="020F0502020204030204" pitchFamily="34" charset="0"/>
              </a:rPr>
              <a:t>Наши регионы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4F2170"/>
              </a:solidFill>
              <a:effectLst/>
              <a:uLnTx/>
              <a:uFillTx/>
              <a:latin typeface="MDLZ BITE TYPE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9ACE7412-1E97-4FDC-AD33-4D5770CBF6CD}"/>
              </a:ext>
            </a:extLst>
          </p:cNvPr>
          <p:cNvGrpSpPr/>
          <p:nvPr/>
        </p:nvGrpSpPr>
        <p:grpSpPr>
          <a:xfrm>
            <a:off x="8131108" y="3830700"/>
            <a:ext cx="3867523" cy="1899924"/>
            <a:chOff x="7088134" y="4535009"/>
            <a:chExt cx="4380989" cy="2257979"/>
          </a:xfrm>
        </p:grpSpPr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A042A154-E8B9-4DA7-B481-E907DD225006}"/>
                </a:ext>
              </a:extLst>
            </p:cNvPr>
            <p:cNvSpPr txBox="1"/>
            <p:nvPr/>
          </p:nvSpPr>
          <p:spPr>
            <a:xfrm>
              <a:off x="7576982" y="6148607"/>
              <a:ext cx="1012387" cy="64438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4F217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Латинская Америка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F372945A-6B5C-4418-9AD9-DEE9AB9DFB94}"/>
                </a:ext>
              </a:extLst>
            </p:cNvPr>
            <p:cNvSpPr txBox="1"/>
            <p:nvPr/>
          </p:nvSpPr>
          <p:spPr>
            <a:xfrm>
              <a:off x="10456736" y="4745604"/>
              <a:ext cx="1012387" cy="4706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4F217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Европа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EE53069F-DF08-4BD5-9289-078245787C9A}"/>
                </a:ext>
              </a:extLst>
            </p:cNvPr>
            <p:cNvSpPr txBox="1"/>
            <p:nvPr/>
          </p:nvSpPr>
          <p:spPr>
            <a:xfrm>
              <a:off x="7088134" y="4535009"/>
              <a:ext cx="1428876" cy="4211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4F217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Северная Америка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31" name="Picture 130">
              <a:extLst>
                <a:ext uri="{FF2B5EF4-FFF2-40B4-BE49-F238E27FC236}">
                  <a16:creationId xmlns:a16="http://schemas.microsoft.com/office/drawing/2014/main" id="{4C3B9CF0-F32A-4B0D-9E0F-124DED110FE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02572" y="4588228"/>
              <a:ext cx="3160358" cy="2106905"/>
            </a:xfrm>
            <a:prstGeom prst="rect">
              <a:avLst/>
            </a:prstGeom>
          </p:spPr>
        </p:pic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00CFFCD0-6D04-4545-97EC-354878339F08}"/>
                </a:ext>
              </a:extLst>
            </p:cNvPr>
            <p:cNvSpPr txBox="1"/>
            <p:nvPr/>
          </p:nvSpPr>
          <p:spPr>
            <a:xfrm>
              <a:off x="10142692" y="6291608"/>
              <a:ext cx="1204655" cy="4035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4F217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Азия, Африка и Тихоокеанский регион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9" name="Graphic 158">
            <a:extLst>
              <a:ext uri="{FF2B5EF4-FFF2-40B4-BE49-F238E27FC236}">
                <a16:creationId xmlns:a16="http://schemas.microsoft.com/office/drawing/2014/main" id="{5A29E6AB-DFBF-451C-97DD-6A7D1BC0E135}"/>
              </a:ext>
            </a:extLst>
          </p:cNvPr>
          <p:cNvSpPr/>
          <p:nvPr/>
        </p:nvSpPr>
        <p:spPr>
          <a:xfrm>
            <a:off x="8416819" y="2053954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rgbClr val="957AA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86790D3-2B4B-47D7-88A5-DDBD69E4BF26}"/>
              </a:ext>
            </a:extLst>
          </p:cNvPr>
          <p:cNvSpPr txBox="1"/>
          <p:nvPr/>
        </p:nvSpPr>
        <p:spPr>
          <a:xfrm>
            <a:off x="8485447" y="2333682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100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2321A41-539B-4106-BFFB-6B81E70454F2}"/>
              </a:ext>
            </a:extLst>
          </p:cNvPr>
          <p:cNvSpPr txBox="1"/>
          <p:nvPr/>
        </p:nvSpPr>
        <p:spPr>
          <a:xfrm>
            <a:off x="9586498" y="2292852"/>
            <a:ext cx="2266002" cy="30360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Более 100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фабрик по всему миру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78572706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4271F7-36C4-42C9-9451-5C3B3FA52C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501" y="314696"/>
            <a:ext cx="11182499" cy="485335"/>
          </a:xfrm>
        </p:spPr>
        <p:txBody>
          <a:bodyPr/>
          <a:lstStyle/>
          <a:p>
            <a:r>
              <a:rPr lang="ru-RU" dirty="0"/>
              <a:t>Добро пожаловать в восточную </a:t>
            </a:r>
            <a:r>
              <a:rPr lang="ru-RU" dirty="0" err="1"/>
              <a:t>европу</a:t>
            </a:r>
            <a:endParaRPr lang="ru-RU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7753028-17E9-43D3-8F7E-13816C7829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9006" y="852654"/>
            <a:ext cx="7794102" cy="436646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FA382F44-CC2A-4626-827F-EA539BF0ED6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6303" y="1009542"/>
            <a:ext cx="4734031" cy="265213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A58A341-D21E-494C-926E-55BF0D0DA578}"/>
              </a:ext>
            </a:extLst>
          </p:cNvPr>
          <p:cNvSpPr txBox="1"/>
          <p:nvPr/>
        </p:nvSpPr>
        <p:spPr>
          <a:xfrm>
            <a:off x="8018466" y="2036474"/>
            <a:ext cx="1030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>
                <a:solidFill>
                  <a:srgbClr val="4F2170"/>
                </a:solidFill>
                <a:latin typeface="+mj-lt"/>
              </a:rPr>
              <a:t>РОССИЯ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D2266B3-A9EE-4926-AFD0-B42D997F0324}"/>
              </a:ext>
            </a:extLst>
          </p:cNvPr>
          <p:cNvSpPr txBox="1"/>
          <p:nvPr/>
        </p:nvSpPr>
        <p:spPr>
          <a:xfrm>
            <a:off x="4379837" y="3754762"/>
            <a:ext cx="11358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>
                <a:solidFill>
                  <a:srgbClr val="4F2170"/>
                </a:solidFill>
                <a:latin typeface="+mj-lt"/>
              </a:rPr>
              <a:t>УКРАИНА</a:t>
            </a:r>
            <a:r>
              <a:rPr lang="en-US" sz="1200" b="1" dirty="0">
                <a:solidFill>
                  <a:srgbClr val="4F2170"/>
                </a:solidFill>
                <a:latin typeface="+mj-lt"/>
              </a:rPr>
              <a:t>, </a:t>
            </a:r>
            <a:r>
              <a:rPr lang="ru-RU" sz="1200" b="1" dirty="0">
                <a:solidFill>
                  <a:srgbClr val="4F2170"/>
                </a:solidFill>
                <a:latin typeface="+mj-lt"/>
              </a:rPr>
              <a:t>Беларусь и Молдова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83CB59F-C468-4777-A888-8EEC4CD8D8CA}"/>
              </a:ext>
            </a:extLst>
          </p:cNvPr>
          <p:cNvSpPr txBox="1"/>
          <p:nvPr/>
        </p:nvSpPr>
        <p:spPr>
          <a:xfrm>
            <a:off x="5390670" y="5049575"/>
            <a:ext cx="9032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>
                <a:solidFill>
                  <a:srgbClr val="4F2170"/>
                </a:solidFill>
                <a:latin typeface="+mj-lt"/>
              </a:rPr>
              <a:t>ТУРЦИЯ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7D10567-BDEC-4465-9255-2F888CC6FFEF}"/>
              </a:ext>
            </a:extLst>
          </p:cNvPr>
          <p:cNvSpPr txBox="1"/>
          <p:nvPr/>
        </p:nvSpPr>
        <p:spPr>
          <a:xfrm>
            <a:off x="8018465" y="3222626"/>
            <a:ext cx="64536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75" b="1" dirty="0">
                <a:solidFill>
                  <a:srgbClr val="4F2170"/>
                </a:solidFill>
                <a:latin typeface="+mj-lt"/>
              </a:rPr>
              <a:t>ЦА И КАВКАЗ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B7703254-8AC5-4FF5-8EBB-5804A81660CA}"/>
              </a:ext>
            </a:extLst>
          </p:cNvPr>
          <p:cNvSpPr txBox="1">
            <a:spLocks/>
          </p:cNvSpPr>
          <p:nvPr/>
        </p:nvSpPr>
        <p:spPr>
          <a:xfrm>
            <a:off x="4599058" y="1815711"/>
            <a:ext cx="1620692" cy="744439"/>
          </a:xfrm>
          <a:prstGeom prst="rect">
            <a:avLst/>
          </a:prstGeom>
        </p:spPr>
        <p:txBody>
          <a:bodyPr anchor="b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000" b="1" i="0" kern="1200" spc="-120" baseline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algn="ctr"/>
            <a:r>
              <a:rPr lang="en-US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4</a:t>
            </a:r>
            <a:r>
              <a:rPr lang="ru-RU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2</a:t>
            </a:r>
            <a:r>
              <a:rPr lang="en-US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00 </a:t>
            </a:r>
            <a:r>
              <a:rPr lang="ru-RU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Сотрудников</a:t>
            </a:r>
            <a:endParaRPr lang="en-US" sz="1400" spc="0" dirty="0">
              <a:solidFill>
                <a:srgbClr val="E18719"/>
              </a:solidFill>
              <a:latin typeface="+mj-lt"/>
              <a:ea typeface="Frutiger LT Std 65" charset="0"/>
              <a:cs typeface="Frutiger LT Std 65" charset="0"/>
            </a:endParaRPr>
          </a:p>
          <a:p>
            <a:pPr algn="ctr"/>
            <a:endParaRPr lang="en-US" sz="1400" spc="0" dirty="0">
              <a:solidFill>
                <a:srgbClr val="E18719"/>
              </a:solidFill>
              <a:latin typeface="+mj-lt"/>
              <a:ea typeface="Frutiger LT Std 65" charset="0"/>
              <a:cs typeface="Frutiger LT Std 65" charset="0"/>
            </a:endParaRPr>
          </a:p>
          <a:p>
            <a:pPr algn="ctr"/>
            <a:r>
              <a:rPr lang="en-US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350</a:t>
            </a:r>
            <a:r>
              <a:rPr lang="ru-RU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млн</a:t>
            </a:r>
            <a:r>
              <a:rPr lang="en-US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 </a:t>
            </a:r>
            <a:r>
              <a:rPr lang="ru-RU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потребителей</a:t>
            </a:r>
            <a:r>
              <a:rPr lang="en-US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 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F6CECB36-FA91-4345-A346-BD009BE970A8}"/>
              </a:ext>
            </a:extLst>
          </p:cNvPr>
          <p:cNvSpPr txBox="1">
            <a:spLocks/>
          </p:cNvSpPr>
          <p:nvPr/>
        </p:nvSpPr>
        <p:spPr>
          <a:xfrm>
            <a:off x="5225475" y="5940406"/>
            <a:ext cx="1866436" cy="306939"/>
          </a:xfrm>
          <a:prstGeom prst="rect">
            <a:avLst/>
          </a:prstGeom>
        </p:spPr>
        <p:txBody>
          <a:bodyPr anchor="b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000" b="1" i="0" kern="1200" spc="-120" baseline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algn="ctr"/>
            <a:r>
              <a:rPr lang="en-US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&gt;$1 </a:t>
            </a:r>
            <a:r>
              <a:rPr lang="ru-RU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МЛРД. чистая выручка</a:t>
            </a:r>
            <a:endParaRPr lang="en-US" sz="1400" spc="0" dirty="0">
              <a:solidFill>
                <a:srgbClr val="E18719"/>
              </a:solidFill>
              <a:latin typeface="+mj-lt"/>
              <a:ea typeface="Frutiger LT Std 65" charset="0"/>
              <a:cs typeface="Frutiger LT Std 65" charset="0"/>
            </a:endParaRPr>
          </a:p>
          <a:p>
            <a:pPr algn="ctr"/>
            <a:endParaRPr lang="en-US" sz="1400" spc="0" dirty="0">
              <a:solidFill>
                <a:srgbClr val="E18719"/>
              </a:solidFill>
              <a:latin typeface="+mj-lt"/>
              <a:ea typeface="Frutiger LT Std 65" charset="0"/>
              <a:cs typeface="Frutiger LT Std 65" charset="0"/>
            </a:endParaRPr>
          </a:p>
          <a:p>
            <a:pPr algn="ctr"/>
            <a:r>
              <a:rPr lang="en-US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14 </a:t>
            </a:r>
            <a:r>
              <a:rPr lang="ru-RU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валют</a:t>
            </a:r>
            <a:endParaRPr lang="en-US" sz="1400" spc="0" dirty="0">
              <a:solidFill>
                <a:srgbClr val="E18719"/>
              </a:solidFill>
              <a:latin typeface="+mj-lt"/>
              <a:ea typeface="Frutiger LT Std 65" charset="0"/>
              <a:cs typeface="Frutiger LT Std 65" charset="0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BEC16A87-8AF9-4733-A04F-A9511A7C1B98}"/>
              </a:ext>
            </a:extLst>
          </p:cNvPr>
          <p:cNvSpPr txBox="1">
            <a:spLocks/>
          </p:cNvSpPr>
          <p:nvPr/>
        </p:nvSpPr>
        <p:spPr>
          <a:xfrm>
            <a:off x="10369448" y="5751802"/>
            <a:ext cx="867695" cy="133658"/>
          </a:xfrm>
          <a:prstGeom prst="rect">
            <a:avLst/>
          </a:prstGeom>
        </p:spPr>
        <p:txBody>
          <a:bodyPr anchor="b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000" b="1" i="0" kern="1200" spc="-120" baseline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algn="ctr"/>
            <a:r>
              <a:rPr lang="en-US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6 </a:t>
            </a:r>
            <a:r>
              <a:rPr lang="ru-RU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фабрик</a:t>
            </a:r>
            <a:endParaRPr lang="en-US" sz="1400" spc="0" dirty="0">
              <a:solidFill>
                <a:srgbClr val="E18719"/>
              </a:solidFill>
              <a:latin typeface="+mj-lt"/>
              <a:ea typeface="Frutiger LT Std 65" charset="0"/>
              <a:cs typeface="Frutiger LT Std 65" charset="0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4FDFC9A6-DD25-43DA-A062-97B9C788F47F}"/>
              </a:ext>
            </a:extLst>
          </p:cNvPr>
          <p:cNvSpPr txBox="1">
            <a:spLocks/>
          </p:cNvSpPr>
          <p:nvPr/>
        </p:nvSpPr>
        <p:spPr>
          <a:xfrm>
            <a:off x="8659203" y="5491853"/>
            <a:ext cx="1471114" cy="401370"/>
          </a:xfrm>
          <a:prstGeom prst="rect">
            <a:avLst/>
          </a:prstGeom>
        </p:spPr>
        <p:txBody>
          <a:bodyPr anchor="b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000" b="1" i="0" kern="1200" spc="-120" baseline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algn="ctr"/>
            <a:r>
              <a:rPr lang="en-US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4 </a:t>
            </a:r>
            <a:r>
              <a:rPr lang="ru-RU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подразделения</a:t>
            </a:r>
            <a:endParaRPr lang="en-US" sz="1400" spc="0" dirty="0">
              <a:solidFill>
                <a:srgbClr val="E18719"/>
              </a:solidFill>
              <a:latin typeface="+mj-lt"/>
              <a:ea typeface="Frutiger LT Std 65" charset="0"/>
              <a:cs typeface="Frutiger LT Std 65" charset="0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28D6FB43-22BF-4D96-A9A6-32B74F3F95F2}"/>
              </a:ext>
            </a:extLst>
          </p:cNvPr>
          <p:cNvSpPr txBox="1">
            <a:spLocks/>
          </p:cNvSpPr>
          <p:nvPr/>
        </p:nvSpPr>
        <p:spPr>
          <a:xfrm>
            <a:off x="10589540" y="1153543"/>
            <a:ext cx="1466637" cy="485335"/>
          </a:xfrm>
          <a:prstGeom prst="rect">
            <a:avLst/>
          </a:prstGeom>
        </p:spPr>
        <p:txBody>
          <a:bodyPr anchor="b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000" b="1" i="0" kern="1200" spc="-120" baseline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algn="ctr"/>
            <a:r>
              <a:rPr lang="en-US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14 </a:t>
            </a:r>
            <a:r>
              <a:rPr lang="ru-RU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стран</a:t>
            </a:r>
            <a:endParaRPr lang="en-US" sz="1400" spc="0" dirty="0">
              <a:solidFill>
                <a:srgbClr val="E18719"/>
              </a:solidFill>
              <a:latin typeface="+mj-lt"/>
              <a:ea typeface="Frutiger LT Std 65" charset="0"/>
              <a:cs typeface="Frutiger LT Std 65" charset="0"/>
            </a:endParaRPr>
          </a:p>
          <a:p>
            <a:pPr algn="ctr"/>
            <a:endParaRPr lang="en-US" sz="1400" spc="0" dirty="0">
              <a:solidFill>
                <a:srgbClr val="E18719"/>
              </a:solidFill>
              <a:latin typeface="+mj-lt"/>
              <a:ea typeface="Frutiger LT Std 65" charset="0"/>
              <a:cs typeface="Frutiger LT Std 65" charset="0"/>
            </a:endParaRPr>
          </a:p>
          <a:p>
            <a:pPr algn="ctr"/>
            <a:r>
              <a:rPr lang="en-US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11 </a:t>
            </a:r>
            <a:r>
              <a:rPr lang="ru-RU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временных зон</a:t>
            </a:r>
            <a:endParaRPr lang="en-US" sz="1400" spc="0" dirty="0">
              <a:solidFill>
                <a:srgbClr val="E18719"/>
              </a:solidFill>
              <a:latin typeface="+mj-lt"/>
              <a:ea typeface="Frutiger LT Std 65" charset="0"/>
              <a:cs typeface="Frutiger LT Std 65" charset="0"/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6B426524-7447-4132-A9D8-CE462B3ABDD4}"/>
              </a:ext>
            </a:extLst>
          </p:cNvPr>
          <p:cNvSpPr txBox="1">
            <a:spLocks/>
          </p:cNvSpPr>
          <p:nvPr/>
        </p:nvSpPr>
        <p:spPr>
          <a:xfrm>
            <a:off x="7068524" y="5698407"/>
            <a:ext cx="1471114" cy="306939"/>
          </a:xfrm>
          <a:prstGeom prst="rect">
            <a:avLst/>
          </a:prstGeom>
        </p:spPr>
        <p:txBody>
          <a:bodyPr anchor="b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000" b="1" i="0" kern="1200" spc="-120" baseline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algn="ctr"/>
            <a:r>
              <a:rPr lang="ru-RU" sz="1400" spc="0" dirty="0">
                <a:solidFill>
                  <a:srgbClr val="E18719"/>
                </a:solidFill>
                <a:latin typeface="+mj-lt"/>
                <a:ea typeface="Frutiger LT Std 65" charset="0"/>
                <a:cs typeface="Frutiger LT Std 65" charset="0"/>
              </a:rPr>
              <a:t>14 офисов продаж</a:t>
            </a:r>
            <a:endParaRPr lang="en-US" sz="1400" spc="0" dirty="0">
              <a:solidFill>
                <a:srgbClr val="E18719"/>
              </a:solidFill>
              <a:latin typeface="+mj-lt"/>
              <a:ea typeface="Frutiger LT Std 65" charset="0"/>
              <a:cs typeface="Frutiger LT Std 65" charset="0"/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0F5A2EC0-4D38-453D-9139-8B6266091195}"/>
              </a:ext>
            </a:extLst>
          </p:cNvPr>
          <p:cNvSpPr txBox="1">
            <a:spLocks/>
          </p:cNvSpPr>
          <p:nvPr/>
        </p:nvSpPr>
        <p:spPr>
          <a:xfrm>
            <a:off x="753728" y="1599878"/>
            <a:ext cx="2547611" cy="228556"/>
          </a:xfrm>
          <a:prstGeom prst="rect">
            <a:avLst/>
          </a:prstGeom>
        </p:spPr>
        <p:txBody>
          <a:bodyPr anchor="b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000" b="1" i="0" kern="1200" spc="-120" baseline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algn="ctr"/>
            <a:r>
              <a:rPr lang="ru-RU" sz="2400" b="0" spc="0" dirty="0">
                <a:solidFill>
                  <a:srgbClr val="2D6EAA"/>
                </a:solidFill>
                <a:latin typeface="+mj-lt"/>
                <a:ea typeface="Frutiger LT Std 65" charset="0"/>
                <a:cs typeface="Frutiger LT Std 65" charset="0"/>
              </a:rPr>
              <a:t>Наши фабрики</a:t>
            </a:r>
            <a:endParaRPr lang="en-US" sz="2400" b="0" spc="0" dirty="0">
              <a:solidFill>
                <a:srgbClr val="2D6EAA"/>
              </a:solidFill>
              <a:latin typeface="+mj-lt"/>
              <a:ea typeface="Frutiger LT Std 65" charset="0"/>
              <a:cs typeface="Frutiger LT Std 65" charset="0"/>
            </a:endParaRP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CAC80A14-7024-4FA4-B1CF-AE6D578C9A96}"/>
              </a:ext>
            </a:extLst>
          </p:cNvPr>
          <p:cNvSpPr txBox="1">
            <a:spLocks/>
          </p:cNvSpPr>
          <p:nvPr/>
        </p:nvSpPr>
        <p:spPr>
          <a:xfrm>
            <a:off x="944482" y="3504717"/>
            <a:ext cx="2259960" cy="365976"/>
          </a:xfrm>
          <a:prstGeom prst="rect">
            <a:avLst/>
          </a:prstGeom>
        </p:spPr>
        <p:txBody>
          <a:bodyPr anchor="b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000" b="1" i="0" kern="1200" spc="-120" baseline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pPr algn="ctr"/>
            <a:r>
              <a:rPr lang="ru-RU" sz="2400" spc="0" dirty="0">
                <a:solidFill>
                  <a:srgbClr val="2D6EAA"/>
                </a:solidFill>
                <a:latin typeface="+mj-lt"/>
                <a:ea typeface="Frutiger LT Std 65" charset="0"/>
                <a:cs typeface="Frutiger LT Std 65" charset="0"/>
              </a:rPr>
              <a:t>Наши бренды</a:t>
            </a:r>
            <a:endParaRPr lang="en-US" sz="2400" spc="0" dirty="0">
              <a:solidFill>
                <a:srgbClr val="2D6EAA"/>
              </a:solidFill>
              <a:latin typeface="+mj-lt"/>
              <a:ea typeface="Frutiger LT Std 65" charset="0"/>
              <a:cs typeface="Frutiger LT Std 65" charset="0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9D2A9F53-067F-451F-B2F7-94D2AA4B52E0}"/>
              </a:ext>
            </a:extLst>
          </p:cNvPr>
          <p:cNvSpPr>
            <a:spLocks noChangeAspect="1"/>
          </p:cNvSpPr>
          <p:nvPr/>
        </p:nvSpPr>
        <p:spPr>
          <a:xfrm>
            <a:off x="584967" y="2013475"/>
            <a:ext cx="382067" cy="414843"/>
          </a:xfrm>
          <a:custGeom>
            <a:avLst/>
            <a:gdLst>
              <a:gd name="connsiteX0" fmla="*/ 564898 w 981503"/>
              <a:gd name="connsiteY0" fmla="*/ 492990 h 1065702"/>
              <a:gd name="connsiteX1" fmla="*/ 632526 w 981503"/>
              <a:gd name="connsiteY1" fmla="*/ 531328 h 1065702"/>
              <a:gd name="connsiteX2" fmla="*/ 669673 w 981503"/>
              <a:gd name="connsiteY2" fmla="*/ 576096 h 1065702"/>
              <a:gd name="connsiteX3" fmla="*/ 742063 w 981503"/>
              <a:gd name="connsiteY3" fmla="*/ 631341 h 1065702"/>
              <a:gd name="connsiteX4" fmla="*/ 745873 w 981503"/>
              <a:gd name="connsiteY4" fmla="*/ 679918 h 1065702"/>
              <a:gd name="connsiteX5" fmla="*/ 719203 w 981503"/>
              <a:gd name="connsiteY5" fmla="*/ 715161 h 1065702"/>
              <a:gd name="connsiteX6" fmla="*/ 598236 w 981503"/>
              <a:gd name="connsiteY6" fmla="*/ 747546 h 1065702"/>
              <a:gd name="connsiteX7" fmla="*/ 503938 w 981503"/>
              <a:gd name="connsiteY7" fmla="*/ 669441 h 1065702"/>
              <a:gd name="connsiteX8" fmla="*/ 487746 w 981503"/>
              <a:gd name="connsiteY8" fmla="*/ 641818 h 1065702"/>
              <a:gd name="connsiteX9" fmla="*/ 500128 w 981503"/>
              <a:gd name="connsiteY9" fmla="*/ 556093 h 1065702"/>
              <a:gd name="connsiteX10" fmla="*/ 564898 w 981503"/>
              <a:gd name="connsiteY10" fmla="*/ 492990 h 1065702"/>
              <a:gd name="connsiteX11" fmla="*/ 694558 w 981503"/>
              <a:gd name="connsiteY11" fmla="*/ 340590 h 1065702"/>
              <a:gd name="connsiteX12" fmla="*/ 707774 w 981503"/>
              <a:gd name="connsiteY12" fmla="*/ 344638 h 1065702"/>
              <a:gd name="connsiteX13" fmla="*/ 752541 w 981503"/>
              <a:gd name="connsiteY13" fmla="*/ 381786 h 1065702"/>
              <a:gd name="connsiteX14" fmla="*/ 826836 w 981503"/>
              <a:gd name="connsiteY14" fmla="*/ 500848 h 1065702"/>
              <a:gd name="connsiteX15" fmla="*/ 793499 w 981503"/>
              <a:gd name="connsiteY15" fmla="*/ 573238 h 1065702"/>
              <a:gd name="connsiteX16" fmla="*/ 805881 w 981503"/>
              <a:gd name="connsiteY16" fmla="*/ 607528 h 1065702"/>
              <a:gd name="connsiteX17" fmla="*/ 778259 w 981503"/>
              <a:gd name="connsiteY17" fmla="*/ 615148 h 1065702"/>
              <a:gd name="connsiteX18" fmla="*/ 703011 w 981503"/>
              <a:gd name="connsiteY18" fmla="*/ 585621 h 1065702"/>
              <a:gd name="connsiteX19" fmla="*/ 602046 w 981503"/>
              <a:gd name="connsiteY19" fmla="*/ 477988 h 1065702"/>
              <a:gd name="connsiteX20" fmla="*/ 602999 w 981503"/>
              <a:gd name="connsiteY20" fmla="*/ 426553 h 1065702"/>
              <a:gd name="connsiteX21" fmla="*/ 682056 w 981503"/>
              <a:gd name="connsiteY21" fmla="*/ 343686 h 1065702"/>
              <a:gd name="connsiteX22" fmla="*/ 694558 w 981503"/>
              <a:gd name="connsiteY22" fmla="*/ 340590 h 1065702"/>
              <a:gd name="connsiteX23" fmla="*/ 351404 w 981503"/>
              <a:gd name="connsiteY23" fmla="*/ 316242 h 1065702"/>
              <a:gd name="connsiteX24" fmla="*/ 385828 w 981503"/>
              <a:gd name="connsiteY24" fmla="*/ 336066 h 1065702"/>
              <a:gd name="connsiteX25" fmla="*/ 457266 w 981503"/>
              <a:gd name="connsiteY25" fmla="*/ 382738 h 1065702"/>
              <a:gd name="connsiteX26" fmla="*/ 526798 w 981503"/>
              <a:gd name="connsiteY26" fmla="*/ 458938 h 1065702"/>
              <a:gd name="connsiteX27" fmla="*/ 529656 w 981503"/>
              <a:gd name="connsiteY27" fmla="*/ 493228 h 1065702"/>
              <a:gd name="connsiteX28" fmla="*/ 446788 w 981503"/>
              <a:gd name="connsiteY28" fmla="*/ 596098 h 1065702"/>
              <a:gd name="connsiteX29" fmla="*/ 398211 w 981503"/>
              <a:gd name="connsiteY29" fmla="*/ 591336 h 1065702"/>
              <a:gd name="connsiteX30" fmla="*/ 258193 w 981503"/>
              <a:gd name="connsiteY30" fmla="*/ 462748 h 1065702"/>
              <a:gd name="connsiteX31" fmla="*/ 258193 w 981503"/>
              <a:gd name="connsiteY31" fmla="*/ 430363 h 1065702"/>
              <a:gd name="connsiteX32" fmla="*/ 340108 w 981503"/>
              <a:gd name="connsiteY32" fmla="*/ 323683 h 1065702"/>
              <a:gd name="connsiteX33" fmla="*/ 351404 w 981503"/>
              <a:gd name="connsiteY33" fmla="*/ 316242 h 1065702"/>
              <a:gd name="connsiteX34" fmla="*/ 817549 w 981503"/>
              <a:gd name="connsiteY34" fmla="*/ 194857 h 1065702"/>
              <a:gd name="connsiteX35" fmla="*/ 839218 w 981503"/>
              <a:gd name="connsiteY35" fmla="*/ 198905 h 1065702"/>
              <a:gd name="connsiteX36" fmla="*/ 850648 w 981503"/>
              <a:gd name="connsiteY36" fmla="*/ 205573 h 1065702"/>
              <a:gd name="connsiteX37" fmla="*/ 813501 w 981503"/>
              <a:gd name="connsiteY37" fmla="*/ 244625 h 1065702"/>
              <a:gd name="connsiteX38" fmla="*/ 803976 w 981503"/>
              <a:gd name="connsiteY38" fmla="*/ 290345 h 1065702"/>
              <a:gd name="connsiteX39" fmla="*/ 818263 w 981503"/>
              <a:gd name="connsiteY39" fmla="*/ 344638 h 1065702"/>
              <a:gd name="connsiteX40" fmla="*/ 759208 w 981503"/>
              <a:gd name="connsiteY40" fmla="*/ 374165 h 1065702"/>
              <a:gd name="connsiteX41" fmla="*/ 747778 w 981503"/>
              <a:gd name="connsiteY41" fmla="*/ 364640 h 1065702"/>
              <a:gd name="connsiteX42" fmla="*/ 711583 w 981503"/>
              <a:gd name="connsiteY42" fmla="*/ 316063 h 1065702"/>
              <a:gd name="connsiteX43" fmla="*/ 713488 w 981503"/>
              <a:gd name="connsiteY43" fmla="*/ 296060 h 1065702"/>
              <a:gd name="connsiteX44" fmla="*/ 781116 w 981503"/>
              <a:gd name="connsiteY44" fmla="*/ 217003 h 1065702"/>
              <a:gd name="connsiteX45" fmla="*/ 797308 w 981503"/>
              <a:gd name="connsiteY45" fmla="*/ 200810 h 1065702"/>
              <a:gd name="connsiteX46" fmla="*/ 817549 w 981503"/>
              <a:gd name="connsiteY46" fmla="*/ 194857 h 1065702"/>
              <a:gd name="connsiteX47" fmla="*/ 490366 w 981503"/>
              <a:gd name="connsiteY47" fmla="*/ 159139 h 1065702"/>
              <a:gd name="connsiteX48" fmla="*/ 503939 w 981503"/>
              <a:gd name="connsiteY48" fmla="*/ 163663 h 1065702"/>
              <a:gd name="connsiteX49" fmla="*/ 578234 w 981503"/>
              <a:gd name="connsiteY49" fmla="*/ 225576 h 1065702"/>
              <a:gd name="connsiteX50" fmla="*/ 651576 w 981503"/>
              <a:gd name="connsiteY50" fmla="*/ 288441 h 1065702"/>
              <a:gd name="connsiteX51" fmla="*/ 651576 w 981503"/>
              <a:gd name="connsiteY51" fmla="*/ 346543 h 1065702"/>
              <a:gd name="connsiteX52" fmla="*/ 586806 w 981503"/>
              <a:gd name="connsiteY52" fmla="*/ 421791 h 1065702"/>
              <a:gd name="connsiteX53" fmla="*/ 522036 w 981503"/>
              <a:gd name="connsiteY53" fmla="*/ 425601 h 1065702"/>
              <a:gd name="connsiteX54" fmla="*/ 414404 w 981503"/>
              <a:gd name="connsiteY54" fmla="*/ 322731 h 1065702"/>
              <a:gd name="connsiteX55" fmla="*/ 407736 w 981503"/>
              <a:gd name="connsiteY55" fmla="*/ 242721 h 1065702"/>
              <a:gd name="connsiteX56" fmla="*/ 478221 w 981503"/>
              <a:gd name="connsiteY56" fmla="*/ 161758 h 1065702"/>
              <a:gd name="connsiteX57" fmla="*/ 490366 w 981503"/>
              <a:gd name="connsiteY57" fmla="*/ 159139 h 1065702"/>
              <a:gd name="connsiteX58" fmla="*/ 464886 w 981503"/>
              <a:gd name="connsiteY58" fmla="*/ 120801 h 1065702"/>
              <a:gd name="connsiteX59" fmla="*/ 442978 w 981503"/>
              <a:gd name="connsiteY59" fmla="*/ 147471 h 1065702"/>
              <a:gd name="connsiteX60" fmla="*/ 340108 w 981503"/>
              <a:gd name="connsiteY60" fmla="*/ 277963 h 1065702"/>
              <a:gd name="connsiteX61" fmla="*/ 230571 w 981503"/>
              <a:gd name="connsiteY61" fmla="*/ 413218 h 1065702"/>
              <a:gd name="connsiteX62" fmla="*/ 228666 w 981503"/>
              <a:gd name="connsiteY62" fmla="*/ 502753 h 1065702"/>
              <a:gd name="connsiteX63" fmla="*/ 254383 w 981503"/>
              <a:gd name="connsiteY63" fmla="*/ 524661 h 1065702"/>
              <a:gd name="connsiteX64" fmla="*/ 392496 w 981503"/>
              <a:gd name="connsiteY64" fmla="*/ 645628 h 1065702"/>
              <a:gd name="connsiteX65" fmla="*/ 434406 w 981503"/>
              <a:gd name="connsiteY65" fmla="*/ 643723 h 1065702"/>
              <a:gd name="connsiteX66" fmla="*/ 461076 w 981503"/>
              <a:gd name="connsiteY66" fmla="*/ 703731 h 1065702"/>
              <a:gd name="connsiteX67" fmla="*/ 593473 w 981503"/>
              <a:gd name="connsiteY67" fmla="*/ 813268 h 1065702"/>
              <a:gd name="connsiteX68" fmla="*/ 597283 w 981503"/>
              <a:gd name="connsiteY68" fmla="*/ 816126 h 1065702"/>
              <a:gd name="connsiteX69" fmla="*/ 666816 w 981503"/>
              <a:gd name="connsiteY69" fmla="*/ 808506 h 1065702"/>
              <a:gd name="connsiteX70" fmla="*/ 698248 w 981503"/>
              <a:gd name="connsiteY70" fmla="*/ 773263 h 1065702"/>
              <a:gd name="connsiteX71" fmla="*/ 822073 w 981503"/>
              <a:gd name="connsiteY71" fmla="*/ 626578 h 1065702"/>
              <a:gd name="connsiteX72" fmla="*/ 829693 w 981503"/>
              <a:gd name="connsiteY72" fmla="*/ 617053 h 1065702"/>
              <a:gd name="connsiteX73" fmla="*/ 844933 w 981503"/>
              <a:gd name="connsiteY73" fmla="*/ 556093 h 1065702"/>
              <a:gd name="connsiteX74" fmla="*/ 860173 w 981503"/>
              <a:gd name="connsiteY74" fmla="*/ 484656 h 1065702"/>
              <a:gd name="connsiteX75" fmla="*/ 794451 w 981503"/>
              <a:gd name="connsiteY75" fmla="*/ 401788 h 1065702"/>
              <a:gd name="connsiteX76" fmla="*/ 853506 w 981503"/>
              <a:gd name="connsiteY76" fmla="*/ 284631 h 1065702"/>
              <a:gd name="connsiteX77" fmla="*/ 872556 w 981503"/>
              <a:gd name="connsiteY77" fmla="*/ 872323 h 1065702"/>
              <a:gd name="connsiteX78" fmla="*/ 170563 w 981503"/>
              <a:gd name="connsiteY78" fmla="*/ 965668 h 1065702"/>
              <a:gd name="connsiteX79" fmla="*/ 72456 w 981503"/>
              <a:gd name="connsiteY79" fmla="*/ 333208 h 1065702"/>
              <a:gd name="connsiteX80" fmla="*/ 464886 w 981503"/>
              <a:gd name="connsiteY80" fmla="*/ 120801 h 1065702"/>
              <a:gd name="connsiteX81" fmla="*/ 604427 w 981503"/>
              <a:gd name="connsiteY81" fmla="*/ 547 h 1065702"/>
              <a:gd name="connsiteX82" fmla="*/ 631573 w 981503"/>
              <a:gd name="connsiteY82" fmla="*/ 9358 h 1065702"/>
              <a:gd name="connsiteX83" fmla="*/ 788736 w 981503"/>
              <a:gd name="connsiteY83" fmla="*/ 131278 h 1065702"/>
              <a:gd name="connsiteX84" fmla="*/ 797308 w 981503"/>
              <a:gd name="connsiteY84" fmla="*/ 164615 h 1065702"/>
              <a:gd name="connsiteX85" fmla="*/ 771591 w 981503"/>
              <a:gd name="connsiteY85" fmla="*/ 209383 h 1065702"/>
              <a:gd name="connsiteX86" fmla="*/ 697296 w 981503"/>
              <a:gd name="connsiteY86" fmla="*/ 289393 h 1065702"/>
              <a:gd name="connsiteX87" fmla="*/ 680151 w 981503"/>
              <a:gd name="connsiteY87" fmla="*/ 290346 h 1065702"/>
              <a:gd name="connsiteX88" fmla="*/ 597283 w 981503"/>
              <a:gd name="connsiteY88" fmla="*/ 206526 h 1065702"/>
              <a:gd name="connsiteX89" fmla="*/ 536323 w 981503"/>
              <a:gd name="connsiteY89" fmla="*/ 167473 h 1065702"/>
              <a:gd name="connsiteX90" fmla="*/ 506796 w 981503"/>
              <a:gd name="connsiteY90" fmla="*/ 121753 h 1065702"/>
              <a:gd name="connsiteX91" fmla="*/ 545848 w 981503"/>
              <a:gd name="connsiteY91" fmla="*/ 67461 h 1065702"/>
              <a:gd name="connsiteX92" fmla="*/ 580138 w 981503"/>
              <a:gd name="connsiteY92" fmla="*/ 21740 h 1065702"/>
              <a:gd name="connsiteX93" fmla="*/ 604427 w 981503"/>
              <a:gd name="connsiteY93" fmla="*/ 547 h 106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81503" h="1065702">
                <a:moveTo>
                  <a:pt x="564898" y="492990"/>
                </a:moveTo>
                <a:cubicBezTo>
                  <a:pt x="582282" y="489894"/>
                  <a:pt x="600141" y="503706"/>
                  <a:pt x="632526" y="531328"/>
                </a:cubicBezTo>
                <a:cubicBezTo>
                  <a:pt x="645861" y="542758"/>
                  <a:pt x="656338" y="564666"/>
                  <a:pt x="669673" y="576096"/>
                </a:cubicBezTo>
                <a:cubicBezTo>
                  <a:pt x="694438" y="598003"/>
                  <a:pt x="715393" y="611338"/>
                  <a:pt x="742063" y="631341"/>
                </a:cubicBezTo>
                <a:cubicBezTo>
                  <a:pt x="760161" y="644676"/>
                  <a:pt x="760161" y="659916"/>
                  <a:pt x="745873" y="679918"/>
                </a:cubicBezTo>
                <a:cubicBezTo>
                  <a:pt x="736348" y="691348"/>
                  <a:pt x="727776" y="703731"/>
                  <a:pt x="719203" y="715161"/>
                </a:cubicBezTo>
                <a:cubicBezTo>
                  <a:pt x="672531" y="776121"/>
                  <a:pt x="640146" y="796123"/>
                  <a:pt x="598236" y="747546"/>
                </a:cubicBezTo>
                <a:cubicBezTo>
                  <a:pt x="572518" y="718971"/>
                  <a:pt x="538228" y="693253"/>
                  <a:pt x="503938" y="669441"/>
                </a:cubicBezTo>
                <a:cubicBezTo>
                  <a:pt x="499176" y="665631"/>
                  <a:pt x="490603" y="647533"/>
                  <a:pt x="487746" y="641818"/>
                </a:cubicBezTo>
                <a:cubicBezTo>
                  <a:pt x="455361" y="589431"/>
                  <a:pt x="458218" y="611338"/>
                  <a:pt x="500128" y="556093"/>
                </a:cubicBezTo>
                <a:cubicBezTo>
                  <a:pt x="530608" y="516088"/>
                  <a:pt x="547515" y="496086"/>
                  <a:pt x="564898" y="492990"/>
                </a:cubicBezTo>
                <a:close/>
                <a:moveTo>
                  <a:pt x="694558" y="340590"/>
                </a:moveTo>
                <a:cubicBezTo>
                  <a:pt x="699678" y="340828"/>
                  <a:pt x="704917" y="342257"/>
                  <a:pt x="707774" y="344638"/>
                </a:cubicBezTo>
                <a:cubicBezTo>
                  <a:pt x="723014" y="357021"/>
                  <a:pt x="738254" y="369403"/>
                  <a:pt x="752541" y="381786"/>
                </a:cubicBezTo>
                <a:cubicBezTo>
                  <a:pt x="729681" y="422743"/>
                  <a:pt x="753494" y="529423"/>
                  <a:pt x="826836" y="500848"/>
                </a:cubicBezTo>
                <a:cubicBezTo>
                  <a:pt x="806834" y="517993"/>
                  <a:pt x="791594" y="546568"/>
                  <a:pt x="793499" y="573238"/>
                </a:cubicBezTo>
                <a:cubicBezTo>
                  <a:pt x="794451" y="588478"/>
                  <a:pt x="799214" y="598956"/>
                  <a:pt x="805881" y="607528"/>
                </a:cubicBezTo>
                <a:cubicBezTo>
                  <a:pt x="796356" y="613243"/>
                  <a:pt x="784926" y="617053"/>
                  <a:pt x="778259" y="615148"/>
                </a:cubicBezTo>
                <a:cubicBezTo>
                  <a:pt x="748731" y="607528"/>
                  <a:pt x="721109" y="593241"/>
                  <a:pt x="703011" y="585621"/>
                </a:cubicBezTo>
                <a:cubicBezTo>
                  <a:pt x="663959" y="543711"/>
                  <a:pt x="632526" y="511326"/>
                  <a:pt x="602046" y="477988"/>
                </a:cubicBezTo>
                <a:cubicBezTo>
                  <a:pt x="588711" y="463701"/>
                  <a:pt x="587759" y="443698"/>
                  <a:pt x="602999" y="426553"/>
                </a:cubicBezTo>
                <a:cubicBezTo>
                  <a:pt x="627764" y="397978"/>
                  <a:pt x="654434" y="370356"/>
                  <a:pt x="682056" y="343686"/>
                </a:cubicBezTo>
                <a:cubicBezTo>
                  <a:pt x="684438" y="341305"/>
                  <a:pt x="689438" y="340352"/>
                  <a:pt x="694558" y="340590"/>
                </a:cubicBezTo>
                <a:close/>
                <a:moveTo>
                  <a:pt x="351404" y="316242"/>
                </a:moveTo>
                <a:cubicBezTo>
                  <a:pt x="362611" y="313742"/>
                  <a:pt x="373684" y="324636"/>
                  <a:pt x="385828" y="336066"/>
                </a:cubicBezTo>
                <a:cubicBezTo>
                  <a:pt x="406783" y="355116"/>
                  <a:pt x="436311" y="364641"/>
                  <a:pt x="457266" y="382738"/>
                </a:cubicBezTo>
                <a:cubicBezTo>
                  <a:pt x="482983" y="404646"/>
                  <a:pt x="501081" y="435126"/>
                  <a:pt x="526798" y="458938"/>
                </a:cubicBezTo>
                <a:cubicBezTo>
                  <a:pt x="533466" y="465606"/>
                  <a:pt x="535371" y="485608"/>
                  <a:pt x="529656" y="493228"/>
                </a:cubicBezTo>
                <a:cubicBezTo>
                  <a:pt x="503938" y="529423"/>
                  <a:pt x="477268" y="564666"/>
                  <a:pt x="446788" y="596098"/>
                </a:cubicBezTo>
                <a:cubicBezTo>
                  <a:pt x="439168" y="604671"/>
                  <a:pt x="408688" y="600861"/>
                  <a:pt x="398211" y="591336"/>
                </a:cubicBezTo>
                <a:cubicBezTo>
                  <a:pt x="351538" y="551331"/>
                  <a:pt x="301056" y="513231"/>
                  <a:pt x="258193" y="462748"/>
                </a:cubicBezTo>
                <a:cubicBezTo>
                  <a:pt x="250573" y="454176"/>
                  <a:pt x="249621" y="440841"/>
                  <a:pt x="258193" y="430363"/>
                </a:cubicBezTo>
                <a:cubicBezTo>
                  <a:pt x="287721" y="393216"/>
                  <a:pt x="314391" y="351306"/>
                  <a:pt x="340108" y="323683"/>
                </a:cubicBezTo>
                <a:cubicBezTo>
                  <a:pt x="343918" y="319397"/>
                  <a:pt x="347669" y="317075"/>
                  <a:pt x="351404" y="316242"/>
                </a:cubicBezTo>
                <a:close/>
                <a:moveTo>
                  <a:pt x="817549" y="194857"/>
                </a:moveTo>
                <a:cubicBezTo>
                  <a:pt x="825645" y="194619"/>
                  <a:pt x="833980" y="196048"/>
                  <a:pt x="839218" y="198905"/>
                </a:cubicBezTo>
                <a:cubicBezTo>
                  <a:pt x="843028" y="200810"/>
                  <a:pt x="846838" y="203668"/>
                  <a:pt x="850648" y="205573"/>
                </a:cubicBezTo>
                <a:cubicBezTo>
                  <a:pt x="836361" y="216050"/>
                  <a:pt x="823026" y="229385"/>
                  <a:pt x="813501" y="244625"/>
                </a:cubicBezTo>
                <a:cubicBezTo>
                  <a:pt x="805881" y="257960"/>
                  <a:pt x="801118" y="273200"/>
                  <a:pt x="803976" y="290345"/>
                </a:cubicBezTo>
                <a:cubicBezTo>
                  <a:pt x="804928" y="299870"/>
                  <a:pt x="826836" y="338923"/>
                  <a:pt x="818263" y="344638"/>
                </a:cubicBezTo>
                <a:cubicBezTo>
                  <a:pt x="804928" y="353210"/>
                  <a:pt x="774448" y="362735"/>
                  <a:pt x="759208" y="374165"/>
                </a:cubicBezTo>
                <a:cubicBezTo>
                  <a:pt x="755398" y="371308"/>
                  <a:pt x="751588" y="367498"/>
                  <a:pt x="747778" y="364640"/>
                </a:cubicBezTo>
                <a:cubicBezTo>
                  <a:pt x="732538" y="351306"/>
                  <a:pt x="723013" y="333208"/>
                  <a:pt x="711583" y="316063"/>
                </a:cubicBezTo>
                <a:cubicBezTo>
                  <a:pt x="709678" y="311300"/>
                  <a:pt x="709678" y="300823"/>
                  <a:pt x="713488" y="296060"/>
                </a:cubicBezTo>
                <a:cubicBezTo>
                  <a:pt x="736348" y="269390"/>
                  <a:pt x="758256" y="241768"/>
                  <a:pt x="781116" y="217003"/>
                </a:cubicBezTo>
                <a:cubicBezTo>
                  <a:pt x="786831" y="212240"/>
                  <a:pt x="791593" y="206525"/>
                  <a:pt x="797308" y="200810"/>
                </a:cubicBezTo>
                <a:cubicBezTo>
                  <a:pt x="801595" y="197000"/>
                  <a:pt x="809453" y="195095"/>
                  <a:pt x="817549" y="194857"/>
                </a:cubicBezTo>
                <a:close/>
                <a:moveTo>
                  <a:pt x="490366" y="159139"/>
                </a:moveTo>
                <a:cubicBezTo>
                  <a:pt x="495605" y="159615"/>
                  <a:pt x="501082" y="161282"/>
                  <a:pt x="503939" y="163663"/>
                </a:cubicBezTo>
                <a:cubicBezTo>
                  <a:pt x="529656" y="182713"/>
                  <a:pt x="553469" y="204621"/>
                  <a:pt x="578234" y="225576"/>
                </a:cubicBezTo>
                <a:cubicBezTo>
                  <a:pt x="602999" y="246531"/>
                  <a:pt x="627764" y="267486"/>
                  <a:pt x="651576" y="288441"/>
                </a:cubicBezTo>
                <a:cubicBezTo>
                  <a:pt x="669674" y="304633"/>
                  <a:pt x="671579" y="323683"/>
                  <a:pt x="651576" y="346543"/>
                </a:cubicBezTo>
                <a:cubicBezTo>
                  <a:pt x="629669" y="371308"/>
                  <a:pt x="609666" y="397978"/>
                  <a:pt x="586806" y="421791"/>
                </a:cubicBezTo>
                <a:cubicBezTo>
                  <a:pt x="561089" y="449413"/>
                  <a:pt x="545849" y="448461"/>
                  <a:pt x="522036" y="425601"/>
                </a:cubicBezTo>
                <a:cubicBezTo>
                  <a:pt x="486794" y="390358"/>
                  <a:pt x="451551" y="355116"/>
                  <a:pt x="414404" y="322731"/>
                </a:cubicBezTo>
                <a:cubicBezTo>
                  <a:pt x="389639" y="300823"/>
                  <a:pt x="389639" y="272248"/>
                  <a:pt x="407736" y="242721"/>
                </a:cubicBezTo>
                <a:cubicBezTo>
                  <a:pt x="427739" y="213193"/>
                  <a:pt x="453456" y="187476"/>
                  <a:pt x="478221" y="161758"/>
                </a:cubicBezTo>
                <a:cubicBezTo>
                  <a:pt x="480126" y="159377"/>
                  <a:pt x="485127" y="158663"/>
                  <a:pt x="490366" y="159139"/>
                </a:cubicBezTo>
                <a:close/>
                <a:moveTo>
                  <a:pt x="464886" y="120801"/>
                </a:moveTo>
                <a:cubicBezTo>
                  <a:pt x="450598" y="137946"/>
                  <a:pt x="442978" y="147471"/>
                  <a:pt x="442978" y="147471"/>
                </a:cubicBezTo>
                <a:lnTo>
                  <a:pt x="340108" y="277963"/>
                </a:lnTo>
                <a:lnTo>
                  <a:pt x="230571" y="413218"/>
                </a:lnTo>
                <a:cubicBezTo>
                  <a:pt x="230571" y="413218"/>
                  <a:pt x="173421" y="456081"/>
                  <a:pt x="228666" y="502753"/>
                </a:cubicBezTo>
                <a:cubicBezTo>
                  <a:pt x="236286" y="508468"/>
                  <a:pt x="244858" y="516088"/>
                  <a:pt x="254383" y="524661"/>
                </a:cubicBezTo>
                <a:cubicBezTo>
                  <a:pt x="312486" y="574191"/>
                  <a:pt x="392496" y="645628"/>
                  <a:pt x="392496" y="645628"/>
                </a:cubicBezTo>
                <a:lnTo>
                  <a:pt x="434406" y="643723"/>
                </a:lnTo>
                <a:lnTo>
                  <a:pt x="461076" y="703731"/>
                </a:lnTo>
                <a:lnTo>
                  <a:pt x="593473" y="813268"/>
                </a:lnTo>
                <a:lnTo>
                  <a:pt x="597283" y="816126"/>
                </a:lnTo>
                <a:cubicBezTo>
                  <a:pt x="597283" y="816126"/>
                  <a:pt x="622048" y="858036"/>
                  <a:pt x="666816" y="808506"/>
                </a:cubicBezTo>
                <a:cubicBezTo>
                  <a:pt x="675388" y="799933"/>
                  <a:pt x="685866" y="787551"/>
                  <a:pt x="698248" y="773263"/>
                </a:cubicBezTo>
                <a:cubicBezTo>
                  <a:pt x="741111" y="722781"/>
                  <a:pt x="801118" y="651343"/>
                  <a:pt x="822073" y="626578"/>
                </a:cubicBezTo>
                <a:cubicBezTo>
                  <a:pt x="826836" y="619911"/>
                  <a:pt x="829693" y="617053"/>
                  <a:pt x="829693" y="617053"/>
                </a:cubicBezTo>
                <a:cubicBezTo>
                  <a:pt x="829693" y="617053"/>
                  <a:pt x="835408" y="580858"/>
                  <a:pt x="844933" y="556093"/>
                </a:cubicBezTo>
                <a:cubicBezTo>
                  <a:pt x="855411" y="531328"/>
                  <a:pt x="860173" y="484656"/>
                  <a:pt x="860173" y="484656"/>
                </a:cubicBezTo>
                <a:cubicBezTo>
                  <a:pt x="860173" y="484656"/>
                  <a:pt x="764923" y="483703"/>
                  <a:pt x="794451" y="401788"/>
                </a:cubicBezTo>
                <a:cubicBezTo>
                  <a:pt x="863031" y="381786"/>
                  <a:pt x="852553" y="331303"/>
                  <a:pt x="853506" y="284631"/>
                </a:cubicBezTo>
                <a:cubicBezTo>
                  <a:pt x="1069723" y="525613"/>
                  <a:pt x="966853" y="740878"/>
                  <a:pt x="872556" y="872323"/>
                </a:cubicBezTo>
                <a:cubicBezTo>
                  <a:pt x="718251" y="1090446"/>
                  <a:pt x="374398" y="1127593"/>
                  <a:pt x="170563" y="965668"/>
                </a:cubicBezTo>
                <a:cubicBezTo>
                  <a:pt x="-23747" y="810411"/>
                  <a:pt x="-45654" y="538948"/>
                  <a:pt x="72456" y="333208"/>
                </a:cubicBezTo>
                <a:cubicBezTo>
                  <a:pt x="168658" y="165568"/>
                  <a:pt x="322011" y="116038"/>
                  <a:pt x="464886" y="120801"/>
                </a:cubicBezTo>
                <a:close/>
                <a:moveTo>
                  <a:pt x="604427" y="547"/>
                </a:moveTo>
                <a:cubicBezTo>
                  <a:pt x="612999" y="-1358"/>
                  <a:pt x="622048" y="1738"/>
                  <a:pt x="631573" y="9358"/>
                </a:cubicBezTo>
                <a:cubicBezTo>
                  <a:pt x="683961" y="49363"/>
                  <a:pt x="737301" y="89368"/>
                  <a:pt x="788736" y="131278"/>
                </a:cubicBezTo>
                <a:cubicBezTo>
                  <a:pt x="796356" y="136993"/>
                  <a:pt x="801118" y="155090"/>
                  <a:pt x="797308" y="164615"/>
                </a:cubicBezTo>
                <a:cubicBezTo>
                  <a:pt x="789688" y="180808"/>
                  <a:pt x="781116" y="195096"/>
                  <a:pt x="771591" y="209383"/>
                </a:cubicBezTo>
                <a:cubicBezTo>
                  <a:pt x="751588" y="239863"/>
                  <a:pt x="725871" y="266533"/>
                  <a:pt x="697296" y="289393"/>
                </a:cubicBezTo>
                <a:cubicBezTo>
                  <a:pt x="691581" y="294156"/>
                  <a:pt x="684913" y="294156"/>
                  <a:pt x="680151" y="290346"/>
                </a:cubicBezTo>
                <a:cubicBezTo>
                  <a:pt x="642051" y="256056"/>
                  <a:pt x="637288" y="240815"/>
                  <a:pt x="597283" y="206526"/>
                </a:cubicBezTo>
                <a:cubicBezTo>
                  <a:pt x="577281" y="190333"/>
                  <a:pt x="538228" y="169378"/>
                  <a:pt x="536323" y="167473"/>
                </a:cubicBezTo>
                <a:cubicBezTo>
                  <a:pt x="509653" y="145566"/>
                  <a:pt x="501081" y="136041"/>
                  <a:pt x="506796" y="121753"/>
                </a:cubicBezTo>
                <a:cubicBezTo>
                  <a:pt x="510606" y="109371"/>
                  <a:pt x="524893" y="95083"/>
                  <a:pt x="545848" y="67461"/>
                </a:cubicBezTo>
                <a:cubicBezTo>
                  <a:pt x="557278" y="52220"/>
                  <a:pt x="569661" y="37933"/>
                  <a:pt x="580138" y="21740"/>
                </a:cubicBezTo>
                <a:cubicBezTo>
                  <a:pt x="587758" y="9357"/>
                  <a:pt x="595854" y="2452"/>
                  <a:pt x="604427" y="547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F2907AD-9C1E-43F6-8007-4E7AF7DC07FF}"/>
              </a:ext>
            </a:extLst>
          </p:cNvPr>
          <p:cNvSpPr txBox="1"/>
          <p:nvPr/>
        </p:nvSpPr>
        <p:spPr>
          <a:xfrm>
            <a:off x="588529" y="2488444"/>
            <a:ext cx="688605" cy="22855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>
                <a:solidFill>
                  <a:srgbClr val="4F2170"/>
                </a:solidFill>
              </a:rPr>
              <a:t>Покров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8079449-B7A9-4673-A4C4-B820DB0F639B}"/>
              </a:ext>
            </a:extLst>
          </p:cNvPr>
          <p:cNvSpPr>
            <a:spLocks noChangeAspect="1"/>
          </p:cNvSpPr>
          <p:nvPr/>
        </p:nvSpPr>
        <p:spPr>
          <a:xfrm>
            <a:off x="1175156" y="2042661"/>
            <a:ext cx="360975" cy="348452"/>
          </a:xfrm>
          <a:custGeom>
            <a:avLst/>
            <a:gdLst>
              <a:gd name="connsiteX0" fmla="*/ 234649 w 981021"/>
              <a:gd name="connsiteY0" fmla="*/ 466340 h 946987"/>
              <a:gd name="connsiteX1" fmla="*/ 285816 w 981021"/>
              <a:gd name="connsiteY1" fmla="*/ 473573 h 946987"/>
              <a:gd name="connsiteX2" fmla="*/ 311534 w 981021"/>
              <a:gd name="connsiteY2" fmla="*/ 474525 h 946987"/>
              <a:gd name="connsiteX3" fmla="*/ 340109 w 981021"/>
              <a:gd name="connsiteY3" fmla="*/ 519293 h 946987"/>
              <a:gd name="connsiteX4" fmla="*/ 426786 w 981021"/>
              <a:gd name="connsiteY4" fmla="*/ 582158 h 946987"/>
              <a:gd name="connsiteX5" fmla="*/ 418214 w 981021"/>
              <a:gd name="connsiteY5" fmla="*/ 639308 h 946987"/>
              <a:gd name="connsiteX6" fmla="*/ 389639 w 981021"/>
              <a:gd name="connsiteY6" fmla="*/ 684075 h 946987"/>
              <a:gd name="connsiteX7" fmla="*/ 339156 w 981021"/>
              <a:gd name="connsiteY7" fmla="*/ 671693 h 946987"/>
              <a:gd name="connsiteX8" fmla="*/ 247716 w 981021"/>
              <a:gd name="connsiteY8" fmla="*/ 639308 h 946987"/>
              <a:gd name="connsiteX9" fmla="*/ 216284 w 981021"/>
              <a:gd name="connsiteY9" fmla="*/ 603113 h 946987"/>
              <a:gd name="connsiteX10" fmla="*/ 218189 w 981021"/>
              <a:gd name="connsiteY10" fmla="*/ 547868 h 946987"/>
              <a:gd name="connsiteX11" fmla="*/ 226761 w 981021"/>
              <a:gd name="connsiteY11" fmla="*/ 537390 h 946987"/>
              <a:gd name="connsiteX12" fmla="*/ 210569 w 981021"/>
              <a:gd name="connsiteY12" fmla="*/ 504053 h 946987"/>
              <a:gd name="connsiteX13" fmla="*/ 221046 w 981021"/>
              <a:gd name="connsiteY13" fmla="*/ 472620 h 946987"/>
              <a:gd name="connsiteX14" fmla="*/ 234649 w 981021"/>
              <a:gd name="connsiteY14" fmla="*/ 466340 h 946987"/>
              <a:gd name="connsiteX15" fmla="*/ 525965 w 981021"/>
              <a:gd name="connsiteY15" fmla="*/ 121147 h 946987"/>
              <a:gd name="connsiteX16" fmla="*/ 668721 w 981021"/>
              <a:gd name="connsiteY16" fmla="*/ 143055 h 946987"/>
              <a:gd name="connsiteX17" fmla="*/ 743969 w 981021"/>
              <a:gd name="connsiteY17" fmla="*/ 198300 h 946987"/>
              <a:gd name="connsiteX18" fmla="*/ 786831 w 981021"/>
              <a:gd name="connsiteY18" fmla="*/ 272595 h 946987"/>
              <a:gd name="connsiteX19" fmla="*/ 735396 w 981021"/>
              <a:gd name="connsiteY19" fmla="*/ 512625 h 946987"/>
              <a:gd name="connsiteX20" fmla="*/ 467744 w 981021"/>
              <a:gd name="connsiteY20" fmla="*/ 564060 h 946987"/>
              <a:gd name="connsiteX21" fmla="*/ 372494 w 981021"/>
              <a:gd name="connsiteY21" fmla="*/ 497385 h 946987"/>
              <a:gd name="connsiteX22" fmla="*/ 339156 w 981021"/>
              <a:gd name="connsiteY22" fmla="*/ 443092 h 946987"/>
              <a:gd name="connsiteX23" fmla="*/ 395354 w 981021"/>
              <a:gd name="connsiteY23" fmla="*/ 182107 h 946987"/>
              <a:gd name="connsiteX24" fmla="*/ 525965 w 981021"/>
              <a:gd name="connsiteY24" fmla="*/ 121147 h 946987"/>
              <a:gd name="connsiteX25" fmla="*/ 737301 w 981021"/>
              <a:gd name="connsiteY25" fmla="*/ 9705 h 946987"/>
              <a:gd name="connsiteX26" fmla="*/ 793499 w 981021"/>
              <a:gd name="connsiteY26" fmla="*/ 29707 h 946987"/>
              <a:gd name="connsiteX27" fmla="*/ 884939 w 981021"/>
              <a:gd name="connsiteY27" fmla="*/ 62092 h 946987"/>
              <a:gd name="connsiteX28" fmla="*/ 916371 w 981021"/>
              <a:gd name="connsiteY28" fmla="*/ 98287 h 946987"/>
              <a:gd name="connsiteX29" fmla="*/ 915419 w 981021"/>
              <a:gd name="connsiteY29" fmla="*/ 152580 h 946987"/>
              <a:gd name="connsiteX30" fmla="*/ 906846 w 981021"/>
              <a:gd name="connsiteY30" fmla="*/ 163057 h 946987"/>
              <a:gd name="connsiteX31" fmla="*/ 917324 w 981021"/>
              <a:gd name="connsiteY31" fmla="*/ 184965 h 946987"/>
              <a:gd name="connsiteX32" fmla="*/ 907799 w 981021"/>
              <a:gd name="connsiteY32" fmla="*/ 220207 h 946987"/>
              <a:gd name="connsiteX33" fmla="*/ 901131 w 981021"/>
              <a:gd name="connsiteY33" fmla="*/ 224970 h 946987"/>
              <a:gd name="connsiteX34" fmla="*/ 847791 w 981021"/>
              <a:gd name="connsiteY34" fmla="*/ 227827 h 946987"/>
              <a:gd name="connsiteX35" fmla="*/ 812549 w 981021"/>
              <a:gd name="connsiteY35" fmla="*/ 232590 h 946987"/>
              <a:gd name="connsiteX36" fmla="*/ 809691 w 981021"/>
              <a:gd name="connsiteY36" fmla="*/ 232590 h 946987"/>
              <a:gd name="connsiteX37" fmla="*/ 770639 w 981021"/>
              <a:gd name="connsiteY37" fmla="*/ 168772 h 946987"/>
              <a:gd name="connsiteX38" fmla="*/ 692534 w 981021"/>
              <a:gd name="connsiteY38" fmla="*/ 118290 h 946987"/>
              <a:gd name="connsiteX39" fmla="*/ 704916 w 981021"/>
              <a:gd name="connsiteY39" fmla="*/ 58282 h 946987"/>
              <a:gd name="connsiteX40" fmla="*/ 705869 w 981021"/>
              <a:gd name="connsiteY40" fmla="*/ 54472 h 946987"/>
              <a:gd name="connsiteX41" fmla="*/ 737301 w 981021"/>
              <a:gd name="connsiteY41" fmla="*/ 9705 h 946987"/>
              <a:gd name="connsiteX42" fmla="*/ 456600 w 981021"/>
              <a:gd name="connsiteY42" fmla="*/ 71 h 946987"/>
              <a:gd name="connsiteX43" fmla="*/ 686818 w 981021"/>
              <a:gd name="connsiteY43" fmla="*/ 47805 h 946987"/>
              <a:gd name="connsiteX44" fmla="*/ 669673 w 981021"/>
              <a:gd name="connsiteY44" fmla="*/ 99240 h 946987"/>
              <a:gd name="connsiteX45" fmla="*/ 653481 w 981021"/>
              <a:gd name="connsiteY45" fmla="*/ 90668 h 946987"/>
              <a:gd name="connsiteX46" fmla="*/ 364873 w 981021"/>
              <a:gd name="connsiteY46" fmla="*/ 156390 h 946987"/>
              <a:gd name="connsiteX47" fmla="*/ 301056 w 981021"/>
              <a:gd name="connsiteY47" fmla="*/ 435473 h 946987"/>
              <a:gd name="connsiteX48" fmla="*/ 238191 w 981021"/>
              <a:gd name="connsiteY48" fmla="*/ 444045 h 946987"/>
              <a:gd name="connsiteX49" fmla="*/ 169611 w 981021"/>
              <a:gd name="connsiteY49" fmla="*/ 474525 h 946987"/>
              <a:gd name="connsiteX50" fmla="*/ 161991 w 981021"/>
              <a:gd name="connsiteY50" fmla="*/ 522150 h 946987"/>
              <a:gd name="connsiteX51" fmla="*/ 174373 w 981021"/>
              <a:gd name="connsiteY51" fmla="*/ 550725 h 946987"/>
              <a:gd name="connsiteX52" fmla="*/ 163896 w 981021"/>
              <a:gd name="connsiteY52" fmla="*/ 562155 h 946987"/>
              <a:gd name="connsiteX53" fmla="*/ 169611 w 981021"/>
              <a:gd name="connsiteY53" fmla="*/ 633593 h 946987"/>
              <a:gd name="connsiteX54" fmla="*/ 204853 w 981021"/>
              <a:gd name="connsiteY54" fmla="*/ 674551 h 946987"/>
              <a:gd name="connsiteX55" fmla="*/ 322011 w 981021"/>
              <a:gd name="connsiteY55" fmla="*/ 722176 h 946987"/>
              <a:gd name="connsiteX56" fmla="*/ 381066 w 981021"/>
              <a:gd name="connsiteY56" fmla="*/ 735510 h 946987"/>
              <a:gd name="connsiteX57" fmla="*/ 433453 w 981021"/>
              <a:gd name="connsiteY57" fmla="*/ 686933 h 946987"/>
              <a:gd name="connsiteX58" fmla="*/ 462028 w 981021"/>
              <a:gd name="connsiteY58" fmla="*/ 586920 h 946987"/>
              <a:gd name="connsiteX59" fmla="*/ 470601 w 981021"/>
              <a:gd name="connsiteY59" fmla="*/ 590730 h 946987"/>
              <a:gd name="connsiteX60" fmla="*/ 765876 w 981021"/>
              <a:gd name="connsiteY60" fmla="*/ 536438 h 946987"/>
              <a:gd name="connsiteX61" fmla="*/ 824931 w 981021"/>
              <a:gd name="connsiteY61" fmla="*/ 270690 h 946987"/>
              <a:gd name="connsiteX62" fmla="*/ 825883 w 981021"/>
              <a:gd name="connsiteY62" fmla="*/ 263070 h 946987"/>
              <a:gd name="connsiteX63" fmla="*/ 859221 w 981021"/>
              <a:gd name="connsiteY63" fmla="*/ 255450 h 946987"/>
              <a:gd name="connsiteX64" fmla="*/ 897321 w 981021"/>
              <a:gd name="connsiteY64" fmla="*/ 254498 h 946987"/>
              <a:gd name="connsiteX65" fmla="*/ 919228 w 981021"/>
              <a:gd name="connsiteY65" fmla="*/ 253545 h 946987"/>
              <a:gd name="connsiteX66" fmla="*/ 872556 w 981021"/>
              <a:gd name="connsiteY66" fmla="*/ 753608 h 946987"/>
              <a:gd name="connsiteX67" fmla="*/ 170563 w 981021"/>
              <a:gd name="connsiteY67" fmla="*/ 846953 h 946987"/>
              <a:gd name="connsiteX68" fmla="*/ 72456 w 981021"/>
              <a:gd name="connsiteY68" fmla="*/ 212588 h 946987"/>
              <a:gd name="connsiteX69" fmla="*/ 456600 w 981021"/>
              <a:gd name="connsiteY69" fmla="*/ 71 h 94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981021" h="946987">
                <a:moveTo>
                  <a:pt x="234649" y="466340"/>
                </a:moveTo>
                <a:cubicBezTo>
                  <a:pt x="250097" y="463929"/>
                  <a:pt x="270100" y="471430"/>
                  <a:pt x="285816" y="473573"/>
                </a:cubicBezTo>
                <a:cubicBezTo>
                  <a:pt x="294389" y="475478"/>
                  <a:pt x="302961" y="475478"/>
                  <a:pt x="311534" y="474525"/>
                </a:cubicBezTo>
                <a:cubicBezTo>
                  <a:pt x="320106" y="491670"/>
                  <a:pt x="325821" y="500243"/>
                  <a:pt x="340109" y="519293"/>
                </a:cubicBezTo>
                <a:cubicBezTo>
                  <a:pt x="354396" y="539295"/>
                  <a:pt x="381066" y="562155"/>
                  <a:pt x="426786" y="582158"/>
                </a:cubicBezTo>
                <a:cubicBezTo>
                  <a:pt x="426786" y="601208"/>
                  <a:pt x="422024" y="621210"/>
                  <a:pt x="418214" y="639308"/>
                </a:cubicBezTo>
                <a:cubicBezTo>
                  <a:pt x="413451" y="659310"/>
                  <a:pt x="408689" y="677408"/>
                  <a:pt x="389639" y="684075"/>
                </a:cubicBezTo>
                <a:cubicBezTo>
                  <a:pt x="369636" y="691695"/>
                  <a:pt x="355349" y="685980"/>
                  <a:pt x="339156" y="671693"/>
                </a:cubicBezTo>
                <a:cubicBezTo>
                  <a:pt x="298199" y="707888"/>
                  <a:pt x="275339" y="668835"/>
                  <a:pt x="247716" y="639308"/>
                </a:cubicBezTo>
                <a:cubicBezTo>
                  <a:pt x="236286" y="627878"/>
                  <a:pt x="222951" y="617400"/>
                  <a:pt x="216284" y="603113"/>
                </a:cubicBezTo>
                <a:cubicBezTo>
                  <a:pt x="204854" y="576443"/>
                  <a:pt x="204854" y="564060"/>
                  <a:pt x="218189" y="547868"/>
                </a:cubicBezTo>
                <a:cubicBezTo>
                  <a:pt x="220094" y="544058"/>
                  <a:pt x="223904" y="540248"/>
                  <a:pt x="226761" y="537390"/>
                </a:cubicBezTo>
                <a:cubicBezTo>
                  <a:pt x="220094" y="526913"/>
                  <a:pt x="213426" y="516435"/>
                  <a:pt x="210569" y="504053"/>
                </a:cubicBezTo>
                <a:cubicBezTo>
                  <a:pt x="207711" y="491670"/>
                  <a:pt x="211521" y="481193"/>
                  <a:pt x="221046" y="472620"/>
                </a:cubicBezTo>
                <a:cubicBezTo>
                  <a:pt x="224856" y="469048"/>
                  <a:pt x="229500" y="467143"/>
                  <a:pt x="234649" y="466340"/>
                </a:cubicBezTo>
                <a:close/>
                <a:moveTo>
                  <a:pt x="525965" y="121147"/>
                </a:moveTo>
                <a:cubicBezTo>
                  <a:pt x="574424" y="114956"/>
                  <a:pt x="624906" y="122576"/>
                  <a:pt x="668721" y="143055"/>
                </a:cubicBezTo>
                <a:cubicBezTo>
                  <a:pt x="697296" y="156390"/>
                  <a:pt x="723014" y="174487"/>
                  <a:pt x="743969" y="198300"/>
                </a:cubicBezTo>
                <a:cubicBezTo>
                  <a:pt x="763971" y="220207"/>
                  <a:pt x="778259" y="245925"/>
                  <a:pt x="786831" y="272595"/>
                </a:cubicBezTo>
                <a:cubicBezTo>
                  <a:pt x="813501" y="352605"/>
                  <a:pt x="792546" y="444997"/>
                  <a:pt x="735396" y="512625"/>
                </a:cubicBezTo>
                <a:cubicBezTo>
                  <a:pt x="655386" y="606922"/>
                  <a:pt x="547754" y="596445"/>
                  <a:pt x="467744" y="564060"/>
                </a:cubicBezTo>
                <a:cubicBezTo>
                  <a:pt x="422976" y="544057"/>
                  <a:pt x="386781" y="516435"/>
                  <a:pt x="372494" y="497385"/>
                </a:cubicBezTo>
                <a:cubicBezTo>
                  <a:pt x="359159" y="478335"/>
                  <a:pt x="347729" y="460237"/>
                  <a:pt x="339156" y="443092"/>
                </a:cubicBezTo>
                <a:cubicBezTo>
                  <a:pt x="278196" y="320220"/>
                  <a:pt x="342014" y="234495"/>
                  <a:pt x="395354" y="182107"/>
                </a:cubicBezTo>
                <a:cubicBezTo>
                  <a:pt x="431073" y="147341"/>
                  <a:pt x="477507" y="127339"/>
                  <a:pt x="525965" y="121147"/>
                </a:cubicBezTo>
                <a:close/>
                <a:moveTo>
                  <a:pt x="737301" y="9705"/>
                </a:moveTo>
                <a:cubicBezTo>
                  <a:pt x="757304" y="3037"/>
                  <a:pt x="777306" y="15420"/>
                  <a:pt x="793499" y="29707"/>
                </a:cubicBezTo>
                <a:cubicBezTo>
                  <a:pt x="834456" y="-6488"/>
                  <a:pt x="857316" y="32565"/>
                  <a:pt x="884939" y="62092"/>
                </a:cubicBezTo>
                <a:cubicBezTo>
                  <a:pt x="896369" y="73522"/>
                  <a:pt x="906846" y="84952"/>
                  <a:pt x="916371" y="98287"/>
                </a:cubicBezTo>
                <a:cubicBezTo>
                  <a:pt x="932564" y="121147"/>
                  <a:pt x="927801" y="136387"/>
                  <a:pt x="915419" y="152580"/>
                </a:cubicBezTo>
                <a:cubicBezTo>
                  <a:pt x="913514" y="156390"/>
                  <a:pt x="909704" y="160200"/>
                  <a:pt x="906846" y="163057"/>
                </a:cubicBezTo>
                <a:cubicBezTo>
                  <a:pt x="913514" y="173535"/>
                  <a:pt x="914466" y="172582"/>
                  <a:pt x="917324" y="184965"/>
                </a:cubicBezTo>
                <a:cubicBezTo>
                  <a:pt x="919229" y="197347"/>
                  <a:pt x="917324" y="211635"/>
                  <a:pt x="907799" y="220207"/>
                </a:cubicBezTo>
                <a:cubicBezTo>
                  <a:pt x="905894" y="222112"/>
                  <a:pt x="903036" y="224017"/>
                  <a:pt x="901131" y="224970"/>
                </a:cubicBezTo>
                <a:cubicBezTo>
                  <a:pt x="886844" y="233542"/>
                  <a:pt x="869699" y="227827"/>
                  <a:pt x="847791" y="227827"/>
                </a:cubicBezTo>
                <a:cubicBezTo>
                  <a:pt x="834456" y="228780"/>
                  <a:pt x="823979" y="230685"/>
                  <a:pt x="812549" y="232590"/>
                </a:cubicBezTo>
                <a:cubicBezTo>
                  <a:pt x="811596" y="232590"/>
                  <a:pt x="810644" y="232590"/>
                  <a:pt x="809691" y="232590"/>
                </a:cubicBezTo>
                <a:cubicBezTo>
                  <a:pt x="801119" y="205920"/>
                  <a:pt x="790641" y="191632"/>
                  <a:pt x="770639" y="168772"/>
                </a:cubicBezTo>
                <a:cubicBezTo>
                  <a:pt x="749684" y="145912"/>
                  <a:pt x="720156" y="131625"/>
                  <a:pt x="692534" y="118290"/>
                </a:cubicBezTo>
                <a:cubicBezTo>
                  <a:pt x="693486" y="101145"/>
                  <a:pt x="701106" y="73522"/>
                  <a:pt x="704916" y="58282"/>
                </a:cubicBezTo>
                <a:cubicBezTo>
                  <a:pt x="704916" y="57330"/>
                  <a:pt x="704916" y="56377"/>
                  <a:pt x="705869" y="54472"/>
                </a:cubicBezTo>
                <a:cubicBezTo>
                  <a:pt x="710631" y="36375"/>
                  <a:pt x="719204" y="16372"/>
                  <a:pt x="737301" y="9705"/>
                </a:cubicBezTo>
                <a:close/>
                <a:moveTo>
                  <a:pt x="456600" y="71"/>
                </a:moveTo>
                <a:cubicBezTo>
                  <a:pt x="540907" y="1416"/>
                  <a:pt x="622167" y="21731"/>
                  <a:pt x="686818" y="47805"/>
                </a:cubicBezTo>
                <a:cubicBezTo>
                  <a:pt x="682056" y="67808"/>
                  <a:pt x="676341" y="88763"/>
                  <a:pt x="669673" y="99240"/>
                </a:cubicBezTo>
                <a:cubicBezTo>
                  <a:pt x="666816" y="97335"/>
                  <a:pt x="656338" y="91620"/>
                  <a:pt x="653481" y="90668"/>
                </a:cubicBezTo>
                <a:cubicBezTo>
                  <a:pt x="554421" y="43995"/>
                  <a:pt x="444883" y="78285"/>
                  <a:pt x="364873" y="156390"/>
                </a:cubicBezTo>
                <a:cubicBezTo>
                  <a:pt x="305818" y="214493"/>
                  <a:pt x="236286" y="300218"/>
                  <a:pt x="301056" y="435473"/>
                </a:cubicBezTo>
                <a:cubicBezTo>
                  <a:pt x="283911" y="452618"/>
                  <a:pt x="247716" y="444998"/>
                  <a:pt x="238191" y="444045"/>
                </a:cubicBezTo>
                <a:cubicBezTo>
                  <a:pt x="214378" y="440235"/>
                  <a:pt x="186756" y="447855"/>
                  <a:pt x="169611" y="474525"/>
                </a:cubicBezTo>
                <a:cubicBezTo>
                  <a:pt x="161991" y="485955"/>
                  <a:pt x="159133" y="507863"/>
                  <a:pt x="161991" y="522150"/>
                </a:cubicBezTo>
                <a:cubicBezTo>
                  <a:pt x="164848" y="532628"/>
                  <a:pt x="168658" y="542153"/>
                  <a:pt x="174373" y="550725"/>
                </a:cubicBezTo>
                <a:cubicBezTo>
                  <a:pt x="170563" y="554535"/>
                  <a:pt x="166753" y="558345"/>
                  <a:pt x="163896" y="562155"/>
                </a:cubicBezTo>
                <a:cubicBezTo>
                  <a:pt x="149608" y="580253"/>
                  <a:pt x="156276" y="604066"/>
                  <a:pt x="169611" y="633593"/>
                </a:cubicBezTo>
                <a:cubicBezTo>
                  <a:pt x="177231" y="650738"/>
                  <a:pt x="192471" y="661216"/>
                  <a:pt x="204853" y="674551"/>
                </a:cubicBezTo>
                <a:cubicBezTo>
                  <a:pt x="235333" y="706935"/>
                  <a:pt x="276291" y="763133"/>
                  <a:pt x="322011" y="722176"/>
                </a:cubicBezTo>
                <a:cubicBezTo>
                  <a:pt x="340108" y="738368"/>
                  <a:pt x="359158" y="743130"/>
                  <a:pt x="381066" y="735510"/>
                </a:cubicBezTo>
                <a:cubicBezTo>
                  <a:pt x="402021" y="728843"/>
                  <a:pt x="425833" y="707888"/>
                  <a:pt x="433453" y="686933"/>
                </a:cubicBezTo>
                <a:cubicBezTo>
                  <a:pt x="446788" y="646928"/>
                  <a:pt x="443931" y="611685"/>
                  <a:pt x="462028" y="586920"/>
                </a:cubicBezTo>
                <a:cubicBezTo>
                  <a:pt x="464886" y="587873"/>
                  <a:pt x="467743" y="589778"/>
                  <a:pt x="470601" y="590730"/>
                </a:cubicBezTo>
                <a:cubicBezTo>
                  <a:pt x="559183" y="628830"/>
                  <a:pt x="676341" y="642166"/>
                  <a:pt x="765876" y="536438"/>
                </a:cubicBezTo>
                <a:cubicBezTo>
                  <a:pt x="829693" y="460238"/>
                  <a:pt x="855411" y="361178"/>
                  <a:pt x="824931" y="270690"/>
                </a:cubicBezTo>
                <a:cubicBezTo>
                  <a:pt x="823026" y="265928"/>
                  <a:pt x="822073" y="264023"/>
                  <a:pt x="825883" y="263070"/>
                </a:cubicBezTo>
                <a:cubicBezTo>
                  <a:pt x="846838" y="257355"/>
                  <a:pt x="858268" y="255450"/>
                  <a:pt x="859221" y="255450"/>
                </a:cubicBezTo>
                <a:cubicBezTo>
                  <a:pt x="871603" y="252593"/>
                  <a:pt x="884938" y="252593"/>
                  <a:pt x="897321" y="254498"/>
                </a:cubicBezTo>
                <a:cubicBezTo>
                  <a:pt x="904941" y="255450"/>
                  <a:pt x="912561" y="254498"/>
                  <a:pt x="919228" y="253545"/>
                </a:cubicBezTo>
                <a:cubicBezTo>
                  <a:pt x="1044006" y="458333"/>
                  <a:pt x="954471" y="638355"/>
                  <a:pt x="872556" y="753608"/>
                </a:cubicBezTo>
                <a:cubicBezTo>
                  <a:pt x="718251" y="971730"/>
                  <a:pt x="374398" y="1008878"/>
                  <a:pt x="170563" y="846953"/>
                </a:cubicBezTo>
                <a:cubicBezTo>
                  <a:pt x="-23747" y="691695"/>
                  <a:pt x="-45654" y="420233"/>
                  <a:pt x="72456" y="212588"/>
                </a:cubicBezTo>
                <a:cubicBezTo>
                  <a:pt x="167111" y="48282"/>
                  <a:pt x="316088" y="-2171"/>
                  <a:pt x="456600" y="71"/>
                </a:cubicBezTo>
                <a:close/>
              </a:path>
            </a:pathLst>
          </a:custGeom>
          <a:solidFill>
            <a:srgbClr val="A5232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EFBECF4F-DDCE-4B79-996F-9D61762760C3}"/>
              </a:ext>
            </a:extLst>
          </p:cNvPr>
          <p:cNvSpPr>
            <a:spLocks noChangeAspect="1"/>
          </p:cNvSpPr>
          <p:nvPr/>
        </p:nvSpPr>
        <p:spPr>
          <a:xfrm>
            <a:off x="1454784" y="2032396"/>
            <a:ext cx="438857" cy="365391"/>
          </a:xfrm>
          <a:custGeom>
            <a:avLst/>
            <a:gdLst>
              <a:gd name="connsiteX0" fmla="*/ 728729 w 1137351"/>
              <a:gd name="connsiteY0" fmla="*/ 538312 h 946954"/>
              <a:gd name="connsiteX1" fmla="*/ 663006 w 1137351"/>
              <a:gd name="connsiteY1" fmla="*/ 589747 h 946954"/>
              <a:gd name="connsiteX2" fmla="*/ 661101 w 1137351"/>
              <a:gd name="connsiteY2" fmla="*/ 621179 h 946954"/>
              <a:gd name="connsiteX3" fmla="*/ 671579 w 1137351"/>
              <a:gd name="connsiteY3" fmla="*/ 628799 h 946954"/>
              <a:gd name="connsiteX4" fmla="*/ 803024 w 1137351"/>
              <a:gd name="connsiteY4" fmla="*/ 592604 h 946954"/>
              <a:gd name="connsiteX5" fmla="*/ 806834 w 1137351"/>
              <a:gd name="connsiteY5" fmla="*/ 581174 h 946954"/>
              <a:gd name="connsiteX6" fmla="*/ 793499 w 1137351"/>
              <a:gd name="connsiteY6" fmla="*/ 564982 h 946954"/>
              <a:gd name="connsiteX7" fmla="*/ 728729 w 1137351"/>
              <a:gd name="connsiteY7" fmla="*/ 538312 h 946954"/>
              <a:gd name="connsiteX8" fmla="*/ 1066866 w 1137351"/>
              <a:gd name="connsiteY8" fmla="*/ 290662 h 946954"/>
              <a:gd name="connsiteX9" fmla="*/ 1106871 w 1137351"/>
              <a:gd name="connsiteY9" fmla="*/ 411629 h 946954"/>
              <a:gd name="connsiteX10" fmla="*/ 1133541 w 1137351"/>
              <a:gd name="connsiteY10" fmla="*/ 519262 h 946954"/>
              <a:gd name="connsiteX11" fmla="*/ 1137351 w 1137351"/>
              <a:gd name="connsiteY11" fmla="*/ 563077 h 946954"/>
              <a:gd name="connsiteX12" fmla="*/ 964948 w 1137351"/>
              <a:gd name="connsiteY12" fmla="*/ 603082 h 946954"/>
              <a:gd name="connsiteX13" fmla="*/ 955423 w 1137351"/>
              <a:gd name="connsiteY13" fmla="*/ 604987 h 946954"/>
              <a:gd name="connsiteX14" fmla="*/ 703011 w 1137351"/>
              <a:gd name="connsiteY14" fmla="*/ 680234 h 946954"/>
              <a:gd name="connsiteX15" fmla="*/ 353443 w 1137351"/>
              <a:gd name="connsiteY15" fmla="*/ 791677 h 946954"/>
              <a:gd name="connsiteX16" fmla="*/ 328678 w 1137351"/>
              <a:gd name="connsiteY16" fmla="*/ 676424 h 946954"/>
              <a:gd name="connsiteX17" fmla="*/ 280101 w 1137351"/>
              <a:gd name="connsiteY17" fmla="*/ 526882 h 946954"/>
              <a:gd name="connsiteX18" fmla="*/ 358206 w 1137351"/>
              <a:gd name="connsiteY18" fmla="*/ 561172 h 946954"/>
              <a:gd name="connsiteX19" fmla="*/ 622048 w 1137351"/>
              <a:gd name="connsiteY19" fmla="*/ 523072 h 946954"/>
              <a:gd name="connsiteX20" fmla="*/ 971616 w 1137351"/>
              <a:gd name="connsiteY20" fmla="*/ 376387 h 946954"/>
              <a:gd name="connsiteX21" fmla="*/ 1066866 w 1137351"/>
              <a:gd name="connsiteY21" fmla="*/ 290662 h 946954"/>
              <a:gd name="connsiteX22" fmla="*/ 819216 w 1137351"/>
              <a:gd name="connsiteY22" fmla="*/ 129688 h 946954"/>
              <a:gd name="connsiteX23" fmla="*/ 941136 w 1137351"/>
              <a:gd name="connsiteY23" fmla="*/ 139213 h 946954"/>
              <a:gd name="connsiteX24" fmla="*/ 1023051 w 1137351"/>
              <a:gd name="connsiteY24" fmla="*/ 179218 h 946954"/>
              <a:gd name="connsiteX25" fmla="*/ 1030671 w 1137351"/>
              <a:gd name="connsiteY25" fmla="*/ 261133 h 946954"/>
              <a:gd name="connsiteX26" fmla="*/ 995429 w 1137351"/>
              <a:gd name="connsiteY26" fmla="*/ 285898 h 946954"/>
              <a:gd name="connsiteX27" fmla="*/ 990666 w 1137351"/>
              <a:gd name="connsiteY27" fmla="*/ 288755 h 946954"/>
              <a:gd name="connsiteX28" fmla="*/ 966854 w 1137351"/>
              <a:gd name="connsiteY28" fmla="*/ 221128 h 946954"/>
              <a:gd name="connsiteX29" fmla="*/ 908751 w 1137351"/>
              <a:gd name="connsiteY29" fmla="*/ 236368 h 946954"/>
              <a:gd name="connsiteX30" fmla="*/ 862079 w 1137351"/>
              <a:gd name="connsiteY30" fmla="*/ 255418 h 946954"/>
              <a:gd name="connsiteX31" fmla="*/ 885891 w 1137351"/>
              <a:gd name="connsiteY31" fmla="*/ 323045 h 946954"/>
              <a:gd name="connsiteX32" fmla="*/ 893511 w 1137351"/>
              <a:gd name="connsiteY32" fmla="*/ 349715 h 946954"/>
              <a:gd name="connsiteX33" fmla="*/ 866841 w 1137351"/>
              <a:gd name="connsiteY33" fmla="*/ 366860 h 946954"/>
              <a:gd name="connsiteX34" fmla="*/ 830646 w 1137351"/>
              <a:gd name="connsiteY34" fmla="*/ 263990 h 946954"/>
              <a:gd name="connsiteX35" fmla="*/ 724919 w 1137351"/>
              <a:gd name="connsiteY35" fmla="*/ 295423 h 946954"/>
              <a:gd name="connsiteX36" fmla="*/ 766829 w 1137351"/>
              <a:gd name="connsiteY36" fmla="*/ 420200 h 946954"/>
              <a:gd name="connsiteX37" fmla="*/ 733491 w 1137351"/>
              <a:gd name="connsiteY37" fmla="*/ 434488 h 946954"/>
              <a:gd name="connsiteX38" fmla="*/ 725871 w 1137351"/>
              <a:gd name="connsiteY38" fmla="*/ 400198 h 946954"/>
              <a:gd name="connsiteX39" fmla="*/ 693486 w 1137351"/>
              <a:gd name="connsiteY39" fmla="*/ 307805 h 946954"/>
              <a:gd name="connsiteX40" fmla="*/ 626811 w 1137351"/>
              <a:gd name="connsiteY40" fmla="*/ 323998 h 946954"/>
              <a:gd name="connsiteX41" fmla="*/ 581091 w 1137351"/>
              <a:gd name="connsiteY41" fmla="*/ 338285 h 946954"/>
              <a:gd name="connsiteX42" fmla="*/ 613476 w 1137351"/>
              <a:gd name="connsiteY42" fmla="*/ 434488 h 946954"/>
              <a:gd name="connsiteX43" fmla="*/ 623954 w 1137351"/>
              <a:gd name="connsiteY43" fmla="*/ 469730 h 946954"/>
              <a:gd name="connsiteX44" fmla="*/ 602046 w 1137351"/>
              <a:gd name="connsiteY44" fmla="*/ 475445 h 946954"/>
              <a:gd name="connsiteX45" fmla="*/ 558231 w 1137351"/>
              <a:gd name="connsiteY45" fmla="*/ 343048 h 946954"/>
              <a:gd name="connsiteX46" fmla="*/ 446789 w 1137351"/>
              <a:gd name="connsiteY46" fmla="*/ 377338 h 946954"/>
              <a:gd name="connsiteX47" fmla="*/ 489651 w 1137351"/>
              <a:gd name="connsiteY47" fmla="*/ 496400 h 946954"/>
              <a:gd name="connsiteX48" fmla="*/ 459171 w 1137351"/>
              <a:gd name="connsiteY48" fmla="*/ 499258 h 946954"/>
              <a:gd name="connsiteX49" fmla="*/ 418214 w 1137351"/>
              <a:gd name="connsiteY49" fmla="*/ 383053 h 946954"/>
              <a:gd name="connsiteX50" fmla="*/ 321059 w 1137351"/>
              <a:gd name="connsiteY50" fmla="*/ 419248 h 946954"/>
              <a:gd name="connsiteX51" fmla="*/ 349634 w 1137351"/>
              <a:gd name="connsiteY51" fmla="*/ 500210 h 946954"/>
              <a:gd name="connsiteX52" fmla="*/ 270576 w 1137351"/>
              <a:gd name="connsiteY52" fmla="*/ 486875 h 946954"/>
              <a:gd name="connsiteX53" fmla="*/ 244859 w 1137351"/>
              <a:gd name="connsiteY53" fmla="*/ 389720 h 946954"/>
              <a:gd name="connsiteX54" fmla="*/ 302961 w 1137351"/>
              <a:gd name="connsiteY54" fmla="*/ 333523 h 946954"/>
              <a:gd name="connsiteX55" fmla="*/ 418214 w 1137351"/>
              <a:gd name="connsiteY55" fmla="*/ 243035 h 946954"/>
              <a:gd name="connsiteX56" fmla="*/ 819216 w 1137351"/>
              <a:gd name="connsiteY56" fmla="*/ 129688 h 946954"/>
              <a:gd name="connsiteX57" fmla="*/ 430358 w 1137351"/>
              <a:gd name="connsiteY57" fmla="*/ 267 h 946954"/>
              <a:gd name="connsiteX58" fmla="*/ 763971 w 1137351"/>
              <a:gd name="connsiteY58" fmla="*/ 85873 h 946954"/>
              <a:gd name="connsiteX59" fmla="*/ 561088 w 1137351"/>
              <a:gd name="connsiteY59" fmla="*/ 130640 h 946954"/>
              <a:gd name="connsiteX60" fmla="*/ 212473 w 1137351"/>
              <a:gd name="connsiteY60" fmla="*/ 391625 h 946954"/>
              <a:gd name="connsiteX61" fmla="*/ 280101 w 1137351"/>
              <a:gd name="connsiteY61" fmla="*/ 655468 h 946954"/>
              <a:gd name="connsiteX62" fmla="*/ 311533 w 1137351"/>
              <a:gd name="connsiteY62" fmla="*/ 791675 h 946954"/>
              <a:gd name="connsiteX63" fmla="*/ 359158 w 1137351"/>
              <a:gd name="connsiteY63" fmla="*/ 846920 h 946954"/>
              <a:gd name="connsiteX64" fmla="*/ 927801 w 1137351"/>
              <a:gd name="connsiteY64" fmla="*/ 663088 h 946954"/>
              <a:gd name="connsiteX65" fmla="*/ 872556 w 1137351"/>
              <a:gd name="connsiteY65" fmla="*/ 753575 h 946954"/>
              <a:gd name="connsiteX66" fmla="*/ 170563 w 1137351"/>
              <a:gd name="connsiteY66" fmla="*/ 846920 h 946954"/>
              <a:gd name="connsiteX67" fmla="*/ 72456 w 1137351"/>
              <a:gd name="connsiteY67" fmla="*/ 212555 h 946954"/>
              <a:gd name="connsiteX68" fmla="*/ 430358 w 1137351"/>
              <a:gd name="connsiteY68" fmla="*/ 267 h 946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137351" h="946954">
                <a:moveTo>
                  <a:pt x="728729" y="538312"/>
                </a:moveTo>
                <a:cubicBezTo>
                  <a:pt x="701106" y="540217"/>
                  <a:pt x="673484" y="562124"/>
                  <a:pt x="663006" y="589747"/>
                </a:cubicBezTo>
                <a:cubicBezTo>
                  <a:pt x="660149" y="598319"/>
                  <a:pt x="661101" y="611654"/>
                  <a:pt x="661101" y="621179"/>
                </a:cubicBezTo>
                <a:cubicBezTo>
                  <a:pt x="661101" y="626894"/>
                  <a:pt x="665864" y="630704"/>
                  <a:pt x="671579" y="628799"/>
                </a:cubicBezTo>
                <a:cubicBezTo>
                  <a:pt x="715394" y="616417"/>
                  <a:pt x="759209" y="604987"/>
                  <a:pt x="803024" y="592604"/>
                </a:cubicBezTo>
                <a:cubicBezTo>
                  <a:pt x="807786" y="590699"/>
                  <a:pt x="809691" y="584984"/>
                  <a:pt x="806834" y="581174"/>
                </a:cubicBezTo>
                <a:cubicBezTo>
                  <a:pt x="801119" y="576412"/>
                  <a:pt x="796356" y="569744"/>
                  <a:pt x="793499" y="564982"/>
                </a:cubicBezTo>
                <a:cubicBezTo>
                  <a:pt x="779211" y="541169"/>
                  <a:pt x="751589" y="536407"/>
                  <a:pt x="728729" y="538312"/>
                </a:cubicBezTo>
                <a:close/>
                <a:moveTo>
                  <a:pt x="1066866" y="290662"/>
                </a:moveTo>
                <a:cubicBezTo>
                  <a:pt x="1081153" y="330667"/>
                  <a:pt x="1093536" y="371624"/>
                  <a:pt x="1106871" y="411629"/>
                </a:cubicBezTo>
                <a:cubicBezTo>
                  <a:pt x="1118301" y="444967"/>
                  <a:pt x="1130683" y="484019"/>
                  <a:pt x="1133541" y="519262"/>
                </a:cubicBezTo>
                <a:cubicBezTo>
                  <a:pt x="1134493" y="532597"/>
                  <a:pt x="1132588" y="556409"/>
                  <a:pt x="1137351" y="563077"/>
                </a:cubicBezTo>
                <a:cubicBezTo>
                  <a:pt x="1080201" y="580222"/>
                  <a:pt x="1022098" y="590699"/>
                  <a:pt x="964948" y="603082"/>
                </a:cubicBezTo>
                <a:cubicBezTo>
                  <a:pt x="961138" y="603082"/>
                  <a:pt x="958281" y="604034"/>
                  <a:pt x="955423" y="604987"/>
                </a:cubicBezTo>
                <a:cubicBezTo>
                  <a:pt x="868746" y="624989"/>
                  <a:pt x="787783" y="655469"/>
                  <a:pt x="703011" y="680234"/>
                </a:cubicBezTo>
                <a:cubicBezTo>
                  <a:pt x="585853" y="714524"/>
                  <a:pt x="465838" y="746909"/>
                  <a:pt x="353443" y="791677"/>
                </a:cubicBezTo>
                <a:cubicBezTo>
                  <a:pt x="342966" y="754529"/>
                  <a:pt x="338203" y="714524"/>
                  <a:pt x="328678" y="676424"/>
                </a:cubicBezTo>
                <a:cubicBezTo>
                  <a:pt x="316296" y="624989"/>
                  <a:pt x="292483" y="577364"/>
                  <a:pt x="280101" y="526882"/>
                </a:cubicBezTo>
                <a:cubicBezTo>
                  <a:pt x="297246" y="549742"/>
                  <a:pt x="328678" y="554504"/>
                  <a:pt x="358206" y="561172"/>
                </a:cubicBezTo>
                <a:cubicBezTo>
                  <a:pt x="448693" y="582127"/>
                  <a:pt x="537276" y="555457"/>
                  <a:pt x="622048" y="523072"/>
                </a:cubicBezTo>
                <a:cubicBezTo>
                  <a:pt x="733491" y="480209"/>
                  <a:pt x="866841" y="444967"/>
                  <a:pt x="971616" y="376387"/>
                </a:cubicBezTo>
                <a:cubicBezTo>
                  <a:pt x="1007811" y="352574"/>
                  <a:pt x="1040196" y="324952"/>
                  <a:pt x="1066866" y="290662"/>
                </a:cubicBezTo>
                <a:close/>
                <a:moveTo>
                  <a:pt x="819216" y="129688"/>
                </a:moveTo>
                <a:cubicBezTo>
                  <a:pt x="860174" y="129688"/>
                  <a:pt x="901131" y="132545"/>
                  <a:pt x="941136" y="139213"/>
                </a:cubicBezTo>
                <a:cubicBezTo>
                  <a:pt x="966854" y="143023"/>
                  <a:pt x="1009716" y="156358"/>
                  <a:pt x="1023051" y="179218"/>
                </a:cubicBezTo>
                <a:cubicBezTo>
                  <a:pt x="1032576" y="195410"/>
                  <a:pt x="1040196" y="245893"/>
                  <a:pt x="1030671" y="261133"/>
                </a:cubicBezTo>
                <a:cubicBezTo>
                  <a:pt x="1024956" y="270658"/>
                  <a:pt x="1004001" y="281135"/>
                  <a:pt x="995429" y="285898"/>
                </a:cubicBezTo>
                <a:cubicBezTo>
                  <a:pt x="993524" y="286850"/>
                  <a:pt x="992571" y="287803"/>
                  <a:pt x="990666" y="288755"/>
                </a:cubicBezTo>
                <a:cubicBezTo>
                  <a:pt x="980189" y="261133"/>
                  <a:pt x="972569" y="225890"/>
                  <a:pt x="966854" y="221128"/>
                </a:cubicBezTo>
                <a:cubicBezTo>
                  <a:pt x="957329" y="223985"/>
                  <a:pt x="932564" y="229700"/>
                  <a:pt x="908751" y="236368"/>
                </a:cubicBezTo>
                <a:cubicBezTo>
                  <a:pt x="883034" y="243035"/>
                  <a:pt x="860174" y="250655"/>
                  <a:pt x="862079" y="255418"/>
                </a:cubicBezTo>
                <a:cubicBezTo>
                  <a:pt x="858269" y="272563"/>
                  <a:pt x="881129" y="304948"/>
                  <a:pt x="885891" y="323045"/>
                </a:cubicBezTo>
                <a:cubicBezTo>
                  <a:pt x="888749" y="331618"/>
                  <a:pt x="890654" y="341143"/>
                  <a:pt x="893511" y="349715"/>
                </a:cubicBezTo>
                <a:cubicBezTo>
                  <a:pt x="884939" y="355430"/>
                  <a:pt x="876366" y="361145"/>
                  <a:pt x="866841" y="366860"/>
                </a:cubicBezTo>
                <a:cubicBezTo>
                  <a:pt x="862079" y="332570"/>
                  <a:pt x="842076" y="281135"/>
                  <a:pt x="830646" y="263990"/>
                </a:cubicBezTo>
                <a:cubicBezTo>
                  <a:pt x="800166" y="270658"/>
                  <a:pt x="740159" y="275420"/>
                  <a:pt x="724919" y="295423"/>
                </a:cubicBezTo>
                <a:cubicBezTo>
                  <a:pt x="742064" y="335428"/>
                  <a:pt x="753494" y="378290"/>
                  <a:pt x="766829" y="420200"/>
                </a:cubicBezTo>
                <a:cubicBezTo>
                  <a:pt x="756351" y="425915"/>
                  <a:pt x="744921" y="430678"/>
                  <a:pt x="733491" y="434488"/>
                </a:cubicBezTo>
                <a:cubicBezTo>
                  <a:pt x="730634" y="423058"/>
                  <a:pt x="728729" y="411628"/>
                  <a:pt x="725871" y="400198"/>
                </a:cubicBezTo>
                <a:cubicBezTo>
                  <a:pt x="723014" y="388768"/>
                  <a:pt x="700154" y="311615"/>
                  <a:pt x="693486" y="307805"/>
                </a:cubicBezTo>
                <a:cubicBezTo>
                  <a:pt x="680151" y="301138"/>
                  <a:pt x="638241" y="321140"/>
                  <a:pt x="626811" y="323998"/>
                </a:cubicBezTo>
                <a:cubicBezTo>
                  <a:pt x="608714" y="328760"/>
                  <a:pt x="590616" y="334475"/>
                  <a:pt x="581091" y="338285"/>
                </a:cubicBezTo>
                <a:cubicBezTo>
                  <a:pt x="590616" y="370670"/>
                  <a:pt x="601094" y="402103"/>
                  <a:pt x="613476" y="434488"/>
                </a:cubicBezTo>
                <a:cubicBezTo>
                  <a:pt x="615381" y="442108"/>
                  <a:pt x="619191" y="456395"/>
                  <a:pt x="623954" y="469730"/>
                </a:cubicBezTo>
                <a:cubicBezTo>
                  <a:pt x="616334" y="471635"/>
                  <a:pt x="609666" y="473540"/>
                  <a:pt x="602046" y="475445"/>
                </a:cubicBezTo>
                <a:cubicBezTo>
                  <a:pt x="588711" y="430678"/>
                  <a:pt x="573471" y="386863"/>
                  <a:pt x="558231" y="343048"/>
                </a:cubicBezTo>
                <a:cubicBezTo>
                  <a:pt x="542991" y="341143"/>
                  <a:pt x="460124" y="356383"/>
                  <a:pt x="446789" y="377338"/>
                </a:cubicBezTo>
                <a:cubicBezTo>
                  <a:pt x="456314" y="417343"/>
                  <a:pt x="474411" y="457348"/>
                  <a:pt x="489651" y="496400"/>
                </a:cubicBezTo>
                <a:cubicBezTo>
                  <a:pt x="479174" y="497353"/>
                  <a:pt x="469649" y="498305"/>
                  <a:pt x="459171" y="499258"/>
                </a:cubicBezTo>
                <a:cubicBezTo>
                  <a:pt x="448694" y="448775"/>
                  <a:pt x="434406" y="404008"/>
                  <a:pt x="418214" y="383053"/>
                </a:cubicBezTo>
                <a:cubicBezTo>
                  <a:pt x="398211" y="387815"/>
                  <a:pt x="307724" y="408770"/>
                  <a:pt x="321059" y="419248"/>
                </a:cubicBezTo>
                <a:cubicBezTo>
                  <a:pt x="322011" y="419248"/>
                  <a:pt x="340109" y="468778"/>
                  <a:pt x="349634" y="500210"/>
                </a:cubicBezTo>
                <a:cubicBezTo>
                  <a:pt x="322964" y="498305"/>
                  <a:pt x="296294" y="493543"/>
                  <a:pt x="270576" y="486875"/>
                </a:cubicBezTo>
                <a:cubicBezTo>
                  <a:pt x="260099" y="455443"/>
                  <a:pt x="252479" y="422105"/>
                  <a:pt x="244859" y="389720"/>
                </a:cubicBezTo>
                <a:cubicBezTo>
                  <a:pt x="265814" y="376385"/>
                  <a:pt x="283911" y="350668"/>
                  <a:pt x="302961" y="333523"/>
                </a:cubicBezTo>
                <a:cubicBezTo>
                  <a:pt x="340109" y="300185"/>
                  <a:pt x="376304" y="270658"/>
                  <a:pt x="418214" y="243035"/>
                </a:cubicBezTo>
                <a:cubicBezTo>
                  <a:pt x="535371" y="169693"/>
                  <a:pt x="679199" y="130640"/>
                  <a:pt x="819216" y="129688"/>
                </a:cubicBezTo>
                <a:close/>
                <a:moveTo>
                  <a:pt x="430358" y="267"/>
                </a:moveTo>
                <a:cubicBezTo>
                  <a:pt x="562994" y="-3900"/>
                  <a:pt x="691581" y="41582"/>
                  <a:pt x="763971" y="85873"/>
                </a:cubicBezTo>
                <a:cubicBezTo>
                  <a:pt x="704916" y="91588"/>
                  <a:pt x="643003" y="103970"/>
                  <a:pt x="561088" y="130640"/>
                </a:cubicBezTo>
                <a:cubicBezTo>
                  <a:pt x="561088" y="130640"/>
                  <a:pt x="263908" y="229700"/>
                  <a:pt x="212473" y="391625"/>
                </a:cubicBezTo>
                <a:cubicBezTo>
                  <a:pt x="261051" y="582125"/>
                  <a:pt x="280101" y="655468"/>
                  <a:pt x="280101" y="655468"/>
                </a:cubicBezTo>
                <a:lnTo>
                  <a:pt x="311533" y="791675"/>
                </a:lnTo>
                <a:cubicBezTo>
                  <a:pt x="311533" y="791675"/>
                  <a:pt x="317248" y="865018"/>
                  <a:pt x="359158" y="846920"/>
                </a:cubicBezTo>
                <a:cubicBezTo>
                  <a:pt x="534418" y="784055"/>
                  <a:pt x="830646" y="692615"/>
                  <a:pt x="927801" y="663088"/>
                </a:cubicBezTo>
                <a:cubicBezTo>
                  <a:pt x="911608" y="696425"/>
                  <a:pt x="891606" y="726905"/>
                  <a:pt x="872556" y="753575"/>
                </a:cubicBezTo>
                <a:cubicBezTo>
                  <a:pt x="718251" y="971698"/>
                  <a:pt x="374398" y="1008845"/>
                  <a:pt x="170563" y="846920"/>
                </a:cubicBezTo>
                <a:cubicBezTo>
                  <a:pt x="-23747" y="691663"/>
                  <a:pt x="-45654" y="420200"/>
                  <a:pt x="72456" y="212555"/>
                </a:cubicBezTo>
                <a:cubicBezTo>
                  <a:pt x="161039" y="58250"/>
                  <a:pt x="297723" y="4434"/>
                  <a:pt x="430358" y="267"/>
                </a:cubicBezTo>
                <a:close/>
              </a:path>
            </a:pathLst>
          </a:custGeom>
          <a:solidFill>
            <a:srgbClr val="2D6EAA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FB87A79-764F-4C7C-B3F3-5EF4AF1868ED}"/>
              </a:ext>
            </a:extLst>
          </p:cNvPr>
          <p:cNvSpPr txBox="1"/>
          <p:nvPr/>
        </p:nvSpPr>
        <p:spPr>
          <a:xfrm>
            <a:off x="1179011" y="2495118"/>
            <a:ext cx="837414" cy="22855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>
                <a:solidFill>
                  <a:srgbClr val="4F2170"/>
                </a:solidFill>
              </a:rPr>
              <a:t>Великий Новгород</a:t>
            </a:r>
          </a:p>
          <a:p>
            <a:pPr algn="l">
              <a:lnSpc>
                <a:spcPct val="90000"/>
              </a:lnSpc>
            </a:pPr>
            <a:r>
              <a:rPr lang="ru-RU" sz="1200" dirty="0">
                <a:solidFill>
                  <a:srgbClr val="4F2170"/>
                </a:solidFill>
              </a:rPr>
              <a:t>Гебзе</a:t>
            </a: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9B2AB30-49AC-4A34-9D66-CE58BBCC8203}"/>
              </a:ext>
            </a:extLst>
          </p:cNvPr>
          <p:cNvSpPr>
            <a:spLocks noChangeAspect="1"/>
          </p:cNvSpPr>
          <p:nvPr/>
        </p:nvSpPr>
        <p:spPr>
          <a:xfrm>
            <a:off x="1985999" y="2002421"/>
            <a:ext cx="438857" cy="425340"/>
          </a:xfrm>
          <a:custGeom>
            <a:avLst/>
            <a:gdLst>
              <a:gd name="connsiteX0" fmla="*/ 558351 w 1045071"/>
              <a:gd name="connsiteY0" fmla="*/ 586735 h 1012881"/>
              <a:gd name="connsiteX1" fmla="*/ 545849 w 1045071"/>
              <a:gd name="connsiteY1" fmla="*/ 598522 h 1012881"/>
              <a:gd name="connsiteX2" fmla="*/ 556326 w 1045071"/>
              <a:gd name="connsiteY2" fmla="*/ 620429 h 1012881"/>
              <a:gd name="connsiteX3" fmla="*/ 580139 w 1045071"/>
              <a:gd name="connsiteY3" fmla="*/ 609952 h 1012881"/>
              <a:gd name="connsiteX4" fmla="*/ 571566 w 1045071"/>
              <a:gd name="connsiteY4" fmla="*/ 587092 h 1012881"/>
              <a:gd name="connsiteX5" fmla="*/ 558351 w 1045071"/>
              <a:gd name="connsiteY5" fmla="*/ 586735 h 1012881"/>
              <a:gd name="connsiteX6" fmla="*/ 450718 w 1045071"/>
              <a:gd name="connsiteY6" fmla="*/ 499105 h 1012881"/>
              <a:gd name="connsiteX7" fmla="*/ 438216 w 1045071"/>
              <a:gd name="connsiteY7" fmla="*/ 510892 h 1012881"/>
              <a:gd name="connsiteX8" fmla="*/ 448693 w 1045071"/>
              <a:gd name="connsiteY8" fmla="*/ 532799 h 1012881"/>
              <a:gd name="connsiteX9" fmla="*/ 473458 w 1045071"/>
              <a:gd name="connsiteY9" fmla="*/ 522322 h 1012881"/>
              <a:gd name="connsiteX10" fmla="*/ 463933 w 1045071"/>
              <a:gd name="connsiteY10" fmla="*/ 499462 h 1012881"/>
              <a:gd name="connsiteX11" fmla="*/ 450718 w 1045071"/>
              <a:gd name="connsiteY11" fmla="*/ 499105 h 1012881"/>
              <a:gd name="connsiteX12" fmla="*/ 649790 w 1045071"/>
              <a:gd name="connsiteY12" fmla="*/ 479103 h 1012881"/>
              <a:gd name="connsiteX13" fmla="*/ 637289 w 1045071"/>
              <a:gd name="connsiteY13" fmla="*/ 490890 h 1012881"/>
              <a:gd name="connsiteX14" fmla="*/ 647766 w 1045071"/>
              <a:gd name="connsiteY14" fmla="*/ 512797 h 1012881"/>
              <a:gd name="connsiteX15" fmla="*/ 671579 w 1045071"/>
              <a:gd name="connsiteY15" fmla="*/ 502320 h 1012881"/>
              <a:gd name="connsiteX16" fmla="*/ 663006 w 1045071"/>
              <a:gd name="connsiteY16" fmla="*/ 479460 h 1012881"/>
              <a:gd name="connsiteX17" fmla="*/ 649790 w 1045071"/>
              <a:gd name="connsiteY17" fmla="*/ 479103 h 1012881"/>
              <a:gd name="connsiteX18" fmla="*/ 543111 w 1045071"/>
              <a:gd name="connsiteY18" fmla="*/ 391473 h 1012881"/>
              <a:gd name="connsiteX19" fmla="*/ 530609 w 1045071"/>
              <a:gd name="connsiteY19" fmla="*/ 403260 h 1012881"/>
              <a:gd name="connsiteX20" fmla="*/ 542039 w 1045071"/>
              <a:gd name="connsiteY20" fmla="*/ 424215 h 1012881"/>
              <a:gd name="connsiteX21" fmla="*/ 565852 w 1045071"/>
              <a:gd name="connsiteY21" fmla="*/ 413737 h 1012881"/>
              <a:gd name="connsiteX22" fmla="*/ 556327 w 1045071"/>
              <a:gd name="connsiteY22" fmla="*/ 391830 h 1012881"/>
              <a:gd name="connsiteX23" fmla="*/ 543111 w 1045071"/>
              <a:gd name="connsiteY23" fmla="*/ 391473 h 1012881"/>
              <a:gd name="connsiteX24" fmla="*/ 734563 w 1045071"/>
              <a:gd name="connsiteY24" fmla="*/ 375280 h 1012881"/>
              <a:gd name="connsiteX25" fmla="*/ 722062 w 1045071"/>
              <a:gd name="connsiteY25" fmla="*/ 387067 h 1012881"/>
              <a:gd name="connsiteX26" fmla="*/ 732539 w 1045071"/>
              <a:gd name="connsiteY26" fmla="*/ 408974 h 1012881"/>
              <a:gd name="connsiteX27" fmla="*/ 756352 w 1045071"/>
              <a:gd name="connsiteY27" fmla="*/ 398497 h 1012881"/>
              <a:gd name="connsiteX28" fmla="*/ 747779 w 1045071"/>
              <a:gd name="connsiteY28" fmla="*/ 375637 h 1012881"/>
              <a:gd name="connsiteX29" fmla="*/ 734563 w 1045071"/>
              <a:gd name="connsiteY29" fmla="*/ 375280 h 1012881"/>
              <a:gd name="connsiteX30" fmla="*/ 627883 w 1045071"/>
              <a:gd name="connsiteY30" fmla="*/ 288603 h 1012881"/>
              <a:gd name="connsiteX31" fmla="*/ 615380 w 1045071"/>
              <a:gd name="connsiteY31" fmla="*/ 300390 h 1012881"/>
              <a:gd name="connsiteX32" fmla="*/ 625858 w 1045071"/>
              <a:gd name="connsiteY32" fmla="*/ 322297 h 1012881"/>
              <a:gd name="connsiteX33" fmla="*/ 650623 w 1045071"/>
              <a:gd name="connsiteY33" fmla="*/ 310867 h 1012881"/>
              <a:gd name="connsiteX34" fmla="*/ 641098 w 1045071"/>
              <a:gd name="connsiteY34" fmla="*/ 288960 h 1012881"/>
              <a:gd name="connsiteX35" fmla="*/ 627883 w 1045071"/>
              <a:gd name="connsiteY35" fmla="*/ 288603 h 1012881"/>
              <a:gd name="connsiteX36" fmla="*/ 834575 w 1045071"/>
              <a:gd name="connsiteY36" fmla="*/ 253360 h 1012881"/>
              <a:gd name="connsiteX37" fmla="*/ 822074 w 1045071"/>
              <a:gd name="connsiteY37" fmla="*/ 265147 h 1012881"/>
              <a:gd name="connsiteX38" fmla="*/ 832551 w 1045071"/>
              <a:gd name="connsiteY38" fmla="*/ 287054 h 1012881"/>
              <a:gd name="connsiteX39" fmla="*/ 857316 w 1045071"/>
              <a:gd name="connsiteY39" fmla="*/ 276577 h 1012881"/>
              <a:gd name="connsiteX40" fmla="*/ 847791 w 1045071"/>
              <a:gd name="connsiteY40" fmla="*/ 253717 h 1012881"/>
              <a:gd name="connsiteX41" fmla="*/ 834575 w 1045071"/>
              <a:gd name="connsiteY41" fmla="*/ 253360 h 1012881"/>
              <a:gd name="connsiteX42" fmla="*/ 728848 w 1045071"/>
              <a:gd name="connsiteY42" fmla="*/ 166683 h 1012881"/>
              <a:gd name="connsiteX43" fmla="*/ 716345 w 1045071"/>
              <a:gd name="connsiteY43" fmla="*/ 178470 h 1012881"/>
              <a:gd name="connsiteX44" fmla="*/ 726823 w 1045071"/>
              <a:gd name="connsiteY44" fmla="*/ 199425 h 1012881"/>
              <a:gd name="connsiteX45" fmla="*/ 751588 w 1045071"/>
              <a:gd name="connsiteY45" fmla="*/ 188947 h 1012881"/>
              <a:gd name="connsiteX46" fmla="*/ 742063 w 1045071"/>
              <a:gd name="connsiteY46" fmla="*/ 167040 h 1012881"/>
              <a:gd name="connsiteX47" fmla="*/ 728848 w 1045071"/>
              <a:gd name="connsiteY47" fmla="*/ 166683 h 1012881"/>
              <a:gd name="connsiteX48" fmla="*/ 435314 w 1045071"/>
              <a:gd name="connsiteY48" fmla="*/ 66462 h 1012881"/>
              <a:gd name="connsiteX49" fmla="*/ 565851 w 1045071"/>
              <a:gd name="connsiteY49" fmla="*/ 78457 h 1012881"/>
              <a:gd name="connsiteX50" fmla="*/ 511558 w 1045071"/>
              <a:gd name="connsiteY50" fmla="*/ 143227 h 1012881"/>
              <a:gd name="connsiteX51" fmla="*/ 400116 w 1045071"/>
              <a:gd name="connsiteY51" fmla="*/ 249907 h 1012881"/>
              <a:gd name="connsiteX52" fmla="*/ 282958 w 1045071"/>
              <a:gd name="connsiteY52" fmla="*/ 413737 h 1012881"/>
              <a:gd name="connsiteX53" fmla="*/ 188661 w 1045071"/>
              <a:gd name="connsiteY53" fmla="*/ 484222 h 1012881"/>
              <a:gd name="connsiteX54" fmla="*/ 179136 w 1045071"/>
              <a:gd name="connsiteY54" fmla="*/ 567090 h 1012881"/>
              <a:gd name="connsiteX55" fmla="*/ 284863 w 1045071"/>
              <a:gd name="connsiteY55" fmla="*/ 631860 h 1012881"/>
              <a:gd name="connsiteX56" fmla="*/ 377256 w 1045071"/>
              <a:gd name="connsiteY56" fmla="*/ 718537 h 1012881"/>
              <a:gd name="connsiteX57" fmla="*/ 526798 w 1045071"/>
              <a:gd name="connsiteY57" fmla="*/ 847125 h 1012881"/>
              <a:gd name="connsiteX58" fmla="*/ 578233 w 1045071"/>
              <a:gd name="connsiteY58" fmla="*/ 882367 h 1012881"/>
              <a:gd name="connsiteX59" fmla="*/ 615381 w 1045071"/>
              <a:gd name="connsiteY59" fmla="*/ 873795 h 1012881"/>
              <a:gd name="connsiteX60" fmla="*/ 679198 w 1045071"/>
              <a:gd name="connsiteY60" fmla="*/ 779497 h 1012881"/>
              <a:gd name="connsiteX61" fmla="*/ 973521 w 1045071"/>
              <a:gd name="connsiteY61" fmla="*/ 455647 h 1012881"/>
              <a:gd name="connsiteX62" fmla="*/ 872556 w 1045071"/>
              <a:gd name="connsiteY62" fmla="*/ 819502 h 1012881"/>
              <a:gd name="connsiteX63" fmla="*/ 170563 w 1045071"/>
              <a:gd name="connsiteY63" fmla="*/ 912847 h 1012881"/>
              <a:gd name="connsiteX64" fmla="*/ 72456 w 1045071"/>
              <a:gd name="connsiteY64" fmla="*/ 279435 h 1012881"/>
              <a:gd name="connsiteX65" fmla="*/ 435314 w 1045071"/>
              <a:gd name="connsiteY65" fmla="*/ 66462 h 1012881"/>
              <a:gd name="connsiteX66" fmla="*/ 700392 w 1045071"/>
              <a:gd name="connsiteY66" fmla="*/ 352 h 1012881"/>
              <a:gd name="connsiteX67" fmla="*/ 732538 w 1045071"/>
              <a:gd name="connsiteY67" fmla="*/ 9877 h 1012881"/>
              <a:gd name="connsiteX68" fmla="*/ 766828 w 1045071"/>
              <a:gd name="connsiteY68" fmla="*/ 47024 h 1012881"/>
              <a:gd name="connsiteX69" fmla="*/ 780163 w 1045071"/>
              <a:gd name="connsiteY69" fmla="*/ 54644 h 1012881"/>
              <a:gd name="connsiteX70" fmla="*/ 837313 w 1045071"/>
              <a:gd name="connsiteY70" fmla="*/ 96554 h 1012881"/>
              <a:gd name="connsiteX71" fmla="*/ 861126 w 1045071"/>
              <a:gd name="connsiteY71" fmla="*/ 92744 h 1012881"/>
              <a:gd name="connsiteX72" fmla="*/ 883986 w 1045071"/>
              <a:gd name="connsiteY72" fmla="*/ 128939 h 1012881"/>
              <a:gd name="connsiteX73" fmla="*/ 926848 w 1045071"/>
              <a:gd name="connsiteY73" fmla="*/ 129892 h 1012881"/>
              <a:gd name="connsiteX74" fmla="*/ 949708 w 1045071"/>
              <a:gd name="connsiteY74" fmla="*/ 187994 h 1012881"/>
              <a:gd name="connsiteX75" fmla="*/ 945898 w 1045071"/>
              <a:gd name="connsiteY75" fmla="*/ 204187 h 1012881"/>
              <a:gd name="connsiteX76" fmla="*/ 976378 w 1045071"/>
              <a:gd name="connsiteY76" fmla="*/ 196567 h 1012881"/>
              <a:gd name="connsiteX77" fmla="*/ 1043053 w 1045071"/>
              <a:gd name="connsiteY77" fmla="*/ 271814 h 1012881"/>
              <a:gd name="connsiteX78" fmla="*/ 984951 w 1045071"/>
              <a:gd name="connsiteY78" fmla="*/ 328012 h 1012881"/>
              <a:gd name="connsiteX79" fmla="*/ 958281 w 1045071"/>
              <a:gd name="connsiteY79" fmla="*/ 373732 h 1012881"/>
              <a:gd name="connsiteX80" fmla="*/ 950661 w 1045071"/>
              <a:gd name="connsiteY80" fmla="*/ 382304 h 1012881"/>
              <a:gd name="connsiteX81" fmla="*/ 947803 w 1045071"/>
              <a:gd name="connsiteY81" fmla="*/ 388972 h 1012881"/>
              <a:gd name="connsiteX82" fmla="*/ 879223 w 1045071"/>
              <a:gd name="connsiteY82" fmla="*/ 441359 h 1012881"/>
              <a:gd name="connsiteX83" fmla="*/ 866841 w 1045071"/>
              <a:gd name="connsiteY83" fmla="*/ 506129 h 1012881"/>
              <a:gd name="connsiteX84" fmla="*/ 804928 w 1045071"/>
              <a:gd name="connsiteY84" fmla="*/ 519464 h 1012881"/>
              <a:gd name="connsiteX85" fmla="*/ 759208 w 1045071"/>
              <a:gd name="connsiteY85" fmla="*/ 598522 h 1012881"/>
              <a:gd name="connsiteX86" fmla="*/ 700153 w 1045071"/>
              <a:gd name="connsiteY86" fmla="*/ 667102 h 1012881"/>
              <a:gd name="connsiteX87" fmla="*/ 642051 w 1045071"/>
              <a:gd name="connsiteY87" fmla="*/ 727109 h 1012881"/>
              <a:gd name="connsiteX88" fmla="*/ 619191 w 1045071"/>
              <a:gd name="connsiteY88" fmla="*/ 784259 h 1012881"/>
              <a:gd name="connsiteX89" fmla="*/ 522036 w 1045071"/>
              <a:gd name="connsiteY89" fmla="*/ 770924 h 1012881"/>
              <a:gd name="connsiteX90" fmla="*/ 512511 w 1045071"/>
              <a:gd name="connsiteY90" fmla="*/ 744254 h 1012881"/>
              <a:gd name="connsiteX91" fmla="*/ 462028 w 1045071"/>
              <a:gd name="connsiteY91" fmla="*/ 691867 h 1012881"/>
              <a:gd name="connsiteX92" fmla="*/ 407736 w 1045071"/>
              <a:gd name="connsiteY92" fmla="*/ 643289 h 1012881"/>
              <a:gd name="connsiteX93" fmla="*/ 341061 w 1045071"/>
              <a:gd name="connsiteY93" fmla="*/ 579472 h 1012881"/>
              <a:gd name="connsiteX94" fmla="*/ 263908 w 1045071"/>
              <a:gd name="connsiteY94" fmla="*/ 568994 h 1012881"/>
              <a:gd name="connsiteX95" fmla="*/ 249621 w 1045071"/>
              <a:gd name="connsiteY95" fmla="*/ 513749 h 1012881"/>
              <a:gd name="connsiteX96" fmla="*/ 343918 w 1045071"/>
              <a:gd name="connsiteY96" fmla="*/ 454694 h 1012881"/>
              <a:gd name="connsiteX97" fmla="*/ 342966 w 1045071"/>
              <a:gd name="connsiteY97" fmla="*/ 393734 h 1012881"/>
              <a:gd name="connsiteX98" fmla="*/ 397258 w 1045071"/>
              <a:gd name="connsiteY98" fmla="*/ 358492 h 1012881"/>
              <a:gd name="connsiteX99" fmla="*/ 443931 w 1045071"/>
              <a:gd name="connsiteY99" fmla="*/ 291817 h 1012881"/>
              <a:gd name="connsiteX100" fmla="*/ 453456 w 1045071"/>
              <a:gd name="connsiteY100" fmla="*/ 277529 h 1012881"/>
              <a:gd name="connsiteX101" fmla="*/ 502033 w 1045071"/>
              <a:gd name="connsiteY101" fmla="*/ 228952 h 1012881"/>
              <a:gd name="connsiteX102" fmla="*/ 524893 w 1045071"/>
              <a:gd name="connsiteY102" fmla="*/ 210854 h 1012881"/>
              <a:gd name="connsiteX103" fmla="*/ 579186 w 1045071"/>
              <a:gd name="connsiteY103" fmla="*/ 165134 h 1012881"/>
              <a:gd name="connsiteX104" fmla="*/ 592521 w 1045071"/>
              <a:gd name="connsiteY104" fmla="*/ 149894 h 1012881"/>
              <a:gd name="connsiteX105" fmla="*/ 628716 w 1045071"/>
              <a:gd name="connsiteY105" fmla="*/ 95602 h 1012881"/>
              <a:gd name="connsiteX106" fmla="*/ 633478 w 1045071"/>
              <a:gd name="connsiteY106" fmla="*/ 94649 h 1012881"/>
              <a:gd name="connsiteX107" fmla="*/ 657291 w 1045071"/>
              <a:gd name="connsiteY107" fmla="*/ 90839 h 1012881"/>
              <a:gd name="connsiteX108" fmla="*/ 675388 w 1045071"/>
              <a:gd name="connsiteY108" fmla="*/ 16544 h 1012881"/>
              <a:gd name="connsiteX109" fmla="*/ 700392 w 1045071"/>
              <a:gd name="connsiteY109" fmla="*/ 352 h 101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45071" h="1012881">
                <a:moveTo>
                  <a:pt x="558351" y="586735"/>
                </a:moveTo>
                <a:cubicBezTo>
                  <a:pt x="552993" y="588044"/>
                  <a:pt x="547754" y="591378"/>
                  <a:pt x="545849" y="598522"/>
                </a:cubicBezTo>
                <a:cubicBezTo>
                  <a:pt x="543943" y="607094"/>
                  <a:pt x="547754" y="616619"/>
                  <a:pt x="556326" y="620429"/>
                </a:cubicBezTo>
                <a:cubicBezTo>
                  <a:pt x="564899" y="624239"/>
                  <a:pt x="577281" y="619477"/>
                  <a:pt x="580139" y="609952"/>
                </a:cubicBezTo>
                <a:cubicBezTo>
                  <a:pt x="582044" y="604237"/>
                  <a:pt x="583949" y="593759"/>
                  <a:pt x="571566" y="587092"/>
                </a:cubicBezTo>
                <a:cubicBezTo>
                  <a:pt x="569185" y="586140"/>
                  <a:pt x="563709" y="585425"/>
                  <a:pt x="558351" y="586735"/>
                </a:cubicBezTo>
                <a:close/>
                <a:moveTo>
                  <a:pt x="450718" y="499105"/>
                </a:moveTo>
                <a:cubicBezTo>
                  <a:pt x="445360" y="500414"/>
                  <a:pt x="440121" y="503748"/>
                  <a:pt x="438216" y="510892"/>
                </a:cubicBezTo>
                <a:cubicBezTo>
                  <a:pt x="436310" y="519464"/>
                  <a:pt x="440121" y="528989"/>
                  <a:pt x="448693" y="532799"/>
                </a:cubicBezTo>
                <a:cubicBezTo>
                  <a:pt x="458218" y="536609"/>
                  <a:pt x="470601" y="531847"/>
                  <a:pt x="473458" y="522322"/>
                </a:cubicBezTo>
                <a:cubicBezTo>
                  <a:pt x="476316" y="516607"/>
                  <a:pt x="477268" y="506129"/>
                  <a:pt x="463933" y="499462"/>
                </a:cubicBezTo>
                <a:cubicBezTo>
                  <a:pt x="461552" y="498510"/>
                  <a:pt x="456076" y="497795"/>
                  <a:pt x="450718" y="499105"/>
                </a:cubicBezTo>
                <a:close/>
                <a:moveTo>
                  <a:pt x="649790" y="479103"/>
                </a:moveTo>
                <a:cubicBezTo>
                  <a:pt x="644433" y="480412"/>
                  <a:pt x="639194" y="483746"/>
                  <a:pt x="637289" y="490890"/>
                </a:cubicBezTo>
                <a:cubicBezTo>
                  <a:pt x="635383" y="499462"/>
                  <a:pt x="639193" y="508987"/>
                  <a:pt x="647766" y="512797"/>
                </a:cubicBezTo>
                <a:cubicBezTo>
                  <a:pt x="656339" y="516607"/>
                  <a:pt x="668721" y="511845"/>
                  <a:pt x="671579" y="502320"/>
                </a:cubicBezTo>
                <a:cubicBezTo>
                  <a:pt x="673483" y="495652"/>
                  <a:pt x="674436" y="486127"/>
                  <a:pt x="663006" y="479460"/>
                </a:cubicBezTo>
                <a:cubicBezTo>
                  <a:pt x="660625" y="478508"/>
                  <a:pt x="655148" y="477793"/>
                  <a:pt x="649790" y="479103"/>
                </a:cubicBezTo>
                <a:close/>
                <a:moveTo>
                  <a:pt x="543111" y="391473"/>
                </a:moveTo>
                <a:cubicBezTo>
                  <a:pt x="537753" y="392782"/>
                  <a:pt x="532514" y="396116"/>
                  <a:pt x="530609" y="403260"/>
                </a:cubicBezTo>
                <a:cubicBezTo>
                  <a:pt x="528704" y="411832"/>
                  <a:pt x="532514" y="421357"/>
                  <a:pt x="542039" y="424215"/>
                </a:cubicBezTo>
                <a:cubicBezTo>
                  <a:pt x="550611" y="428025"/>
                  <a:pt x="562994" y="423262"/>
                  <a:pt x="565852" y="413737"/>
                </a:cubicBezTo>
                <a:cubicBezTo>
                  <a:pt x="567756" y="408022"/>
                  <a:pt x="569661" y="398497"/>
                  <a:pt x="556327" y="391830"/>
                </a:cubicBezTo>
                <a:cubicBezTo>
                  <a:pt x="553946" y="390878"/>
                  <a:pt x="548469" y="390163"/>
                  <a:pt x="543111" y="391473"/>
                </a:cubicBezTo>
                <a:close/>
                <a:moveTo>
                  <a:pt x="734563" y="375280"/>
                </a:moveTo>
                <a:cubicBezTo>
                  <a:pt x="729205" y="376589"/>
                  <a:pt x="723967" y="379923"/>
                  <a:pt x="722062" y="387067"/>
                </a:cubicBezTo>
                <a:cubicBezTo>
                  <a:pt x="720156" y="395639"/>
                  <a:pt x="723966" y="405164"/>
                  <a:pt x="732539" y="408974"/>
                </a:cubicBezTo>
                <a:cubicBezTo>
                  <a:pt x="741112" y="412784"/>
                  <a:pt x="753494" y="408022"/>
                  <a:pt x="756352" y="398497"/>
                </a:cubicBezTo>
                <a:cubicBezTo>
                  <a:pt x="758256" y="392782"/>
                  <a:pt x="760162" y="383257"/>
                  <a:pt x="747779" y="375637"/>
                </a:cubicBezTo>
                <a:cubicBezTo>
                  <a:pt x="745398" y="374685"/>
                  <a:pt x="739921" y="373970"/>
                  <a:pt x="734563" y="375280"/>
                </a:cubicBezTo>
                <a:close/>
                <a:moveTo>
                  <a:pt x="627883" y="288603"/>
                </a:moveTo>
                <a:cubicBezTo>
                  <a:pt x="622525" y="289912"/>
                  <a:pt x="617286" y="293246"/>
                  <a:pt x="615380" y="300390"/>
                </a:cubicBezTo>
                <a:cubicBezTo>
                  <a:pt x="613476" y="308962"/>
                  <a:pt x="617286" y="318487"/>
                  <a:pt x="625858" y="322297"/>
                </a:cubicBezTo>
                <a:cubicBezTo>
                  <a:pt x="634430" y="326107"/>
                  <a:pt x="646813" y="320392"/>
                  <a:pt x="650623" y="310867"/>
                </a:cubicBezTo>
                <a:cubicBezTo>
                  <a:pt x="652528" y="305152"/>
                  <a:pt x="654433" y="295627"/>
                  <a:pt x="641098" y="288960"/>
                </a:cubicBezTo>
                <a:cubicBezTo>
                  <a:pt x="638717" y="288008"/>
                  <a:pt x="633241" y="287293"/>
                  <a:pt x="627883" y="288603"/>
                </a:cubicBezTo>
                <a:close/>
                <a:moveTo>
                  <a:pt x="834575" y="253360"/>
                </a:moveTo>
                <a:cubicBezTo>
                  <a:pt x="829217" y="254669"/>
                  <a:pt x="823979" y="258003"/>
                  <a:pt x="822074" y="265147"/>
                </a:cubicBezTo>
                <a:cubicBezTo>
                  <a:pt x="820168" y="273719"/>
                  <a:pt x="823978" y="283244"/>
                  <a:pt x="832551" y="287054"/>
                </a:cubicBezTo>
                <a:cubicBezTo>
                  <a:pt x="842076" y="290864"/>
                  <a:pt x="854458" y="286102"/>
                  <a:pt x="857316" y="276577"/>
                </a:cubicBezTo>
                <a:cubicBezTo>
                  <a:pt x="859221" y="270862"/>
                  <a:pt x="861126" y="260384"/>
                  <a:pt x="847791" y="253717"/>
                </a:cubicBezTo>
                <a:cubicBezTo>
                  <a:pt x="845410" y="252765"/>
                  <a:pt x="839933" y="252050"/>
                  <a:pt x="834575" y="253360"/>
                </a:cubicBezTo>
                <a:close/>
                <a:moveTo>
                  <a:pt x="728848" y="166683"/>
                </a:moveTo>
                <a:cubicBezTo>
                  <a:pt x="723490" y="167992"/>
                  <a:pt x="718251" y="171326"/>
                  <a:pt x="716345" y="178470"/>
                </a:cubicBezTo>
                <a:cubicBezTo>
                  <a:pt x="714441" y="187042"/>
                  <a:pt x="718251" y="196567"/>
                  <a:pt x="726823" y="199425"/>
                </a:cubicBezTo>
                <a:cubicBezTo>
                  <a:pt x="736348" y="203235"/>
                  <a:pt x="748731" y="198472"/>
                  <a:pt x="751588" y="188947"/>
                </a:cubicBezTo>
                <a:cubicBezTo>
                  <a:pt x="753493" y="183232"/>
                  <a:pt x="755398" y="173707"/>
                  <a:pt x="742063" y="167040"/>
                </a:cubicBezTo>
                <a:cubicBezTo>
                  <a:pt x="739682" y="166088"/>
                  <a:pt x="734206" y="165373"/>
                  <a:pt x="728848" y="166683"/>
                </a:cubicBezTo>
                <a:close/>
                <a:moveTo>
                  <a:pt x="435314" y="66462"/>
                </a:moveTo>
                <a:cubicBezTo>
                  <a:pt x="480007" y="65480"/>
                  <a:pt x="524179" y="70123"/>
                  <a:pt x="565851" y="78457"/>
                </a:cubicBezTo>
                <a:lnTo>
                  <a:pt x="511558" y="143227"/>
                </a:lnTo>
                <a:lnTo>
                  <a:pt x="400116" y="249907"/>
                </a:lnTo>
                <a:lnTo>
                  <a:pt x="282958" y="413737"/>
                </a:lnTo>
                <a:lnTo>
                  <a:pt x="188661" y="484222"/>
                </a:lnTo>
                <a:lnTo>
                  <a:pt x="179136" y="567090"/>
                </a:lnTo>
                <a:lnTo>
                  <a:pt x="284863" y="631860"/>
                </a:lnTo>
                <a:lnTo>
                  <a:pt x="377256" y="718537"/>
                </a:lnTo>
                <a:lnTo>
                  <a:pt x="526798" y="847125"/>
                </a:lnTo>
                <a:lnTo>
                  <a:pt x="578233" y="882367"/>
                </a:lnTo>
                <a:lnTo>
                  <a:pt x="615381" y="873795"/>
                </a:lnTo>
                <a:lnTo>
                  <a:pt x="679198" y="779497"/>
                </a:lnTo>
                <a:lnTo>
                  <a:pt x="973521" y="455647"/>
                </a:lnTo>
                <a:cubicBezTo>
                  <a:pt x="1004001" y="603285"/>
                  <a:pt x="935421" y="730920"/>
                  <a:pt x="872556" y="819502"/>
                </a:cubicBezTo>
                <a:cubicBezTo>
                  <a:pt x="718251" y="1037625"/>
                  <a:pt x="374398" y="1074772"/>
                  <a:pt x="170563" y="912847"/>
                </a:cubicBezTo>
                <a:cubicBezTo>
                  <a:pt x="-23747" y="758542"/>
                  <a:pt x="-45654" y="486127"/>
                  <a:pt x="72456" y="279435"/>
                </a:cubicBezTo>
                <a:cubicBezTo>
                  <a:pt x="162467" y="122987"/>
                  <a:pt x="301234" y="69409"/>
                  <a:pt x="435314" y="66462"/>
                </a:cubicBezTo>
                <a:close/>
                <a:moveTo>
                  <a:pt x="700392" y="352"/>
                </a:moveTo>
                <a:cubicBezTo>
                  <a:pt x="711346" y="-1077"/>
                  <a:pt x="723490" y="1781"/>
                  <a:pt x="732538" y="9877"/>
                </a:cubicBezTo>
                <a:cubicBezTo>
                  <a:pt x="744921" y="21307"/>
                  <a:pt x="755398" y="34642"/>
                  <a:pt x="766828" y="47024"/>
                </a:cubicBezTo>
                <a:cubicBezTo>
                  <a:pt x="770638" y="50834"/>
                  <a:pt x="775401" y="54644"/>
                  <a:pt x="780163" y="54644"/>
                </a:cubicBezTo>
                <a:cubicBezTo>
                  <a:pt x="808738" y="55597"/>
                  <a:pt x="827788" y="67979"/>
                  <a:pt x="837313" y="96554"/>
                </a:cubicBezTo>
                <a:cubicBezTo>
                  <a:pt x="845886" y="94649"/>
                  <a:pt x="853506" y="91792"/>
                  <a:pt x="861126" y="92744"/>
                </a:cubicBezTo>
                <a:cubicBezTo>
                  <a:pt x="868746" y="93697"/>
                  <a:pt x="882081" y="124177"/>
                  <a:pt x="883986" y="128939"/>
                </a:cubicBezTo>
                <a:cubicBezTo>
                  <a:pt x="891606" y="149894"/>
                  <a:pt x="911608" y="122272"/>
                  <a:pt x="926848" y="129892"/>
                </a:cubicBezTo>
                <a:cubicBezTo>
                  <a:pt x="956376" y="144179"/>
                  <a:pt x="962091" y="157514"/>
                  <a:pt x="949708" y="187994"/>
                </a:cubicBezTo>
                <a:cubicBezTo>
                  <a:pt x="947803" y="192757"/>
                  <a:pt x="947803" y="196567"/>
                  <a:pt x="945898" y="204187"/>
                </a:cubicBezTo>
                <a:cubicBezTo>
                  <a:pt x="958281" y="201329"/>
                  <a:pt x="966853" y="199424"/>
                  <a:pt x="976378" y="196567"/>
                </a:cubicBezTo>
                <a:cubicBezTo>
                  <a:pt x="1033528" y="179422"/>
                  <a:pt x="1051626" y="231809"/>
                  <a:pt x="1043053" y="271814"/>
                </a:cubicBezTo>
                <a:cubicBezTo>
                  <a:pt x="1035433" y="303247"/>
                  <a:pt x="1012573" y="317534"/>
                  <a:pt x="984951" y="328012"/>
                </a:cubicBezTo>
                <a:cubicBezTo>
                  <a:pt x="990666" y="351824"/>
                  <a:pt x="982093" y="367064"/>
                  <a:pt x="958281" y="373732"/>
                </a:cubicBezTo>
                <a:cubicBezTo>
                  <a:pt x="955423" y="374684"/>
                  <a:pt x="952566" y="378494"/>
                  <a:pt x="950661" y="382304"/>
                </a:cubicBezTo>
                <a:cubicBezTo>
                  <a:pt x="948756" y="384209"/>
                  <a:pt x="948756" y="387067"/>
                  <a:pt x="947803" y="388972"/>
                </a:cubicBezTo>
                <a:cubicBezTo>
                  <a:pt x="940183" y="424214"/>
                  <a:pt x="918276" y="442312"/>
                  <a:pt x="879223" y="441359"/>
                </a:cubicBezTo>
                <a:cubicBezTo>
                  <a:pt x="883986" y="465172"/>
                  <a:pt x="882081" y="488984"/>
                  <a:pt x="866841" y="506129"/>
                </a:cubicBezTo>
                <a:cubicBezTo>
                  <a:pt x="850648" y="523274"/>
                  <a:pt x="828741" y="528037"/>
                  <a:pt x="804928" y="519464"/>
                </a:cubicBezTo>
                <a:cubicBezTo>
                  <a:pt x="807786" y="578519"/>
                  <a:pt x="802071" y="588997"/>
                  <a:pt x="759208" y="598522"/>
                </a:cubicBezTo>
                <a:cubicBezTo>
                  <a:pt x="763018" y="636622"/>
                  <a:pt x="755398" y="644242"/>
                  <a:pt x="700153" y="667102"/>
                </a:cubicBezTo>
                <a:cubicBezTo>
                  <a:pt x="702058" y="693772"/>
                  <a:pt x="673483" y="724252"/>
                  <a:pt x="642051" y="727109"/>
                </a:cubicBezTo>
                <a:cubicBezTo>
                  <a:pt x="634431" y="747112"/>
                  <a:pt x="630621" y="768067"/>
                  <a:pt x="619191" y="784259"/>
                </a:cubicBezTo>
                <a:cubicBezTo>
                  <a:pt x="589663" y="825217"/>
                  <a:pt x="545848" y="815692"/>
                  <a:pt x="522036" y="770924"/>
                </a:cubicBezTo>
                <a:cubicBezTo>
                  <a:pt x="517273" y="763304"/>
                  <a:pt x="515368" y="753779"/>
                  <a:pt x="512511" y="744254"/>
                </a:cubicBezTo>
                <a:cubicBezTo>
                  <a:pt x="480126" y="741397"/>
                  <a:pt x="467743" y="720442"/>
                  <a:pt x="462028" y="691867"/>
                </a:cubicBezTo>
                <a:cubicBezTo>
                  <a:pt x="418213" y="687104"/>
                  <a:pt x="413451" y="682342"/>
                  <a:pt x="407736" y="643289"/>
                </a:cubicBezTo>
                <a:cubicBezTo>
                  <a:pt x="358206" y="646147"/>
                  <a:pt x="345823" y="634717"/>
                  <a:pt x="341061" y="579472"/>
                </a:cubicBezTo>
                <a:cubicBezTo>
                  <a:pt x="314391" y="577567"/>
                  <a:pt x="283911" y="595664"/>
                  <a:pt x="263908" y="568994"/>
                </a:cubicBezTo>
                <a:cubicBezTo>
                  <a:pt x="253431" y="554707"/>
                  <a:pt x="249621" y="531847"/>
                  <a:pt x="249621" y="513749"/>
                </a:cubicBezTo>
                <a:cubicBezTo>
                  <a:pt x="250573" y="468982"/>
                  <a:pt x="282006" y="449932"/>
                  <a:pt x="343918" y="454694"/>
                </a:cubicBezTo>
                <a:cubicBezTo>
                  <a:pt x="333441" y="433739"/>
                  <a:pt x="329631" y="409927"/>
                  <a:pt x="342966" y="393734"/>
                </a:cubicBezTo>
                <a:cubicBezTo>
                  <a:pt x="354396" y="378494"/>
                  <a:pt x="376303" y="370874"/>
                  <a:pt x="397258" y="358492"/>
                </a:cubicBezTo>
                <a:cubicBezTo>
                  <a:pt x="393448" y="326107"/>
                  <a:pt x="408688" y="303247"/>
                  <a:pt x="443931" y="291817"/>
                </a:cubicBezTo>
                <a:cubicBezTo>
                  <a:pt x="448693" y="290864"/>
                  <a:pt x="453456" y="282292"/>
                  <a:pt x="453456" y="277529"/>
                </a:cubicBezTo>
                <a:cubicBezTo>
                  <a:pt x="455361" y="245144"/>
                  <a:pt x="468696" y="229904"/>
                  <a:pt x="502033" y="228952"/>
                </a:cubicBezTo>
                <a:cubicBezTo>
                  <a:pt x="515368" y="227999"/>
                  <a:pt x="521083" y="226094"/>
                  <a:pt x="524893" y="210854"/>
                </a:cubicBezTo>
                <a:cubicBezTo>
                  <a:pt x="531561" y="184184"/>
                  <a:pt x="549658" y="166087"/>
                  <a:pt x="579186" y="165134"/>
                </a:cubicBezTo>
                <a:cubicBezTo>
                  <a:pt x="590616" y="165134"/>
                  <a:pt x="594426" y="161324"/>
                  <a:pt x="592521" y="149894"/>
                </a:cubicBezTo>
                <a:cubicBezTo>
                  <a:pt x="586806" y="121319"/>
                  <a:pt x="600141" y="101317"/>
                  <a:pt x="628716" y="95602"/>
                </a:cubicBezTo>
                <a:cubicBezTo>
                  <a:pt x="629668" y="95602"/>
                  <a:pt x="631573" y="95602"/>
                  <a:pt x="633478" y="94649"/>
                </a:cubicBezTo>
                <a:cubicBezTo>
                  <a:pt x="640146" y="93697"/>
                  <a:pt x="648718" y="92744"/>
                  <a:pt x="657291" y="90839"/>
                </a:cubicBezTo>
                <a:cubicBezTo>
                  <a:pt x="648718" y="62264"/>
                  <a:pt x="663958" y="39404"/>
                  <a:pt x="675388" y="16544"/>
                </a:cubicBezTo>
                <a:cubicBezTo>
                  <a:pt x="679675" y="7496"/>
                  <a:pt x="689438" y="1781"/>
                  <a:pt x="700392" y="352"/>
                </a:cubicBezTo>
                <a:close/>
              </a:path>
            </a:pathLst>
          </a:custGeom>
          <a:solidFill>
            <a:srgbClr val="E6AF2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E41E643-5ECB-4662-90C6-7FDCA7FD5983}"/>
              </a:ext>
            </a:extLst>
          </p:cNvPr>
          <p:cNvSpPr txBox="1"/>
          <p:nvPr/>
        </p:nvSpPr>
        <p:spPr>
          <a:xfrm>
            <a:off x="1981114" y="2495118"/>
            <a:ext cx="837414" cy="22855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>
                <a:solidFill>
                  <a:srgbClr val="4F2170"/>
                </a:solidFill>
              </a:rPr>
              <a:t>Вышгород</a:t>
            </a:r>
          </a:p>
          <a:p>
            <a:pPr algn="l">
              <a:lnSpc>
                <a:spcPct val="90000"/>
              </a:lnSpc>
            </a:pPr>
            <a:r>
              <a:rPr lang="ru-RU" sz="1200" dirty="0">
                <a:solidFill>
                  <a:srgbClr val="4F2170"/>
                </a:solidFill>
              </a:rPr>
              <a:t>Собинка</a:t>
            </a: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4CFBFDB-E542-43D6-B5D3-4709E50E493F}"/>
              </a:ext>
            </a:extLst>
          </p:cNvPr>
          <p:cNvSpPr>
            <a:spLocks noChangeAspect="1"/>
          </p:cNvSpPr>
          <p:nvPr/>
        </p:nvSpPr>
        <p:spPr>
          <a:xfrm>
            <a:off x="3004963" y="2007481"/>
            <a:ext cx="438857" cy="425340"/>
          </a:xfrm>
          <a:custGeom>
            <a:avLst/>
            <a:gdLst>
              <a:gd name="connsiteX0" fmla="*/ 558351 w 1045071"/>
              <a:gd name="connsiteY0" fmla="*/ 586735 h 1012881"/>
              <a:gd name="connsiteX1" fmla="*/ 545849 w 1045071"/>
              <a:gd name="connsiteY1" fmla="*/ 598522 h 1012881"/>
              <a:gd name="connsiteX2" fmla="*/ 556326 w 1045071"/>
              <a:gd name="connsiteY2" fmla="*/ 620429 h 1012881"/>
              <a:gd name="connsiteX3" fmla="*/ 580139 w 1045071"/>
              <a:gd name="connsiteY3" fmla="*/ 609952 h 1012881"/>
              <a:gd name="connsiteX4" fmla="*/ 571566 w 1045071"/>
              <a:gd name="connsiteY4" fmla="*/ 587092 h 1012881"/>
              <a:gd name="connsiteX5" fmla="*/ 558351 w 1045071"/>
              <a:gd name="connsiteY5" fmla="*/ 586735 h 1012881"/>
              <a:gd name="connsiteX6" fmla="*/ 450718 w 1045071"/>
              <a:gd name="connsiteY6" fmla="*/ 499105 h 1012881"/>
              <a:gd name="connsiteX7" fmla="*/ 438216 w 1045071"/>
              <a:gd name="connsiteY7" fmla="*/ 510892 h 1012881"/>
              <a:gd name="connsiteX8" fmla="*/ 448693 w 1045071"/>
              <a:gd name="connsiteY8" fmla="*/ 532799 h 1012881"/>
              <a:gd name="connsiteX9" fmla="*/ 473458 w 1045071"/>
              <a:gd name="connsiteY9" fmla="*/ 522322 h 1012881"/>
              <a:gd name="connsiteX10" fmla="*/ 463933 w 1045071"/>
              <a:gd name="connsiteY10" fmla="*/ 499462 h 1012881"/>
              <a:gd name="connsiteX11" fmla="*/ 450718 w 1045071"/>
              <a:gd name="connsiteY11" fmla="*/ 499105 h 1012881"/>
              <a:gd name="connsiteX12" fmla="*/ 649790 w 1045071"/>
              <a:gd name="connsiteY12" fmla="*/ 479103 h 1012881"/>
              <a:gd name="connsiteX13" fmla="*/ 637289 w 1045071"/>
              <a:gd name="connsiteY13" fmla="*/ 490890 h 1012881"/>
              <a:gd name="connsiteX14" fmla="*/ 647766 w 1045071"/>
              <a:gd name="connsiteY14" fmla="*/ 512797 h 1012881"/>
              <a:gd name="connsiteX15" fmla="*/ 671579 w 1045071"/>
              <a:gd name="connsiteY15" fmla="*/ 502320 h 1012881"/>
              <a:gd name="connsiteX16" fmla="*/ 663006 w 1045071"/>
              <a:gd name="connsiteY16" fmla="*/ 479460 h 1012881"/>
              <a:gd name="connsiteX17" fmla="*/ 649790 w 1045071"/>
              <a:gd name="connsiteY17" fmla="*/ 479103 h 1012881"/>
              <a:gd name="connsiteX18" fmla="*/ 543111 w 1045071"/>
              <a:gd name="connsiteY18" fmla="*/ 391473 h 1012881"/>
              <a:gd name="connsiteX19" fmla="*/ 530609 w 1045071"/>
              <a:gd name="connsiteY19" fmla="*/ 403260 h 1012881"/>
              <a:gd name="connsiteX20" fmla="*/ 542039 w 1045071"/>
              <a:gd name="connsiteY20" fmla="*/ 424215 h 1012881"/>
              <a:gd name="connsiteX21" fmla="*/ 565852 w 1045071"/>
              <a:gd name="connsiteY21" fmla="*/ 413737 h 1012881"/>
              <a:gd name="connsiteX22" fmla="*/ 556327 w 1045071"/>
              <a:gd name="connsiteY22" fmla="*/ 391830 h 1012881"/>
              <a:gd name="connsiteX23" fmla="*/ 543111 w 1045071"/>
              <a:gd name="connsiteY23" fmla="*/ 391473 h 1012881"/>
              <a:gd name="connsiteX24" fmla="*/ 734563 w 1045071"/>
              <a:gd name="connsiteY24" fmla="*/ 375280 h 1012881"/>
              <a:gd name="connsiteX25" fmla="*/ 722062 w 1045071"/>
              <a:gd name="connsiteY25" fmla="*/ 387067 h 1012881"/>
              <a:gd name="connsiteX26" fmla="*/ 732539 w 1045071"/>
              <a:gd name="connsiteY26" fmla="*/ 408974 h 1012881"/>
              <a:gd name="connsiteX27" fmla="*/ 756352 w 1045071"/>
              <a:gd name="connsiteY27" fmla="*/ 398497 h 1012881"/>
              <a:gd name="connsiteX28" fmla="*/ 747779 w 1045071"/>
              <a:gd name="connsiteY28" fmla="*/ 375637 h 1012881"/>
              <a:gd name="connsiteX29" fmla="*/ 734563 w 1045071"/>
              <a:gd name="connsiteY29" fmla="*/ 375280 h 1012881"/>
              <a:gd name="connsiteX30" fmla="*/ 627883 w 1045071"/>
              <a:gd name="connsiteY30" fmla="*/ 288603 h 1012881"/>
              <a:gd name="connsiteX31" fmla="*/ 615380 w 1045071"/>
              <a:gd name="connsiteY31" fmla="*/ 300390 h 1012881"/>
              <a:gd name="connsiteX32" fmla="*/ 625858 w 1045071"/>
              <a:gd name="connsiteY32" fmla="*/ 322297 h 1012881"/>
              <a:gd name="connsiteX33" fmla="*/ 650623 w 1045071"/>
              <a:gd name="connsiteY33" fmla="*/ 310867 h 1012881"/>
              <a:gd name="connsiteX34" fmla="*/ 641098 w 1045071"/>
              <a:gd name="connsiteY34" fmla="*/ 288960 h 1012881"/>
              <a:gd name="connsiteX35" fmla="*/ 627883 w 1045071"/>
              <a:gd name="connsiteY35" fmla="*/ 288603 h 1012881"/>
              <a:gd name="connsiteX36" fmla="*/ 834575 w 1045071"/>
              <a:gd name="connsiteY36" fmla="*/ 253360 h 1012881"/>
              <a:gd name="connsiteX37" fmla="*/ 822074 w 1045071"/>
              <a:gd name="connsiteY37" fmla="*/ 265147 h 1012881"/>
              <a:gd name="connsiteX38" fmla="*/ 832551 w 1045071"/>
              <a:gd name="connsiteY38" fmla="*/ 287054 h 1012881"/>
              <a:gd name="connsiteX39" fmla="*/ 857316 w 1045071"/>
              <a:gd name="connsiteY39" fmla="*/ 276577 h 1012881"/>
              <a:gd name="connsiteX40" fmla="*/ 847791 w 1045071"/>
              <a:gd name="connsiteY40" fmla="*/ 253717 h 1012881"/>
              <a:gd name="connsiteX41" fmla="*/ 834575 w 1045071"/>
              <a:gd name="connsiteY41" fmla="*/ 253360 h 1012881"/>
              <a:gd name="connsiteX42" fmla="*/ 728848 w 1045071"/>
              <a:gd name="connsiteY42" fmla="*/ 166683 h 1012881"/>
              <a:gd name="connsiteX43" fmla="*/ 716345 w 1045071"/>
              <a:gd name="connsiteY43" fmla="*/ 178470 h 1012881"/>
              <a:gd name="connsiteX44" fmla="*/ 726823 w 1045071"/>
              <a:gd name="connsiteY44" fmla="*/ 199425 h 1012881"/>
              <a:gd name="connsiteX45" fmla="*/ 751588 w 1045071"/>
              <a:gd name="connsiteY45" fmla="*/ 188947 h 1012881"/>
              <a:gd name="connsiteX46" fmla="*/ 742063 w 1045071"/>
              <a:gd name="connsiteY46" fmla="*/ 167040 h 1012881"/>
              <a:gd name="connsiteX47" fmla="*/ 728848 w 1045071"/>
              <a:gd name="connsiteY47" fmla="*/ 166683 h 1012881"/>
              <a:gd name="connsiteX48" fmla="*/ 435314 w 1045071"/>
              <a:gd name="connsiteY48" fmla="*/ 66462 h 1012881"/>
              <a:gd name="connsiteX49" fmla="*/ 565851 w 1045071"/>
              <a:gd name="connsiteY49" fmla="*/ 78457 h 1012881"/>
              <a:gd name="connsiteX50" fmla="*/ 511558 w 1045071"/>
              <a:gd name="connsiteY50" fmla="*/ 143227 h 1012881"/>
              <a:gd name="connsiteX51" fmla="*/ 400116 w 1045071"/>
              <a:gd name="connsiteY51" fmla="*/ 249907 h 1012881"/>
              <a:gd name="connsiteX52" fmla="*/ 282958 w 1045071"/>
              <a:gd name="connsiteY52" fmla="*/ 413737 h 1012881"/>
              <a:gd name="connsiteX53" fmla="*/ 188661 w 1045071"/>
              <a:gd name="connsiteY53" fmla="*/ 484222 h 1012881"/>
              <a:gd name="connsiteX54" fmla="*/ 179136 w 1045071"/>
              <a:gd name="connsiteY54" fmla="*/ 567090 h 1012881"/>
              <a:gd name="connsiteX55" fmla="*/ 284863 w 1045071"/>
              <a:gd name="connsiteY55" fmla="*/ 631860 h 1012881"/>
              <a:gd name="connsiteX56" fmla="*/ 377256 w 1045071"/>
              <a:gd name="connsiteY56" fmla="*/ 718537 h 1012881"/>
              <a:gd name="connsiteX57" fmla="*/ 526798 w 1045071"/>
              <a:gd name="connsiteY57" fmla="*/ 847125 h 1012881"/>
              <a:gd name="connsiteX58" fmla="*/ 578233 w 1045071"/>
              <a:gd name="connsiteY58" fmla="*/ 882367 h 1012881"/>
              <a:gd name="connsiteX59" fmla="*/ 615381 w 1045071"/>
              <a:gd name="connsiteY59" fmla="*/ 873795 h 1012881"/>
              <a:gd name="connsiteX60" fmla="*/ 679198 w 1045071"/>
              <a:gd name="connsiteY60" fmla="*/ 779497 h 1012881"/>
              <a:gd name="connsiteX61" fmla="*/ 973521 w 1045071"/>
              <a:gd name="connsiteY61" fmla="*/ 455647 h 1012881"/>
              <a:gd name="connsiteX62" fmla="*/ 872556 w 1045071"/>
              <a:gd name="connsiteY62" fmla="*/ 819502 h 1012881"/>
              <a:gd name="connsiteX63" fmla="*/ 170563 w 1045071"/>
              <a:gd name="connsiteY63" fmla="*/ 912847 h 1012881"/>
              <a:gd name="connsiteX64" fmla="*/ 72456 w 1045071"/>
              <a:gd name="connsiteY64" fmla="*/ 279435 h 1012881"/>
              <a:gd name="connsiteX65" fmla="*/ 435314 w 1045071"/>
              <a:gd name="connsiteY65" fmla="*/ 66462 h 1012881"/>
              <a:gd name="connsiteX66" fmla="*/ 700392 w 1045071"/>
              <a:gd name="connsiteY66" fmla="*/ 352 h 1012881"/>
              <a:gd name="connsiteX67" fmla="*/ 732538 w 1045071"/>
              <a:gd name="connsiteY67" fmla="*/ 9877 h 1012881"/>
              <a:gd name="connsiteX68" fmla="*/ 766828 w 1045071"/>
              <a:gd name="connsiteY68" fmla="*/ 47024 h 1012881"/>
              <a:gd name="connsiteX69" fmla="*/ 780163 w 1045071"/>
              <a:gd name="connsiteY69" fmla="*/ 54644 h 1012881"/>
              <a:gd name="connsiteX70" fmla="*/ 837313 w 1045071"/>
              <a:gd name="connsiteY70" fmla="*/ 96554 h 1012881"/>
              <a:gd name="connsiteX71" fmla="*/ 861126 w 1045071"/>
              <a:gd name="connsiteY71" fmla="*/ 92744 h 1012881"/>
              <a:gd name="connsiteX72" fmla="*/ 883986 w 1045071"/>
              <a:gd name="connsiteY72" fmla="*/ 128939 h 1012881"/>
              <a:gd name="connsiteX73" fmla="*/ 926848 w 1045071"/>
              <a:gd name="connsiteY73" fmla="*/ 129892 h 1012881"/>
              <a:gd name="connsiteX74" fmla="*/ 949708 w 1045071"/>
              <a:gd name="connsiteY74" fmla="*/ 187994 h 1012881"/>
              <a:gd name="connsiteX75" fmla="*/ 945898 w 1045071"/>
              <a:gd name="connsiteY75" fmla="*/ 204187 h 1012881"/>
              <a:gd name="connsiteX76" fmla="*/ 976378 w 1045071"/>
              <a:gd name="connsiteY76" fmla="*/ 196567 h 1012881"/>
              <a:gd name="connsiteX77" fmla="*/ 1043053 w 1045071"/>
              <a:gd name="connsiteY77" fmla="*/ 271814 h 1012881"/>
              <a:gd name="connsiteX78" fmla="*/ 984951 w 1045071"/>
              <a:gd name="connsiteY78" fmla="*/ 328012 h 1012881"/>
              <a:gd name="connsiteX79" fmla="*/ 958281 w 1045071"/>
              <a:gd name="connsiteY79" fmla="*/ 373732 h 1012881"/>
              <a:gd name="connsiteX80" fmla="*/ 950661 w 1045071"/>
              <a:gd name="connsiteY80" fmla="*/ 382304 h 1012881"/>
              <a:gd name="connsiteX81" fmla="*/ 947803 w 1045071"/>
              <a:gd name="connsiteY81" fmla="*/ 388972 h 1012881"/>
              <a:gd name="connsiteX82" fmla="*/ 879223 w 1045071"/>
              <a:gd name="connsiteY82" fmla="*/ 441359 h 1012881"/>
              <a:gd name="connsiteX83" fmla="*/ 866841 w 1045071"/>
              <a:gd name="connsiteY83" fmla="*/ 506129 h 1012881"/>
              <a:gd name="connsiteX84" fmla="*/ 804928 w 1045071"/>
              <a:gd name="connsiteY84" fmla="*/ 519464 h 1012881"/>
              <a:gd name="connsiteX85" fmla="*/ 759208 w 1045071"/>
              <a:gd name="connsiteY85" fmla="*/ 598522 h 1012881"/>
              <a:gd name="connsiteX86" fmla="*/ 700153 w 1045071"/>
              <a:gd name="connsiteY86" fmla="*/ 667102 h 1012881"/>
              <a:gd name="connsiteX87" fmla="*/ 642051 w 1045071"/>
              <a:gd name="connsiteY87" fmla="*/ 727109 h 1012881"/>
              <a:gd name="connsiteX88" fmla="*/ 619191 w 1045071"/>
              <a:gd name="connsiteY88" fmla="*/ 784259 h 1012881"/>
              <a:gd name="connsiteX89" fmla="*/ 522036 w 1045071"/>
              <a:gd name="connsiteY89" fmla="*/ 770924 h 1012881"/>
              <a:gd name="connsiteX90" fmla="*/ 512511 w 1045071"/>
              <a:gd name="connsiteY90" fmla="*/ 744254 h 1012881"/>
              <a:gd name="connsiteX91" fmla="*/ 462028 w 1045071"/>
              <a:gd name="connsiteY91" fmla="*/ 691867 h 1012881"/>
              <a:gd name="connsiteX92" fmla="*/ 407736 w 1045071"/>
              <a:gd name="connsiteY92" fmla="*/ 643289 h 1012881"/>
              <a:gd name="connsiteX93" fmla="*/ 341061 w 1045071"/>
              <a:gd name="connsiteY93" fmla="*/ 579472 h 1012881"/>
              <a:gd name="connsiteX94" fmla="*/ 263908 w 1045071"/>
              <a:gd name="connsiteY94" fmla="*/ 568994 h 1012881"/>
              <a:gd name="connsiteX95" fmla="*/ 249621 w 1045071"/>
              <a:gd name="connsiteY95" fmla="*/ 513749 h 1012881"/>
              <a:gd name="connsiteX96" fmla="*/ 343918 w 1045071"/>
              <a:gd name="connsiteY96" fmla="*/ 454694 h 1012881"/>
              <a:gd name="connsiteX97" fmla="*/ 342966 w 1045071"/>
              <a:gd name="connsiteY97" fmla="*/ 393734 h 1012881"/>
              <a:gd name="connsiteX98" fmla="*/ 397258 w 1045071"/>
              <a:gd name="connsiteY98" fmla="*/ 358492 h 1012881"/>
              <a:gd name="connsiteX99" fmla="*/ 443931 w 1045071"/>
              <a:gd name="connsiteY99" fmla="*/ 291817 h 1012881"/>
              <a:gd name="connsiteX100" fmla="*/ 453456 w 1045071"/>
              <a:gd name="connsiteY100" fmla="*/ 277529 h 1012881"/>
              <a:gd name="connsiteX101" fmla="*/ 502033 w 1045071"/>
              <a:gd name="connsiteY101" fmla="*/ 228952 h 1012881"/>
              <a:gd name="connsiteX102" fmla="*/ 524893 w 1045071"/>
              <a:gd name="connsiteY102" fmla="*/ 210854 h 1012881"/>
              <a:gd name="connsiteX103" fmla="*/ 579186 w 1045071"/>
              <a:gd name="connsiteY103" fmla="*/ 165134 h 1012881"/>
              <a:gd name="connsiteX104" fmla="*/ 592521 w 1045071"/>
              <a:gd name="connsiteY104" fmla="*/ 149894 h 1012881"/>
              <a:gd name="connsiteX105" fmla="*/ 628716 w 1045071"/>
              <a:gd name="connsiteY105" fmla="*/ 95602 h 1012881"/>
              <a:gd name="connsiteX106" fmla="*/ 633478 w 1045071"/>
              <a:gd name="connsiteY106" fmla="*/ 94649 h 1012881"/>
              <a:gd name="connsiteX107" fmla="*/ 657291 w 1045071"/>
              <a:gd name="connsiteY107" fmla="*/ 90839 h 1012881"/>
              <a:gd name="connsiteX108" fmla="*/ 675388 w 1045071"/>
              <a:gd name="connsiteY108" fmla="*/ 16544 h 1012881"/>
              <a:gd name="connsiteX109" fmla="*/ 700392 w 1045071"/>
              <a:gd name="connsiteY109" fmla="*/ 352 h 101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45071" h="1012881">
                <a:moveTo>
                  <a:pt x="558351" y="586735"/>
                </a:moveTo>
                <a:cubicBezTo>
                  <a:pt x="552993" y="588044"/>
                  <a:pt x="547754" y="591378"/>
                  <a:pt x="545849" y="598522"/>
                </a:cubicBezTo>
                <a:cubicBezTo>
                  <a:pt x="543943" y="607094"/>
                  <a:pt x="547754" y="616619"/>
                  <a:pt x="556326" y="620429"/>
                </a:cubicBezTo>
                <a:cubicBezTo>
                  <a:pt x="564899" y="624239"/>
                  <a:pt x="577281" y="619477"/>
                  <a:pt x="580139" y="609952"/>
                </a:cubicBezTo>
                <a:cubicBezTo>
                  <a:pt x="582044" y="604237"/>
                  <a:pt x="583949" y="593759"/>
                  <a:pt x="571566" y="587092"/>
                </a:cubicBezTo>
                <a:cubicBezTo>
                  <a:pt x="569185" y="586140"/>
                  <a:pt x="563709" y="585425"/>
                  <a:pt x="558351" y="586735"/>
                </a:cubicBezTo>
                <a:close/>
                <a:moveTo>
                  <a:pt x="450718" y="499105"/>
                </a:moveTo>
                <a:cubicBezTo>
                  <a:pt x="445360" y="500414"/>
                  <a:pt x="440121" y="503748"/>
                  <a:pt x="438216" y="510892"/>
                </a:cubicBezTo>
                <a:cubicBezTo>
                  <a:pt x="436310" y="519464"/>
                  <a:pt x="440121" y="528989"/>
                  <a:pt x="448693" y="532799"/>
                </a:cubicBezTo>
                <a:cubicBezTo>
                  <a:pt x="458218" y="536609"/>
                  <a:pt x="470601" y="531847"/>
                  <a:pt x="473458" y="522322"/>
                </a:cubicBezTo>
                <a:cubicBezTo>
                  <a:pt x="476316" y="516607"/>
                  <a:pt x="477268" y="506129"/>
                  <a:pt x="463933" y="499462"/>
                </a:cubicBezTo>
                <a:cubicBezTo>
                  <a:pt x="461552" y="498510"/>
                  <a:pt x="456076" y="497795"/>
                  <a:pt x="450718" y="499105"/>
                </a:cubicBezTo>
                <a:close/>
                <a:moveTo>
                  <a:pt x="649790" y="479103"/>
                </a:moveTo>
                <a:cubicBezTo>
                  <a:pt x="644433" y="480412"/>
                  <a:pt x="639194" y="483746"/>
                  <a:pt x="637289" y="490890"/>
                </a:cubicBezTo>
                <a:cubicBezTo>
                  <a:pt x="635383" y="499462"/>
                  <a:pt x="639193" y="508987"/>
                  <a:pt x="647766" y="512797"/>
                </a:cubicBezTo>
                <a:cubicBezTo>
                  <a:pt x="656339" y="516607"/>
                  <a:pt x="668721" y="511845"/>
                  <a:pt x="671579" y="502320"/>
                </a:cubicBezTo>
                <a:cubicBezTo>
                  <a:pt x="673483" y="495652"/>
                  <a:pt x="674436" y="486127"/>
                  <a:pt x="663006" y="479460"/>
                </a:cubicBezTo>
                <a:cubicBezTo>
                  <a:pt x="660625" y="478508"/>
                  <a:pt x="655148" y="477793"/>
                  <a:pt x="649790" y="479103"/>
                </a:cubicBezTo>
                <a:close/>
                <a:moveTo>
                  <a:pt x="543111" y="391473"/>
                </a:moveTo>
                <a:cubicBezTo>
                  <a:pt x="537753" y="392782"/>
                  <a:pt x="532514" y="396116"/>
                  <a:pt x="530609" y="403260"/>
                </a:cubicBezTo>
                <a:cubicBezTo>
                  <a:pt x="528704" y="411832"/>
                  <a:pt x="532514" y="421357"/>
                  <a:pt x="542039" y="424215"/>
                </a:cubicBezTo>
                <a:cubicBezTo>
                  <a:pt x="550611" y="428025"/>
                  <a:pt x="562994" y="423262"/>
                  <a:pt x="565852" y="413737"/>
                </a:cubicBezTo>
                <a:cubicBezTo>
                  <a:pt x="567756" y="408022"/>
                  <a:pt x="569661" y="398497"/>
                  <a:pt x="556327" y="391830"/>
                </a:cubicBezTo>
                <a:cubicBezTo>
                  <a:pt x="553946" y="390878"/>
                  <a:pt x="548469" y="390163"/>
                  <a:pt x="543111" y="391473"/>
                </a:cubicBezTo>
                <a:close/>
                <a:moveTo>
                  <a:pt x="734563" y="375280"/>
                </a:moveTo>
                <a:cubicBezTo>
                  <a:pt x="729205" y="376589"/>
                  <a:pt x="723967" y="379923"/>
                  <a:pt x="722062" y="387067"/>
                </a:cubicBezTo>
                <a:cubicBezTo>
                  <a:pt x="720156" y="395639"/>
                  <a:pt x="723966" y="405164"/>
                  <a:pt x="732539" y="408974"/>
                </a:cubicBezTo>
                <a:cubicBezTo>
                  <a:pt x="741112" y="412784"/>
                  <a:pt x="753494" y="408022"/>
                  <a:pt x="756352" y="398497"/>
                </a:cubicBezTo>
                <a:cubicBezTo>
                  <a:pt x="758256" y="392782"/>
                  <a:pt x="760162" y="383257"/>
                  <a:pt x="747779" y="375637"/>
                </a:cubicBezTo>
                <a:cubicBezTo>
                  <a:pt x="745398" y="374685"/>
                  <a:pt x="739921" y="373970"/>
                  <a:pt x="734563" y="375280"/>
                </a:cubicBezTo>
                <a:close/>
                <a:moveTo>
                  <a:pt x="627883" y="288603"/>
                </a:moveTo>
                <a:cubicBezTo>
                  <a:pt x="622525" y="289912"/>
                  <a:pt x="617286" y="293246"/>
                  <a:pt x="615380" y="300390"/>
                </a:cubicBezTo>
                <a:cubicBezTo>
                  <a:pt x="613476" y="308962"/>
                  <a:pt x="617286" y="318487"/>
                  <a:pt x="625858" y="322297"/>
                </a:cubicBezTo>
                <a:cubicBezTo>
                  <a:pt x="634430" y="326107"/>
                  <a:pt x="646813" y="320392"/>
                  <a:pt x="650623" y="310867"/>
                </a:cubicBezTo>
                <a:cubicBezTo>
                  <a:pt x="652528" y="305152"/>
                  <a:pt x="654433" y="295627"/>
                  <a:pt x="641098" y="288960"/>
                </a:cubicBezTo>
                <a:cubicBezTo>
                  <a:pt x="638717" y="288008"/>
                  <a:pt x="633241" y="287293"/>
                  <a:pt x="627883" y="288603"/>
                </a:cubicBezTo>
                <a:close/>
                <a:moveTo>
                  <a:pt x="834575" y="253360"/>
                </a:moveTo>
                <a:cubicBezTo>
                  <a:pt x="829217" y="254669"/>
                  <a:pt x="823979" y="258003"/>
                  <a:pt x="822074" y="265147"/>
                </a:cubicBezTo>
                <a:cubicBezTo>
                  <a:pt x="820168" y="273719"/>
                  <a:pt x="823978" y="283244"/>
                  <a:pt x="832551" y="287054"/>
                </a:cubicBezTo>
                <a:cubicBezTo>
                  <a:pt x="842076" y="290864"/>
                  <a:pt x="854458" y="286102"/>
                  <a:pt x="857316" y="276577"/>
                </a:cubicBezTo>
                <a:cubicBezTo>
                  <a:pt x="859221" y="270862"/>
                  <a:pt x="861126" y="260384"/>
                  <a:pt x="847791" y="253717"/>
                </a:cubicBezTo>
                <a:cubicBezTo>
                  <a:pt x="845410" y="252765"/>
                  <a:pt x="839933" y="252050"/>
                  <a:pt x="834575" y="253360"/>
                </a:cubicBezTo>
                <a:close/>
                <a:moveTo>
                  <a:pt x="728848" y="166683"/>
                </a:moveTo>
                <a:cubicBezTo>
                  <a:pt x="723490" y="167992"/>
                  <a:pt x="718251" y="171326"/>
                  <a:pt x="716345" y="178470"/>
                </a:cubicBezTo>
                <a:cubicBezTo>
                  <a:pt x="714441" y="187042"/>
                  <a:pt x="718251" y="196567"/>
                  <a:pt x="726823" y="199425"/>
                </a:cubicBezTo>
                <a:cubicBezTo>
                  <a:pt x="736348" y="203235"/>
                  <a:pt x="748731" y="198472"/>
                  <a:pt x="751588" y="188947"/>
                </a:cubicBezTo>
                <a:cubicBezTo>
                  <a:pt x="753493" y="183232"/>
                  <a:pt x="755398" y="173707"/>
                  <a:pt x="742063" y="167040"/>
                </a:cubicBezTo>
                <a:cubicBezTo>
                  <a:pt x="739682" y="166088"/>
                  <a:pt x="734206" y="165373"/>
                  <a:pt x="728848" y="166683"/>
                </a:cubicBezTo>
                <a:close/>
                <a:moveTo>
                  <a:pt x="435314" y="66462"/>
                </a:moveTo>
                <a:cubicBezTo>
                  <a:pt x="480007" y="65480"/>
                  <a:pt x="524179" y="70123"/>
                  <a:pt x="565851" y="78457"/>
                </a:cubicBezTo>
                <a:lnTo>
                  <a:pt x="511558" y="143227"/>
                </a:lnTo>
                <a:lnTo>
                  <a:pt x="400116" y="249907"/>
                </a:lnTo>
                <a:lnTo>
                  <a:pt x="282958" y="413737"/>
                </a:lnTo>
                <a:lnTo>
                  <a:pt x="188661" y="484222"/>
                </a:lnTo>
                <a:lnTo>
                  <a:pt x="179136" y="567090"/>
                </a:lnTo>
                <a:lnTo>
                  <a:pt x="284863" y="631860"/>
                </a:lnTo>
                <a:lnTo>
                  <a:pt x="377256" y="718537"/>
                </a:lnTo>
                <a:lnTo>
                  <a:pt x="526798" y="847125"/>
                </a:lnTo>
                <a:lnTo>
                  <a:pt x="578233" y="882367"/>
                </a:lnTo>
                <a:lnTo>
                  <a:pt x="615381" y="873795"/>
                </a:lnTo>
                <a:lnTo>
                  <a:pt x="679198" y="779497"/>
                </a:lnTo>
                <a:lnTo>
                  <a:pt x="973521" y="455647"/>
                </a:lnTo>
                <a:cubicBezTo>
                  <a:pt x="1004001" y="603285"/>
                  <a:pt x="935421" y="730920"/>
                  <a:pt x="872556" y="819502"/>
                </a:cubicBezTo>
                <a:cubicBezTo>
                  <a:pt x="718251" y="1037625"/>
                  <a:pt x="374398" y="1074772"/>
                  <a:pt x="170563" y="912847"/>
                </a:cubicBezTo>
                <a:cubicBezTo>
                  <a:pt x="-23747" y="758542"/>
                  <a:pt x="-45654" y="486127"/>
                  <a:pt x="72456" y="279435"/>
                </a:cubicBezTo>
                <a:cubicBezTo>
                  <a:pt x="162467" y="122987"/>
                  <a:pt x="301234" y="69409"/>
                  <a:pt x="435314" y="66462"/>
                </a:cubicBezTo>
                <a:close/>
                <a:moveTo>
                  <a:pt x="700392" y="352"/>
                </a:moveTo>
                <a:cubicBezTo>
                  <a:pt x="711346" y="-1077"/>
                  <a:pt x="723490" y="1781"/>
                  <a:pt x="732538" y="9877"/>
                </a:cubicBezTo>
                <a:cubicBezTo>
                  <a:pt x="744921" y="21307"/>
                  <a:pt x="755398" y="34642"/>
                  <a:pt x="766828" y="47024"/>
                </a:cubicBezTo>
                <a:cubicBezTo>
                  <a:pt x="770638" y="50834"/>
                  <a:pt x="775401" y="54644"/>
                  <a:pt x="780163" y="54644"/>
                </a:cubicBezTo>
                <a:cubicBezTo>
                  <a:pt x="808738" y="55597"/>
                  <a:pt x="827788" y="67979"/>
                  <a:pt x="837313" y="96554"/>
                </a:cubicBezTo>
                <a:cubicBezTo>
                  <a:pt x="845886" y="94649"/>
                  <a:pt x="853506" y="91792"/>
                  <a:pt x="861126" y="92744"/>
                </a:cubicBezTo>
                <a:cubicBezTo>
                  <a:pt x="868746" y="93697"/>
                  <a:pt x="882081" y="124177"/>
                  <a:pt x="883986" y="128939"/>
                </a:cubicBezTo>
                <a:cubicBezTo>
                  <a:pt x="891606" y="149894"/>
                  <a:pt x="911608" y="122272"/>
                  <a:pt x="926848" y="129892"/>
                </a:cubicBezTo>
                <a:cubicBezTo>
                  <a:pt x="956376" y="144179"/>
                  <a:pt x="962091" y="157514"/>
                  <a:pt x="949708" y="187994"/>
                </a:cubicBezTo>
                <a:cubicBezTo>
                  <a:pt x="947803" y="192757"/>
                  <a:pt x="947803" y="196567"/>
                  <a:pt x="945898" y="204187"/>
                </a:cubicBezTo>
                <a:cubicBezTo>
                  <a:pt x="958281" y="201329"/>
                  <a:pt x="966853" y="199424"/>
                  <a:pt x="976378" y="196567"/>
                </a:cubicBezTo>
                <a:cubicBezTo>
                  <a:pt x="1033528" y="179422"/>
                  <a:pt x="1051626" y="231809"/>
                  <a:pt x="1043053" y="271814"/>
                </a:cubicBezTo>
                <a:cubicBezTo>
                  <a:pt x="1035433" y="303247"/>
                  <a:pt x="1012573" y="317534"/>
                  <a:pt x="984951" y="328012"/>
                </a:cubicBezTo>
                <a:cubicBezTo>
                  <a:pt x="990666" y="351824"/>
                  <a:pt x="982093" y="367064"/>
                  <a:pt x="958281" y="373732"/>
                </a:cubicBezTo>
                <a:cubicBezTo>
                  <a:pt x="955423" y="374684"/>
                  <a:pt x="952566" y="378494"/>
                  <a:pt x="950661" y="382304"/>
                </a:cubicBezTo>
                <a:cubicBezTo>
                  <a:pt x="948756" y="384209"/>
                  <a:pt x="948756" y="387067"/>
                  <a:pt x="947803" y="388972"/>
                </a:cubicBezTo>
                <a:cubicBezTo>
                  <a:pt x="940183" y="424214"/>
                  <a:pt x="918276" y="442312"/>
                  <a:pt x="879223" y="441359"/>
                </a:cubicBezTo>
                <a:cubicBezTo>
                  <a:pt x="883986" y="465172"/>
                  <a:pt x="882081" y="488984"/>
                  <a:pt x="866841" y="506129"/>
                </a:cubicBezTo>
                <a:cubicBezTo>
                  <a:pt x="850648" y="523274"/>
                  <a:pt x="828741" y="528037"/>
                  <a:pt x="804928" y="519464"/>
                </a:cubicBezTo>
                <a:cubicBezTo>
                  <a:pt x="807786" y="578519"/>
                  <a:pt x="802071" y="588997"/>
                  <a:pt x="759208" y="598522"/>
                </a:cubicBezTo>
                <a:cubicBezTo>
                  <a:pt x="763018" y="636622"/>
                  <a:pt x="755398" y="644242"/>
                  <a:pt x="700153" y="667102"/>
                </a:cubicBezTo>
                <a:cubicBezTo>
                  <a:pt x="702058" y="693772"/>
                  <a:pt x="673483" y="724252"/>
                  <a:pt x="642051" y="727109"/>
                </a:cubicBezTo>
                <a:cubicBezTo>
                  <a:pt x="634431" y="747112"/>
                  <a:pt x="630621" y="768067"/>
                  <a:pt x="619191" y="784259"/>
                </a:cubicBezTo>
                <a:cubicBezTo>
                  <a:pt x="589663" y="825217"/>
                  <a:pt x="545848" y="815692"/>
                  <a:pt x="522036" y="770924"/>
                </a:cubicBezTo>
                <a:cubicBezTo>
                  <a:pt x="517273" y="763304"/>
                  <a:pt x="515368" y="753779"/>
                  <a:pt x="512511" y="744254"/>
                </a:cubicBezTo>
                <a:cubicBezTo>
                  <a:pt x="480126" y="741397"/>
                  <a:pt x="467743" y="720442"/>
                  <a:pt x="462028" y="691867"/>
                </a:cubicBezTo>
                <a:cubicBezTo>
                  <a:pt x="418213" y="687104"/>
                  <a:pt x="413451" y="682342"/>
                  <a:pt x="407736" y="643289"/>
                </a:cubicBezTo>
                <a:cubicBezTo>
                  <a:pt x="358206" y="646147"/>
                  <a:pt x="345823" y="634717"/>
                  <a:pt x="341061" y="579472"/>
                </a:cubicBezTo>
                <a:cubicBezTo>
                  <a:pt x="314391" y="577567"/>
                  <a:pt x="283911" y="595664"/>
                  <a:pt x="263908" y="568994"/>
                </a:cubicBezTo>
                <a:cubicBezTo>
                  <a:pt x="253431" y="554707"/>
                  <a:pt x="249621" y="531847"/>
                  <a:pt x="249621" y="513749"/>
                </a:cubicBezTo>
                <a:cubicBezTo>
                  <a:pt x="250573" y="468982"/>
                  <a:pt x="282006" y="449932"/>
                  <a:pt x="343918" y="454694"/>
                </a:cubicBezTo>
                <a:cubicBezTo>
                  <a:pt x="333441" y="433739"/>
                  <a:pt x="329631" y="409927"/>
                  <a:pt x="342966" y="393734"/>
                </a:cubicBezTo>
                <a:cubicBezTo>
                  <a:pt x="354396" y="378494"/>
                  <a:pt x="376303" y="370874"/>
                  <a:pt x="397258" y="358492"/>
                </a:cubicBezTo>
                <a:cubicBezTo>
                  <a:pt x="393448" y="326107"/>
                  <a:pt x="408688" y="303247"/>
                  <a:pt x="443931" y="291817"/>
                </a:cubicBezTo>
                <a:cubicBezTo>
                  <a:pt x="448693" y="290864"/>
                  <a:pt x="453456" y="282292"/>
                  <a:pt x="453456" y="277529"/>
                </a:cubicBezTo>
                <a:cubicBezTo>
                  <a:pt x="455361" y="245144"/>
                  <a:pt x="468696" y="229904"/>
                  <a:pt x="502033" y="228952"/>
                </a:cubicBezTo>
                <a:cubicBezTo>
                  <a:pt x="515368" y="227999"/>
                  <a:pt x="521083" y="226094"/>
                  <a:pt x="524893" y="210854"/>
                </a:cubicBezTo>
                <a:cubicBezTo>
                  <a:pt x="531561" y="184184"/>
                  <a:pt x="549658" y="166087"/>
                  <a:pt x="579186" y="165134"/>
                </a:cubicBezTo>
                <a:cubicBezTo>
                  <a:pt x="590616" y="165134"/>
                  <a:pt x="594426" y="161324"/>
                  <a:pt x="592521" y="149894"/>
                </a:cubicBezTo>
                <a:cubicBezTo>
                  <a:pt x="586806" y="121319"/>
                  <a:pt x="600141" y="101317"/>
                  <a:pt x="628716" y="95602"/>
                </a:cubicBezTo>
                <a:cubicBezTo>
                  <a:pt x="629668" y="95602"/>
                  <a:pt x="631573" y="95602"/>
                  <a:pt x="633478" y="94649"/>
                </a:cubicBezTo>
                <a:cubicBezTo>
                  <a:pt x="640146" y="93697"/>
                  <a:pt x="648718" y="92744"/>
                  <a:pt x="657291" y="90839"/>
                </a:cubicBezTo>
                <a:cubicBezTo>
                  <a:pt x="648718" y="62264"/>
                  <a:pt x="663958" y="39404"/>
                  <a:pt x="675388" y="16544"/>
                </a:cubicBezTo>
                <a:cubicBezTo>
                  <a:pt x="679675" y="7496"/>
                  <a:pt x="689438" y="1781"/>
                  <a:pt x="700392" y="352"/>
                </a:cubicBezTo>
                <a:close/>
              </a:path>
            </a:pathLst>
          </a:custGeom>
          <a:solidFill>
            <a:srgbClr val="E6AF2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77A9726-93C5-48B1-9238-A52C27B00387}"/>
              </a:ext>
            </a:extLst>
          </p:cNvPr>
          <p:cNvSpPr>
            <a:spLocks noChangeAspect="1"/>
          </p:cNvSpPr>
          <p:nvPr/>
        </p:nvSpPr>
        <p:spPr>
          <a:xfrm>
            <a:off x="2721571" y="2002421"/>
            <a:ext cx="382067" cy="414843"/>
          </a:xfrm>
          <a:custGeom>
            <a:avLst/>
            <a:gdLst>
              <a:gd name="connsiteX0" fmla="*/ 564898 w 981503"/>
              <a:gd name="connsiteY0" fmla="*/ 492990 h 1065702"/>
              <a:gd name="connsiteX1" fmla="*/ 632526 w 981503"/>
              <a:gd name="connsiteY1" fmla="*/ 531328 h 1065702"/>
              <a:gd name="connsiteX2" fmla="*/ 669673 w 981503"/>
              <a:gd name="connsiteY2" fmla="*/ 576096 h 1065702"/>
              <a:gd name="connsiteX3" fmla="*/ 742063 w 981503"/>
              <a:gd name="connsiteY3" fmla="*/ 631341 h 1065702"/>
              <a:gd name="connsiteX4" fmla="*/ 745873 w 981503"/>
              <a:gd name="connsiteY4" fmla="*/ 679918 h 1065702"/>
              <a:gd name="connsiteX5" fmla="*/ 719203 w 981503"/>
              <a:gd name="connsiteY5" fmla="*/ 715161 h 1065702"/>
              <a:gd name="connsiteX6" fmla="*/ 598236 w 981503"/>
              <a:gd name="connsiteY6" fmla="*/ 747546 h 1065702"/>
              <a:gd name="connsiteX7" fmla="*/ 503938 w 981503"/>
              <a:gd name="connsiteY7" fmla="*/ 669441 h 1065702"/>
              <a:gd name="connsiteX8" fmla="*/ 487746 w 981503"/>
              <a:gd name="connsiteY8" fmla="*/ 641818 h 1065702"/>
              <a:gd name="connsiteX9" fmla="*/ 500128 w 981503"/>
              <a:gd name="connsiteY9" fmla="*/ 556093 h 1065702"/>
              <a:gd name="connsiteX10" fmla="*/ 564898 w 981503"/>
              <a:gd name="connsiteY10" fmla="*/ 492990 h 1065702"/>
              <a:gd name="connsiteX11" fmla="*/ 694558 w 981503"/>
              <a:gd name="connsiteY11" fmla="*/ 340590 h 1065702"/>
              <a:gd name="connsiteX12" fmla="*/ 707774 w 981503"/>
              <a:gd name="connsiteY12" fmla="*/ 344638 h 1065702"/>
              <a:gd name="connsiteX13" fmla="*/ 752541 w 981503"/>
              <a:gd name="connsiteY13" fmla="*/ 381786 h 1065702"/>
              <a:gd name="connsiteX14" fmla="*/ 826836 w 981503"/>
              <a:gd name="connsiteY14" fmla="*/ 500848 h 1065702"/>
              <a:gd name="connsiteX15" fmla="*/ 793499 w 981503"/>
              <a:gd name="connsiteY15" fmla="*/ 573238 h 1065702"/>
              <a:gd name="connsiteX16" fmla="*/ 805881 w 981503"/>
              <a:gd name="connsiteY16" fmla="*/ 607528 h 1065702"/>
              <a:gd name="connsiteX17" fmla="*/ 778259 w 981503"/>
              <a:gd name="connsiteY17" fmla="*/ 615148 h 1065702"/>
              <a:gd name="connsiteX18" fmla="*/ 703011 w 981503"/>
              <a:gd name="connsiteY18" fmla="*/ 585621 h 1065702"/>
              <a:gd name="connsiteX19" fmla="*/ 602046 w 981503"/>
              <a:gd name="connsiteY19" fmla="*/ 477988 h 1065702"/>
              <a:gd name="connsiteX20" fmla="*/ 602999 w 981503"/>
              <a:gd name="connsiteY20" fmla="*/ 426553 h 1065702"/>
              <a:gd name="connsiteX21" fmla="*/ 682056 w 981503"/>
              <a:gd name="connsiteY21" fmla="*/ 343686 h 1065702"/>
              <a:gd name="connsiteX22" fmla="*/ 694558 w 981503"/>
              <a:gd name="connsiteY22" fmla="*/ 340590 h 1065702"/>
              <a:gd name="connsiteX23" fmla="*/ 351404 w 981503"/>
              <a:gd name="connsiteY23" fmla="*/ 316242 h 1065702"/>
              <a:gd name="connsiteX24" fmla="*/ 385828 w 981503"/>
              <a:gd name="connsiteY24" fmla="*/ 336066 h 1065702"/>
              <a:gd name="connsiteX25" fmla="*/ 457266 w 981503"/>
              <a:gd name="connsiteY25" fmla="*/ 382738 h 1065702"/>
              <a:gd name="connsiteX26" fmla="*/ 526798 w 981503"/>
              <a:gd name="connsiteY26" fmla="*/ 458938 h 1065702"/>
              <a:gd name="connsiteX27" fmla="*/ 529656 w 981503"/>
              <a:gd name="connsiteY27" fmla="*/ 493228 h 1065702"/>
              <a:gd name="connsiteX28" fmla="*/ 446788 w 981503"/>
              <a:gd name="connsiteY28" fmla="*/ 596098 h 1065702"/>
              <a:gd name="connsiteX29" fmla="*/ 398211 w 981503"/>
              <a:gd name="connsiteY29" fmla="*/ 591336 h 1065702"/>
              <a:gd name="connsiteX30" fmla="*/ 258193 w 981503"/>
              <a:gd name="connsiteY30" fmla="*/ 462748 h 1065702"/>
              <a:gd name="connsiteX31" fmla="*/ 258193 w 981503"/>
              <a:gd name="connsiteY31" fmla="*/ 430363 h 1065702"/>
              <a:gd name="connsiteX32" fmla="*/ 340108 w 981503"/>
              <a:gd name="connsiteY32" fmla="*/ 323683 h 1065702"/>
              <a:gd name="connsiteX33" fmla="*/ 351404 w 981503"/>
              <a:gd name="connsiteY33" fmla="*/ 316242 h 1065702"/>
              <a:gd name="connsiteX34" fmla="*/ 817549 w 981503"/>
              <a:gd name="connsiteY34" fmla="*/ 194857 h 1065702"/>
              <a:gd name="connsiteX35" fmla="*/ 839218 w 981503"/>
              <a:gd name="connsiteY35" fmla="*/ 198905 h 1065702"/>
              <a:gd name="connsiteX36" fmla="*/ 850648 w 981503"/>
              <a:gd name="connsiteY36" fmla="*/ 205573 h 1065702"/>
              <a:gd name="connsiteX37" fmla="*/ 813501 w 981503"/>
              <a:gd name="connsiteY37" fmla="*/ 244625 h 1065702"/>
              <a:gd name="connsiteX38" fmla="*/ 803976 w 981503"/>
              <a:gd name="connsiteY38" fmla="*/ 290345 h 1065702"/>
              <a:gd name="connsiteX39" fmla="*/ 818263 w 981503"/>
              <a:gd name="connsiteY39" fmla="*/ 344638 h 1065702"/>
              <a:gd name="connsiteX40" fmla="*/ 759208 w 981503"/>
              <a:gd name="connsiteY40" fmla="*/ 374165 h 1065702"/>
              <a:gd name="connsiteX41" fmla="*/ 747778 w 981503"/>
              <a:gd name="connsiteY41" fmla="*/ 364640 h 1065702"/>
              <a:gd name="connsiteX42" fmla="*/ 711583 w 981503"/>
              <a:gd name="connsiteY42" fmla="*/ 316063 h 1065702"/>
              <a:gd name="connsiteX43" fmla="*/ 713488 w 981503"/>
              <a:gd name="connsiteY43" fmla="*/ 296060 h 1065702"/>
              <a:gd name="connsiteX44" fmla="*/ 781116 w 981503"/>
              <a:gd name="connsiteY44" fmla="*/ 217003 h 1065702"/>
              <a:gd name="connsiteX45" fmla="*/ 797308 w 981503"/>
              <a:gd name="connsiteY45" fmla="*/ 200810 h 1065702"/>
              <a:gd name="connsiteX46" fmla="*/ 817549 w 981503"/>
              <a:gd name="connsiteY46" fmla="*/ 194857 h 1065702"/>
              <a:gd name="connsiteX47" fmla="*/ 490366 w 981503"/>
              <a:gd name="connsiteY47" fmla="*/ 159139 h 1065702"/>
              <a:gd name="connsiteX48" fmla="*/ 503939 w 981503"/>
              <a:gd name="connsiteY48" fmla="*/ 163663 h 1065702"/>
              <a:gd name="connsiteX49" fmla="*/ 578234 w 981503"/>
              <a:gd name="connsiteY49" fmla="*/ 225576 h 1065702"/>
              <a:gd name="connsiteX50" fmla="*/ 651576 w 981503"/>
              <a:gd name="connsiteY50" fmla="*/ 288441 h 1065702"/>
              <a:gd name="connsiteX51" fmla="*/ 651576 w 981503"/>
              <a:gd name="connsiteY51" fmla="*/ 346543 h 1065702"/>
              <a:gd name="connsiteX52" fmla="*/ 586806 w 981503"/>
              <a:gd name="connsiteY52" fmla="*/ 421791 h 1065702"/>
              <a:gd name="connsiteX53" fmla="*/ 522036 w 981503"/>
              <a:gd name="connsiteY53" fmla="*/ 425601 h 1065702"/>
              <a:gd name="connsiteX54" fmla="*/ 414404 w 981503"/>
              <a:gd name="connsiteY54" fmla="*/ 322731 h 1065702"/>
              <a:gd name="connsiteX55" fmla="*/ 407736 w 981503"/>
              <a:gd name="connsiteY55" fmla="*/ 242721 h 1065702"/>
              <a:gd name="connsiteX56" fmla="*/ 478221 w 981503"/>
              <a:gd name="connsiteY56" fmla="*/ 161758 h 1065702"/>
              <a:gd name="connsiteX57" fmla="*/ 490366 w 981503"/>
              <a:gd name="connsiteY57" fmla="*/ 159139 h 1065702"/>
              <a:gd name="connsiteX58" fmla="*/ 464886 w 981503"/>
              <a:gd name="connsiteY58" fmla="*/ 120801 h 1065702"/>
              <a:gd name="connsiteX59" fmla="*/ 442978 w 981503"/>
              <a:gd name="connsiteY59" fmla="*/ 147471 h 1065702"/>
              <a:gd name="connsiteX60" fmla="*/ 340108 w 981503"/>
              <a:gd name="connsiteY60" fmla="*/ 277963 h 1065702"/>
              <a:gd name="connsiteX61" fmla="*/ 230571 w 981503"/>
              <a:gd name="connsiteY61" fmla="*/ 413218 h 1065702"/>
              <a:gd name="connsiteX62" fmla="*/ 228666 w 981503"/>
              <a:gd name="connsiteY62" fmla="*/ 502753 h 1065702"/>
              <a:gd name="connsiteX63" fmla="*/ 254383 w 981503"/>
              <a:gd name="connsiteY63" fmla="*/ 524661 h 1065702"/>
              <a:gd name="connsiteX64" fmla="*/ 392496 w 981503"/>
              <a:gd name="connsiteY64" fmla="*/ 645628 h 1065702"/>
              <a:gd name="connsiteX65" fmla="*/ 434406 w 981503"/>
              <a:gd name="connsiteY65" fmla="*/ 643723 h 1065702"/>
              <a:gd name="connsiteX66" fmla="*/ 461076 w 981503"/>
              <a:gd name="connsiteY66" fmla="*/ 703731 h 1065702"/>
              <a:gd name="connsiteX67" fmla="*/ 593473 w 981503"/>
              <a:gd name="connsiteY67" fmla="*/ 813268 h 1065702"/>
              <a:gd name="connsiteX68" fmla="*/ 597283 w 981503"/>
              <a:gd name="connsiteY68" fmla="*/ 816126 h 1065702"/>
              <a:gd name="connsiteX69" fmla="*/ 666816 w 981503"/>
              <a:gd name="connsiteY69" fmla="*/ 808506 h 1065702"/>
              <a:gd name="connsiteX70" fmla="*/ 698248 w 981503"/>
              <a:gd name="connsiteY70" fmla="*/ 773263 h 1065702"/>
              <a:gd name="connsiteX71" fmla="*/ 822073 w 981503"/>
              <a:gd name="connsiteY71" fmla="*/ 626578 h 1065702"/>
              <a:gd name="connsiteX72" fmla="*/ 829693 w 981503"/>
              <a:gd name="connsiteY72" fmla="*/ 617053 h 1065702"/>
              <a:gd name="connsiteX73" fmla="*/ 844933 w 981503"/>
              <a:gd name="connsiteY73" fmla="*/ 556093 h 1065702"/>
              <a:gd name="connsiteX74" fmla="*/ 860173 w 981503"/>
              <a:gd name="connsiteY74" fmla="*/ 484656 h 1065702"/>
              <a:gd name="connsiteX75" fmla="*/ 794451 w 981503"/>
              <a:gd name="connsiteY75" fmla="*/ 401788 h 1065702"/>
              <a:gd name="connsiteX76" fmla="*/ 853506 w 981503"/>
              <a:gd name="connsiteY76" fmla="*/ 284631 h 1065702"/>
              <a:gd name="connsiteX77" fmla="*/ 872556 w 981503"/>
              <a:gd name="connsiteY77" fmla="*/ 872323 h 1065702"/>
              <a:gd name="connsiteX78" fmla="*/ 170563 w 981503"/>
              <a:gd name="connsiteY78" fmla="*/ 965668 h 1065702"/>
              <a:gd name="connsiteX79" fmla="*/ 72456 w 981503"/>
              <a:gd name="connsiteY79" fmla="*/ 333208 h 1065702"/>
              <a:gd name="connsiteX80" fmla="*/ 464886 w 981503"/>
              <a:gd name="connsiteY80" fmla="*/ 120801 h 1065702"/>
              <a:gd name="connsiteX81" fmla="*/ 604427 w 981503"/>
              <a:gd name="connsiteY81" fmla="*/ 547 h 1065702"/>
              <a:gd name="connsiteX82" fmla="*/ 631573 w 981503"/>
              <a:gd name="connsiteY82" fmla="*/ 9358 h 1065702"/>
              <a:gd name="connsiteX83" fmla="*/ 788736 w 981503"/>
              <a:gd name="connsiteY83" fmla="*/ 131278 h 1065702"/>
              <a:gd name="connsiteX84" fmla="*/ 797308 w 981503"/>
              <a:gd name="connsiteY84" fmla="*/ 164615 h 1065702"/>
              <a:gd name="connsiteX85" fmla="*/ 771591 w 981503"/>
              <a:gd name="connsiteY85" fmla="*/ 209383 h 1065702"/>
              <a:gd name="connsiteX86" fmla="*/ 697296 w 981503"/>
              <a:gd name="connsiteY86" fmla="*/ 289393 h 1065702"/>
              <a:gd name="connsiteX87" fmla="*/ 680151 w 981503"/>
              <a:gd name="connsiteY87" fmla="*/ 290346 h 1065702"/>
              <a:gd name="connsiteX88" fmla="*/ 597283 w 981503"/>
              <a:gd name="connsiteY88" fmla="*/ 206526 h 1065702"/>
              <a:gd name="connsiteX89" fmla="*/ 536323 w 981503"/>
              <a:gd name="connsiteY89" fmla="*/ 167473 h 1065702"/>
              <a:gd name="connsiteX90" fmla="*/ 506796 w 981503"/>
              <a:gd name="connsiteY90" fmla="*/ 121753 h 1065702"/>
              <a:gd name="connsiteX91" fmla="*/ 545848 w 981503"/>
              <a:gd name="connsiteY91" fmla="*/ 67461 h 1065702"/>
              <a:gd name="connsiteX92" fmla="*/ 580138 w 981503"/>
              <a:gd name="connsiteY92" fmla="*/ 21740 h 1065702"/>
              <a:gd name="connsiteX93" fmla="*/ 604427 w 981503"/>
              <a:gd name="connsiteY93" fmla="*/ 547 h 106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81503" h="1065702">
                <a:moveTo>
                  <a:pt x="564898" y="492990"/>
                </a:moveTo>
                <a:cubicBezTo>
                  <a:pt x="582282" y="489894"/>
                  <a:pt x="600141" y="503706"/>
                  <a:pt x="632526" y="531328"/>
                </a:cubicBezTo>
                <a:cubicBezTo>
                  <a:pt x="645861" y="542758"/>
                  <a:pt x="656338" y="564666"/>
                  <a:pt x="669673" y="576096"/>
                </a:cubicBezTo>
                <a:cubicBezTo>
                  <a:pt x="694438" y="598003"/>
                  <a:pt x="715393" y="611338"/>
                  <a:pt x="742063" y="631341"/>
                </a:cubicBezTo>
                <a:cubicBezTo>
                  <a:pt x="760161" y="644676"/>
                  <a:pt x="760161" y="659916"/>
                  <a:pt x="745873" y="679918"/>
                </a:cubicBezTo>
                <a:cubicBezTo>
                  <a:pt x="736348" y="691348"/>
                  <a:pt x="727776" y="703731"/>
                  <a:pt x="719203" y="715161"/>
                </a:cubicBezTo>
                <a:cubicBezTo>
                  <a:pt x="672531" y="776121"/>
                  <a:pt x="640146" y="796123"/>
                  <a:pt x="598236" y="747546"/>
                </a:cubicBezTo>
                <a:cubicBezTo>
                  <a:pt x="572518" y="718971"/>
                  <a:pt x="538228" y="693253"/>
                  <a:pt x="503938" y="669441"/>
                </a:cubicBezTo>
                <a:cubicBezTo>
                  <a:pt x="499176" y="665631"/>
                  <a:pt x="490603" y="647533"/>
                  <a:pt x="487746" y="641818"/>
                </a:cubicBezTo>
                <a:cubicBezTo>
                  <a:pt x="455361" y="589431"/>
                  <a:pt x="458218" y="611338"/>
                  <a:pt x="500128" y="556093"/>
                </a:cubicBezTo>
                <a:cubicBezTo>
                  <a:pt x="530608" y="516088"/>
                  <a:pt x="547515" y="496086"/>
                  <a:pt x="564898" y="492990"/>
                </a:cubicBezTo>
                <a:close/>
                <a:moveTo>
                  <a:pt x="694558" y="340590"/>
                </a:moveTo>
                <a:cubicBezTo>
                  <a:pt x="699678" y="340828"/>
                  <a:pt x="704917" y="342257"/>
                  <a:pt x="707774" y="344638"/>
                </a:cubicBezTo>
                <a:cubicBezTo>
                  <a:pt x="723014" y="357021"/>
                  <a:pt x="738254" y="369403"/>
                  <a:pt x="752541" y="381786"/>
                </a:cubicBezTo>
                <a:cubicBezTo>
                  <a:pt x="729681" y="422743"/>
                  <a:pt x="753494" y="529423"/>
                  <a:pt x="826836" y="500848"/>
                </a:cubicBezTo>
                <a:cubicBezTo>
                  <a:pt x="806834" y="517993"/>
                  <a:pt x="791594" y="546568"/>
                  <a:pt x="793499" y="573238"/>
                </a:cubicBezTo>
                <a:cubicBezTo>
                  <a:pt x="794451" y="588478"/>
                  <a:pt x="799214" y="598956"/>
                  <a:pt x="805881" y="607528"/>
                </a:cubicBezTo>
                <a:cubicBezTo>
                  <a:pt x="796356" y="613243"/>
                  <a:pt x="784926" y="617053"/>
                  <a:pt x="778259" y="615148"/>
                </a:cubicBezTo>
                <a:cubicBezTo>
                  <a:pt x="748731" y="607528"/>
                  <a:pt x="721109" y="593241"/>
                  <a:pt x="703011" y="585621"/>
                </a:cubicBezTo>
                <a:cubicBezTo>
                  <a:pt x="663959" y="543711"/>
                  <a:pt x="632526" y="511326"/>
                  <a:pt x="602046" y="477988"/>
                </a:cubicBezTo>
                <a:cubicBezTo>
                  <a:pt x="588711" y="463701"/>
                  <a:pt x="587759" y="443698"/>
                  <a:pt x="602999" y="426553"/>
                </a:cubicBezTo>
                <a:cubicBezTo>
                  <a:pt x="627764" y="397978"/>
                  <a:pt x="654434" y="370356"/>
                  <a:pt x="682056" y="343686"/>
                </a:cubicBezTo>
                <a:cubicBezTo>
                  <a:pt x="684438" y="341305"/>
                  <a:pt x="689438" y="340352"/>
                  <a:pt x="694558" y="340590"/>
                </a:cubicBezTo>
                <a:close/>
                <a:moveTo>
                  <a:pt x="351404" y="316242"/>
                </a:moveTo>
                <a:cubicBezTo>
                  <a:pt x="362611" y="313742"/>
                  <a:pt x="373684" y="324636"/>
                  <a:pt x="385828" y="336066"/>
                </a:cubicBezTo>
                <a:cubicBezTo>
                  <a:pt x="406783" y="355116"/>
                  <a:pt x="436311" y="364641"/>
                  <a:pt x="457266" y="382738"/>
                </a:cubicBezTo>
                <a:cubicBezTo>
                  <a:pt x="482983" y="404646"/>
                  <a:pt x="501081" y="435126"/>
                  <a:pt x="526798" y="458938"/>
                </a:cubicBezTo>
                <a:cubicBezTo>
                  <a:pt x="533466" y="465606"/>
                  <a:pt x="535371" y="485608"/>
                  <a:pt x="529656" y="493228"/>
                </a:cubicBezTo>
                <a:cubicBezTo>
                  <a:pt x="503938" y="529423"/>
                  <a:pt x="477268" y="564666"/>
                  <a:pt x="446788" y="596098"/>
                </a:cubicBezTo>
                <a:cubicBezTo>
                  <a:pt x="439168" y="604671"/>
                  <a:pt x="408688" y="600861"/>
                  <a:pt x="398211" y="591336"/>
                </a:cubicBezTo>
                <a:cubicBezTo>
                  <a:pt x="351538" y="551331"/>
                  <a:pt x="301056" y="513231"/>
                  <a:pt x="258193" y="462748"/>
                </a:cubicBezTo>
                <a:cubicBezTo>
                  <a:pt x="250573" y="454176"/>
                  <a:pt x="249621" y="440841"/>
                  <a:pt x="258193" y="430363"/>
                </a:cubicBezTo>
                <a:cubicBezTo>
                  <a:pt x="287721" y="393216"/>
                  <a:pt x="314391" y="351306"/>
                  <a:pt x="340108" y="323683"/>
                </a:cubicBezTo>
                <a:cubicBezTo>
                  <a:pt x="343918" y="319397"/>
                  <a:pt x="347669" y="317075"/>
                  <a:pt x="351404" y="316242"/>
                </a:cubicBezTo>
                <a:close/>
                <a:moveTo>
                  <a:pt x="817549" y="194857"/>
                </a:moveTo>
                <a:cubicBezTo>
                  <a:pt x="825645" y="194619"/>
                  <a:pt x="833980" y="196048"/>
                  <a:pt x="839218" y="198905"/>
                </a:cubicBezTo>
                <a:cubicBezTo>
                  <a:pt x="843028" y="200810"/>
                  <a:pt x="846838" y="203668"/>
                  <a:pt x="850648" y="205573"/>
                </a:cubicBezTo>
                <a:cubicBezTo>
                  <a:pt x="836361" y="216050"/>
                  <a:pt x="823026" y="229385"/>
                  <a:pt x="813501" y="244625"/>
                </a:cubicBezTo>
                <a:cubicBezTo>
                  <a:pt x="805881" y="257960"/>
                  <a:pt x="801118" y="273200"/>
                  <a:pt x="803976" y="290345"/>
                </a:cubicBezTo>
                <a:cubicBezTo>
                  <a:pt x="804928" y="299870"/>
                  <a:pt x="826836" y="338923"/>
                  <a:pt x="818263" y="344638"/>
                </a:cubicBezTo>
                <a:cubicBezTo>
                  <a:pt x="804928" y="353210"/>
                  <a:pt x="774448" y="362735"/>
                  <a:pt x="759208" y="374165"/>
                </a:cubicBezTo>
                <a:cubicBezTo>
                  <a:pt x="755398" y="371308"/>
                  <a:pt x="751588" y="367498"/>
                  <a:pt x="747778" y="364640"/>
                </a:cubicBezTo>
                <a:cubicBezTo>
                  <a:pt x="732538" y="351306"/>
                  <a:pt x="723013" y="333208"/>
                  <a:pt x="711583" y="316063"/>
                </a:cubicBezTo>
                <a:cubicBezTo>
                  <a:pt x="709678" y="311300"/>
                  <a:pt x="709678" y="300823"/>
                  <a:pt x="713488" y="296060"/>
                </a:cubicBezTo>
                <a:cubicBezTo>
                  <a:pt x="736348" y="269390"/>
                  <a:pt x="758256" y="241768"/>
                  <a:pt x="781116" y="217003"/>
                </a:cubicBezTo>
                <a:cubicBezTo>
                  <a:pt x="786831" y="212240"/>
                  <a:pt x="791593" y="206525"/>
                  <a:pt x="797308" y="200810"/>
                </a:cubicBezTo>
                <a:cubicBezTo>
                  <a:pt x="801595" y="197000"/>
                  <a:pt x="809453" y="195095"/>
                  <a:pt x="817549" y="194857"/>
                </a:cubicBezTo>
                <a:close/>
                <a:moveTo>
                  <a:pt x="490366" y="159139"/>
                </a:moveTo>
                <a:cubicBezTo>
                  <a:pt x="495605" y="159615"/>
                  <a:pt x="501082" y="161282"/>
                  <a:pt x="503939" y="163663"/>
                </a:cubicBezTo>
                <a:cubicBezTo>
                  <a:pt x="529656" y="182713"/>
                  <a:pt x="553469" y="204621"/>
                  <a:pt x="578234" y="225576"/>
                </a:cubicBezTo>
                <a:cubicBezTo>
                  <a:pt x="602999" y="246531"/>
                  <a:pt x="627764" y="267486"/>
                  <a:pt x="651576" y="288441"/>
                </a:cubicBezTo>
                <a:cubicBezTo>
                  <a:pt x="669674" y="304633"/>
                  <a:pt x="671579" y="323683"/>
                  <a:pt x="651576" y="346543"/>
                </a:cubicBezTo>
                <a:cubicBezTo>
                  <a:pt x="629669" y="371308"/>
                  <a:pt x="609666" y="397978"/>
                  <a:pt x="586806" y="421791"/>
                </a:cubicBezTo>
                <a:cubicBezTo>
                  <a:pt x="561089" y="449413"/>
                  <a:pt x="545849" y="448461"/>
                  <a:pt x="522036" y="425601"/>
                </a:cubicBezTo>
                <a:cubicBezTo>
                  <a:pt x="486794" y="390358"/>
                  <a:pt x="451551" y="355116"/>
                  <a:pt x="414404" y="322731"/>
                </a:cubicBezTo>
                <a:cubicBezTo>
                  <a:pt x="389639" y="300823"/>
                  <a:pt x="389639" y="272248"/>
                  <a:pt x="407736" y="242721"/>
                </a:cubicBezTo>
                <a:cubicBezTo>
                  <a:pt x="427739" y="213193"/>
                  <a:pt x="453456" y="187476"/>
                  <a:pt x="478221" y="161758"/>
                </a:cubicBezTo>
                <a:cubicBezTo>
                  <a:pt x="480126" y="159377"/>
                  <a:pt x="485127" y="158663"/>
                  <a:pt x="490366" y="159139"/>
                </a:cubicBezTo>
                <a:close/>
                <a:moveTo>
                  <a:pt x="464886" y="120801"/>
                </a:moveTo>
                <a:cubicBezTo>
                  <a:pt x="450598" y="137946"/>
                  <a:pt x="442978" y="147471"/>
                  <a:pt x="442978" y="147471"/>
                </a:cubicBezTo>
                <a:lnTo>
                  <a:pt x="340108" y="277963"/>
                </a:lnTo>
                <a:lnTo>
                  <a:pt x="230571" y="413218"/>
                </a:lnTo>
                <a:cubicBezTo>
                  <a:pt x="230571" y="413218"/>
                  <a:pt x="173421" y="456081"/>
                  <a:pt x="228666" y="502753"/>
                </a:cubicBezTo>
                <a:cubicBezTo>
                  <a:pt x="236286" y="508468"/>
                  <a:pt x="244858" y="516088"/>
                  <a:pt x="254383" y="524661"/>
                </a:cubicBezTo>
                <a:cubicBezTo>
                  <a:pt x="312486" y="574191"/>
                  <a:pt x="392496" y="645628"/>
                  <a:pt x="392496" y="645628"/>
                </a:cubicBezTo>
                <a:lnTo>
                  <a:pt x="434406" y="643723"/>
                </a:lnTo>
                <a:lnTo>
                  <a:pt x="461076" y="703731"/>
                </a:lnTo>
                <a:lnTo>
                  <a:pt x="593473" y="813268"/>
                </a:lnTo>
                <a:lnTo>
                  <a:pt x="597283" y="816126"/>
                </a:lnTo>
                <a:cubicBezTo>
                  <a:pt x="597283" y="816126"/>
                  <a:pt x="622048" y="858036"/>
                  <a:pt x="666816" y="808506"/>
                </a:cubicBezTo>
                <a:cubicBezTo>
                  <a:pt x="675388" y="799933"/>
                  <a:pt x="685866" y="787551"/>
                  <a:pt x="698248" y="773263"/>
                </a:cubicBezTo>
                <a:cubicBezTo>
                  <a:pt x="741111" y="722781"/>
                  <a:pt x="801118" y="651343"/>
                  <a:pt x="822073" y="626578"/>
                </a:cubicBezTo>
                <a:cubicBezTo>
                  <a:pt x="826836" y="619911"/>
                  <a:pt x="829693" y="617053"/>
                  <a:pt x="829693" y="617053"/>
                </a:cubicBezTo>
                <a:cubicBezTo>
                  <a:pt x="829693" y="617053"/>
                  <a:pt x="835408" y="580858"/>
                  <a:pt x="844933" y="556093"/>
                </a:cubicBezTo>
                <a:cubicBezTo>
                  <a:pt x="855411" y="531328"/>
                  <a:pt x="860173" y="484656"/>
                  <a:pt x="860173" y="484656"/>
                </a:cubicBezTo>
                <a:cubicBezTo>
                  <a:pt x="860173" y="484656"/>
                  <a:pt x="764923" y="483703"/>
                  <a:pt x="794451" y="401788"/>
                </a:cubicBezTo>
                <a:cubicBezTo>
                  <a:pt x="863031" y="381786"/>
                  <a:pt x="852553" y="331303"/>
                  <a:pt x="853506" y="284631"/>
                </a:cubicBezTo>
                <a:cubicBezTo>
                  <a:pt x="1069723" y="525613"/>
                  <a:pt x="966853" y="740878"/>
                  <a:pt x="872556" y="872323"/>
                </a:cubicBezTo>
                <a:cubicBezTo>
                  <a:pt x="718251" y="1090446"/>
                  <a:pt x="374398" y="1127593"/>
                  <a:pt x="170563" y="965668"/>
                </a:cubicBezTo>
                <a:cubicBezTo>
                  <a:pt x="-23747" y="810411"/>
                  <a:pt x="-45654" y="538948"/>
                  <a:pt x="72456" y="333208"/>
                </a:cubicBezTo>
                <a:cubicBezTo>
                  <a:pt x="168658" y="165568"/>
                  <a:pt x="322011" y="116038"/>
                  <a:pt x="464886" y="120801"/>
                </a:cubicBezTo>
                <a:close/>
                <a:moveTo>
                  <a:pt x="604427" y="547"/>
                </a:moveTo>
                <a:cubicBezTo>
                  <a:pt x="612999" y="-1358"/>
                  <a:pt x="622048" y="1738"/>
                  <a:pt x="631573" y="9358"/>
                </a:cubicBezTo>
                <a:cubicBezTo>
                  <a:pt x="683961" y="49363"/>
                  <a:pt x="737301" y="89368"/>
                  <a:pt x="788736" y="131278"/>
                </a:cubicBezTo>
                <a:cubicBezTo>
                  <a:pt x="796356" y="136993"/>
                  <a:pt x="801118" y="155090"/>
                  <a:pt x="797308" y="164615"/>
                </a:cubicBezTo>
                <a:cubicBezTo>
                  <a:pt x="789688" y="180808"/>
                  <a:pt x="781116" y="195096"/>
                  <a:pt x="771591" y="209383"/>
                </a:cubicBezTo>
                <a:cubicBezTo>
                  <a:pt x="751588" y="239863"/>
                  <a:pt x="725871" y="266533"/>
                  <a:pt x="697296" y="289393"/>
                </a:cubicBezTo>
                <a:cubicBezTo>
                  <a:pt x="691581" y="294156"/>
                  <a:pt x="684913" y="294156"/>
                  <a:pt x="680151" y="290346"/>
                </a:cubicBezTo>
                <a:cubicBezTo>
                  <a:pt x="642051" y="256056"/>
                  <a:pt x="637288" y="240815"/>
                  <a:pt x="597283" y="206526"/>
                </a:cubicBezTo>
                <a:cubicBezTo>
                  <a:pt x="577281" y="190333"/>
                  <a:pt x="538228" y="169378"/>
                  <a:pt x="536323" y="167473"/>
                </a:cubicBezTo>
                <a:cubicBezTo>
                  <a:pt x="509653" y="145566"/>
                  <a:pt x="501081" y="136041"/>
                  <a:pt x="506796" y="121753"/>
                </a:cubicBezTo>
                <a:cubicBezTo>
                  <a:pt x="510606" y="109371"/>
                  <a:pt x="524893" y="95083"/>
                  <a:pt x="545848" y="67461"/>
                </a:cubicBezTo>
                <a:cubicBezTo>
                  <a:pt x="557278" y="52220"/>
                  <a:pt x="569661" y="37933"/>
                  <a:pt x="580138" y="21740"/>
                </a:cubicBezTo>
                <a:cubicBezTo>
                  <a:pt x="587758" y="9357"/>
                  <a:pt x="595854" y="2452"/>
                  <a:pt x="604427" y="547"/>
                </a:cubicBezTo>
                <a:close/>
              </a:path>
            </a:pathLst>
          </a:custGeom>
          <a:solidFill>
            <a:srgbClr val="4F217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FF27730-5894-4A24-93E9-C23019983113}"/>
              </a:ext>
            </a:extLst>
          </p:cNvPr>
          <p:cNvSpPr txBox="1"/>
          <p:nvPr/>
        </p:nvSpPr>
        <p:spPr>
          <a:xfrm>
            <a:off x="2758712" y="2499531"/>
            <a:ext cx="837414" cy="22855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sz="1200" dirty="0">
                <a:solidFill>
                  <a:srgbClr val="4F2170"/>
                </a:solidFill>
              </a:rPr>
              <a:t>Тростянец</a:t>
            </a: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3FE7BC65-67D8-4FC5-B514-575E6ACF389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7674" y="4026941"/>
            <a:ext cx="1933575" cy="514350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EF617D3F-C5B8-4C47-B2D9-F702C8F650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0281" y="4697539"/>
            <a:ext cx="2028825" cy="695325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F71D853E-2D47-46C1-AB23-B15981E2549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86115" y="5508932"/>
            <a:ext cx="2019300" cy="695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213228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F217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Free Form 97">
            <a:extLst>
              <a:ext uri="{FF2B5EF4-FFF2-40B4-BE49-F238E27FC236}">
                <a16:creationId xmlns:a16="http://schemas.microsoft.com/office/drawing/2014/main" id="{59598F40-2C6F-4445-BCF5-BB70100E382B}"/>
              </a:ext>
            </a:extLst>
          </p:cNvPr>
          <p:cNvSpPr/>
          <p:nvPr/>
        </p:nvSpPr>
        <p:spPr>
          <a:xfrm>
            <a:off x="1114991" y="843197"/>
            <a:ext cx="9601200" cy="64008"/>
          </a:xfrm>
          <a:custGeom>
            <a:avLst/>
            <a:gdLst/>
            <a:ahLst/>
            <a:cxnLst/>
            <a:rect l="0" t="0" r="0" b="0"/>
            <a:pathLst>
              <a:path w="8732704" h="216115">
                <a:moveTo>
                  <a:pt x="8732704" y="68302"/>
                </a:moveTo>
                <a:cubicBezTo>
                  <a:pt x="8732704" y="56280"/>
                  <a:pt x="8713647" y="47444"/>
                  <a:pt x="8679457" y="47428"/>
                </a:cubicBezTo>
                <a:cubicBezTo>
                  <a:pt x="5940644" y="45781"/>
                  <a:pt x="3072661" y="0"/>
                  <a:pt x="335880" y="33943"/>
                </a:cubicBezTo>
                <a:cubicBezTo>
                  <a:pt x="251906" y="33943"/>
                  <a:pt x="0" y="68056"/>
                  <a:pt x="0" y="102662"/>
                </a:cubicBezTo>
                <a:cubicBezTo>
                  <a:pt x="0" y="216115"/>
                  <a:pt x="839693" y="137021"/>
                  <a:pt x="1259532" y="137021"/>
                </a:cubicBezTo>
                <a:cubicBezTo>
                  <a:pt x="1931277" y="102662"/>
                  <a:pt x="2603022" y="102662"/>
                  <a:pt x="3274768" y="102662"/>
                </a:cubicBezTo>
                <a:cubicBezTo>
                  <a:pt x="5038097" y="171380"/>
                  <a:pt x="6717468" y="137021"/>
                  <a:pt x="8480813" y="137021"/>
                </a:cubicBezTo>
                <a:cubicBezTo>
                  <a:pt x="8564772" y="137021"/>
                  <a:pt x="8732704" y="137021"/>
                  <a:pt x="8732704" y="68302"/>
                </a:cubicBezTo>
                <a:close/>
              </a:path>
            </a:pathLst>
          </a:custGeom>
          <a:solidFill>
            <a:schemeClr val="bg1"/>
          </a:solidFill>
          <a:ln w="12700" cap="flat" cmpd="sng">
            <a:noFill/>
            <a:prstDash val="solid"/>
            <a:miter lim="800000"/>
          </a:ln>
        </p:spPr>
        <p:txBody>
          <a:bodyPr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85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8F3514F-485A-40E8-B852-C6CDD896A1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93543" y="174696"/>
            <a:ext cx="7305175" cy="485335"/>
          </a:xfrm>
        </p:spPr>
        <p:txBody>
          <a:bodyPr anchor="t"/>
          <a:lstStyle/>
          <a:p>
            <a:pPr>
              <a:lnSpc>
                <a:spcPct val="80000"/>
              </a:lnSpc>
            </a:pPr>
            <a:r>
              <a:rPr lang="en-US" sz="3600" dirty="0">
                <a:solidFill>
                  <a:schemeClr val="bg1"/>
                </a:solidFill>
              </a:rPr>
              <a:t>Mondelēz international </a:t>
            </a:r>
            <a:r>
              <a:rPr lang="ru-RU" sz="3600" dirty="0">
                <a:solidFill>
                  <a:schemeClr val="bg1"/>
                </a:solidFill>
              </a:rPr>
              <a:t>в россии</a:t>
            </a:r>
            <a:endParaRPr lang="en-US" sz="3600" dirty="0">
              <a:solidFill>
                <a:schemeClr val="bg1"/>
              </a:solidFill>
            </a:endParaRPr>
          </a:p>
        </p:txBody>
      </p:sp>
      <p:sp>
        <p:nvSpPr>
          <p:cNvPr id="189" name="Slide Number Placeholder 2">
            <a:extLst>
              <a:ext uri="{FF2B5EF4-FFF2-40B4-BE49-F238E27FC236}">
                <a16:creationId xmlns:a16="http://schemas.microsoft.com/office/drawing/2014/main" id="{73F32C5C-8CB0-024C-AD0C-1C12216A2AC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-55879" y="6307159"/>
            <a:ext cx="306083" cy="158953"/>
          </a:xfrm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990550" indent="-380981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523925" indent="-304784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2133493" indent="-304784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743062" indent="-304784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3352632" indent="-304784" defTabSz="60957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3962202" indent="-304784" defTabSz="60957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4571772" indent="-304784" defTabSz="60957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5181341" indent="-304784" defTabSz="60957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2F8B1F-5337-4821-A5C4-F53D26393194}" type="slidenum">
              <a:rPr kumimoji="0" lang="en-US" altLang="en-US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altLang="en-US" sz="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21" name="Graphic 158">
            <a:extLst>
              <a:ext uri="{FF2B5EF4-FFF2-40B4-BE49-F238E27FC236}">
                <a16:creationId xmlns:a16="http://schemas.microsoft.com/office/drawing/2014/main" id="{4C6F329C-1DB2-48BD-8DF0-6022DBE96F00}"/>
              </a:ext>
            </a:extLst>
          </p:cNvPr>
          <p:cNvSpPr/>
          <p:nvPr/>
        </p:nvSpPr>
        <p:spPr>
          <a:xfrm>
            <a:off x="318189" y="5239143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rgbClr val="2878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Graphic 158">
            <a:extLst>
              <a:ext uri="{FF2B5EF4-FFF2-40B4-BE49-F238E27FC236}">
                <a16:creationId xmlns:a16="http://schemas.microsoft.com/office/drawing/2014/main" id="{2B11737A-F7B6-41FA-89A0-D3C90492D254}"/>
              </a:ext>
            </a:extLst>
          </p:cNvPr>
          <p:cNvSpPr/>
          <p:nvPr/>
        </p:nvSpPr>
        <p:spPr>
          <a:xfrm>
            <a:off x="1493912" y="5252474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rgbClr val="2878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58D2EC2-68BA-441B-B1FD-2FDD5EF47D63}"/>
              </a:ext>
            </a:extLst>
          </p:cNvPr>
          <p:cNvSpPr txBox="1"/>
          <p:nvPr/>
        </p:nvSpPr>
        <p:spPr>
          <a:xfrm>
            <a:off x="1420973" y="3557905"/>
            <a:ext cx="2377440" cy="94793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Более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3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,000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сотрудников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по всей России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957AA9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E5F1C0E5-E9AD-4E59-863A-1EE7D4D42993}"/>
              </a:ext>
            </a:extLst>
          </p:cNvPr>
          <p:cNvSpPr txBox="1"/>
          <p:nvPr/>
        </p:nvSpPr>
        <p:spPr>
          <a:xfrm>
            <a:off x="5460062" y="3650481"/>
            <a:ext cx="2039568" cy="91302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$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25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инвестиций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в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местные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сообщества и благотворительные акции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957AA9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93" name="Graphic 158">
            <a:extLst>
              <a:ext uri="{FF2B5EF4-FFF2-40B4-BE49-F238E27FC236}">
                <a16:creationId xmlns:a16="http://schemas.microsoft.com/office/drawing/2014/main" id="{F0F1E943-F0A0-46DD-9146-83DEF2550B4E}"/>
              </a:ext>
            </a:extLst>
          </p:cNvPr>
          <p:cNvSpPr/>
          <p:nvPr/>
        </p:nvSpPr>
        <p:spPr>
          <a:xfrm>
            <a:off x="250204" y="1951188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rgbClr val="2878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Graphic 158">
            <a:extLst>
              <a:ext uri="{FF2B5EF4-FFF2-40B4-BE49-F238E27FC236}">
                <a16:creationId xmlns:a16="http://schemas.microsoft.com/office/drawing/2014/main" id="{0904BEC9-B933-4E83-99A4-2A345A45C16B}"/>
              </a:ext>
            </a:extLst>
          </p:cNvPr>
          <p:cNvSpPr/>
          <p:nvPr/>
        </p:nvSpPr>
        <p:spPr>
          <a:xfrm>
            <a:off x="256027" y="3535213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chemeClr val="accent2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90F65D3-4E0F-40BD-B318-261325726932}"/>
              </a:ext>
            </a:extLst>
          </p:cNvPr>
          <p:cNvSpPr txBox="1"/>
          <p:nvPr/>
        </p:nvSpPr>
        <p:spPr>
          <a:xfrm>
            <a:off x="356224" y="2195582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20+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A0FEB1A-BC45-4498-8324-59F01DBD81D4}"/>
              </a:ext>
            </a:extLst>
          </p:cNvPr>
          <p:cNvSpPr txBox="1"/>
          <p:nvPr/>
        </p:nvSpPr>
        <p:spPr>
          <a:xfrm>
            <a:off x="8443471" y="1633309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4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AB0CF02-AB48-41D7-9F24-8BF988C8A162}"/>
              </a:ext>
            </a:extLst>
          </p:cNvPr>
          <p:cNvSpPr txBox="1"/>
          <p:nvPr/>
        </p:nvSpPr>
        <p:spPr>
          <a:xfrm>
            <a:off x="355007" y="3826166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3000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15C9551-2803-42B5-BB39-D1A34980ED9C}"/>
              </a:ext>
            </a:extLst>
          </p:cNvPr>
          <p:cNvSpPr txBox="1"/>
          <p:nvPr/>
        </p:nvSpPr>
        <p:spPr>
          <a:xfrm>
            <a:off x="1410633" y="2149962"/>
            <a:ext cx="2377440" cy="51685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Более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20 лет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на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российском рынке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957AA9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01" name="Graphic 158">
            <a:extLst>
              <a:ext uri="{FF2B5EF4-FFF2-40B4-BE49-F238E27FC236}">
                <a16:creationId xmlns:a16="http://schemas.microsoft.com/office/drawing/2014/main" id="{FCE4F162-88BB-4952-9E60-981459D9D97E}"/>
              </a:ext>
            </a:extLst>
          </p:cNvPr>
          <p:cNvSpPr/>
          <p:nvPr/>
        </p:nvSpPr>
        <p:spPr>
          <a:xfrm>
            <a:off x="4312523" y="1951188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rgbClr val="28781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Graphic 158">
            <a:extLst>
              <a:ext uri="{FF2B5EF4-FFF2-40B4-BE49-F238E27FC236}">
                <a16:creationId xmlns:a16="http://schemas.microsoft.com/office/drawing/2014/main" id="{CAB5EAA2-53C6-4BB3-9AD8-F3BEEC8F10CB}"/>
              </a:ext>
            </a:extLst>
          </p:cNvPr>
          <p:cNvSpPr/>
          <p:nvPr/>
        </p:nvSpPr>
        <p:spPr>
          <a:xfrm>
            <a:off x="4340591" y="3535213"/>
            <a:ext cx="914400" cy="914400"/>
          </a:xfrm>
          <a:custGeom>
            <a:avLst/>
            <a:gdLst>
              <a:gd name="connsiteX0" fmla="*/ 8097 w 635222"/>
              <a:gd name="connsiteY0" fmla="*/ 259356 h 624363"/>
              <a:gd name="connsiteX1" fmla="*/ 227655 w 635222"/>
              <a:gd name="connsiteY1" fmla="*/ 619804 h 624363"/>
              <a:gd name="connsiteX2" fmla="*/ 635392 w 635222"/>
              <a:gd name="connsiteY2" fmla="*/ 357409 h 624363"/>
              <a:gd name="connsiteX3" fmla="*/ 400034 w 635222"/>
              <a:gd name="connsiteY3" fmla="*/ 7602 h 624363"/>
              <a:gd name="connsiteX4" fmla="*/ 8097 w 635222"/>
              <a:gd name="connsiteY4" fmla="*/ 259356 h 62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222" h="624363">
                <a:moveTo>
                  <a:pt x="8097" y="259356"/>
                </a:moveTo>
                <a:cubicBezTo>
                  <a:pt x="-12100" y="370982"/>
                  <a:pt x="-12372" y="542383"/>
                  <a:pt x="227655" y="619804"/>
                </a:cubicBezTo>
                <a:cubicBezTo>
                  <a:pt x="312297" y="646950"/>
                  <a:pt x="614381" y="616438"/>
                  <a:pt x="635392" y="357409"/>
                </a:cubicBezTo>
                <a:cubicBezTo>
                  <a:pt x="648042" y="200883"/>
                  <a:pt x="559220" y="45281"/>
                  <a:pt x="400034" y="7602"/>
                </a:cubicBezTo>
                <a:cubicBezTo>
                  <a:pt x="233465" y="-31869"/>
                  <a:pt x="39315" y="86869"/>
                  <a:pt x="8097" y="259356"/>
                </a:cubicBezTo>
              </a:path>
            </a:pathLst>
          </a:custGeom>
          <a:solidFill>
            <a:srgbClr val="957AA9"/>
          </a:solidFill>
          <a:ln w="537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69BBE31-399D-4D0B-A9C5-90B86AFAF5C3}"/>
              </a:ext>
            </a:extLst>
          </p:cNvPr>
          <p:cNvSpPr txBox="1"/>
          <p:nvPr/>
        </p:nvSpPr>
        <p:spPr>
          <a:xfrm>
            <a:off x="4366388" y="2209540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26B1D563-8442-4103-885B-B2D818784577}"/>
              </a:ext>
            </a:extLst>
          </p:cNvPr>
          <p:cNvSpPr txBox="1"/>
          <p:nvPr/>
        </p:nvSpPr>
        <p:spPr>
          <a:xfrm>
            <a:off x="4379195" y="3744554"/>
            <a:ext cx="837192" cy="59640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$</a:t>
            </a:r>
            <a:r>
              <a: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25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DLZ BITE TYPE"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C1BD5BBA-3DCB-4637-BF28-605E7571606B}"/>
              </a:ext>
            </a:extLst>
          </p:cNvPr>
          <p:cNvSpPr txBox="1"/>
          <p:nvPr/>
        </p:nvSpPr>
        <p:spPr>
          <a:xfrm>
            <a:off x="5482202" y="1855908"/>
            <a:ext cx="2127858" cy="117887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 фабрики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во Владимирской и Новгородской областях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957AA9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6F68DFDB-7073-44D0-9325-5B1D93B61845}"/>
              </a:ext>
            </a:extLst>
          </p:cNvPr>
          <p:cNvSpPr txBox="1"/>
          <p:nvPr/>
        </p:nvSpPr>
        <p:spPr>
          <a:xfrm>
            <a:off x="401236" y="5505416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#1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235AFAC0-2BBA-4B90-9B6E-9148270EE0C4}"/>
              </a:ext>
            </a:extLst>
          </p:cNvPr>
          <p:cNvSpPr txBox="1"/>
          <p:nvPr/>
        </p:nvSpPr>
        <p:spPr>
          <a:xfrm>
            <a:off x="1602546" y="5495256"/>
            <a:ext cx="759984" cy="427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DLZ BITE TYPE"/>
                <a:ea typeface="+mn-ea"/>
                <a:cs typeface="+mn-cs"/>
              </a:rPr>
              <a:t>#2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D74CD7B-592D-4C70-8A30-27E74C0714CD}"/>
              </a:ext>
            </a:extLst>
          </p:cNvPr>
          <p:cNvSpPr txBox="1"/>
          <p:nvPr/>
        </p:nvSpPr>
        <p:spPr>
          <a:xfrm>
            <a:off x="2624450" y="5447901"/>
            <a:ext cx="5013830" cy="33191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Мы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#1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в России в категории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Бисквиты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и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Шоколад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,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Леденцы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#2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F217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в категории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957AA9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Жевательная резинка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8DDED135-FB21-4505-A905-F943DF3F730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30512" y="1053262"/>
            <a:ext cx="4093137" cy="49548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259982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871249A8-28E0-4810-8377-33C1F9863F7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460" b="15460"/>
          <a:stretch>
            <a:fillRect/>
          </a:stretch>
        </p:blipFill>
        <p:spPr/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6F21A956-077E-4E50-8A55-FCDD6BC988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5400" dirty="0"/>
              <a:t>Заглянем на фабрики?</a:t>
            </a:r>
            <a:endParaRPr lang="en-US" sz="5400" dirty="0"/>
          </a:p>
        </p:txBody>
      </p:sp>
    </p:spTree>
    <p:extLst>
      <p:ext uri="{BB962C8B-B14F-4D97-AF65-F5344CB8AC3E}">
        <p14:creationId xmlns:p14="http://schemas.microsoft.com/office/powerpoint/2010/main" val="391161265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>
            <a:extLst>
              <a:ext uri="{FF2B5EF4-FFF2-40B4-BE49-F238E27FC236}">
                <a16:creationId xmlns:a16="http://schemas.microsoft.com/office/drawing/2014/main" id="{797A6B9A-BD7B-4530-994F-84C78BC444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63423" y="5223663"/>
            <a:ext cx="1332211" cy="892650"/>
          </a:xfrm>
          <a:prstGeom prst="ellipse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1D2E680-00D0-4D88-96ED-EBF5CBA8A9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65231" y="4423834"/>
            <a:ext cx="1400327" cy="65815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C8FF9716-2147-483A-94B4-3D80011F9FC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525" t="16890" r="8436" b="16890"/>
          <a:stretch/>
        </p:blipFill>
        <p:spPr>
          <a:xfrm>
            <a:off x="8763422" y="3410414"/>
            <a:ext cx="1332212" cy="1062396"/>
          </a:xfrm>
          <a:prstGeom prst="flowChartConnector">
            <a:avLst/>
          </a:prstGeom>
        </p:spPr>
      </p:pic>
      <p:sp>
        <p:nvSpPr>
          <p:cNvPr id="15" name="Graphic 99">
            <a:extLst>
              <a:ext uri="{FF2B5EF4-FFF2-40B4-BE49-F238E27FC236}">
                <a16:creationId xmlns:a16="http://schemas.microsoft.com/office/drawing/2014/main" id="{DDB47493-604C-4D55-8410-C947B64AA880}"/>
              </a:ext>
            </a:extLst>
          </p:cNvPr>
          <p:cNvSpPr/>
          <p:nvPr/>
        </p:nvSpPr>
        <p:spPr>
          <a:xfrm>
            <a:off x="2323264" y="1613569"/>
            <a:ext cx="3503552" cy="3301461"/>
          </a:xfrm>
          <a:custGeom>
            <a:avLst/>
            <a:gdLst>
              <a:gd name="connsiteX0" fmla="*/ 9049 w 466725"/>
              <a:gd name="connsiteY0" fmla="*/ 193834 h 466725"/>
              <a:gd name="connsiteX1" fmla="*/ 10954 w 466725"/>
              <a:gd name="connsiteY1" fmla="*/ 336709 h 466725"/>
              <a:gd name="connsiteX2" fmla="*/ 14764 w 466725"/>
              <a:gd name="connsiteY2" fmla="*/ 431959 h 466725"/>
              <a:gd name="connsiteX3" fmla="*/ 52864 w 466725"/>
              <a:gd name="connsiteY3" fmla="*/ 452914 h 466725"/>
              <a:gd name="connsiteX4" fmla="*/ 100489 w 466725"/>
              <a:gd name="connsiteY4" fmla="*/ 457676 h 466725"/>
              <a:gd name="connsiteX5" fmla="*/ 357664 w 466725"/>
              <a:gd name="connsiteY5" fmla="*/ 461486 h 466725"/>
              <a:gd name="connsiteX6" fmla="*/ 391954 w 466725"/>
              <a:gd name="connsiteY6" fmla="*/ 456724 h 466725"/>
              <a:gd name="connsiteX7" fmla="*/ 425291 w 466725"/>
              <a:gd name="connsiteY7" fmla="*/ 455771 h 466725"/>
              <a:gd name="connsiteX8" fmla="*/ 457676 w 466725"/>
              <a:gd name="connsiteY8" fmla="*/ 440531 h 466725"/>
              <a:gd name="connsiteX9" fmla="*/ 460534 w 466725"/>
              <a:gd name="connsiteY9" fmla="*/ 357664 h 466725"/>
              <a:gd name="connsiteX10" fmla="*/ 460534 w 466725"/>
              <a:gd name="connsiteY10" fmla="*/ 290989 h 466725"/>
              <a:gd name="connsiteX11" fmla="*/ 459581 w 466725"/>
              <a:gd name="connsiteY11" fmla="*/ 194786 h 466725"/>
              <a:gd name="connsiteX12" fmla="*/ 458629 w 466725"/>
              <a:gd name="connsiteY12" fmla="*/ 67151 h 466725"/>
              <a:gd name="connsiteX13" fmla="*/ 437674 w 466725"/>
              <a:gd name="connsiteY13" fmla="*/ 7144 h 466725"/>
              <a:gd name="connsiteX14" fmla="*/ 339566 w 466725"/>
              <a:gd name="connsiteY14" fmla="*/ 10001 h 466725"/>
              <a:gd name="connsiteX15" fmla="*/ 218599 w 466725"/>
              <a:gd name="connsiteY15" fmla="*/ 10954 h 466725"/>
              <a:gd name="connsiteX16" fmla="*/ 13811 w 466725"/>
              <a:gd name="connsiteY16" fmla="*/ 13811 h 466725"/>
              <a:gd name="connsiteX17" fmla="*/ 10001 w 466725"/>
              <a:gd name="connsiteY17" fmla="*/ 48101 h 466725"/>
              <a:gd name="connsiteX18" fmla="*/ 9049 w 466725"/>
              <a:gd name="connsiteY18" fmla="*/ 71914 h 466725"/>
              <a:gd name="connsiteX19" fmla="*/ 7144 w 466725"/>
              <a:gd name="connsiteY19" fmla="*/ 14620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6725" h="466725">
                <a:moveTo>
                  <a:pt x="9049" y="193834"/>
                </a:moveTo>
                <a:cubicBezTo>
                  <a:pt x="9049" y="252889"/>
                  <a:pt x="9049" y="287179"/>
                  <a:pt x="10954" y="336709"/>
                </a:cubicBezTo>
                <a:cubicBezTo>
                  <a:pt x="11906" y="358616"/>
                  <a:pt x="9049" y="414814"/>
                  <a:pt x="14764" y="431959"/>
                </a:cubicBezTo>
                <a:cubicBezTo>
                  <a:pt x="21431" y="452914"/>
                  <a:pt x="31909" y="449104"/>
                  <a:pt x="52864" y="452914"/>
                </a:cubicBezTo>
                <a:cubicBezTo>
                  <a:pt x="75724" y="457676"/>
                  <a:pt x="90011" y="457676"/>
                  <a:pt x="100489" y="457676"/>
                </a:cubicBezTo>
                <a:cubicBezTo>
                  <a:pt x="212884" y="458629"/>
                  <a:pt x="260509" y="464344"/>
                  <a:pt x="357664" y="461486"/>
                </a:cubicBezTo>
                <a:cubicBezTo>
                  <a:pt x="367189" y="461486"/>
                  <a:pt x="383381" y="458629"/>
                  <a:pt x="391954" y="456724"/>
                </a:cubicBezTo>
                <a:cubicBezTo>
                  <a:pt x="403384" y="454819"/>
                  <a:pt x="417671" y="456724"/>
                  <a:pt x="425291" y="455771"/>
                </a:cubicBezTo>
                <a:cubicBezTo>
                  <a:pt x="438626" y="453866"/>
                  <a:pt x="455771" y="451961"/>
                  <a:pt x="457676" y="440531"/>
                </a:cubicBezTo>
                <a:cubicBezTo>
                  <a:pt x="461486" y="411956"/>
                  <a:pt x="459581" y="379571"/>
                  <a:pt x="460534" y="357664"/>
                </a:cubicBezTo>
                <a:cubicBezTo>
                  <a:pt x="461486" y="335756"/>
                  <a:pt x="459581" y="312896"/>
                  <a:pt x="460534" y="290989"/>
                </a:cubicBezTo>
                <a:cubicBezTo>
                  <a:pt x="461486" y="259556"/>
                  <a:pt x="458629" y="226219"/>
                  <a:pt x="459581" y="194786"/>
                </a:cubicBezTo>
                <a:cubicBezTo>
                  <a:pt x="461486" y="151924"/>
                  <a:pt x="457676" y="110014"/>
                  <a:pt x="458629" y="67151"/>
                </a:cubicBezTo>
                <a:cubicBezTo>
                  <a:pt x="458629" y="37624"/>
                  <a:pt x="462439" y="7144"/>
                  <a:pt x="437674" y="7144"/>
                </a:cubicBezTo>
                <a:cubicBezTo>
                  <a:pt x="426244" y="7144"/>
                  <a:pt x="350996" y="10954"/>
                  <a:pt x="339566" y="10001"/>
                </a:cubicBezTo>
                <a:cubicBezTo>
                  <a:pt x="303371" y="9049"/>
                  <a:pt x="255746" y="10954"/>
                  <a:pt x="218599" y="10954"/>
                </a:cubicBezTo>
                <a:cubicBezTo>
                  <a:pt x="145256" y="10954"/>
                  <a:pt x="75724" y="5239"/>
                  <a:pt x="13811" y="13811"/>
                </a:cubicBezTo>
                <a:cubicBezTo>
                  <a:pt x="11906" y="15716"/>
                  <a:pt x="10001" y="42386"/>
                  <a:pt x="10001" y="48101"/>
                </a:cubicBezTo>
                <a:cubicBezTo>
                  <a:pt x="10001" y="63341"/>
                  <a:pt x="10001" y="62389"/>
                  <a:pt x="9049" y="71914"/>
                </a:cubicBezTo>
                <a:cubicBezTo>
                  <a:pt x="4286" y="99536"/>
                  <a:pt x="11906" y="119539"/>
                  <a:pt x="7144" y="146209"/>
                </a:cubicBezTo>
              </a:path>
            </a:pathLst>
          </a:custGeom>
          <a:solidFill>
            <a:schemeClr val="accent1"/>
          </a:solidFill>
        </p:spPr>
        <p:txBody>
          <a:bodyPr lIns="274320" tIns="274320" rIns="274320" bIns="274320"/>
          <a:lstStyle/>
          <a:p>
            <a:pPr>
              <a:lnSpc>
                <a:spcPct val="90000"/>
              </a:lnSpc>
              <a:spcBef>
                <a:spcPts val="1200"/>
              </a:spcBef>
              <a:buClr>
                <a:schemeClr val="bg1"/>
              </a:buClr>
            </a:pPr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94D1D99-9C6D-4E6E-8FDD-10B1CF0D60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 err="1"/>
              <a:t>Mdlz</a:t>
            </a:r>
            <a:r>
              <a:rPr lang="ru-RU" sz="3600" b="1"/>
              <a:t> </a:t>
            </a:r>
            <a:r>
              <a:rPr lang="en-US" sz="3600" b="1"/>
              <a:t>manufacturing tour</a:t>
            </a:r>
            <a:endParaRPr lang="ru-RU" sz="3600" b="1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3DEC66-FCAB-4645-A69B-517EC8304D5F}"/>
              </a:ext>
            </a:extLst>
          </p:cNvPr>
          <p:cNvSpPr txBox="1"/>
          <p:nvPr/>
        </p:nvSpPr>
        <p:spPr>
          <a:xfrm>
            <a:off x="2753357" y="660709"/>
            <a:ext cx="6587946" cy="75601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В </a:t>
            </a:r>
            <a:r>
              <a:rPr lang="ru-RU" sz="2800">
                <a:solidFill>
                  <a:schemeClr val="accent1"/>
                </a:solidFill>
                <a:latin typeface="+mj-lt"/>
              </a:rPr>
              <a:t>1997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 году была запущена</a:t>
            </a:r>
            <a:r>
              <a:rPr lang="en-US" sz="2400">
                <a:solidFill>
                  <a:schemeClr val="accent1"/>
                </a:solidFill>
                <a:latin typeface="+mj-lt"/>
              </a:rPr>
              <a:t> 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шоколадная фабрика </a:t>
            </a:r>
          </a:p>
          <a:p>
            <a:pPr algn="l"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в г. Покров, Владимирская область </a:t>
            </a:r>
          </a:p>
        </p:txBody>
      </p:sp>
      <p:pic>
        <p:nvPicPr>
          <p:cNvPr id="14" name="Picture Placeholder 9">
            <a:extLst>
              <a:ext uri="{FF2B5EF4-FFF2-40B4-BE49-F238E27FC236}">
                <a16:creationId xmlns:a16="http://schemas.microsoft.com/office/drawing/2014/main" id="{193D9A2F-702E-467B-B673-EDF7437BCA91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18226" r="18226"/>
          <a:stretch>
            <a:fillRect/>
          </a:stretch>
        </p:blipFill>
        <p:spPr>
          <a:xfrm>
            <a:off x="2659321" y="1799834"/>
            <a:ext cx="2831438" cy="2965944"/>
          </a:xfrm>
          <a:custGeom>
            <a:avLst/>
            <a:gdLst>
              <a:gd name="connsiteX0" fmla="*/ 4603651 w 4851030"/>
              <a:gd name="connsiteY0" fmla="*/ 0 h 5081476"/>
              <a:gd name="connsiteX1" fmla="*/ 4827723 w 4851030"/>
              <a:gd name="connsiteY1" fmla="*/ 669963 h 5081476"/>
              <a:gd name="connsiteX2" fmla="*/ 4837903 w 4851030"/>
              <a:gd name="connsiteY2" fmla="*/ 2094980 h 5081476"/>
              <a:gd name="connsiteX3" fmla="*/ 4848093 w 4851030"/>
              <a:gd name="connsiteY3" fmla="*/ 3169064 h 5081476"/>
              <a:gd name="connsiteX4" fmla="*/ 4848093 w 4851030"/>
              <a:gd name="connsiteY4" fmla="*/ 3913475 h 5081476"/>
              <a:gd name="connsiteX5" fmla="*/ 4817532 w 4851030"/>
              <a:gd name="connsiteY5" fmla="*/ 4838667 h 5081476"/>
              <a:gd name="connsiteX6" fmla="*/ 4471241 w 4851030"/>
              <a:gd name="connsiteY6" fmla="*/ 5008818 h 5081476"/>
              <a:gd name="connsiteX7" fmla="*/ 4114767 w 4851030"/>
              <a:gd name="connsiteY7" fmla="*/ 5019457 h 5081476"/>
              <a:gd name="connsiteX8" fmla="*/ 3748105 w 4851030"/>
              <a:gd name="connsiteY8" fmla="*/ 5072624 h 5081476"/>
              <a:gd name="connsiteX9" fmla="*/ 998137 w 4851030"/>
              <a:gd name="connsiteY9" fmla="*/ 5030086 h 5081476"/>
              <a:gd name="connsiteX10" fmla="*/ 488884 w 4851030"/>
              <a:gd name="connsiteY10" fmla="*/ 4976920 h 5081476"/>
              <a:gd name="connsiteX11" fmla="*/ 81481 w 4851030"/>
              <a:gd name="connsiteY11" fmla="*/ 4742962 h 5081476"/>
              <a:gd name="connsiteX12" fmla="*/ 40741 w 4851030"/>
              <a:gd name="connsiteY12" fmla="*/ 3679517 h 5081476"/>
              <a:gd name="connsiteX13" fmla="*/ 20371 w 4851030"/>
              <a:gd name="connsiteY13" fmla="*/ 2084351 h 5081476"/>
              <a:gd name="connsiteX14" fmla="*/ 0 w 4851030"/>
              <a:gd name="connsiteY14" fmla="*/ 1552629 h 5081476"/>
              <a:gd name="connsiteX15" fmla="*/ 20371 w 4851030"/>
              <a:gd name="connsiteY15" fmla="*/ 723142 h 5081476"/>
              <a:gd name="connsiteX16" fmla="*/ 30551 w 4851030"/>
              <a:gd name="connsiteY16" fmla="*/ 457275 h 5081476"/>
              <a:gd name="connsiteX17" fmla="*/ 71291 w 4851030"/>
              <a:gd name="connsiteY17" fmla="*/ 74435 h 5081476"/>
              <a:gd name="connsiteX18" fmla="*/ 2261085 w 4851030"/>
              <a:gd name="connsiteY18" fmla="*/ 42537 h 5081476"/>
              <a:gd name="connsiteX19" fmla="*/ 3554584 w 4851030"/>
              <a:gd name="connsiteY19" fmla="*/ 31898 h 5081476"/>
              <a:gd name="connsiteX20" fmla="*/ 4603651 w 4851030"/>
              <a:gd name="connsiteY20" fmla="*/ 0 h 508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851030" h="5081476">
                <a:moveTo>
                  <a:pt x="4603651" y="0"/>
                </a:moveTo>
                <a:cubicBezTo>
                  <a:pt x="4868463" y="0"/>
                  <a:pt x="4827723" y="340302"/>
                  <a:pt x="4827723" y="669963"/>
                </a:cubicBezTo>
                <a:cubicBezTo>
                  <a:pt x="4817532" y="1148520"/>
                  <a:pt x="4858273" y="1616435"/>
                  <a:pt x="4837903" y="2094980"/>
                </a:cubicBezTo>
                <a:cubicBezTo>
                  <a:pt x="4827723" y="2445922"/>
                  <a:pt x="4858273" y="2818122"/>
                  <a:pt x="4848093" y="3169064"/>
                </a:cubicBezTo>
                <a:cubicBezTo>
                  <a:pt x="4837903" y="3413650"/>
                  <a:pt x="4858273" y="3668878"/>
                  <a:pt x="4848093" y="3913475"/>
                </a:cubicBezTo>
                <a:cubicBezTo>
                  <a:pt x="4837903" y="4158061"/>
                  <a:pt x="4858273" y="4519633"/>
                  <a:pt x="4817532" y="4838667"/>
                </a:cubicBezTo>
                <a:cubicBezTo>
                  <a:pt x="4797162" y="4966279"/>
                  <a:pt x="4613831" y="4987548"/>
                  <a:pt x="4471241" y="5008818"/>
                </a:cubicBezTo>
                <a:cubicBezTo>
                  <a:pt x="4389759" y="5019457"/>
                  <a:pt x="4236989" y="4998188"/>
                  <a:pt x="4114767" y="5019457"/>
                </a:cubicBezTo>
                <a:cubicBezTo>
                  <a:pt x="4023097" y="5040726"/>
                  <a:pt x="3849956" y="5072624"/>
                  <a:pt x="3748105" y="5072624"/>
                </a:cubicBezTo>
                <a:cubicBezTo>
                  <a:pt x="2709228" y="5104533"/>
                  <a:pt x="2199975" y="5040726"/>
                  <a:pt x="998137" y="5030086"/>
                </a:cubicBezTo>
                <a:cubicBezTo>
                  <a:pt x="886096" y="5030086"/>
                  <a:pt x="733325" y="5030086"/>
                  <a:pt x="488884" y="4976920"/>
                </a:cubicBezTo>
                <a:cubicBezTo>
                  <a:pt x="264812" y="4934382"/>
                  <a:pt x="152771" y="4976920"/>
                  <a:pt x="81481" y="4742962"/>
                </a:cubicBezTo>
                <a:cubicBezTo>
                  <a:pt x="20371" y="4551542"/>
                  <a:pt x="50920" y="3924104"/>
                  <a:pt x="40741" y="3679517"/>
                </a:cubicBezTo>
                <a:cubicBezTo>
                  <a:pt x="20371" y="3126526"/>
                  <a:pt x="20371" y="2743686"/>
                  <a:pt x="20371" y="2084351"/>
                </a:cubicBezTo>
                <a:lnTo>
                  <a:pt x="0" y="1552629"/>
                </a:lnTo>
                <a:cubicBezTo>
                  <a:pt x="50920" y="1254863"/>
                  <a:pt x="-30560" y="1031534"/>
                  <a:pt x="20371" y="723142"/>
                </a:cubicBezTo>
                <a:cubicBezTo>
                  <a:pt x="30551" y="616798"/>
                  <a:pt x="30551" y="627426"/>
                  <a:pt x="30551" y="457275"/>
                </a:cubicBezTo>
                <a:cubicBezTo>
                  <a:pt x="30551" y="393469"/>
                  <a:pt x="-31630" y="221930"/>
                  <a:pt x="71291" y="74435"/>
                </a:cubicBezTo>
                <a:cubicBezTo>
                  <a:pt x="358675" y="-52826"/>
                  <a:pt x="1476830" y="42537"/>
                  <a:pt x="2261085" y="42537"/>
                </a:cubicBezTo>
                <a:cubicBezTo>
                  <a:pt x="2658297" y="42537"/>
                  <a:pt x="3167551" y="21269"/>
                  <a:pt x="3554584" y="31898"/>
                </a:cubicBezTo>
                <a:cubicBezTo>
                  <a:pt x="3676805" y="42537"/>
                  <a:pt x="4481430" y="0"/>
                  <a:pt x="4603651" y="0"/>
                </a:cubicBezTo>
                <a:close/>
              </a:path>
            </a:pathLst>
          </a:cu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4D9DE05-FF8D-4F5C-A942-B7B44EAD073F}"/>
              </a:ext>
            </a:extLst>
          </p:cNvPr>
          <p:cNvSpPr txBox="1"/>
          <p:nvPr/>
        </p:nvSpPr>
        <p:spPr>
          <a:xfrm>
            <a:off x="6891249" y="1829468"/>
            <a:ext cx="5954973" cy="10332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Около 600 сотрудников.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Здесь выпускают шоколад таких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популярных брендов как:</a:t>
            </a:r>
          </a:p>
        </p:txBody>
      </p:sp>
      <p:sp>
        <p:nvSpPr>
          <p:cNvPr id="18" name="Graphic 82">
            <a:extLst>
              <a:ext uri="{FF2B5EF4-FFF2-40B4-BE49-F238E27FC236}">
                <a16:creationId xmlns:a16="http://schemas.microsoft.com/office/drawing/2014/main" id="{4507F365-54A1-41D8-BB9D-9D8A889994ED}"/>
              </a:ext>
            </a:extLst>
          </p:cNvPr>
          <p:cNvSpPr>
            <a:spLocks noChangeAspect="1"/>
          </p:cNvSpPr>
          <p:nvPr/>
        </p:nvSpPr>
        <p:spPr>
          <a:xfrm>
            <a:off x="7249346" y="4059233"/>
            <a:ext cx="1332211" cy="1332209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19" name="Graphic 82">
            <a:extLst>
              <a:ext uri="{FF2B5EF4-FFF2-40B4-BE49-F238E27FC236}">
                <a16:creationId xmlns:a16="http://schemas.microsoft.com/office/drawing/2014/main" id="{EE9027D4-E609-45D6-87BF-4C7E9C04CA47}"/>
              </a:ext>
            </a:extLst>
          </p:cNvPr>
          <p:cNvSpPr>
            <a:spLocks noChangeAspect="1"/>
          </p:cNvSpPr>
          <p:nvPr/>
        </p:nvSpPr>
        <p:spPr>
          <a:xfrm>
            <a:off x="8741868" y="3288113"/>
            <a:ext cx="1332211" cy="1332209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2" name="Graphic 82">
            <a:extLst>
              <a:ext uri="{FF2B5EF4-FFF2-40B4-BE49-F238E27FC236}">
                <a16:creationId xmlns:a16="http://schemas.microsoft.com/office/drawing/2014/main" id="{15E48E68-B56E-4AF7-85DF-E3AE4828A29A}"/>
              </a:ext>
            </a:extLst>
          </p:cNvPr>
          <p:cNvSpPr>
            <a:spLocks noChangeAspect="1"/>
          </p:cNvSpPr>
          <p:nvPr/>
        </p:nvSpPr>
        <p:spPr>
          <a:xfrm>
            <a:off x="8755812" y="5003884"/>
            <a:ext cx="1332211" cy="1332209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642A837-5CD1-4E82-AE80-4A8F0C20FBD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-612939" y="998357"/>
            <a:ext cx="2032868" cy="1982046"/>
          </a:xfrm>
          <a:prstGeom prst="rect">
            <a:avLst/>
          </a:prstGeom>
          <a:noFill/>
        </p:spPr>
      </p:pic>
      <p:sp>
        <p:nvSpPr>
          <p:cNvPr id="11" name="object 6">
            <a:extLst>
              <a:ext uri="{FF2B5EF4-FFF2-40B4-BE49-F238E27FC236}">
                <a16:creationId xmlns:a16="http://schemas.microsoft.com/office/drawing/2014/main" id="{784F77A5-B104-4C75-9C9C-C2AF3F7311E3}"/>
              </a:ext>
            </a:extLst>
          </p:cNvPr>
          <p:cNvSpPr/>
          <p:nvPr/>
        </p:nvSpPr>
        <p:spPr>
          <a:xfrm rot="867712" flipH="1">
            <a:off x="-444365" y="2463550"/>
            <a:ext cx="2713596" cy="774508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Graphic 82">
            <a:extLst>
              <a:ext uri="{FF2B5EF4-FFF2-40B4-BE49-F238E27FC236}">
                <a16:creationId xmlns:a16="http://schemas.microsoft.com/office/drawing/2014/main" id="{BD39AD5B-AFE3-4BE7-BF48-1AB5A02720F2}"/>
              </a:ext>
            </a:extLst>
          </p:cNvPr>
          <p:cNvSpPr>
            <a:spLocks noChangeAspect="1"/>
          </p:cNvSpPr>
          <p:nvPr/>
        </p:nvSpPr>
        <p:spPr>
          <a:xfrm>
            <a:off x="10299290" y="4086807"/>
            <a:ext cx="1332211" cy="1332209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3" name="object 37">
            <a:extLst>
              <a:ext uri="{FF2B5EF4-FFF2-40B4-BE49-F238E27FC236}">
                <a16:creationId xmlns:a16="http://schemas.microsoft.com/office/drawing/2014/main" id="{29609E71-7901-4713-B7EA-67B486B82638}"/>
              </a:ext>
            </a:extLst>
          </p:cNvPr>
          <p:cNvSpPr/>
          <p:nvPr/>
        </p:nvSpPr>
        <p:spPr>
          <a:xfrm>
            <a:off x="2040514" y="1528826"/>
            <a:ext cx="8270652" cy="63896"/>
          </a:xfrm>
          <a:custGeom>
            <a:avLst/>
            <a:gdLst/>
            <a:ahLst/>
            <a:cxnLst/>
            <a:rect l="l" t="t" r="r" b="b"/>
            <a:pathLst>
              <a:path w="4724400" h="45720">
                <a:moveTo>
                  <a:pt x="1306702" y="0"/>
                </a:moveTo>
                <a:lnTo>
                  <a:pt x="947514" y="541"/>
                </a:lnTo>
                <a:lnTo>
                  <a:pt x="183514" y="4318"/>
                </a:lnTo>
                <a:lnTo>
                  <a:pt x="134641" y="6294"/>
                </a:lnTo>
                <a:lnTo>
                  <a:pt x="73802" y="11366"/>
                </a:lnTo>
                <a:lnTo>
                  <a:pt x="21941" y="18248"/>
                </a:lnTo>
                <a:lnTo>
                  <a:pt x="0" y="25654"/>
                </a:lnTo>
                <a:lnTo>
                  <a:pt x="6712" y="32629"/>
                </a:lnTo>
                <a:lnTo>
                  <a:pt x="55912" y="41650"/>
                </a:lnTo>
                <a:lnTo>
                  <a:pt x="95397" y="44076"/>
                </a:lnTo>
                <a:lnTo>
                  <a:pt x="142804" y="45368"/>
                </a:lnTo>
                <a:lnTo>
                  <a:pt x="196632" y="45714"/>
                </a:lnTo>
                <a:lnTo>
                  <a:pt x="255381" y="45307"/>
                </a:lnTo>
                <a:lnTo>
                  <a:pt x="317548" y="44335"/>
                </a:lnTo>
                <a:lnTo>
                  <a:pt x="570393" y="38623"/>
                </a:lnTo>
                <a:lnTo>
                  <a:pt x="627143" y="37691"/>
                </a:lnTo>
                <a:lnTo>
                  <a:pt x="678307" y="37337"/>
                </a:lnTo>
                <a:lnTo>
                  <a:pt x="729367" y="35816"/>
                </a:lnTo>
                <a:lnTo>
                  <a:pt x="881484" y="32053"/>
                </a:lnTo>
                <a:lnTo>
                  <a:pt x="1032295" y="29357"/>
                </a:lnTo>
                <a:lnTo>
                  <a:pt x="1182166" y="27550"/>
                </a:lnTo>
                <a:lnTo>
                  <a:pt x="1381174" y="26215"/>
                </a:lnTo>
                <a:lnTo>
                  <a:pt x="1779650" y="25654"/>
                </a:lnTo>
                <a:lnTo>
                  <a:pt x="1883100" y="28053"/>
                </a:lnTo>
                <a:lnTo>
                  <a:pt x="2140486" y="32932"/>
                </a:lnTo>
                <a:lnTo>
                  <a:pt x="2396394" y="36378"/>
                </a:lnTo>
                <a:lnTo>
                  <a:pt x="2702039" y="38915"/>
                </a:lnTo>
                <a:lnTo>
                  <a:pt x="3108139" y="40181"/>
                </a:lnTo>
                <a:lnTo>
                  <a:pt x="4588763" y="37337"/>
                </a:lnTo>
                <a:lnTo>
                  <a:pt x="4630156" y="37004"/>
                </a:lnTo>
                <a:lnTo>
                  <a:pt x="4674536" y="34671"/>
                </a:lnTo>
                <a:lnTo>
                  <a:pt x="4709939" y="28336"/>
                </a:lnTo>
                <a:lnTo>
                  <a:pt x="4724400" y="16002"/>
                </a:lnTo>
                <a:lnTo>
                  <a:pt x="4722776" y="13130"/>
                </a:lnTo>
                <a:lnTo>
                  <a:pt x="4717414" y="10652"/>
                </a:lnTo>
                <a:lnTo>
                  <a:pt x="4707576" y="8911"/>
                </a:lnTo>
                <a:lnTo>
                  <a:pt x="4692523" y="8255"/>
                </a:lnTo>
                <a:lnTo>
                  <a:pt x="1306702" y="0"/>
                </a:lnTo>
                <a:close/>
              </a:path>
            </a:pathLst>
          </a:custGeom>
          <a:solidFill>
            <a:srgbClr val="ABC5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7212FF9-138E-4CDE-A490-4792C652ADDE}"/>
              </a:ext>
            </a:extLst>
          </p:cNvPr>
          <p:cNvSpPr/>
          <p:nvPr/>
        </p:nvSpPr>
        <p:spPr>
          <a:xfrm>
            <a:off x="2259303" y="5000971"/>
            <a:ext cx="501588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На сегодняшний день это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крупнейшая в мире фабрика по производству шоколада компании </a:t>
            </a:r>
            <a:r>
              <a:rPr lang="ru-RU" sz="2400" err="1">
                <a:solidFill>
                  <a:schemeClr val="accent1"/>
                </a:solidFill>
                <a:latin typeface="+mj-lt"/>
              </a:rPr>
              <a:t>Mondelēz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 </a:t>
            </a:r>
            <a:r>
              <a:rPr lang="ru-RU" sz="2400" err="1">
                <a:solidFill>
                  <a:schemeClr val="accent1"/>
                </a:solidFill>
                <a:latin typeface="+mj-lt"/>
              </a:rPr>
              <a:t>International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 – в год его производится более 80 000 тонн</a:t>
            </a:r>
            <a:endParaRPr lang="ru-RU" sz="2400">
              <a:latin typeface="+mj-lt"/>
            </a:endParaRPr>
          </a:p>
        </p:txBody>
      </p:sp>
      <p:sp>
        <p:nvSpPr>
          <p:cNvPr id="28" name="object 26">
            <a:extLst>
              <a:ext uri="{FF2B5EF4-FFF2-40B4-BE49-F238E27FC236}">
                <a16:creationId xmlns:a16="http://schemas.microsoft.com/office/drawing/2014/main" id="{3E067BCE-2A63-4782-BD10-3996D7CE9FC2}"/>
              </a:ext>
            </a:extLst>
          </p:cNvPr>
          <p:cNvSpPr/>
          <p:nvPr/>
        </p:nvSpPr>
        <p:spPr>
          <a:xfrm>
            <a:off x="6931796" y="2971012"/>
            <a:ext cx="4819015" cy="45720"/>
          </a:xfrm>
          <a:custGeom>
            <a:avLst/>
            <a:gdLst/>
            <a:ahLst/>
            <a:cxnLst/>
            <a:rect l="l" t="t" r="r" b="b"/>
            <a:pathLst>
              <a:path w="4819015" h="45720">
                <a:moveTo>
                  <a:pt x="1332738" y="0"/>
                </a:moveTo>
                <a:lnTo>
                  <a:pt x="1032305" y="396"/>
                </a:lnTo>
                <a:lnTo>
                  <a:pt x="187197" y="4317"/>
                </a:lnTo>
                <a:lnTo>
                  <a:pt x="137374" y="6294"/>
                </a:lnTo>
                <a:lnTo>
                  <a:pt x="75310" y="11366"/>
                </a:lnTo>
                <a:lnTo>
                  <a:pt x="22391" y="18248"/>
                </a:lnTo>
                <a:lnTo>
                  <a:pt x="0" y="25653"/>
                </a:lnTo>
                <a:lnTo>
                  <a:pt x="6845" y="32629"/>
                </a:lnTo>
                <a:lnTo>
                  <a:pt x="57022" y="41650"/>
                </a:lnTo>
                <a:lnTo>
                  <a:pt x="97291" y="44076"/>
                </a:lnTo>
                <a:lnTo>
                  <a:pt x="145641" y="45368"/>
                </a:lnTo>
                <a:lnTo>
                  <a:pt x="200541" y="45714"/>
                </a:lnTo>
                <a:lnTo>
                  <a:pt x="260461" y="45307"/>
                </a:lnTo>
                <a:lnTo>
                  <a:pt x="323869" y="44335"/>
                </a:lnTo>
                <a:lnTo>
                  <a:pt x="581790" y="38623"/>
                </a:lnTo>
                <a:lnTo>
                  <a:pt x="639689" y="37691"/>
                </a:lnTo>
                <a:lnTo>
                  <a:pt x="691896" y="37337"/>
                </a:lnTo>
                <a:lnTo>
                  <a:pt x="743960" y="35816"/>
                </a:lnTo>
                <a:lnTo>
                  <a:pt x="899090" y="32053"/>
                </a:lnTo>
                <a:lnTo>
                  <a:pt x="1052911" y="29357"/>
                </a:lnTo>
                <a:lnTo>
                  <a:pt x="1205788" y="27550"/>
                </a:lnTo>
                <a:lnTo>
                  <a:pt x="1408792" y="26215"/>
                </a:lnTo>
                <a:lnTo>
                  <a:pt x="1815211" y="25653"/>
                </a:lnTo>
                <a:lnTo>
                  <a:pt x="1970546" y="29096"/>
                </a:lnTo>
                <a:lnTo>
                  <a:pt x="2228086" y="33619"/>
                </a:lnTo>
                <a:lnTo>
                  <a:pt x="2484238" y="36793"/>
                </a:lnTo>
                <a:lnTo>
                  <a:pt x="2790276" y="39103"/>
                </a:lnTo>
                <a:lnTo>
                  <a:pt x="3197031" y="40198"/>
                </a:lnTo>
                <a:lnTo>
                  <a:pt x="4680458" y="37337"/>
                </a:lnTo>
                <a:lnTo>
                  <a:pt x="4722715" y="37004"/>
                </a:lnTo>
                <a:lnTo>
                  <a:pt x="4768008" y="34671"/>
                </a:lnTo>
                <a:lnTo>
                  <a:pt x="4804134" y="28336"/>
                </a:lnTo>
                <a:lnTo>
                  <a:pt x="4818888" y="16001"/>
                </a:lnTo>
                <a:lnTo>
                  <a:pt x="4817237" y="13130"/>
                </a:lnTo>
                <a:lnTo>
                  <a:pt x="4811776" y="10652"/>
                </a:lnTo>
                <a:lnTo>
                  <a:pt x="4801743" y="8911"/>
                </a:lnTo>
                <a:lnTo>
                  <a:pt x="4786376" y="8254"/>
                </a:lnTo>
                <a:lnTo>
                  <a:pt x="1332738" y="0"/>
                </a:lnTo>
                <a:close/>
              </a:path>
            </a:pathLst>
          </a:custGeom>
          <a:solidFill>
            <a:srgbClr val="ABC5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89C6CD5D-CABB-4C1B-8DE1-0C0126BFA0A6}"/>
              </a:ext>
            </a:extLst>
          </p:cNvPr>
          <p:cNvSpPr>
            <a:spLocks noChangeAspect="1"/>
          </p:cNvSpPr>
          <p:nvPr/>
        </p:nvSpPr>
        <p:spPr>
          <a:xfrm>
            <a:off x="2186396" y="5000971"/>
            <a:ext cx="98126" cy="418045"/>
          </a:xfrm>
          <a:custGeom>
            <a:avLst/>
            <a:gdLst>
              <a:gd name="connsiteX0" fmla="*/ 50144 w 98126"/>
              <a:gd name="connsiteY0" fmla="*/ 320320 h 418045"/>
              <a:gd name="connsiteX1" fmla="*/ 61002 w 98126"/>
              <a:gd name="connsiteY1" fmla="*/ 321406 h 418045"/>
              <a:gd name="connsiteX2" fmla="*/ 97921 w 98126"/>
              <a:gd name="connsiteY2" fmla="*/ 375697 h 418045"/>
              <a:gd name="connsiteX3" fmla="*/ 79461 w 98126"/>
              <a:gd name="connsiteY3" fmla="*/ 408272 h 418045"/>
              <a:gd name="connsiteX4" fmla="*/ 45801 w 98126"/>
              <a:gd name="connsiteY4" fmla="*/ 418045 h 418045"/>
              <a:gd name="connsiteX5" fmla="*/ 34943 w 98126"/>
              <a:gd name="connsiteY5" fmla="*/ 416959 h 418045"/>
              <a:gd name="connsiteX6" fmla="*/ 1281 w 98126"/>
              <a:gd name="connsiteY6" fmla="*/ 360495 h 418045"/>
              <a:gd name="connsiteX7" fmla="*/ 21913 w 98126"/>
              <a:gd name="connsiteY7" fmla="*/ 329007 h 418045"/>
              <a:gd name="connsiteX8" fmla="*/ 50144 w 98126"/>
              <a:gd name="connsiteY8" fmla="*/ 320320 h 418045"/>
              <a:gd name="connsiteX9" fmla="*/ 51230 w 98126"/>
              <a:gd name="connsiteY9" fmla="*/ 0 h 418045"/>
              <a:gd name="connsiteX10" fmla="*/ 87063 w 98126"/>
              <a:gd name="connsiteY10" fmla="*/ 6515 h 418045"/>
              <a:gd name="connsiteX11" fmla="*/ 88148 w 98126"/>
              <a:gd name="connsiteY11" fmla="*/ 6515 h 418045"/>
              <a:gd name="connsiteX12" fmla="*/ 91406 w 98126"/>
              <a:gd name="connsiteY12" fmla="*/ 58635 h 418045"/>
              <a:gd name="connsiteX13" fmla="*/ 83805 w 98126"/>
              <a:gd name="connsiteY13" fmla="*/ 121613 h 418045"/>
              <a:gd name="connsiteX14" fmla="*/ 82719 w 98126"/>
              <a:gd name="connsiteY14" fmla="*/ 271457 h 418045"/>
              <a:gd name="connsiteX15" fmla="*/ 45801 w 98126"/>
              <a:gd name="connsiteY15" fmla="*/ 293174 h 418045"/>
              <a:gd name="connsiteX16" fmla="*/ 14311 w 98126"/>
              <a:gd name="connsiteY16" fmla="*/ 276886 h 418045"/>
              <a:gd name="connsiteX17" fmla="*/ 6711 w 98126"/>
              <a:gd name="connsiteY17" fmla="*/ 213908 h 418045"/>
              <a:gd name="connsiteX18" fmla="*/ 6711 w 98126"/>
              <a:gd name="connsiteY18" fmla="*/ 19545 h 418045"/>
              <a:gd name="connsiteX19" fmla="*/ 11054 w 98126"/>
              <a:gd name="connsiteY19" fmla="*/ 10859 h 418045"/>
              <a:gd name="connsiteX20" fmla="*/ 51230 w 98126"/>
              <a:gd name="connsiteY20" fmla="*/ 0 h 418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8126" h="418045">
                <a:moveTo>
                  <a:pt x="50144" y="320320"/>
                </a:moveTo>
                <a:cubicBezTo>
                  <a:pt x="54487" y="320320"/>
                  <a:pt x="57744" y="320320"/>
                  <a:pt x="61002" y="321406"/>
                </a:cubicBezTo>
                <a:cubicBezTo>
                  <a:pt x="84891" y="326835"/>
                  <a:pt x="100092" y="349637"/>
                  <a:pt x="97921" y="375697"/>
                </a:cubicBezTo>
                <a:cubicBezTo>
                  <a:pt x="96834" y="389813"/>
                  <a:pt x="90319" y="400672"/>
                  <a:pt x="79461" y="408272"/>
                </a:cubicBezTo>
                <a:cubicBezTo>
                  <a:pt x="66431" y="416959"/>
                  <a:pt x="51229" y="418045"/>
                  <a:pt x="45801" y="418045"/>
                </a:cubicBezTo>
                <a:cubicBezTo>
                  <a:pt x="41458" y="418045"/>
                  <a:pt x="37114" y="418045"/>
                  <a:pt x="34943" y="416959"/>
                </a:cubicBezTo>
                <a:cubicBezTo>
                  <a:pt x="7796" y="407187"/>
                  <a:pt x="-4147" y="388727"/>
                  <a:pt x="1281" y="360495"/>
                </a:cubicBezTo>
                <a:cubicBezTo>
                  <a:pt x="3453" y="347465"/>
                  <a:pt x="11054" y="336607"/>
                  <a:pt x="21913" y="329007"/>
                </a:cubicBezTo>
                <a:cubicBezTo>
                  <a:pt x="30599" y="323577"/>
                  <a:pt x="40371" y="320320"/>
                  <a:pt x="50144" y="320320"/>
                </a:cubicBezTo>
                <a:close/>
                <a:moveTo>
                  <a:pt x="51230" y="0"/>
                </a:moveTo>
                <a:cubicBezTo>
                  <a:pt x="63174" y="0"/>
                  <a:pt x="79461" y="2172"/>
                  <a:pt x="87063" y="6515"/>
                </a:cubicBezTo>
                <a:lnTo>
                  <a:pt x="88148" y="6515"/>
                </a:lnTo>
                <a:cubicBezTo>
                  <a:pt x="96835" y="15202"/>
                  <a:pt x="94663" y="35832"/>
                  <a:pt x="91406" y="58635"/>
                </a:cubicBezTo>
                <a:cubicBezTo>
                  <a:pt x="89234" y="64064"/>
                  <a:pt x="83805" y="119441"/>
                  <a:pt x="83805" y="121613"/>
                </a:cubicBezTo>
                <a:lnTo>
                  <a:pt x="82719" y="271457"/>
                </a:lnTo>
                <a:cubicBezTo>
                  <a:pt x="81633" y="286659"/>
                  <a:pt x="64260" y="293174"/>
                  <a:pt x="45801" y="293174"/>
                </a:cubicBezTo>
                <a:cubicBezTo>
                  <a:pt x="30599" y="293174"/>
                  <a:pt x="14311" y="287744"/>
                  <a:pt x="14311" y="276886"/>
                </a:cubicBezTo>
                <a:lnTo>
                  <a:pt x="6711" y="213908"/>
                </a:lnTo>
                <a:lnTo>
                  <a:pt x="6711" y="19545"/>
                </a:lnTo>
                <a:cubicBezTo>
                  <a:pt x="6711" y="16287"/>
                  <a:pt x="7796" y="13030"/>
                  <a:pt x="11054" y="10859"/>
                </a:cubicBezTo>
                <a:cubicBezTo>
                  <a:pt x="19741" y="1086"/>
                  <a:pt x="41458" y="0"/>
                  <a:pt x="51230" y="0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30" name="object 5">
            <a:extLst>
              <a:ext uri="{FF2B5EF4-FFF2-40B4-BE49-F238E27FC236}">
                <a16:creationId xmlns:a16="http://schemas.microsoft.com/office/drawing/2014/main" id="{012590D6-4B1A-4B7D-B756-75832D8C3E23}"/>
              </a:ext>
            </a:extLst>
          </p:cNvPr>
          <p:cNvSpPr/>
          <p:nvPr/>
        </p:nvSpPr>
        <p:spPr>
          <a:xfrm>
            <a:off x="10098982" y="-22665"/>
            <a:ext cx="2209181" cy="1667764"/>
          </a:xfrm>
          <a:custGeom>
            <a:avLst/>
            <a:gdLst/>
            <a:ahLst/>
            <a:cxnLst/>
            <a:rect l="l" t="t" r="r" b="b"/>
            <a:pathLst>
              <a:path w="3179445" h="3248660">
                <a:moveTo>
                  <a:pt x="3130169" y="0"/>
                </a:moveTo>
                <a:lnTo>
                  <a:pt x="9940" y="0"/>
                </a:lnTo>
                <a:lnTo>
                  <a:pt x="10273" y="39702"/>
                </a:lnTo>
                <a:lnTo>
                  <a:pt x="10761" y="89151"/>
                </a:lnTo>
                <a:lnTo>
                  <a:pt x="12284" y="229534"/>
                </a:lnTo>
                <a:lnTo>
                  <a:pt x="12714" y="274827"/>
                </a:lnTo>
                <a:lnTo>
                  <a:pt x="13058" y="319947"/>
                </a:lnTo>
                <a:lnTo>
                  <a:pt x="13285" y="365238"/>
                </a:lnTo>
                <a:lnTo>
                  <a:pt x="13275" y="457720"/>
                </a:lnTo>
                <a:lnTo>
                  <a:pt x="12980" y="505603"/>
                </a:lnTo>
                <a:lnTo>
                  <a:pt x="12453" y="555041"/>
                </a:lnTo>
                <a:lnTo>
                  <a:pt x="11665" y="606382"/>
                </a:lnTo>
                <a:lnTo>
                  <a:pt x="10587" y="659970"/>
                </a:lnTo>
                <a:lnTo>
                  <a:pt x="9190" y="716152"/>
                </a:lnTo>
                <a:lnTo>
                  <a:pt x="9190" y="1108582"/>
                </a:lnTo>
                <a:lnTo>
                  <a:pt x="6687" y="1163529"/>
                </a:lnTo>
                <a:lnTo>
                  <a:pt x="4347" y="1216537"/>
                </a:lnTo>
                <a:lnTo>
                  <a:pt x="2339" y="1267987"/>
                </a:lnTo>
                <a:lnTo>
                  <a:pt x="833" y="1318258"/>
                </a:lnTo>
                <a:lnTo>
                  <a:pt x="0" y="1367730"/>
                </a:lnTo>
                <a:lnTo>
                  <a:pt x="7" y="1416782"/>
                </a:lnTo>
                <a:lnTo>
                  <a:pt x="1024" y="1465794"/>
                </a:lnTo>
                <a:lnTo>
                  <a:pt x="3222" y="1515146"/>
                </a:lnTo>
                <a:lnTo>
                  <a:pt x="6768" y="1565217"/>
                </a:lnTo>
                <a:lnTo>
                  <a:pt x="11834" y="1616386"/>
                </a:lnTo>
                <a:lnTo>
                  <a:pt x="18588" y="1669033"/>
                </a:lnTo>
                <a:lnTo>
                  <a:pt x="25708" y="1711041"/>
                </a:lnTo>
                <a:lnTo>
                  <a:pt x="33733" y="1753060"/>
                </a:lnTo>
                <a:lnTo>
                  <a:pt x="43520" y="1795103"/>
                </a:lnTo>
                <a:lnTo>
                  <a:pt x="55926" y="1837181"/>
                </a:lnTo>
                <a:lnTo>
                  <a:pt x="74533" y="1874109"/>
                </a:lnTo>
                <a:lnTo>
                  <a:pt x="99033" y="1913187"/>
                </a:lnTo>
                <a:lnTo>
                  <a:pt x="128374" y="1953786"/>
                </a:lnTo>
                <a:lnTo>
                  <a:pt x="161502" y="1995271"/>
                </a:lnTo>
                <a:lnTo>
                  <a:pt x="197366" y="2037012"/>
                </a:lnTo>
                <a:lnTo>
                  <a:pt x="234911" y="2078376"/>
                </a:lnTo>
                <a:lnTo>
                  <a:pt x="273085" y="2118731"/>
                </a:lnTo>
                <a:lnTo>
                  <a:pt x="310836" y="2157446"/>
                </a:lnTo>
                <a:lnTo>
                  <a:pt x="347110" y="2193888"/>
                </a:lnTo>
                <a:lnTo>
                  <a:pt x="411018" y="2257425"/>
                </a:lnTo>
                <a:lnTo>
                  <a:pt x="579075" y="2429248"/>
                </a:lnTo>
                <a:lnTo>
                  <a:pt x="645230" y="2495515"/>
                </a:lnTo>
                <a:lnTo>
                  <a:pt x="711808" y="2561063"/>
                </a:lnTo>
                <a:lnTo>
                  <a:pt x="745472" y="2593712"/>
                </a:lnTo>
                <a:lnTo>
                  <a:pt x="779500" y="2626353"/>
                </a:lnTo>
                <a:lnTo>
                  <a:pt x="813978" y="2659045"/>
                </a:lnTo>
                <a:lnTo>
                  <a:pt x="848993" y="2691844"/>
                </a:lnTo>
                <a:lnTo>
                  <a:pt x="884631" y="2724808"/>
                </a:lnTo>
                <a:lnTo>
                  <a:pt x="920978" y="2757995"/>
                </a:lnTo>
                <a:lnTo>
                  <a:pt x="958120" y="2791462"/>
                </a:lnTo>
                <a:lnTo>
                  <a:pt x="996143" y="2825267"/>
                </a:lnTo>
                <a:lnTo>
                  <a:pt x="1035134" y="2859466"/>
                </a:lnTo>
                <a:lnTo>
                  <a:pt x="1075178" y="2894118"/>
                </a:lnTo>
                <a:lnTo>
                  <a:pt x="1116361" y="2929279"/>
                </a:lnTo>
                <a:lnTo>
                  <a:pt x="1158771" y="2965008"/>
                </a:lnTo>
                <a:lnTo>
                  <a:pt x="1202492" y="3001362"/>
                </a:lnTo>
                <a:lnTo>
                  <a:pt x="1247612" y="3038397"/>
                </a:lnTo>
                <a:lnTo>
                  <a:pt x="1294215" y="3076173"/>
                </a:lnTo>
                <a:lnTo>
                  <a:pt x="1392220" y="3154172"/>
                </a:lnTo>
                <a:lnTo>
                  <a:pt x="1424901" y="3183260"/>
                </a:lnTo>
                <a:lnTo>
                  <a:pt x="1464594" y="3211433"/>
                </a:lnTo>
                <a:lnTo>
                  <a:pt x="1507788" y="3234342"/>
                </a:lnTo>
                <a:lnTo>
                  <a:pt x="1550970" y="3247644"/>
                </a:lnTo>
                <a:lnTo>
                  <a:pt x="1598073" y="3248405"/>
                </a:lnTo>
                <a:lnTo>
                  <a:pt x="1644055" y="3240312"/>
                </a:lnTo>
                <a:lnTo>
                  <a:pt x="1688915" y="3224597"/>
                </a:lnTo>
                <a:lnTo>
                  <a:pt x="1732653" y="3202494"/>
                </a:lnTo>
                <a:lnTo>
                  <a:pt x="1775268" y="3175238"/>
                </a:lnTo>
                <a:lnTo>
                  <a:pt x="1816759" y="3144060"/>
                </a:lnTo>
                <a:lnTo>
                  <a:pt x="1857125" y="3110196"/>
                </a:lnTo>
                <a:lnTo>
                  <a:pt x="1896365" y="3074879"/>
                </a:lnTo>
                <a:lnTo>
                  <a:pt x="1971467" y="3004820"/>
                </a:lnTo>
                <a:lnTo>
                  <a:pt x="2162896" y="2835209"/>
                </a:lnTo>
                <a:lnTo>
                  <a:pt x="2276380" y="2732833"/>
                </a:lnTo>
                <a:lnTo>
                  <a:pt x="2388697" y="2629591"/>
                </a:lnTo>
                <a:lnTo>
                  <a:pt x="2462871" y="2560118"/>
                </a:lnTo>
                <a:lnTo>
                  <a:pt x="2536445" y="2490013"/>
                </a:lnTo>
                <a:lnTo>
                  <a:pt x="2609384" y="2419178"/>
                </a:lnTo>
                <a:lnTo>
                  <a:pt x="2645605" y="2383456"/>
                </a:lnTo>
                <a:lnTo>
                  <a:pt x="2681655" y="2347514"/>
                </a:lnTo>
                <a:lnTo>
                  <a:pt x="2717530" y="2311341"/>
                </a:lnTo>
                <a:lnTo>
                  <a:pt x="2753226" y="2274923"/>
                </a:lnTo>
                <a:lnTo>
                  <a:pt x="2788739" y="2238248"/>
                </a:lnTo>
                <a:lnTo>
                  <a:pt x="2824064" y="2201304"/>
                </a:lnTo>
                <a:lnTo>
                  <a:pt x="2859197" y="2164079"/>
                </a:lnTo>
                <a:lnTo>
                  <a:pt x="2891053" y="2136984"/>
                </a:lnTo>
                <a:lnTo>
                  <a:pt x="2924415" y="2111071"/>
                </a:lnTo>
                <a:lnTo>
                  <a:pt x="2958556" y="2085273"/>
                </a:lnTo>
                <a:lnTo>
                  <a:pt x="2992748" y="2058525"/>
                </a:lnTo>
                <a:lnTo>
                  <a:pt x="3026266" y="2029761"/>
                </a:lnTo>
                <a:lnTo>
                  <a:pt x="3058381" y="1997915"/>
                </a:lnTo>
                <a:lnTo>
                  <a:pt x="3088367" y="1961920"/>
                </a:lnTo>
                <a:lnTo>
                  <a:pt x="3115497" y="1920711"/>
                </a:lnTo>
                <a:lnTo>
                  <a:pt x="3139045" y="1873221"/>
                </a:lnTo>
                <a:lnTo>
                  <a:pt x="3158282" y="1818385"/>
                </a:lnTo>
                <a:lnTo>
                  <a:pt x="3168100" y="1781132"/>
                </a:lnTo>
                <a:lnTo>
                  <a:pt x="3174510" y="1739822"/>
                </a:lnTo>
                <a:lnTo>
                  <a:pt x="3177999" y="1695072"/>
                </a:lnTo>
                <a:lnTo>
                  <a:pt x="3179054" y="1647500"/>
                </a:lnTo>
                <a:lnTo>
                  <a:pt x="3178161" y="1597721"/>
                </a:lnTo>
                <a:lnTo>
                  <a:pt x="3175808" y="1546352"/>
                </a:lnTo>
                <a:lnTo>
                  <a:pt x="3172481" y="1494009"/>
                </a:lnTo>
                <a:lnTo>
                  <a:pt x="3164854" y="1388868"/>
                </a:lnTo>
                <a:lnTo>
                  <a:pt x="3161528" y="1337302"/>
                </a:lnTo>
                <a:lnTo>
                  <a:pt x="3159175" y="1287230"/>
                </a:lnTo>
                <a:lnTo>
                  <a:pt x="3158282" y="1239266"/>
                </a:lnTo>
                <a:lnTo>
                  <a:pt x="3158063" y="1192749"/>
                </a:lnTo>
                <a:lnTo>
                  <a:pt x="3157463" y="1145057"/>
                </a:lnTo>
                <a:lnTo>
                  <a:pt x="3156566" y="1096398"/>
                </a:lnTo>
                <a:lnTo>
                  <a:pt x="3155458" y="1046983"/>
                </a:lnTo>
                <a:lnTo>
                  <a:pt x="3154222" y="997020"/>
                </a:lnTo>
                <a:lnTo>
                  <a:pt x="3152944" y="946719"/>
                </a:lnTo>
                <a:lnTo>
                  <a:pt x="3151708" y="896291"/>
                </a:lnTo>
                <a:lnTo>
                  <a:pt x="3150600" y="845943"/>
                </a:lnTo>
                <a:lnTo>
                  <a:pt x="3149703" y="795886"/>
                </a:lnTo>
                <a:lnTo>
                  <a:pt x="3149103" y="746330"/>
                </a:lnTo>
                <a:lnTo>
                  <a:pt x="3148884" y="697483"/>
                </a:lnTo>
                <a:lnTo>
                  <a:pt x="3147559" y="642181"/>
                </a:lnTo>
                <a:lnTo>
                  <a:pt x="3146232" y="588271"/>
                </a:lnTo>
                <a:lnTo>
                  <a:pt x="3144903" y="535620"/>
                </a:lnTo>
                <a:lnTo>
                  <a:pt x="3143573" y="484095"/>
                </a:lnTo>
                <a:lnTo>
                  <a:pt x="3140909" y="383891"/>
                </a:lnTo>
                <a:lnTo>
                  <a:pt x="3138240" y="286593"/>
                </a:lnTo>
                <a:lnTo>
                  <a:pt x="3130169" y="0"/>
                </a:lnTo>
                <a:close/>
              </a:path>
            </a:pathLst>
          </a:custGeom>
          <a:solidFill>
            <a:srgbClr val="ABC5DD"/>
          </a:solidFill>
        </p:spPr>
        <p:txBody>
          <a:bodyPr wrap="square" lIns="0" tIns="0" rIns="0" bIns="0" rtlCol="0"/>
          <a:lstStyle/>
          <a:p>
            <a:pPr algn="ctr"/>
            <a:endParaRPr lang="ru-RU"/>
          </a:p>
          <a:p>
            <a:pPr algn="ctr"/>
            <a:r>
              <a:rPr lang="ru-RU" sz="2400" b="1">
                <a:solidFill>
                  <a:schemeClr val="bg1"/>
                </a:solidFill>
                <a:latin typeface="+mj-lt"/>
              </a:rPr>
              <a:t>Остановка №1</a:t>
            </a:r>
          </a:p>
          <a:p>
            <a:pPr algn="ctr"/>
            <a:r>
              <a:rPr lang="ru-RU" sz="2400" b="1">
                <a:solidFill>
                  <a:schemeClr val="bg1"/>
                </a:solidFill>
                <a:latin typeface="+mj-lt"/>
              </a:rPr>
              <a:t>г. Покров</a:t>
            </a:r>
            <a:endParaRPr sz="2400" b="1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D55BDFDC-0BC4-4DE1-BFB9-9F5A0350314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29595" y="4340757"/>
            <a:ext cx="1192246" cy="81669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7318081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DAFBE9C6-688B-411D-9534-5AD48F0BBD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054732">
            <a:off x="7161619" y="3558885"/>
            <a:ext cx="2570009" cy="137236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EC492E9-A7B0-43D6-B958-B683AA747D1F}"/>
              </a:ext>
            </a:extLst>
          </p:cNvPr>
          <p:cNvSpPr txBox="1"/>
          <p:nvPr/>
        </p:nvSpPr>
        <p:spPr>
          <a:xfrm>
            <a:off x="242618" y="690838"/>
            <a:ext cx="6069406" cy="111377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Великий</a:t>
            </a:r>
            <a:r>
              <a:rPr lang="ru-RU" sz="2400">
                <a:solidFill>
                  <a:schemeClr val="accent1"/>
                </a:solidFill>
              </a:rPr>
              <a:t> 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Новгород </a:t>
            </a:r>
            <a:r>
              <a:rPr lang="en-US" sz="2400">
                <a:solidFill>
                  <a:schemeClr val="accent1"/>
                </a:solidFill>
                <a:latin typeface="+mj-lt"/>
              </a:rPr>
              <a:t>– 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город с более 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чем тысячелетней историей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E7678C4-6125-492C-B92F-399BF4ED36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1" y="152400"/>
            <a:ext cx="11430001" cy="485335"/>
          </a:xfrm>
        </p:spPr>
        <p:txBody>
          <a:bodyPr/>
          <a:lstStyle/>
          <a:p>
            <a:r>
              <a:rPr lang="en-US" sz="3600" b="1"/>
              <a:t>MDLZ manufacturing tour</a:t>
            </a:r>
            <a:endParaRPr lang="ru-RU" sz="3600" b="1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8BF495E8-D1F1-4CB5-81E9-EC7C2E5FBBE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1141" t="48947" r="42322" b="41604"/>
          <a:stretch/>
        </p:blipFill>
        <p:spPr>
          <a:xfrm>
            <a:off x="9799381" y="5076762"/>
            <a:ext cx="2249210" cy="722960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02364285-7EE8-42E2-9B45-AE375BA7DDAE}"/>
              </a:ext>
            </a:extLst>
          </p:cNvPr>
          <p:cNvSpPr txBox="1"/>
          <p:nvPr/>
        </p:nvSpPr>
        <p:spPr>
          <a:xfrm>
            <a:off x="7718802" y="1492708"/>
            <a:ext cx="5213235" cy="170020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Более </a:t>
            </a:r>
            <a:r>
              <a:rPr lang="en-US" sz="2400">
                <a:solidFill>
                  <a:schemeClr val="accent1"/>
                </a:solidFill>
                <a:latin typeface="+mj-lt"/>
              </a:rPr>
              <a:t>3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00</a:t>
            </a:r>
            <a:r>
              <a:rPr lang="en-US" sz="2400">
                <a:solidFill>
                  <a:schemeClr val="accent1"/>
                </a:solidFill>
                <a:latin typeface="+mj-lt"/>
              </a:rPr>
              <a:t> 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сотрудников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На 19 производственных линиях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выпускают около 12</a:t>
            </a:r>
            <a:r>
              <a:rPr lang="en-US" sz="2400">
                <a:solidFill>
                  <a:schemeClr val="accent1"/>
                </a:solidFill>
                <a:latin typeface="+mj-lt"/>
              </a:rPr>
              <a:t>.000 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тонн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жевательной резинки и леденцов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в год:</a:t>
            </a:r>
          </a:p>
        </p:txBody>
      </p:sp>
      <p:sp>
        <p:nvSpPr>
          <p:cNvPr id="35" name="Graphic 91">
            <a:extLst>
              <a:ext uri="{FF2B5EF4-FFF2-40B4-BE49-F238E27FC236}">
                <a16:creationId xmlns:a16="http://schemas.microsoft.com/office/drawing/2014/main" id="{A3302F42-5985-4904-A807-32A160B4AF3B}"/>
              </a:ext>
            </a:extLst>
          </p:cNvPr>
          <p:cNvSpPr>
            <a:spLocks noChangeAspect="1"/>
          </p:cNvSpPr>
          <p:nvPr/>
        </p:nvSpPr>
        <p:spPr>
          <a:xfrm>
            <a:off x="9596431" y="4920143"/>
            <a:ext cx="2579198" cy="1044597"/>
          </a:xfrm>
          <a:custGeom>
            <a:avLst/>
            <a:gdLst>
              <a:gd name="connsiteX0" fmla="*/ 134949 w 666750"/>
              <a:gd name="connsiteY0" fmla="*/ 51919 h 438150"/>
              <a:gd name="connsiteX1" fmla="*/ 7314 w 666750"/>
              <a:gd name="connsiteY1" fmla="*/ 251944 h 438150"/>
              <a:gd name="connsiteX2" fmla="*/ 20649 w 666750"/>
              <a:gd name="connsiteY2" fmla="*/ 317666 h 438150"/>
              <a:gd name="connsiteX3" fmla="*/ 90181 w 666750"/>
              <a:gd name="connsiteY3" fmla="*/ 397676 h 438150"/>
              <a:gd name="connsiteX4" fmla="*/ 438796 w 666750"/>
              <a:gd name="connsiteY4" fmla="*/ 426251 h 438150"/>
              <a:gd name="connsiteX5" fmla="*/ 580719 w 666750"/>
              <a:gd name="connsiteY5" fmla="*/ 378626 h 438150"/>
              <a:gd name="connsiteX6" fmla="*/ 666444 w 666750"/>
              <a:gd name="connsiteY6" fmla="*/ 259564 h 438150"/>
              <a:gd name="connsiteX7" fmla="*/ 565479 w 666750"/>
              <a:gd name="connsiteY7" fmla="*/ 66206 h 438150"/>
              <a:gd name="connsiteX8" fmla="*/ 134949 w 666750"/>
              <a:gd name="connsiteY8" fmla="*/ 51919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6750" h="438150">
                <a:moveTo>
                  <a:pt x="134949" y="51919"/>
                </a:moveTo>
                <a:cubicBezTo>
                  <a:pt x="63511" y="92876"/>
                  <a:pt x="11124" y="169076"/>
                  <a:pt x="7314" y="251944"/>
                </a:cubicBezTo>
                <a:cubicBezTo>
                  <a:pt x="6361" y="274804"/>
                  <a:pt x="9219" y="297664"/>
                  <a:pt x="20649" y="317666"/>
                </a:cubicBezTo>
                <a:cubicBezTo>
                  <a:pt x="34936" y="342431"/>
                  <a:pt x="65416" y="385294"/>
                  <a:pt x="90181" y="397676"/>
                </a:cubicBezTo>
                <a:cubicBezTo>
                  <a:pt x="198766" y="451016"/>
                  <a:pt x="319734" y="442444"/>
                  <a:pt x="438796" y="426251"/>
                </a:cubicBezTo>
                <a:cubicBezTo>
                  <a:pt x="488327" y="419584"/>
                  <a:pt x="538809" y="406249"/>
                  <a:pt x="580719" y="378626"/>
                </a:cubicBezTo>
                <a:cubicBezTo>
                  <a:pt x="622629" y="351004"/>
                  <a:pt x="656919" y="309094"/>
                  <a:pt x="666444" y="259564"/>
                </a:cubicBezTo>
                <a:cubicBezTo>
                  <a:pt x="679779" y="183364"/>
                  <a:pt x="631202" y="106211"/>
                  <a:pt x="565479" y="66206"/>
                </a:cubicBezTo>
                <a:cubicBezTo>
                  <a:pt x="453084" y="-3326"/>
                  <a:pt x="251154" y="-15709"/>
                  <a:pt x="134949" y="51919"/>
                </a:cubicBezTo>
              </a:path>
            </a:pathLst>
          </a:custGeom>
          <a:noFill/>
          <a:ln w="9525" cap="flat">
            <a:solidFill>
              <a:schemeClr val="accent6"/>
            </a:solidFill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2FE052D6-60F6-4513-9DF9-B402B4854B0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39755" y="-664403"/>
            <a:ext cx="2032868" cy="1982046"/>
          </a:xfrm>
          <a:prstGeom prst="rect">
            <a:avLst/>
          </a:prstGeom>
          <a:solidFill>
            <a:schemeClr val="bg2"/>
          </a:solidFill>
        </p:spPr>
      </p:pic>
      <p:sp>
        <p:nvSpPr>
          <p:cNvPr id="16" name="object 6">
            <a:extLst>
              <a:ext uri="{FF2B5EF4-FFF2-40B4-BE49-F238E27FC236}">
                <a16:creationId xmlns:a16="http://schemas.microsoft.com/office/drawing/2014/main" id="{29F04557-D552-4BAD-B0C5-972D5EBDA531}"/>
              </a:ext>
            </a:extLst>
          </p:cNvPr>
          <p:cNvSpPr/>
          <p:nvPr/>
        </p:nvSpPr>
        <p:spPr>
          <a:xfrm rot="8764734" flipH="1" flipV="1">
            <a:off x="7496879" y="96441"/>
            <a:ext cx="2713596" cy="95552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5">
            <a:extLst>
              <a:ext uri="{FF2B5EF4-FFF2-40B4-BE49-F238E27FC236}">
                <a16:creationId xmlns:a16="http://schemas.microsoft.com/office/drawing/2014/main" id="{BF0D6231-0877-4B60-9287-D15FE71FBCEC}"/>
              </a:ext>
            </a:extLst>
          </p:cNvPr>
          <p:cNvSpPr/>
          <p:nvPr/>
        </p:nvSpPr>
        <p:spPr>
          <a:xfrm>
            <a:off x="10098982" y="-22665"/>
            <a:ext cx="2209181" cy="1667764"/>
          </a:xfrm>
          <a:custGeom>
            <a:avLst/>
            <a:gdLst/>
            <a:ahLst/>
            <a:cxnLst/>
            <a:rect l="l" t="t" r="r" b="b"/>
            <a:pathLst>
              <a:path w="3179445" h="3248660">
                <a:moveTo>
                  <a:pt x="3130169" y="0"/>
                </a:moveTo>
                <a:lnTo>
                  <a:pt x="9940" y="0"/>
                </a:lnTo>
                <a:lnTo>
                  <a:pt x="10273" y="39702"/>
                </a:lnTo>
                <a:lnTo>
                  <a:pt x="10761" y="89151"/>
                </a:lnTo>
                <a:lnTo>
                  <a:pt x="12284" y="229534"/>
                </a:lnTo>
                <a:lnTo>
                  <a:pt x="12714" y="274827"/>
                </a:lnTo>
                <a:lnTo>
                  <a:pt x="13058" y="319947"/>
                </a:lnTo>
                <a:lnTo>
                  <a:pt x="13285" y="365238"/>
                </a:lnTo>
                <a:lnTo>
                  <a:pt x="13275" y="457720"/>
                </a:lnTo>
                <a:lnTo>
                  <a:pt x="12980" y="505603"/>
                </a:lnTo>
                <a:lnTo>
                  <a:pt x="12453" y="555041"/>
                </a:lnTo>
                <a:lnTo>
                  <a:pt x="11665" y="606382"/>
                </a:lnTo>
                <a:lnTo>
                  <a:pt x="10587" y="659970"/>
                </a:lnTo>
                <a:lnTo>
                  <a:pt x="9190" y="716152"/>
                </a:lnTo>
                <a:lnTo>
                  <a:pt x="9190" y="1108582"/>
                </a:lnTo>
                <a:lnTo>
                  <a:pt x="6687" y="1163529"/>
                </a:lnTo>
                <a:lnTo>
                  <a:pt x="4347" y="1216537"/>
                </a:lnTo>
                <a:lnTo>
                  <a:pt x="2339" y="1267987"/>
                </a:lnTo>
                <a:lnTo>
                  <a:pt x="833" y="1318258"/>
                </a:lnTo>
                <a:lnTo>
                  <a:pt x="0" y="1367730"/>
                </a:lnTo>
                <a:lnTo>
                  <a:pt x="7" y="1416782"/>
                </a:lnTo>
                <a:lnTo>
                  <a:pt x="1024" y="1465794"/>
                </a:lnTo>
                <a:lnTo>
                  <a:pt x="3222" y="1515146"/>
                </a:lnTo>
                <a:lnTo>
                  <a:pt x="6768" y="1565217"/>
                </a:lnTo>
                <a:lnTo>
                  <a:pt x="11834" y="1616386"/>
                </a:lnTo>
                <a:lnTo>
                  <a:pt x="18588" y="1669033"/>
                </a:lnTo>
                <a:lnTo>
                  <a:pt x="25708" y="1711041"/>
                </a:lnTo>
                <a:lnTo>
                  <a:pt x="33733" y="1753060"/>
                </a:lnTo>
                <a:lnTo>
                  <a:pt x="43520" y="1795103"/>
                </a:lnTo>
                <a:lnTo>
                  <a:pt x="55926" y="1837181"/>
                </a:lnTo>
                <a:lnTo>
                  <a:pt x="74533" y="1874109"/>
                </a:lnTo>
                <a:lnTo>
                  <a:pt x="99033" y="1913187"/>
                </a:lnTo>
                <a:lnTo>
                  <a:pt x="128374" y="1953786"/>
                </a:lnTo>
                <a:lnTo>
                  <a:pt x="161502" y="1995271"/>
                </a:lnTo>
                <a:lnTo>
                  <a:pt x="197366" y="2037012"/>
                </a:lnTo>
                <a:lnTo>
                  <a:pt x="234911" y="2078376"/>
                </a:lnTo>
                <a:lnTo>
                  <a:pt x="273085" y="2118731"/>
                </a:lnTo>
                <a:lnTo>
                  <a:pt x="310836" y="2157446"/>
                </a:lnTo>
                <a:lnTo>
                  <a:pt x="347110" y="2193888"/>
                </a:lnTo>
                <a:lnTo>
                  <a:pt x="411018" y="2257425"/>
                </a:lnTo>
                <a:lnTo>
                  <a:pt x="579075" y="2429248"/>
                </a:lnTo>
                <a:lnTo>
                  <a:pt x="645230" y="2495515"/>
                </a:lnTo>
                <a:lnTo>
                  <a:pt x="711808" y="2561063"/>
                </a:lnTo>
                <a:lnTo>
                  <a:pt x="745472" y="2593712"/>
                </a:lnTo>
                <a:lnTo>
                  <a:pt x="779500" y="2626353"/>
                </a:lnTo>
                <a:lnTo>
                  <a:pt x="813978" y="2659045"/>
                </a:lnTo>
                <a:lnTo>
                  <a:pt x="848993" y="2691844"/>
                </a:lnTo>
                <a:lnTo>
                  <a:pt x="884631" y="2724808"/>
                </a:lnTo>
                <a:lnTo>
                  <a:pt x="920978" y="2757995"/>
                </a:lnTo>
                <a:lnTo>
                  <a:pt x="958120" y="2791462"/>
                </a:lnTo>
                <a:lnTo>
                  <a:pt x="996143" y="2825267"/>
                </a:lnTo>
                <a:lnTo>
                  <a:pt x="1035134" y="2859466"/>
                </a:lnTo>
                <a:lnTo>
                  <a:pt x="1075178" y="2894118"/>
                </a:lnTo>
                <a:lnTo>
                  <a:pt x="1116361" y="2929279"/>
                </a:lnTo>
                <a:lnTo>
                  <a:pt x="1158771" y="2965008"/>
                </a:lnTo>
                <a:lnTo>
                  <a:pt x="1202492" y="3001362"/>
                </a:lnTo>
                <a:lnTo>
                  <a:pt x="1247612" y="3038397"/>
                </a:lnTo>
                <a:lnTo>
                  <a:pt x="1294215" y="3076173"/>
                </a:lnTo>
                <a:lnTo>
                  <a:pt x="1392220" y="3154172"/>
                </a:lnTo>
                <a:lnTo>
                  <a:pt x="1424901" y="3183260"/>
                </a:lnTo>
                <a:lnTo>
                  <a:pt x="1464594" y="3211433"/>
                </a:lnTo>
                <a:lnTo>
                  <a:pt x="1507788" y="3234342"/>
                </a:lnTo>
                <a:lnTo>
                  <a:pt x="1550970" y="3247644"/>
                </a:lnTo>
                <a:lnTo>
                  <a:pt x="1598073" y="3248405"/>
                </a:lnTo>
                <a:lnTo>
                  <a:pt x="1644055" y="3240312"/>
                </a:lnTo>
                <a:lnTo>
                  <a:pt x="1688915" y="3224597"/>
                </a:lnTo>
                <a:lnTo>
                  <a:pt x="1732653" y="3202494"/>
                </a:lnTo>
                <a:lnTo>
                  <a:pt x="1775268" y="3175238"/>
                </a:lnTo>
                <a:lnTo>
                  <a:pt x="1816759" y="3144060"/>
                </a:lnTo>
                <a:lnTo>
                  <a:pt x="1857125" y="3110196"/>
                </a:lnTo>
                <a:lnTo>
                  <a:pt x="1896365" y="3074879"/>
                </a:lnTo>
                <a:lnTo>
                  <a:pt x="1971467" y="3004820"/>
                </a:lnTo>
                <a:lnTo>
                  <a:pt x="2162896" y="2835209"/>
                </a:lnTo>
                <a:lnTo>
                  <a:pt x="2276380" y="2732833"/>
                </a:lnTo>
                <a:lnTo>
                  <a:pt x="2388697" y="2629591"/>
                </a:lnTo>
                <a:lnTo>
                  <a:pt x="2462871" y="2560118"/>
                </a:lnTo>
                <a:lnTo>
                  <a:pt x="2536445" y="2490013"/>
                </a:lnTo>
                <a:lnTo>
                  <a:pt x="2609384" y="2419178"/>
                </a:lnTo>
                <a:lnTo>
                  <a:pt x="2645605" y="2383456"/>
                </a:lnTo>
                <a:lnTo>
                  <a:pt x="2681655" y="2347514"/>
                </a:lnTo>
                <a:lnTo>
                  <a:pt x="2717530" y="2311341"/>
                </a:lnTo>
                <a:lnTo>
                  <a:pt x="2753226" y="2274923"/>
                </a:lnTo>
                <a:lnTo>
                  <a:pt x="2788739" y="2238248"/>
                </a:lnTo>
                <a:lnTo>
                  <a:pt x="2824064" y="2201304"/>
                </a:lnTo>
                <a:lnTo>
                  <a:pt x="2859197" y="2164079"/>
                </a:lnTo>
                <a:lnTo>
                  <a:pt x="2891053" y="2136984"/>
                </a:lnTo>
                <a:lnTo>
                  <a:pt x="2924415" y="2111071"/>
                </a:lnTo>
                <a:lnTo>
                  <a:pt x="2958556" y="2085273"/>
                </a:lnTo>
                <a:lnTo>
                  <a:pt x="2992748" y="2058525"/>
                </a:lnTo>
                <a:lnTo>
                  <a:pt x="3026266" y="2029761"/>
                </a:lnTo>
                <a:lnTo>
                  <a:pt x="3058381" y="1997915"/>
                </a:lnTo>
                <a:lnTo>
                  <a:pt x="3088367" y="1961920"/>
                </a:lnTo>
                <a:lnTo>
                  <a:pt x="3115497" y="1920711"/>
                </a:lnTo>
                <a:lnTo>
                  <a:pt x="3139045" y="1873221"/>
                </a:lnTo>
                <a:lnTo>
                  <a:pt x="3158282" y="1818385"/>
                </a:lnTo>
                <a:lnTo>
                  <a:pt x="3168100" y="1781132"/>
                </a:lnTo>
                <a:lnTo>
                  <a:pt x="3174510" y="1739822"/>
                </a:lnTo>
                <a:lnTo>
                  <a:pt x="3177999" y="1695072"/>
                </a:lnTo>
                <a:lnTo>
                  <a:pt x="3179054" y="1647500"/>
                </a:lnTo>
                <a:lnTo>
                  <a:pt x="3178161" y="1597721"/>
                </a:lnTo>
                <a:lnTo>
                  <a:pt x="3175808" y="1546352"/>
                </a:lnTo>
                <a:lnTo>
                  <a:pt x="3172481" y="1494009"/>
                </a:lnTo>
                <a:lnTo>
                  <a:pt x="3164854" y="1388868"/>
                </a:lnTo>
                <a:lnTo>
                  <a:pt x="3161528" y="1337302"/>
                </a:lnTo>
                <a:lnTo>
                  <a:pt x="3159175" y="1287230"/>
                </a:lnTo>
                <a:lnTo>
                  <a:pt x="3158282" y="1239266"/>
                </a:lnTo>
                <a:lnTo>
                  <a:pt x="3158063" y="1192749"/>
                </a:lnTo>
                <a:lnTo>
                  <a:pt x="3157463" y="1145057"/>
                </a:lnTo>
                <a:lnTo>
                  <a:pt x="3156566" y="1096398"/>
                </a:lnTo>
                <a:lnTo>
                  <a:pt x="3155458" y="1046983"/>
                </a:lnTo>
                <a:lnTo>
                  <a:pt x="3154222" y="997020"/>
                </a:lnTo>
                <a:lnTo>
                  <a:pt x="3152944" y="946719"/>
                </a:lnTo>
                <a:lnTo>
                  <a:pt x="3151708" y="896291"/>
                </a:lnTo>
                <a:lnTo>
                  <a:pt x="3150600" y="845943"/>
                </a:lnTo>
                <a:lnTo>
                  <a:pt x="3149703" y="795886"/>
                </a:lnTo>
                <a:lnTo>
                  <a:pt x="3149103" y="746330"/>
                </a:lnTo>
                <a:lnTo>
                  <a:pt x="3148884" y="697483"/>
                </a:lnTo>
                <a:lnTo>
                  <a:pt x="3147559" y="642181"/>
                </a:lnTo>
                <a:lnTo>
                  <a:pt x="3146232" y="588271"/>
                </a:lnTo>
                <a:lnTo>
                  <a:pt x="3144903" y="535620"/>
                </a:lnTo>
                <a:lnTo>
                  <a:pt x="3143573" y="484095"/>
                </a:lnTo>
                <a:lnTo>
                  <a:pt x="3140909" y="383891"/>
                </a:lnTo>
                <a:lnTo>
                  <a:pt x="3138240" y="286593"/>
                </a:lnTo>
                <a:lnTo>
                  <a:pt x="3130169" y="0"/>
                </a:lnTo>
                <a:close/>
              </a:path>
            </a:pathLst>
          </a:custGeom>
          <a:solidFill>
            <a:srgbClr val="ABC5DD"/>
          </a:solidFill>
        </p:spPr>
        <p:txBody>
          <a:bodyPr wrap="square" lIns="0" tIns="0" rIns="0" bIns="0" rtlCol="0"/>
          <a:lstStyle/>
          <a:p>
            <a:pPr algn="ctr"/>
            <a:endParaRPr lang="ru-RU"/>
          </a:p>
          <a:p>
            <a:pPr algn="ctr"/>
            <a:r>
              <a:rPr lang="ru-RU" sz="2400" b="1">
                <a:solidFill>
                  <a:schemeClr val="bg1"/>
                </a:solidFill>
                <a:latin typeface="+mj-lt"/>
              </a:rPr>
              <a:t>Остановка №</a:t>
            </a:r>
            <a:r>
              <a:rPr lang="en-US" sz="2400" b="1">
                <a:solidFill>
                  <a:schemeClr val="bg1"/>
                </a:solidFill>
                <a:latin typeface="+mj-lt"/>
              </a:rPr>
              <a:t>2</a:t>
            </a:r>
            <a:endParaRPr lang="ru-RU" sz="2400" b="1">
              <a:solidFill>
                <a:schemeClr val="bg1"/>
              </a:solidFill>
              <a:latin typeface="+mj-lt"/>
            </a:endParaRPr>
          </a:p>
          <a:p>
            <a:pPr algn="ctr"/>
            <a:r>
              <a:rPr lang="ru-RU" sz="2400" b="1">
                <a:solidFill>
                  <a:schemeClr val="bg1"/>
                </a:solidFill>
                <a:latin typeface="+mj-lt"/>
              </a:rPr>
              <a:t>г. Великий Новгород</a:t>
            </a:r>
            <a:endParaRPr sz="2400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20" name="Graphic 99">
            <a:extLst>
              <a:ext uri="{FF2B5EF4-FFF2-40B4-BE49-F238E27FC236}">
                <a16:creationId xmlns:a16="http://schemas.microsoft.com/office/drawing/2014/main" id="{CF79DC2B-A666-4717-BE70-2F27598E514E}"/>
              </a:ext>
            </a:extLst>
          </p:cNvPr>
          <p:cNvSpPr/>
          <p:nvPr/>
        </p:nvSpPr>
        <p:spPr>
          <a:xfrm>
            <a:off x="247120" y="1559516"/>
            <a:ext cx="5616351" cy="3185195"/>
          </a:xfrm>
          <a:custGeom>
            <a:avLst/>
            <a:gdLst>
              <a:gd name="connsiteX0" fmla="*/ 9049 w 466725"/>
              <a:gd name="connsiteY0" fmla="*/ 193834 h 466725"/>
              <a:gd name="connsiteX1" fmla="*/ 10954 w 466725"/>
              <a:gd name="connsiteY1" fmla="*/ 336709 h 466725"/>
              <a:gd name="connsiteX2" fmla="*/ 14764 w 466725"/>
              <a:gd name="connsiteY2" fmla="*/ 431959 h 466725"/>
              <a:gd name="connsiteX3" fmla="*/ 52864 w 466725"/>
              <a:gd name="connsiteY3" fmla="*/ 452914 h 466725"/>
              <a:gd name="connsiteX4" fmla="*/ 100489 w 466725"/>
              <a:gd name="connsiteY4" fmla="*/ 457676 h 466725"/>
              <a:gd name="connsiteX5" fmla="*/ 357664 w 466725"/>
              <a:gd name="connsiteY5" fmla="*/ 461486 h 466725"/>
              <a:gd name="connsiteX6" fmla="*/ 391954 w 466725"/>
              <a:gd name="connsiteY6" fmla="*/ 456724 h 466725"/>
              <a:gd name="connsiteX7" fmla="*/ 425291 w 466725"/>
              <a:gd name="connsiteY7" fmla="*/ 455771 h 466725"/>
              <a:gd name="connsiteX8" fmla="*/ 457676 w 466725"/>
              <a:gd name="connsiteY8" fmla="*/ 440531 h 466725"/>
              <a:gd name="connsiteX9" fmla="*/ 460534 w 466725"/>
              <a:gd name="connsiteY9" fmla="*/ 357664 h 466725"/>
              <a:gd name="connsiteX10" fmla="*/ 460534 w 466725"/>
              <a:gd name="connsiteY10" fmla="*/ 290989 h 466725"/>
              <a:gd name="connsiteX11" fmla="*/ 459581 w 466725"/>
              <a:gd name="connsiteY11" fmla="*/ 194786 h 466725"/>
              <a:gd name="connsiteX12" fmla="*/ 458629 w 466725"/>
              <a:gd name="connsiteY12" fmla="*/ 67151 h 466725"/>
              <a:gd name="connsiteX13" fmla="*/ 437674 w 466725"/>
              <a:gd name="connsiteY13" fmla="*/ 7144 h 466725"/>
              <a:gd name="connsiteX14" fmla="*/ 339566 w 466725"/>
              <a:gd name="connsiteY14" fmla="*/ 10001 h 466725"/>
              <a:gd name="connsiteX15" fmla="*/ 218599 w 466725"/>
              <a:gd name="connsiteY15" fmla="*/ 10954 h 466725"/>
              <a:gd name="connsiteX16" fmla="*/ 13811 w 466725"/>
              <a:gd name="connsiteY16" fmla="*/ 13811 h 466725"/>
              <a:gd name="connsiteX17" fmla="*/ 10001 w 466725"/>
              <a:gd name="connsiteY17" fmla="*/ 48101 h 466725"/>
              <a:gd name="connsiteX18" fmla="*/ 9049 w 466725"/>
              <a:gd name="connsiteY18" fmla="*/ 71914 h 466725"/>
              <a:gd name="connsiteX19" fmla="*/ 7144 w 466725"/>
              <a:gd name="connsiteY19" fmla="*/ 14620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6725" h="466725">
                <a:moveTo>
                  <a:pt x="9049" y="193834"/>
                </a:moveTo>
                <a:cubicBezTo>
                  <a:pt x="9049" y="252889"/>
                  <a:pt x="9049" y="287179"/>
                  <a:pt x="10954" y="336709"/>
                </a:cubicBezTo>
                <a:cubicBezTo>
                  <a:pt x="11906" y="358616"/>
                  <a:pt x="9049" y="414814"/>
                  <a:pt x="14764" y="431959"/>
                </a:cubicBezTo>
                <a:cubicBezTo>
                  <a:pt x="21431" y="452914"/>
                  <a:pt x="31909" y="449104"/>
                  <a:pt x="52864" y="452914"/>
                </a:cubicBezTo>
                <a:cubicBezTo>
                  <a:pt x="75724" y="457676"/>
                  <a:pt x="90011" y="457676"/>
                  <a:pt x="100489" y="457676"/>
                </a:cubicBezTo>
                <a:cubicBezTo>
                  <a:pt x="212884" y="458629"/>
                  <a:pt x="260509" y="464344"/>
                  <a:pt x="357664" y="461486"/>
                </a:cubicBezTo>
                <a:cubicBezTo>
                  <a:pt x="367189" y="461486"/>
                  <a:pt x="383381" y="458629"/>
                  <a:pt x="391954" y="456724"/>
                </a:cubicBezTo>
                <a:cubicBezTo>
                  <a:pt x="403384" y="454819"/>
                  <a:pt x="417671" y="456724"/>
                  <a:pt x="425291" y="455771"/>
                </a:cubicBezTo>
                <a:cubicBezTo>
                  <a:pt x="438626" y="453866"/>
                  <a:pt x="455771" y="451961"/>
                  <a:pt x="457676" y="440531"/>
                </a:cubicBezTo>
                <a:cubicBezTo>
                  <a:pt x="461486" y="411956"/>
                  <a:pt x="459581" y="379571"/>
                  <a:pt x="460534" y="357664"/>
                </a:cubicBezTo>
                <a:cubicBezTo>
                  <a:pt x="461486" y="335756"/>
                  <a:pt x="459581" y="312896"/>
                  <a:pt x="460534" y="290989"/>
                </a:cubicBezTo>
                <a:cubicBezTo>
                  <a:pt x="461486" y="259556"/>
                  <a:pt x="458629" y="226219"/>
                  <a:pt x="459581" y="194786"/>
                </a:cubicBezTo>
                <a:cubicBezTo>
                  <a:pt x="461486" y="151924"/>
                  <a:pt x="457676" y="110014"/>
                  <a:pt x="458629" y="67151"/>
                </a:cubicBezTo>
                <a:cubicBezTo>
                  <a:pt x="458629" y="37624"/>
                  <a:pt x="462439" y="7144"/>
                  <a:pt x="437674" y="7144"/>
                </a:cubicBezTo>
                <a:cubicBezTo>
                  <a:pt x="426244" y="7144"/>
                  <a:pt x="350996" y="10954"/>
                  <a:pt x="339566" y="10001"/>
                </a:cubicBezTo>
                <a:cubicBezTo>
                  <a:pt x="303371" y="9049"/>
                  <a:pt x="255746" y="10954"/>
                  <a:pt x="218599" y="10954"/>
                </a:cubicBezTo>
                <a:cubicBezTo>
                  <a:pt x="145256" y="10954"/>
                  <a:pt x="75724" y="5239"/>
                  <a:pt x="13811" y="13811"/>
                </a:cubicBezTo>
                <a:cubicBezTo>
                  <a:pt x="11906" y="15716"/>
                  <a:pt x="10001" y="42386"/>
                  <a:pt x="10001" y="48101"/>
                </a:cubicBezTo>
                <a:cubicBezTo>
                  <a:pt x="10001" y="63341"/>
                  <a:pt x="10001" y="62389"/>
                  <a:pt x="9049" y="71914"/>
                </a:cubicBezTo>
                <a:cubicBezTo>
                  <a:pt x="4286" y="99536"/>
                  <a:pt x="11906" y="119539"/>
                  <a:pt x="7144" y="146209"/>
                </a:cubicBezTo>
              </a:path>
            </a:pathLst>
          </a:custGeom>
          <a:solidFill>
            <a:schemeClr val="accent1"/>
          </a:solidFill>
        </p:spPr>
        <p:txBody>
          <a:bodyPr lIns="274320" tIns="274320" rIns="274320" bIns="274320"/>
          <a:lstStyle/>
          <a:p>
            <a:pPr>
              <a:lnSpc>
                <a:spcPct val="90000"/>
              </a:lnSpc>
              <a:spcBef>
                <a:spcPts val="1200"/>
              </a:spcBef>
              <a:buClr>
                <a:schemeClr val="bg1"/>
              </a:buClr>
            </a:pPr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24" name="object 26">
            <a:extLst>
              <a:ext uri="{FF2B5EF4-FFF2-40B4-BE49-F238E27FC236}">
                <a16:creationId xmlns:a16="http://schemas.microsoft.com/office/drawing/2014/main" id="{1A60679C-AC3D-4D0D-A72F-F952E4D1BDA1}"/>
              </a:ext>
            </a:extLst>
          </p:cNvPr>
          <p:cNvSpPr/>
          <p:nvPr/>
        </p:nvSpPr>
        <p:spPr>
          <a:xfrm>
            <a:off x="242618" y="1466661"/>
            <a:ext cx="4819015" cy="45720"/>
          </a:xfrm>
          <a:custGeom>
            <a:avLst/>
            <a:gdLst/>
            <a:ahLst/>
            <a:cxnLst/>
            <a:rect l="l" t="t" r="r" b="b"/>
            <a:pathLst>
              <a:path w="4819015" h="45720">
                <a:moveTo>
                  <a:pt x="1332738" y="0"/>
                </a:moveTo>
                <a:lnTo>
                  <a:pt x="1032305" y="396"/>
                </a:lnTo>
                <a:lnTo>
                  <a:pt x="187197" y="4317"/>
                </a:lnTo>
                <a:lnTo>
                  <a:pt x="137374" y="6294"/>
                </a:lnTo>
                <a:lnTo>
                  <a:pt x="75310" y="11366"/>
                </a:lnTo>
                <a:lnTo>
                  <a:pt x="22391" y="18248"/>
                </a:lnTo>
                <a:lnTo>
                  <a:pt x="0" y="25653"/>
                </a:lnTo>
                <a:lnTo>
                  <a:pt x="6845" y="32629"/>
                </a:lnTo>
                <a:lnTo>
                  <a:pt x="57022" y="41650"/>
                </a:lnTo>
                <a:lnTo>
                  <a:pt x="97291" y="44076"/>
                </a:lnTo>
                <a:lnTo>
                  <a:pt x="145641" y="45368"/>
                </a:lnTo>
                <a:lnTo>
                  <a:pt x="200541" y="45714"/>
                </a:lnTo>
                <a:lnTo>
                  <a:pt x="260461" y="45307"/>
                </a:lnTo>
                <a:lnTo>
                  <a:pt x="323869" y="44335"/>
                </a:lnTo>
                <a:lnTo>
                  <a:pt x="581790" y="38623"/>
                </a:lnTo>
                <a:lnTo>
                  <a:pt x="639689" y="37691"/>
                </a:lnTo>
                <a:lnTo>
                  <a:pt x="691896" y="37337"/>
                </a:lnTo>
                <a:lnTo>
                  <a:pt x="743960" y="35816"/>
                </a:lnTo>
                <a:lnTo>
                  <a:pt x="899090" y="32053"/>
                </a:lnTo>
                <a:lnTo>
                  <a:pt x="1052911" y="29357"/>
                </a:lnTo>
                <a:lnTo>
                  <a:pt x="1205788" y="27550"/>
                </a:lnTo>
                <a:lnTo>
                  <a:pt x="1408792" y="26215"/>
                </a:lnTo>
                <a:lnTo>
                  <a:pt x="1815211" y="25653"/>
                </a:lnTo>
                <a:lnTo>
                  <a:pt x="1970546" y="29096"/>
                </a:lnTo>
                <a:lnTo>
                  <a:pt x="2228086" y="33619"/>
                </a:lnTo>
                <a:lnTo>
                  <a:pt x="2484238" y="36793"/>
                </a:lnTo>
                <a:lnTo>
                  <a:pt x="2790276" y="39103"/>
                </a:lnTo>
                <a:lnTo>
                  <a:pt x="3197031" y="40198"/>
                </a:lnTo>
                <a:lnTo>
                  <a:pt x="4680458" y="37337"/>
                </a:lnTo>
                <a:lnTo>
                  <a:pt x="4722715" y="37004"/>
                </a:lnTo>
                <a:lnTo>
                  <a:pt x="4768008" y="34671"/>
                </a:lnTo>
                <a:lnTo>
                  <a:pt x="4804134" y="28336"/>
                </a:lnTo>
                <a:lnTo>
                  <a:pt x="4818888" y="16001"/>
                </a:lnTo>
                <a:lnTo>
                  <a:pt x="4817237" y="13130"/>
                </a:lnTo>
                <a:lnTo>
                  <a:pt x="4811776" y="10652"/>
                </a:lnTo>
                <a:lnTo>
                  <a:pt x="4801743" y="8911"/>
                </a:lnTo>
                <a:lnTo>
                  <a:pt x="4786376" y="8254"/>
                </a:lnTo>
                <a:lnTo>
                  <a:pt x="1332738" y="0"/>
                </a:lnTo>
                <a:close/>
              </a:path>
            </a:pathLst>
          </a:custGeom>
          <a:solidFill>
            <a:srgbClr val="ABC5D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4F677A7-AFCE-4690-9F19-C28E5B7E3A1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341886" y="3408387"/>
            <a:ext cx="1287967" cy="1174323"/>
          </a:xfrm>
          <a:prstGeom prst="rect">
            <a:avLst/>
          </a:prstGeom>
        </p:spPr>
      </p:pic>
      <p:sp>
        <p:nvSpPr>
          <p:cNvPr id="26" name="Graphic 82">
            <a:extLst>
              <a:ext uri="{FF2B5EF4-FFF2-40B4-BE49-F238E27FC236}">
                <a16:creationId xmlns:a16="http://schemas.microsoft.com/office/drawing/2014/main" id="{FF994892-B936-4FF1-83F2-5E9B1FA7BE3C}"/>
              </a:ext>
            </a:extLst>
          </p:cNvPr>
          <p:cNvSpPr>
            <a:spLocks noChangeAspect="1"/>
          </p:cNvSpPr>
          <p:nvPr/>
        </p:nvSpPr>
        <p:spPr>
          <a:xfrm>
            <a:off x="10074559" y="3252407"/>
            <a:ext cx="1555294" cy="1555290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noFill/>
          <a:ln w="9525" cap="flat">
            <a:solidFill>
              <a:schemeClr val="accent6"/>
            </a:solidFill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32" name="object 26">
            <a:extLst>
              <a:ext uri="{FF2B5EF4-FFF2-40B4-BE49-F238E27FC236}">
                <a16:creationId xmlns:a16="http://schemas.microsoft.com/office/drawing/2014/main" id="{97DDA919-2B4D-4323-B1F6-112A1A6692AD}"/>
              </a:ext>
            </a:extLst>
          </p:cNvPr>
          <p:cNvSpPr/>
          <p:nvPr/>
        </p:nvSpPr>
        <p:spPr>
          <a:xfrm>
            <a:off x="7756174" y="3139961"/>
            <a:ext cx="3513585" cy="45719"/>
          </a:xfrm>
          <a:custGeom>
            <a:avLst/>
            <a:gdLst/>
            <a:ahLst/>
            <a:cxnLst/>
            <a:rect l="l" t="t" r="r" b="b"/>
            <a:pathLst>
              <a:path w="4819015" h="45720">
                <a:moveTo>
                  <a:pt x="1332738" y="0"/>
                </a:moveTo>
                <a:lnTo>
                  <a:pt x="1032305" y="396"/>
                </a:lnTo>
                <a:lnTo>
                  <a:pt x="187197" y="4317"/>
                </a:lnTo>
                <a:lnTo>
                  <a:pt x="137374" y="6294"/>
                </a:lnTo>
                <a:lnTo>
                  <a:pt x="75310" y="11366"/>
                </a:lnTo>
                <a:lnTo>
                  <a:pt x="22391" y="18248"/>
                </a:lnTo>
                <a:lnTo>
                  <a:pt x="0" y="25653"/>
                </a:lnTo>
                <a:lnTo>
                  <a:pt x="6845" y="32629"/>
                </a:lnTo>
                <a:lnTo>
                  <a:pt x="57022" y="41650"/>
                </a:lnTo>
                <a:lnTo>
                  <a:pt x="97291" y="44076"/>
                </a:lnTo>
                <a:lnTo>
                  <a:pt x="145641" y="45368"/>
                </a:lnTo>
                <a:lnTo>
                  <a:pt x="200541" y="45714"/>
                </a:lnTo>
                <a:lnTo>
                  <a:pt x="260461" y="45307"/>
                </a:lnTo>
                <a:lnTo>
                  <a:pt x="323869" y="44335"/>
                </a:lnTo>
                <a:lnTo>
                  <a:pt x="581790" y="38623"/>
                </a:lnTo>
                <a:lnTo>
                  <a:pt x="639689" y="37691"/>
                </a:lnTo>
                <a:lnTo>
                  <a:pt x="691896" y="37337"/>
                </a:lnTo>
                <a:lnTo>
                  <a:pt x="743960" y="35816"/>
                </a:lnTo>
                <a:lnTo>
                  <a:pt x="899090" y="32053"/>
                </a:lnTo>
                <a:lnTo>
                  <a:pt x="1052911" y="29357"/>
                </a:lnTo>
                <a:lnTo>
                  <a:pt x="1205788" y="27550"/>
                </a:lnTo>
                <a:lnTo>
                  <a:pt x="1408792" y="26215"/>
                </a:lnTo>
                <a:lnTo>
                  <a:pt x="1815211" y="25653"/>
                </a:lnTo>
                <a:lnTo>
                  <a:pt x="1970546" y="29096"/>
                </a:lnTo>
                <a:lnTo>
                  <a:pt x="2228086" y="33619"/>
                </a:lnTo>
                <a:lnTo>
                  <a:pt x="2484238" y="36793"/>
                </a:lnTo>
                <a:lnTo>
                  <a:pt x="2790276" y="39103"/>
                </a:lnTo>
                <a:lnTo>
                  <a:pt x="3197031" y="40198"/>
                </a:lnTo>
                <a:lnTo>
                  <a:pt x="4680458" y="37337"/>
                </a:lnTo>
                <a:lnTo>
                  <a:pt x="4722715" y="37004"/>
                </a:lnTo>
                <a:lnTo>
                  <a:pt x="4768008" y="34671"/>
                </a:lnTo>
                <a:lnTo>
                  <a:pt x="4804134" y="28336"/>
                </a:lnTo>
                <a:lnTo>
                  <a:pt x="4818888" y="16001"/>
                </a:lnTo>
                <a:lnTo>
                  <a:pt x="4817237" y="13130"/>
                </a:lnTo>
                <a:lnTo>
                  <a:pt x="4811776" y="10652"/>
                </a:lnTo>
                <a:lnTo>
                  <a:pt x="4801743" y="8911"/>
                </a:lnTo>
                <a:lnTo>
                  <a:pt x="4786376" y="8254"/>
                </a:lnTo>
                <a:lnTo>
                  <a:pt x="1332738" y="0"/>
                </a:lnTo>
                <a:close/>
              </a:path>
            </a:pathLst>
          </a:custGeom>
          <a:solidFill>
            <a:srgbClr val="ABC5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22B63B6-EF95-4AF2-B8BD-9D0658465392}"/>
              </a:ext>
            </a:extLst>
          </p:cNvPr>
          <p:cNvSpPr/>
          <p:nvPr/>
        </p:nvSpPr>
        <p:spPr>
          <a:xfrm>
            <a:off x="163796" y="5046372"/>
            <a:ext cx="833000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>
                <a:solidFill>
                  <a:schemeClr val="accent1"/>
                </a:solidFill>
                <a:latin typeface="+mj-lt"/>
              </a:rPr>
              <a:t>В 1999 году в великом </a:t>
            </a:r>
            <a:r>
              <a:rPr lang="ru-RU" sz="2400" err="1">
                <a:solidFill>
                  <a:schemeClr val="accent1"/>
                </a:solidFill>
                <a:latin typeface="+mj-lt"/>
              </a:rPr>
              <a:t>новгороде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 была построена фабрика жевательной резинки и леденцов, которую Американская ассоциация строительных компаний (</a:t>
            </a:r>
            <a:r>
              <a:rPr lang="ru-RU" sz="2400" err="1">
                <a:solidFill>
                  <a:schemeClr val="accent1"/>
                </a:solidFill>
                <a:latin typeface="+mj-lt"/>
              </a:rPr>
              <a:t>смаа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) признала лучшей в номинации «международный проект 2000 года»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16BF02F4-9910-434B-B4A2-AC0C3E413EDE}"/>
              </a:ext>
            </a:extLst>
          </p:cNvPr>
          <p:cNvSpPr>
            <a:spLocks noChangeAspect="1"/>
          </p:cNvSpPr>
          <p:nvPr/>
        </p:nvSpPr>
        <p:spPr>
          <a:xfrm>
            <a:off x="114733" y="5128321"/>
            <a:ext cx="98126" cy="418045"/>
          </a:xfrm>
          <a:custGeom>
            <a:avLst/>
            <a:gdLst>
              <a:gd name="connsiteX0" fmla="*/ 50144 w 98126"/>
              <a:gd name="connsiteY0" fmla="*/ 320320 h 418045"/>
              <a:gd name="connsiteX1" fmla="*/ 61002 w 98126"/>
              <a:gd name="connsiteY1" fmla="*/ 321406 h 418045"/>
              <a:gd name="connsiteX2" fmla="*/ 97921 w 98126"/>
              <a:gd name="connsiteY2" fmla="*/ 375697 h 418045"/>
              <a:gd name="connsiteX3" fmla="*/ 79461 w 98126"/>
              <a:gd name="connsiteY3" fmla="*/ 408272 h 418045"/>
              <a:gd name="connsiteX4" fmla="*/ 45801 w 98126"/>
              <a:gd name="connsiteY4" fmla="*/ 418045 h 418045"/>
              <a:gd name="connsiteX5" fmla="*/ 34943 w 98126"/>
              <a:gd name="connsiteY5" fmla="*/ 416959 h 418045"/>
              <a:gd name="connsiteX6" fmla="*/ 1281 w 98126"/>
              <a:gd name="connsiteY6" fmla="*/ 360495 h 418045"/>
              <a:gd name="connsiteX7" fmla="*/ 21913 w 98126"/>
              <a:gd name="connsiteY7" fmla="*/ 329007 h 418045"/>
              <a:gd name="connsiteX8" fmla="*/ 50144 w 98126"/>
              <a:gd name="connsiteY8" fmla="*/ 320320 h 418045"/>
              <a:gd name="connsiteX9" fmla="*/ 51230 w 98126"/>
              <a:gd name="connsiteY9" fmla="*/ 0 h 418045"/>
              <a:gd name="connsiteX10" fmla="*/ 87063 w 98126"/>
              <a:gd name="connsiteY10" fmla="*/ 6515 h 418045"/>
              <a:gd name="connsiteX11" fmla="*/ 88148 w 98126"/>
              <a:gd name="connsiteY11" fmla="*/ 6515 h 418045"/>
              <a:gd name="connsiteX12" fmla="*/ 91406 w 98126"/>
              <a:gd name="connsiteY12" fmla="*/ 58635 h 418045"/>
              <a:gd name="connsiteX13" fmla="*/ 83805 w 98126"/>
              <a:gd name="connsiteY13" fmla="*/ 121613 h 418045"/>
              <a:gd name="connsiteX14" fmla="*/ 82719 w 98126"/>
              <a:gd name="connsiteY14" fmla="*/ 271457 h 418045"/>
              <a:gd name="connsiteX15" fmla="*/ 45801 w 98126"/>
              <a:gd name="connsiteY15" fmla="*/ 293174 h 418045"/>
              <a:gd name="connsiteX16" fmla="*/ 14311 w 98126"/>
              <a:gd name="connsiteY16" fmla="*/ 276886 h 418045"/>
              <a:gd name="connsiteX17" fmla="*/ 6711 w 98126"/>
              <a:gd name="connsiteY17" fmla="*/ 213908 h 418045"/>
              <a:gd name="connsiteX18" fmla="*/ 6711 w 98126"/>
              <a:gd name="connsiteY18" fmla="*/ 19545 h 418045"/>
              <a:gd name="connsiteX19" fmla="*/ 11054 w 98126"/>
              <a:gd name="connsiteY19" fmla="*/ 10859 h 418045"/>
              <a:gd name="connsiteX20" fmla="*/ 51230 w 98126"/>
              <a:gd name="connsiteY20" fmla="*/ 0 h 418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8126" h="418045">
                <a:moveTo>
                  <a:pt x="50144" y="320320"/>
                </a:moveTo>
                <a:cubicBezTo>
                  <a:pt x="54487" y="320320"/>
                  <a:pt x="57744" y="320320"/>
                  <a:pt x="61002" y="321406"/>
                </a:cubicBezTo>
                <a:cubicBezTo>
                  <a:pt x="84891" y="326835"/>
                  <a:pt x="100092" y="349637"/>
                  <a:pt x="97921" y="375697"/>
                </a:cubicBezTo>
                <a:cubicBezTo>
                  <a:pt x="96834" y="389813"/>
                  <a:pt x="90319" y="400672"/>
                  <a:pt x="79461" y="408272"/>
                </a:cubicBezTo>
                <a:cubicBezTo>
                  <a:pt x="66431" y="416959"/>
                  <a:pt x="51229" y="418045"/>
                  <a:pt x="45801" y="418045"/>
                </a:cubicBezTo>
                <a:cubicBezTo>
                  <a:pt x="41458" y="418045"/>
                  <a:pt x="37114" y="418045"/>
                  <a:pt x="34943" y="416959"/>
                </a:cubicBezTo>
                <a:cubicBezTo>
                  <a:pt x="7796" y="407187"/>
                  <a:pt x="-4147" y="388727"/>
                  <a:pt x="1281" y="360495"/>
                </a:cubicBezTo>
                <a:cubicBezTo>
                  <a:pt x="3453" y="347465"/>
                  <a:pt x="11054" y="336607"/>
                  <a:pt x="21913" y="329007"/>
                </a:cubicBezTo>
                <a:cubicBezTo>
                  <a:pt x="30599" y="323577"/>
                  <a:pt x="40371" y="320320"/>
                  <a:pt x="50144" y="320320"/>
                </a:cubicBezTo>
                <a:close/>
                <a:moveTo>
                  <a:pt x="51230" y="0"/>
                </a:moveTo>
                <a:cubicBezTo>
                  <a:pt x="63174" y="0"/>
                  <a:pt x="79461" y="2172"/>
                  <a:pt x="87063" y="6515"/>
                </a:cubicBezTo>
                <a:lnTo>
                  <a:pt x="88148" y="6515"/>
                </a:lnTo>
                <a:cubicBezTo>
                  <a:pt x="96835" y="15202"/>
                  <a:pt x="94663" y="35832"/>
                  <a:pt x="91406" y="58635"/>
                </a:cubicBezTo>
                <a:cubicBezTo>
                  <a:pt x="89234" y="64064"/>
                  <a:pt x="83805" y="119441"/>
                  <a:pt x="83805" y="121613"/>
                </a:cubicBezTo>
                <a:lnTo>
                  <a:pt x="82719" y="271457"/>
                </a:lnTo>
                <a:cubicBezTo>
                  <a:pt x="81633" y="286659"/>
                  <a:pt x="64260" y="293174"/>
                  <a:pt x="45801" y="293174"/>
                </a:cubicBezTo>
                <a:cubicBezTo>
                  <a:pt x="30599" y="293174"/>
                  <a:pt x="14311" y="287744"/>
                  <a:pt x="14311" y="276886"/>
                </a:cubicBezTo>
                <a:lnTo>
                  <a:pt x="6711" y="213908"/>
                </a:lnTo>
                <a:lnTo>
                  <a:pt x="6711" y="19545"/>
                </a:lnTo>
                <a:cubicBezTo>
                  <a:pt x="6711" y="16287"/>
                  <a:pt x="7796" y="13030"/>
                  <a:pt x="11054" y="10859"/>
                </a:cubicBezTo>
                <a:cubicBezTo>
                  <a:pt x="19741" y="1086"/>
                  <a:pt x="41458" y="0"/>
                  <a:pt x="51230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ABA64C5-C56B-4C9B-8509-55E1DF10E32A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b="17254"/>
          <a:stretch/>
        </p:blipFill>
        <p:spPr>
          <a:xfrm>
            <a:off x="524009" y="1766098"/>
            <a:ext cx="5076885" cy="277203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7280935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096E9A-E2FE-4B5A-978A-008B6BAA15C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9910" t="35729" r="31394" b="47529"/>
          <a:stretch/>
        </p:blipFill>
        <p:spPr>
          <a:xfrm>
            <a:off x="9705313" y="4474040"/>
            <a:ext cx="1121139" cy="1214147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8F6C8AFC-6769-4039-BFEA-8590A5541F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7498558" y="-875443"/>
            <a:ext cx="2032868" cy="1982046"/>
          </a:xfrm>
          <a:prstGeom prst="rect">
            <a:avLst/>
          </a:prstGeom>
          <a:noFill/>
        </p:spPr>
      </p:pic>
      <p:sp>
        <p:nvSpPr>
          <p:cNvPr id="25" name="object 6">
            <a:extLst>
              <a:ext uri="{FF2B5EF4-FFF2-40B4-BE49-F238E27FC236}">
                <a16:creationId xmlns:a16="http://schemas.microsoft.com/office/drawing/2014/main" id="{F668BF69-A1FF-4E44-8CF7-914EDB03B99A}"/>
              </a:ext>
            </a:extLst>
          </p:cNvPr>
          <p:cNvSpPr/>
          <p:nvPr/>
        </p:nvSpPr>
        <p:spPr>
          <a:xfrm rot="9283009" flipV="1">
            <a:off x="9780407" y="119212"/>
            <a:ext cx="2713596" cy="729341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46324A9-2C85-470B-A22C-B7A9AF4B0DA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251993" y="3941311"/>
            <a:ext cx="1069683" cy="934089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72F8696F-901C-43D1-AA62-B87717FDCC25}"/>
              </a:ext>
            </a:extLst>
          </p:cNvPr>
          <p:cNvSpPr txBox="1"/>
          <p:nvPr/>
        </p:nvSpPr>
        <p:spPr>
          <a:xfrm>
            <a:off x="338831" y="812800"/>
            <a:ext cx="5178340" cy="111141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В </a:t>
            </a:r>
            <a:r>
              <a:rPr lang="ru-RU" sz="2800">
                <a:solidFill>
                  <a:schemeClr val="accent1"/>
                </a:solidFill>
                <a:latin typeface="+mj-lt"/>
              </a:rPr>
              <a:t>2009 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году кондитерскую фабрику «Большевик»,</a:t>
            </a:r>
          </a:p>
          <a:p>
            <a:pPr algn="l"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расположенную в центре Москвы, перенесли в</a:t>
            </a:r>
          </a:p>
          <a:p>
            <a:pPr algn="l"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г. </a:t>
            </a:r>
            <a:r>
              <a:rPr lang="ru-RU" sz="2400" err="1">
                <a:solidFill>
                  <a:schemeClr val="accent1"/>
                </a:solidFill>
                <a:latin typeface="+mj-lt"/>
              </a:rPr>
              <a:t>Собинка</a:t>
            </a:r>
            <a:r>
              <a:rPr lang="ru-RU" sz="2400">
                <a:solidFill>
                  <a:schemeClr val="accent1"/>
                </a:solidFill>
                <a:latin typeface="+mj-lt"/>
              </a:rPr>
              <a:t>, Владимирская область.</a:t>
            </a: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9D3748BA-AE50-4A7D-8BFA-2B98402A543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87523" y="5330172"/>
            <a:ext cx="1291327" cy="1291327"/>
          </a:xfrm>
          <a:prstGeom prst="flowChartConnector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36BA9FF-C307-4712-B25A-17F5228E91D3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41731" t="46346" r="42278" b="29000"/>
          <a:stretch/>
        </p:blipFill>
        <p:spPr>
          <a:xfrm>
            <a:off x="6841557" y="4763476"/>
            <a:ext cx="1404719" cy="1218191"/>
          </a:xfrm>
          <a:prstGeom prst="rect">
            <a:avLst/>
          </a:prstGeom>
        </p:spPr>
      </p:pic>
      <p:sp>
        <p:nvSpPr>
          <p:cNvPr id="17" name="Graphic 82">
            <a:extLst>
              <a:ext uri="{FF2B5EF4-FFF2-40B4-BE49-F238E27FC236}">
                <a16:creationId xmlns:a16="http://schemas.microsoft.com/office/drawing/2014/main" id="{4E28A423-E05E-4A99-9BC0-88C2D69F8DAC}"/>
              </a:ext>
            </a:extLst>
          </p:cNvPr>
          <p:cNvSpPr>
            <a:spLocks noChangeAspect="1"/>
          </p:cNvSpPr>
          <p:nvPr/>
        </p:nvSpPr>
        <p:spPr>
          <a:xfrm>
            <a:off x="9600498" y="4416389"/>
            <a:ext cx="1291327" cy="1291325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noFill/>
          <a:ln w="9525" cap="flat">
            <a:solidFill>
              <a:schemeClr val="accent3"/>
            </a:solidFill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ECCC7F1-7B27-4F2B-9E8F-FB64C5AED373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40219" t="45160" r="39294" b="27502"/>
          <a:stretch/>
        </p:blipFill>
        <p:spPr>
          <a:xfrm>
            <a:off x="9394051" y="3125064"/>
            <a:ext cx="1409861" cy="1058270"/>
          </a:xfrm>
          <a:prstGeom prst="rect">
            <a:avLst/>
          </a:prstGeom>
        </p:spPr>
      </p:pic>
      <p:sp>
        <p:nvSpPr>
          <p:cNvPr id="21" name="Graphic 82">
            <a:extLst>
              <a:ext uri="{FF2B5EF4-FFF2-40B4-BE49-F238E27FC236}">
                <a16:creationId xmlns:a16="http://schemas.microsoft.com/office/drawing/2014/main" id="{D21BBCDC-62E3-4AA1-BAA6-C482BD4C393F}"/>
              </a:ext>
            </a:extLst>
          </p:cNvPr>
          <p:cNvSpPr>
            <a:spLocks noChangeAspect="1"/>
          </p:cNvSpPr>
          <p:nvPr/>
        </p:nvSpPr>
        <p:spPr>
          <a:xfrm>
            <a:off x="9356745" y="2864332"/>
            <a:ext cx="1291327" cy="1291325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noFill/>
          <a:ln w="9525" cap="flat">
            <a:solidFill>
              <a:schemeClr val="accent3"/>
            </a:solidFill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2" name="Graphic 82">
            <a:extLst>
              <a:ext uri="{FF2B5EF4-FFF2-40B4-BE49-F238E27FC236}">
                <a16:creationId xmlns:a16="http://schemas.microsoft.com/office/drawing/2014/main" id="{00DF45E9-19EB-4A03-BBAD-357961A4140E}"/>
              </a:ext>
            </a:extLst>
          </p:cNvPr>
          <p:cNvSpPr>
            <a:spLocks noChangeAspect="1"/>
          </p:cNvSpPr>
          <p:nvPr/>
        </p:nvSpPr>
        <p:spPr>
          <a:xfrm>
            <a:off x="6841557" y="4691506"/>
            <a:ext cx="1291327" cy="1291325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noFill/>
          <a:ln w="9525" cap="flat">
            <a:solidFill>
              <a:schemeClr val="accent3"/>
            </a:solidFill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3" name="Graphic 82">
            <a:extLst>
              <a:ext uri="{FF2B5EF4-FFF2-40B4-BE49-F238E27FC236}">
                <a16:creationId xmlns:a16="http://schemas.microsoft.com/office/drawing/2014/main" id="{1BFBB588-FF0B-47E8-ABC2-E589E7311682}"/>
              </a:ext>
            </a:extLst>
          </p:cNvPr>
          <p:cNvSpPr>
            <a:spLocks noChangeAspect="1"/>
          </p:cNvSpPr>
          <p:nvPr/>
        </p:nvSpPr>
        <p:spPr>
          <a:xfrm>
            <a:off x="8093642" y="3765919"/>
            <a:ext cx="1291327" cy="1291325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noFill/>
          <a:ln w="9525" cap="flat">
            <a:solidFill>
              <a:schemeClr val="accent3"/>
            </a:solidFill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4" name="Graphic 82">
            <a:extLst>
              <a:ext uri="{FF2B5EF4-FFF2-40B4-BE49-F238E27FC236}">
                <a16:creationId xmlns:a16="http://schemas.microsoft.com/office/drawing/2014/main" id="{1AB7E0A7-87E0-44B2-98F3-2C7D23AF66AC}"/>
              </a:ext>
            </a:extLst>
          </p:cNvPr>
          <p:cNvSpPr>
            <a:spLocks noChangeAspect="1"/>
          </p:cNvSpPr>
          <p:nvPr/>
        </p:nvSpPr>
        <p:spPr>
          <a:xfrm>
            <a:off x="8253814" y="5330174"/>
            <a:ext cx="1291327" cy="1291325"/>
          </a:xfrm>
          <a:custGeom>
            <a:avLst/>
            <a:gdLst>
              <a:gd name="connsiteX0" fmla="*/ 13698 w 523875"/>
              <a:gd name="connsiteY0" fmla="*/ 217904 h 523875"/>
              <a:gd name="connsiteX1" fmla="*/ 191816 w 523875"/>
              <a:gd name="connsiteY1" fmla="*/ 510321 h 523875"/>
              <a:gd name="connsiteX2" fmla="*/ 522333 w 523875"/>
              <a:gd name="connsiteY2" fmla="*/ 296961 h 523875"/>
              <a:gd name="connsiteX3" fmla="*/ 330881 w 523875"/>
              <a:gd name="connsiteY3" fmla="*/ 13116 h 523875"/>
              <a:gd name="connsiteX4" fmla="*/ 13698 w 523875"/>
              <a:gd name="connsiteY4" fmla="*/ 217904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75" h="523875">
                <a:moveTo>
                  <a:pt x="13698" y="217904"/>
                </a:moveTo>
                <a:cubicBezTo>
                  <a:pt x="-2494" y="308391"/>
                  <a:pt x="-3447" y="447456"/>
                  <a:pt x="191816" y="510321"/>
                </a:cubicBezTo>
                <a:cubicBezTo>
                  <a:pt x="260396" y="532229"/>
                  <a:pt x="506141" y="507464"/>
                  <a:pt x="522333" y="296961"/>
                </a:cubicBezTo>
                <a:cubicBezTo>
                  <a:pt x="532811" y="170279"/>
                  <a:pt x="460421" y="43596"/>
                  <a:pt x="330881" y="13116"/>
                </a:cubicBezTo>
                <a:cubicBezTo>
                  <a:pt x="196578" y="-18316"/>
                  <a:pt x="39416" y="77886"/>
                  <a:pt x="13698" y="217904"/>
                </a:cubicBezTo>
              </a:path>
            </a:pathLst>
          </a:custGeom>
          <a:noFill/>
          <a:ln w="9525" cap="flat">
            <a:solidFill>
              <a:schemeClr val="accent3"/>
            </a:solidFill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29" name="Graphic 99">
            <a:extLst>
              <a:ext uri="{FF2B5EF4-FFF2-40B4-BE49-F238E27FC236}">
                <a16:creationId xmlns:a16="http://schemas.microsoft.com/office/drawing/2014/main" id="{3A130DBA-3761-4850-B548-355314D36522}"/>
              </a:ext>
            </a:extLst>
          </p:cNvPr>
          <p:cNvSpPr/>
          <p:nvPr/>
        </p:nvSpPr>
        <p:spPr>
          <a:xfrm>
            <a:off x="131826" y="2100985"/>
            <a:ext cx="5496129" cy="3616470"/>
          </a:xfrm>
          <a:custGeom>
            <a:avLst/>
            <a:gdLst>
              <a:gd name="connsiteX0" fmla="*/ 9049 w 466725"/>
              <a:gd name="connsiteY0" fmla="*/ 193834 h 466725"/>
              <a:gd name="connsiteX1" fmla="*/ 10954 w 466725"/>
              <a:gd name="connsiteY1" fmla="*/ 336709 h 466725"/>
              <a:gd name="connsiteX2" fmla="*/ 14764 w 466725"/>
              <a:gd name="connsiteY2" fmla="*/ 431959 h 466725"/>
              <a:gd name="connsiteX3" fmla="*/ 52864 w 466725"/>
              <a:gd name="connsiteY3" fmla="*/ 452914 h 466725"/>
              <a:gd name="connsiteX4" fmla="*/ 100489 w 466725"/>
              <a:gd name="connsiteY4" fmla="*/ 457676 h 466725"/>
              <a:gd name="connsiteX5" fmla="*/ 357664 w 466725"/>
              <a:gd name="connsiteY5" fmla="*/ 461486 h 466725"/>
              <a:gd name="connsiteX6" fmla="*/ 391954 w 466725"/>
              <a:gd name="connsiteY6" fmla="*/ 456724 h 466725"/>
              <a:gd name="connsiteX7" fmla="*/ 425291 w 466725"/>
              <a:gd name="connsiteY7" fmla="*/ 455771 h 466725"/>
              <a:gd name="connsiteX8" fmla="*/ 457676 w 466725"/>
              <a:gd name="connsiteY8" fmla="*/ 440531 h 466725"/>
              <a:gd name="connsiteX9" fmla="*/ 460534 w 466725"/>
              <a:gd name="connsiteY9" fmla="*/ 357664 h 466725"/>
              <a:gd name="connsiteX10" fmla="*/ 460534 w 466725"/>
              <a:gd name="connsiteY10" fmla="*/ 290989 h 466725"/>
              <a:gd name="connsiteX11" fmla="*/ 459581 w 466725"/>
              <a:gd name="connsiteY11" fmla="*/ 194786 h 466725"/>
              <a:gd name="connsiteX12" fmla="*/ 458629 w 466725"/>
              <a:gd name="connsiteY12" fmla="*/ 67151 h 466725"/>
              <a:gd name="connsiteX13" fmla="*/ 437674 w 466725"/>
              <a:gd name="connsiteY13" fmla="*/ 7144 h 466725"/>
              <a:gd name="connsiteX14" fmla="*/ 339566 w 466725"/>
              <a:gd name="connsiteY14" fmla="*/ 10001 h 466725"/>
              <a:gd name="connsiteX15" fmla="*/ 218599 w 466725"/>
              <a:gd name="connsiteY15" fmla="*/ 10954 h 466725"/>
              <a:gd name="connsiteX16" fmla="*/ 13811 w 466725"/>
              <a:gd name="connsiteY16" fmla="*/ 13811 h 466725"/>
              <a:gd name="connsiteX17" fmla="*/ 10001 w 466725"/>
              <a:gd name="connsiteY17" fmla="*/ 48101 h 466725"/>
              <a:gd name="connsiteX18" fmla="*/ 9049 w 466725"/>
              <a:gd name="connsiteY18" fmla="*/ 71914 h 466725"/>
              <a:gd name="connsiteX19" fmla="*/ 7144 w 466725"/>
              <a:gd name="connsiteY19" fmla="*/ 14620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6725" h="466725">
                <a:moveTo>
                  <a:pt x="9049" y="193834"/>
                </a:moveTo>
                <a:cubicBezTo>
                  <a:pt x="9049" y="252889"/>
                  <a:pt x="9049" y="287179"/>
                  <a:pt x="10954" y="336709"/>
                </a:cubicBezTo>
                <a:cubicBezTo>
                  <a:pt x="11906" y="358616"/>
                  <a:pt x="9049" y="414814"/>
                  <a:pt x="14764" y="431959"/>
                </a:cubicBezTo>
                <a:cubicBezTo>
                  <a:pt x="21431" y="452914"/>
                  <a:pt x="31909" y="449104"/>
                  <a:pt x="52864" y="452914"/>
                </a:cubicBezTo>
                <a:cubicBezTo>
                  <a:pt x="75724" y="457676"/>
                  <a:pt x="90011" y="457676"/>
                  <a:pt x="100489" y="457676"/>
                </a:cubicBezTo>
                <a:cubicBezTo>
                  <a:pt x="212884" y="458629"/>
                  <a:pt x="260509" y="464344"/>
                  <a:pt x="357664" y="461486"/>
                </a:cubicBezTo>
                <a:cubicBezTo>
                  <a:pt x="367189" y="461486"/>
                  <a:pt x="383381" y="458629"/>
                  <a:pt x="391954" y="456724"/>
                </a:cubicBezTo>
                <a:cubicBezTo>
                  <a:pt x="403384" y="454819"/>
                  <a:pt x="417671" y="456724"/>
                  <a:pt x="425291" y="455771"/>
                </a:cubicBezTo>
                <a:cubicBezTo>
                  <a:pt x="438626" y="453866"/>
                  <a:pt x="455771" y="451961"/>
                  <a:pt x="457676" y="440531"/>
                </a:cubicBezTo>
                <a:cubicBezTo>
                  <a:pt x="461486" y="411956"/>
                  <a:pt x="459581" y="379571"/>
                  <a:pt x="460534" y="357664"/>
                </a:cubicBezTo>
                <a:cubicBezTo>
                  <a:pt x="461486" y="335756"/>
                  <a:pt x="459581" y="312896"/>
                  <a:pt x="460534" y="290989"/>
                </a:cubicBezTo>
                <a:cubicBezTo>
                  <a:pt x="461486" y="259556"/>
                  <a:pt x="458629" y="226219"/>
                  <a:pt x="459581" y="194786"/>
                </a:cubicBezTo>
                <a:cubicBezTo>
                  <a:pt x="461486" y="151924"/>
                  <a:pt x="457676" y="110014"/>
                  <a:pt x="458629" y="67151"/>
                </a:cubicBezTo>
                <a:cubicBezTo>
                  <a:pt x="458629" y="37624"/>
                  <a:pt x="462439" y="7144"/>
                  <a:pt x="437674" y="7144"/>
                </a:cubicBezTo>
                <a:cubicBezTo>
                  <a:pt x="426244" y="7144"/>
                  <a:pt x="350996" y="10954"/>
                  <a:pt x="339566" y="10001"/>
                </a:cubicBezTo>
                <a:cubicBezTo>
                  <a:pt x="303371" y="9049"/>
                  <a:pt x="255746" y="10954"/>
                  <a:pt x="218599" y="10954"/>
                </a:cubicBezTo>
                <a:cubicBezTo>
                  <a:pt x="145256" y="10954"/>
                  <a:pt x="75724" y="5239"/>
                  <a:pt x="13811" y="13811"/>
                </a:cubicBezTo>
                <a:cubicBezTo>
                  <a:pt x="11906" y="15716"/>
                  <a:pt x="10001" y="42386"/>
                  <a:pt x="10001" y="48101"/>
                </a:cubicBezTo>
                <a:cubicBezTo>
                  <a:pt x="10001" y="63341"/>
                  <a:pt x="10001" y="62389"/>
                  <a:pt x="9049" y="71914"/>
                </a:cubicBezTo>
                <a:cubicBezTo>
                  <a:pt x="4286" y="99536"/>
                  <a:pt x="11906" y="119539"/>
                  <a:pt x="7144" y="146209"/>
                </a:cubicBezTo>
              </a:path>
            </a:pathLst>
          </a:custGeom>
          <a:solidFill>
            <a:schemeClr val="accent1"/>
          </a:solidFill>
        </p:spPr>
        <p:txBody>
          <a:bodyPr lIns="274320" tIns="274320" rIns="274320" bIns="274320"/>
          <a:lstStyle/>
          <a:p>
            <a:pPr>
              <a:lnSpc>
                <a:spcPct val="90000"/>
              </a:lnSpc>
              <a:spcBef>
                <a:spcPts val="1200"/>
              </a:spcBef>
              <a:buClr>
                <a:schemeClr val="bg1"/>
              </a:buClr>
            </a:pPr>
            <a:endParaRPr lang="en-US" sz="2000">
              <a:solidFill>
                <a:schemeClr val="bg1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447CCA-FF22-409D-B26F-2DA447E8F080}"/>
              </a:ext>
            </a:extLst>
          </p:cNvPr>
          <p:cNvSpPr txBox="1"/>
          <p:nvPr/>
        </p:nvSpPr>
        <p:spPr>
          <a:xfrm>
            <a:off x="5635911" y="1764620"/>
            <a:ext cx="4754096" cy="181636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Сегодня на фабрике работают более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600 сотрудников которые 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производят около 55 000 тонн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бисквитов и печенья всеми</a:t>
            </a:r>
          </a:p>
          <a:p>
            <a:pPr>
              <a:lnSpc>
                <a:spcPct val="90000"/>
              </a:lnSpc>
            </a:pPr>
            <a:r>
              <a:rPr lang="ru-RU" sz="2400">
                <a:solidFill>
                  <a:schemeClr val="accent1"/>
                </a:solidFill>
                <a:latin typeface="+mj-lt"/>
              </a:rPr>
              <a:t>любимых брендов: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396E392-0C79-4C93-A26F-36B355BBB5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 err="1"/>
              <a:t>mdlz</a:t>
            </a:r>
            <a:r>
              <a:rPr lang="en-US" sz="3600" b="1"/>
              <a:t> manufacturing tour</a:t>
            </a:r>
            <a:endParaRPr lang="ru-RU" sz="3600" b="1"/>
          </a:p>
        </p:txBody>
      </p:sp>
      <p:sp>
        <p:nvSpPr>
          <p:cNvPr id="32" name="object 5">
            <a:extLst>
              <a:ext uri="{FF2B5EF4-FFF2-40B4-BE49-F238E27FC236}">
                <a16:creationId xmlns:a16="http://schemas.microsoft.com/office/drawing/2014/main" id="{9A3C3591-1A52-4F3C-B799-60BD32483965}"/>
              </a:ext>
            </a:extLst>
          </p:cNvPr>
          <p:cNvSpPr/>
          <p:nvPr/>
        </p:nvSpPr>
        <p:spPr>
          <a:xfrm>
            <a:off x="10195034" y="-22665"/>
            <a:ext cx="2113129" cy="1667764"/>
          </a:xfrm>
          <a:custGeom>
            <a:avLst/>
            <a:gdLst/>
            <a:ahLst/>
            <a:cxnLst/>
            <a:rect l="l" t="t" r="r" b="b"/>
            <a:pathLst>
              <a:path w="3179445" h="3248660">
                <a:moveTo>
                  <a:pt x="3130169" y="0"/>
                </a:moveTo>
                <a:lnTo>
                  <a:pt x="9940" y="0"/>
                </a:lnTo>
                <a:lnTo>
                  <a:pt x="10273" y="39702"/>
                </a:lnTo>
                <a:lnTo>
                  <a:pt x="10761" y="89151"/>
                </a:lnTo>
                <a:lnTo>
                  <a:pt x="12284" y="229534"/>
                </a:lnTo>
                <a:lnTo>
                  <a:pt x="12714" y="274827"/>
                </a:lnTo>
                <a:lnTo>
                  <a:pt x="13058" y="319947"/>
                </a:lnTo>
                <a:lnTo>
                  <a:pt x="13285" y="365238"/>
                </a:lnTo>
                <a:lnTo>
                  <a:pt x="13275" y="457720"/>
                </a:lnTo>
                <a:lnTo>
                  <a:pt x="12980" y="505603"/>
                </a:lnTo>
                <a:lnTo>
                  <a:pt x="12453" y="555041"/>
                </a:lnTo>
                <a:lnTo>
                  <a:pt x="11665" y="606382"/>
                </a:lnTo>
                <a:lnTo>
                  <a:pt x="10587" y="659970"/>
                </a:lnTo>
                <a:lnTo>
                  <a:pt x="9190" y="716152"/>
                </a:lnTo>
                <a:lnTo>
                  <a:pt x="9190" y="1108582"/>
                </a:lnTo>
                <a:lnTo>
                  <a:pt x="6687" y="1163529"/>
                </a:lnTo>
                <a:lnTo>
                  <a:pt x="4347" y="1216537"/>
                </a:lnTo>
                <a:lnTo>
                  <a:pt x="2339" y="1267987"/>
                </a:lnTo>
                <a:lnTo>
                  <a:pt x="833" y="1318258"/>
                </a:lnTo>
                <a:lnTo>
                  <a:pt x="0" y="1367730"/>
                </a:lnTo>
                <a:lnTo>
                  <a:pt x="7" y="1416782"/>
                </a:lnTo>
                <a:lnTo>
                  <a:pt x="1024" y="1465794"/>
                </a:lnTo>
                <a:lnTo>
                  <a:pt x="3222" y="1515146"/>
                </a:lnTo>
                <a:lnTo>
                  <a:pt x="6768" y="1565217"/>
                </a:lnTo>
                <a:lnTo>
                  <a:pt x="11834" y="1616386"/>
                </a:lnTo>
                <a:lnTo>
                  <a:pt x="18588" y="1669033"/>
                </a:lnTo>
                <a:lnTo>
                  <a:pt x="25708" y="1711041"/>
                </a:lnTo>
                <a:lnTo>
                  <a:pt x="33733" y="1753060"/>
                </a:lnTo>
                <a:lnTo>
                  <a:pt x="43520" y="1795103"/>
                </a:lnTo>
                <a:lnTo>
                  <a:pt x="55926" y="1837181"/>
                </a:lnTo>
                <a:lnTo>
                  <a:pt x="74533" y="1874109"/>
                </a:lnTo>
                <a:lnTo>
                  <a:pt x="99033" y="1913187"/>
                </a:lnTo>
                <a:lnTo>
                  <a:pt x="128374" y="1953786"/>
                </a:lnTo>
                <a:lnTo>
                  <a:pt x="161502" y="1995271"/>
                </a:lnTo>
                <a:lnTo>
                  <a:pt x="197366" y="2037012"/>
                </a:lnTo>
                <a:lnTo>
                  <a:pt x="234911" y="2078376"/>
                </a:lnTo>
                <a:lnTo>
                  <a:pt x="273085" y="2118731"/>
                </a:lnTo>
                <a:lnTo>
                  <a:pt x="310836" y="2157446"/>
                </a:lnTo>
                <a:lnTo>
                  <a:pt x="347110" y="2193888"/>
                </a:lnTo>
                <a:lnTo>
                  <a:pt x="411018" y="2257425"/>
                </a:lnTo>
                <a:lnTo>
                  <a:pt x="579075" y="2429248"/>
                </a:lnTo>
                <a:lnTo>
                  <a:pt x="645230" y="2495515"/>
                </a:lnTo>
                <a:lnTo>
                  <a:pt x="711808" y="2561063"/>
                </a:lnTo>
                <a:lnTo>
                  <a:pt x="745472" y="2593712"/>
                </a:lnTo>
                <a:lnTo>
                  <a:pt x="779500" y="2626353"/>
                </a:lnTo>
                <a:lnTo>
                  <a:pt x="813978" y="2659045"/>
                </a:lnTo>
                <a:lnTo>
                  <a:pt x="848993" y="2691844"/>
                </a:lnTo>
                <a:lnTo>
                  <a:pt x="884631" y="2724808"/>
                </a:lnTo>
                <a:lnTo>
                  <a:pt x="920978" y="2757995"/>
                </a:lnTo>
                <a:lnTo>
                  <a:pt x="958120" y="2791462"/>
                </a:lnTo>
                <a:lnTo>
                  <a:pt x="996143" y="2825267"/>
                </a:lnTo>
                <a:lnTo>
                  <a:pt x="1035134" y="2859466"/>
                </a:lnTo>
                <a:lnTo>
                  <a:pt x="1075178" y="2894118"/>
                </a:lnTo>
                <a:lnTo>
                  <a:pt x="1116361" y="2929279"/>
                </a:lnTo>
                <a:lnTo>
                  <a:pt x="1158771" y="2965008"/>
                </a:lnTo>
                <a:lnTo>
                  <a:pt x="1202492" y="3001362"/>
                </a:lnTo>
                <a:lnTo>
                  <a:pt x="1247612" y="3038397"/>
                </a:lnTo>
                <a:lnTo>
                  <a:pt x="1294215" y="3076173"/>
                </a:lnTo>
                <a:lnTo>
                  <a:pt x="1392220" y="3154172"/>
                </a:lnTo>
                <a:lnTo>
                  <a:pt x="1424901" y="3183260"/>
                </a:lnTo>
                <a:lnTo>
                  <a:pt x="1464594" y="3211433"/>
                </a:lnTo>
                <a:lnTo>
                  <a:pt x="1507788" y="3234342"/>
                </a:lnTo>
                <a:lnTo>
                  <a:pt x="1550970" y="3247644"/>
                </a:lnTo>
                <a:lnTo>
                  <a:pt x="1598073" y="3248405"/>
                </a:lnTo>
                <a:lnTo>
                  <a:pt x="1644055" y="3240312"/>
                </a:lnTo>
                <a:lnTo>
                  <a:pt x="1688915" y="3224597"/>
                </a:lnTo>
                <a:lnTo>
                  <a:pt x="1732653" y="3202494"/>
                </a:lnTo>
                <a:lnTo>
                  <a:pt x="1775268" y="3175238"/>
                </a:lnTo>
                <a:lnTo>
                  <a:pt x="1816759" y="3144060"/>
                </a:lnTo>
                <a:lnTo>
                  <a:pt x="1857125" y="3110196"/>
                </a:lnTo>
                <a:lnTo>
                  <a:pt x="1896365" y="3074879"/>
                </a:lnTo>
                <a:lnTo>
                  <a:pt x="1971467" y="3004820"/>
                </a:lnTo>
                <a:lnTo>
                  <a:pt x="2162896" y="2835209"/>
                </a:lnTo>
                <a:lnTo>
                  <a:pt x="2276380" y="2732833"/>
                </a:lnTo>
                <a:lnTo>
                  <a:pt x="2388697" y="2629591"/>
                </a:lnTo>
                <a:lnTo>
                  <a:pt x="2462871" y="2560118"/>
                </a:lnTo>
                <a:lnTo>
                  <a:pt x="2536445" y="2490013"/>
                </a:lnTo>
                <a:lnTo>
                  <a:pt x="2609384" y="2419178"/>
                </a:lnTo>
                <a:lnTo>
                  <a:pt x="2645605" y="2383456"/>
                </a:lnTo>
                <a:lnTo>
                  <a:pt x="2681655" y="2347514"/>
                </a:lnTo>
                <a:lnTo>
                  <a:pt x="2717530" y="2311341"/>
                </a:lnTo>
                <a:lnTo>
                  <a:pt x="2753226" y="2274923"/>
                </a:lnTo>
                <a:lnTo>
                  <a:pt x="2788739" y="2238248"/>
                </a:lnTo>
                <a:lnTo>
                  <a:pt x="2824064" y="2201304"/>
                </a:lnTo>
                <a:lnTo>
                  <a:pt x="2859197" y="2164079"/>
                </a:lnTo>
                <a:lnTo>
                  <a:pt x="2891053" y="2136984"/>
                </a:lnTo>
                <a:lnTo>
                  <a:pt x="2924415" y="2111071"/>
                </a:lnTo>
                <a:lnTo>
                  <a:pt x="2958556" y="2085273"/>
                </a:lnTo>
                <a:lnTo>
                  <a:pt x="2992748" y="2058525"/>
                </a:lnTo>
                <a:lnTo>
                  <a:pt x="3026266" y="2029761"/>
                </a:lnTo>
                <a:lnTo>
                  <a:pt x="3058381" y="1997915"/>
                </a:lnTo>
                <a:lnTo>
                  <a:pt x="3088367" y="1961920"/>
                </a:lnTo>
                <a:lnTo>
                  <a:pt x="3115497" y="1920711"/>
                </a:lnTo>
                <a:lnTo>
                  <a:pt x="3139045" y="1873221"/>
                </a:lnTo>
                <a:lnTo>
                  <a:pt x="3158282" y="1818385"/>
                </a:lnTo>
                <a:lnTo>
                  <a:pt x="3168100" y="1781132"/>
                </a:lnTo>
                <a:lnTo>
                  <a:pt x="3174510" y="1739822"/>
                </a:lnTo>
                <a:lnTo>
                  <a:pt x="3177999" y="1695072"/>
                </a:lnTo>
                <a:lnTo>
                  <a:pt x="3179054" y="1647500"/>
                </a:lnTo>
                <a:lnTo>
                  <a:pt x="3178161" y="1597721"/>
                </a:lnTo>
                <a:lnTo>
                  <a:pt x="3175808" y="1546352"/>
                </a:lnTo>
                <a:lnTo>
                  <a:pt x="3172481" y="1494009"/>
                </a:lnTo>
                <a:lnTo>
                  <a:pt x="3164854" y="1388868"/>
                </a:lnTo>
                <a:lnTo>
                  <a:pt x="3161528" y="1337302"/>
                </a:lnTo>
                <a:lnTo>
                  <a:pt x="3159175" y="1287230"/>
                </a:lnTo>
                <a:lnTo>
                  <a:pt x="3158282" y="1239266"/>
                </a:lnTo>
                <a:lnTo>
                  <a:pt x="3158063" y="1192749"/>
                </a:lnTo>
                <a:lnTo>
                  <a:pt x="3157463" y="1145057"/>
                </a:lnTo>
                <a:lnTo>
                  <a:pt x="3156566" y="1096398"/>
                </a:lnTo>
                <a:lnTo>
                  <a:pt x="3155458" y="1046983"/>
                </a:lnTo>
                <a:lnTo>
                  <a:pt x="3154222" y="997020"/>
                </a:lnTo>
                <a:lnTo>
                  <a:pt x="3152944" y="946719"/>
                </a:lnTo>
                <a:lnTo>
                  <a:pt x="3151708" y="896291"/>
                </a:lnTo>
                <a:lnTo>
                  <a:pt x="3150600" y="845943"/>
                </a:lnTo>
                <a:lnTo>
                  <a:pt x="3149703" y="795886"/>
                </a:lnTo>
                <a:lnTo>
                  <a:pt x="3149103" y="746330"/>
                </a:lnTo>
                <a:lnTo>
                  <a:pt x="3148884" y="697483"/>
                </a:lnTo>
                <a:lnTo>
                  <a:pt x="3147559" y="642181"/>
                </a:lnTo>
                <a:lnTo>
                  <a:pt x="3146232" y="588271"/>
                </a:lnTo>
                <a:lnTo>
                  <a:pt x="3144903" y="535620"/>
                </a:lnTo>
                <a:lnTo>
                  <a:pt x="3143573" y="484095"/>
                </a:lnTo>
                <a:lnTo>
                  <a:pt x="3140909" y="383891"/>
                </a:lnTo>
                <a:lnTo>
                  <a:pt x="3138240" y="286593"/>
                </a:lnTo>
                <a:lnTo>
                  <a:pt x="3130169" y="0"/>
                </a:lnTo>
                <a:close/>
              </a:path>
            </a:pathLst>
          </a:custGeom>
          <a:solidFill>
            <a:srgbClr val="ABC5DD"/>
          </a:solidFill>
        </p:spPr>
        <p:txBody>
          <a:bodyPr wrap="square" lIns="0" tIns="0" rIns="0" bIns="0" rtlCol="0"/>
          <a:lstStyle/>
          <a:p>
            <a:pPr algn="ctr"/>
            <a:endParaRPr lang="ru-RU"/>
          </a:p>
          <a:p>
            <a:pPr algn="ctr"/>
            <a:r>
              <a:rPr lang="ru-RU" sz="2400" b="1">
                <a:solidFill>
                  <a:schemeClr val="bg1"/>
                </a:solidFill>
                <a:latin typeface="+mj-lt"/>
              </a:rPr>
              <a:t>Остановка №3</a:t>
            </a:r>
          </a:p>
          <a:p>
            <a:pPr algn="ctr"/>
            <a:r>
              <a:rPr lang="ru-RU" sz="2400" b="1">
                <a:solidFill>
                  <a:schemeClr val="bg1"/>
                </a:solidFill>
                <a:latin typeface="+mj-lt"/>
              </a:rPr>
              <a:t>г. </a:t>
            </a:r>
            <a:r>
              <a:rPr lang="ru-RU" sz="2400" b="1" err="1">
                <a:solidFill>
                  <a:schemeClr val="bg1"/>
                </a:solidFill>
                <a:latin typeface="+mj-lt"/>
              </a:rPr>
              <a:t>Собинка</a:t>
            </a:r>
            <a:endParaRPr sz="2400" b="1">
              <a:solidFill>
                <a:schemeClr val="bg1"/>
              </a:solidFill>
              <a:latin typeface="+mj-lt"/>
            </a:endParaRPr>
          </a:p>
        </p:txBody>
      </p:sp>
      <p:sp>
        <p:nvSpPr>
          <p:cNvPr id="33" name="object 26">
            <a:extLst>
              <a:ext uri="{FF2B5EF4-FFF2-40B4-BE49-F238E27FC236}">
                <a16:creationId xmlns:a16="http://schemas.microsoft.com/office/drawing/2014/main" id="{73334BDF-BAAD-4604-9CF7-C9771890F6C9}"/>
              </a:ext>
            </a:extLst>
          </p:cNvPr>
          <p:cNvSpPr/>
          <p:nvPr/>
        </p:nvSpPr>
        <p:spPr>
          <a:xfrm>
            <a:off x="338831" y="1893277"/>
            <a:ext cx="4281065" cy="61868"/>
          </a:xfrm>
          <a:custGeom>
            <a:avLst/>
            <a:gdLst/>
            <a:ahLst/>
            <a:cxnLst/>
            <a:rect l="l" t="t" r="r" b="b"/>
            <a:pathLst>
              <a:path w="4819015" h="45720">
                <a:moveTo>
                  <a:pt x="1332738" y="0"/>
                </a:moveTo>
                <a:lnTo>
                  <a:pt x="1032305" y="396"/>
                </a:lnTo>
                <a:lnTo>
                  <a:pt x="187197" y="4317"/>
                </a:lnTo>
                <a:lnTo>
                  <a:pt x="137374" y="6294"/>
                </a:lnTo>
                <a:lnTo>
                  <a:pt x="75310" y="11366"/>
                </a:lnTo>
                <a:lnTo>
                  <a:pt x="22391" y="18248"/>
                </a:lnTo>
                <a:lnTo>
                  <a:pt x="0" y="25653"/>
                </a:lnTo>
                <a:lnTo>
                  <a:pt x="6845" y="32629"/>
                </a:lnTo>
                <a:lnTo>
                  <a:pt x="57022" y="41650"/>
                </a:lnTo>
                <a:lnTo>
                  <a:pt x="97291" y="44076"/>
                </a:lnTo>
                <a:lnTo>
                  <a:pt x="145641" y="45368"/>
                </a:lnTo>
                <a:lnTo>
                  <a:pt x="200541" y="45714"/>
                </a:lnTo>
                <a:lnTo>
                  <a:pt x="260461" y="45307"/>
                </a:lnTo>
                <a:lnTo>
                  <a:pt x="323869" y="44335"/>
                </a:lnTo>
                <a:lnTo>
                  <a:pt x="581790" y="38623"/>
                </a:lnTo>
                <a:lnTo>
                  <a:pt x="639689" y="37691"/>
                </a:lnTo>
                <a:lnTo>
                  <a:pt x="691896" y="37337"/>
                </a:lnTo>
                <a:lnTo>
                  <a:pt x="743960" y="35816"/>
                </a:lnTo>
                <a:lnTo>
                  <a:pt x="899090" y="32053"/>
                </a:lnTo>
                <a:lnTo>
                  <a:pt x="1052911" y="29357"/>
                </a:lnTo>
                <a:lnTo>
                  <a:pt x="1205788" y="27550"/>
                </a:lnTo>
                <a:lnTo>
                  <a:pt x="1408792" y="26215"/>
                </a:lnTo>
                <a:lnTo>
                  <a:pt x="1815211" y="25653"/>
                </a:lnTo>
                <a:lnTo>
                  <a:pt x="1970546" y="29096"/>
                </a:lnTo>
                <a:lnTo>
                  <a:pt x="2228086" y="33619"/>
                </a:lnTo>
                <a:lnTo>
                  <a:pt x="2484238" y="36793"/>
                </a:lnTo>
                <a:lnTo>
                  <a:pt x="2790276" y="39103"/>
                </a:lnTo>
                <a:lnTo>
                  <a:pt x="3197031" y="40198"/>
                </a:lnTo>
                <a:lnTo>
                  <a:pt x="4680458" y="37337"/>
                </a:lnTo>
                <a:lnTo>
                  <a:pt x="4722715" y="37004"/>
                </a:lnTo>
                <a:lnTo>
                  <a:pt x="4768008" y="34671"/>
                </a:lnTo>
                <a:lnTo>
                  <a:pt x="4804134" y="28336"/>
                </a:lnTo>
                <a:lnTo>
                  <a:pt x="4818888" y="16001"/>
                </a:lnTo>
                <a:lnTo>
                  <a:pt x="4817237" y="13130"/>
                </a:lnTo>
                <a:lnTo>
                  <a:pt x="4811776" y="10652"/>
                </a:lnTo>
                <a:lnTo>
                  <a:pt x="4801743" y="8911"/>
                </a:lnTo>
                <a:lnTo>
                  <a:pt x="4786376" y="8254"/>
                </a:lnTo>
                <a:lnTo>
                  <a:pt x="1332738" y="0"/>
                </a:lnTo>
                <a:close/>
              </a:path>
            </a:pathLst>
          </a:custGeom>
          <a:solidFill>
            <a:srgbClr val="ABC5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26">
            <a:extLst>
              <a:ext uri="{FF2B5EF4-FFF2-40B4-BE49-F238E27FC236}">
                <a16:creationId xmlns:a16="http://schemas.microsoft.com/office/drawing/2014/main" id="{7125DD70-839C-4F19-8E11-9A2CC7EFBE87}"/>
              </a:ext>
            </a:extLst>
          </p:cNvPr>
          <p:cNvSpPr/>
          <p:nvPr/>
        </p:nvSpPr>
        <p:spPr>
          <a:xfrm flipV="1">
            <a:off x="5661665" y="3540724"/>
            <a:ext cx="3032204" cy="45719"/>
          </a:xfrm>
          <a:custGeom>
            <a:avLst/>
            <a:gdLst/>
            <a:ahLst/>
            <a:cxnLst/>
            <a:rect l="l" t="t" r="r" b="b"/>
            <a:pathLst>
              <a:path w="4819015" h="45720">
                <a:moveTo>
                  <a:pt x="1332738" y="0"/>
                </a:moveTo>
                <a:lnTo>
                  <a:pt x="1032305" y="396"/>
                </a:lnTo>
                <a:lnTo>
                  <a:pt x="187197" y="4317"/>
                </a:lnTo>
                <a:lnTo>
                  <a:pt x="137374" y="6294"/>
                </a:lnTo>
                <a:lnTo>
                  <a:pt x="75310" y="11366"/>
                </a:lnTo>
                <a:lnTo>
                  <a:pt x="22391" y="18248"/>
                </a:lnTo>
                <a:lnTo>
                  <a:pt x="0" y="25653"/>
                </a:lnTo>
                <a:lnTo>
                  <a:pt x="6845" y="32629"/>
                </a:lnTo>
                <a:lnTo>
                  <a:pt x="57022" y="41650"/>
                </a:lnTo>
                <a:lnTo>
                  <a:pt x="97291" y="44076"/>
                </a:lnTo>
                <a:lnTo>
                  <a:pt x="145641" y="45368"/>
                </a:lnTo>
                <a:lnTo>
                  <a:pt x="200541" y="45714"/>
                </a:lnTo>
                <a:lnTo>
                  <a:pt x="260461" y="45307"/>
                </a:lnTo>
                <a:lnTo>
                  <a:pt x="323869" y="44335"/>
                </a:lnTo>
                <a:lnTo>
                  <a:pt x="581790" y="38623"/>
                </a:lnTo>
                <a:lnTo>
                  <a:pt x="639689" y="37691"/>
                </a:lnTo>
                <a:lnTo>
                  <a:pt x="691896" y="37337"/>
                </a:lnTo>
                <a:lnTo>
                  <a:pt x="743960" y="35816"/>
                </a:lnTo>
                <a:lnTo>
                  <a:pt x="899090" y="32053"/>
                </a:lnTo>
                <a:lnTo>
                  <a:pt x="1052911" y="29357"/>
                </a:lnTo>
                <a:lnTo>
                  <a:pt x="1205788" y="27550"/>
                </a:lnTo>
                <a:lnTo>
                  <a:pt x="1408792" y="26215"/>
                </a:lnTo>
                <a:lnTo>
                  <a:pt x="1815211" y="25653"/>
                </a:lnTo>
                <a:lnTo>
                  <a:pt x="1970546" y="29096"/>
                </a:lnTo>
                <a:lnTo>
                  <a:pt x="2228086" y="33619"/>
                </a:lnTo>
                <a:lnTo>
                  <a:pt x="2484238" y="36793"/>
                </a:lnTo>
                <a:lnTo>
                  <a:pt x="2790276" y="39103"/>
                </a:lnTo>
                <a:lnTo>
                  <a:pt x="3197031" y="40198"/>
                </a:lnTo>
                <a:lnTo>
                  <a:pt x="4680458" y="37337"/>
                </a:lnTo>
                <a:lnTo>
                  <a:pt x="4722715" y="37004"/>
                </a:lnTo>
                <a:lnTo>
                  <a:pt x="4768008" y="34671"/>
                </a:lnTo>
                <a:lnTo>
                  <a:pt x="4804134" y="28336"/>
                </a:lnTo>
                <a:lnTo>
                  <a:pt x="4818888" y="16001"/>
                </a:lnTo>
                <a:lnTo>
                  <a:pt x="4817237" y="13130"/>
                </a:lnTo>
                <a:lnTo>
                  <a:pt x="4811776" y="10652"/>
                </a:lnTo>
                <a:lnTo>
                  <a:pt x="4801743" y="8911"/>
                </a:lnTo>
                <a:lnTo>
                  <a:pt x="4786376" y="8254"/>
                </a:lnTo>
                <a:lnTo>
                  <a:pt x="1332738" y="0"/>
                </a:lnTo>
                <a:close/>
              </a:path>
            </a:pathLst>
          </a:custGeom>
          <a:solidFill>
            <a:srgbClr val="ABC5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82F4D3D-D6F8-45B6-A35D-8EBB62C71246}"/>
              </a:ext>
            </a:extLst>
          </p:cNvPr>
          <p:cNvSpPr/>
          <p:nvPr/>
        </p:nvSpPr>
        <p:spPr>
          <a:xfrm>
            <a:off x="566574" y="5853697"/>
            <a:ext cx="752706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>
                <a:solidFill>
                  <a:schemeClr val="accent1"/>
                </a:solidFill>
                <a:latin typeface="+mj-lt"/>
              </a:rPr>
              <a:t>Реализуется проект по расширению производственных мощностей с инвестициями более 2,5 млрд. Рублей.</a:t>
            </a:r>
          </a:p>
        </p:txBody>
      </p:sp>
      <p:sp>
        <p:nvSpPr>
          <p:cNvPr id="35" name="Graphic 27">
            <a:extLst>
              <a:ext uri="{FF2B5EF4-FFF2-40B4-BE49-F238E27FC236}">
                <a16:creationId xmlns:a16="http://schemas.microsoft.com/office/drawing/2014/main" id="{706A2D63-A795-4E75-8898-E3692D543FDD}"/>
              </a:ext>
            </a:extLst>
          </p:cNvPr>
          <p:cNvSpPr>
            <a:spLocks noChangeAspect="1"/>
          </p:cNvSpPr>
          <p:nvPr/>
        </p:nvSpPr>
        <p:spPr>
          <a:xfrm>
            <a:off x="131826" y="5866139"/>
            <a:ext cx="445190" cy="358324"/>
          </a:xfrm>
          <a:custGeom>
            <a:avLst/>
            <a:gdLst>
              <a:gd name="connsiteX0" fmla="*/ 380524 w 390525"/>
              <a:gd name="connsiteY0" fmla="*/ 31012 h 314325"/>
              <a:gd name="connsiteX1" fmla="*/ 345281 w 390525"/>
              <a:gd name="connsiteY1" fmla="*/ 7199 h 314325"/>
              <a:gd name="connsiteX2" fmla="*/ 337661 w 390525"/>
              <a:gd name="connsiteY2" fmla="*/ 9104 h 314325"/>
              <a:gd name="connsiteX3" fmla="*/ 311944 w 390525"/>
              <a:gd name="connsiteY3" fmla="*/ 31012 h 314325"/>
              <a:gd name="connsiteX4" fmla="*/ 281464 w 390525"/>
              <a:gd name="connsiteY4" fmla="*/ 68159 h 314325"/>
              <a:gd name="connsiteX5" fmla="*/ 195739 w 390525"/>
              <a:gd name="connsiteY5" fmla="*/ 179602 h 314325"/>
              <a:gd name="connsiteX6" fmla="*/ 160496 w 390525"/>
              <a:gd name="connsiteY6" fmla="*/ 220559 h 314325"/>
              <a:gd name="connsiteX7" fmla="*/ 150971 w 390525"/>
              <a:gd name="connsiteY7" fmla="*/ 213892 h 314325"/>
              <a:gd name="connsiteX8" fmla="*/ 93821 w 390525"/>
              <a:gd name="connsiteY8" fmla="*/ 180554 h 314325"/>
              <a:gd name="connsiteX9" fmla="*/ 56674 w 390525"/>
              <a:gd name="connsiteY9" fmla="*/ 151027 h 314325"/>
              <a:gd name="connsiteX10" fmla="*/ 30004 w 390525"/>
              <a:gd name="connsiteY10" fmla="*/ 157694 h 314325"/>
              <a:gd name="connsiteX11" fmla="*/ 7144 w 390525"/>
              <a:gd name="connsiteY11" fmla="*/ 193889 h 314325"/>
              <a:gd name="connsiteX12" fmla="*/ 7144 w 390525"/>
              <a:gd name="connsiteY12" fmla="*/ 200557 h 314325"/>
              <a:gd name="connsiteX13" fmla="*/ 21431 w 390525"/>
              <a:gd name="connsiteY13" fmla="*/ 215797 h 314325"/>
              <a:gd name="connsiteX14" fmla="*/ 45244 w 390525"/>
              <a:gd name="connsiteY14" fmla="*/ 231989 h 314325"/>
              <a:gd name="connsiteX15" fmla="*/ 115729 w 390525"/>
              <a:gd name="connsiteY15" fmla="*/ 276757 h 314325"/>
              <a:gd name="connsiteX16" fmla="*/ 145256 w 390525"/>
              <a:gd name="connsiteY16" fmla="*/ 298664 h 314325"/>
              <a:gd name="connsiteX17" fmla="*/ 151924 w 390525"/>
              <a:gd name="connsiteY17" fmla="*/ 303427 h 314325"/>
              <a:gd name="connsiteX18" fmla="*/ 157639 w 390525"/>
              <a:gd name="connsiteY18" fmla="*/ 307237 h 314325"/>
              <a:gd name="connsiteX19" fmla="*/ 175736 w 390525"/>
              <a:gd name="connsiteY19" fmla="*/ 306284 h 314325"/>
              <a:gd name="connsiteX20" fmla="*/ 203359 w 390525"/>
              <a:gd name="connsiteY20" fmla="*/ 284377 h 314325"/>
              <a:gd name="connsiteX21" fmla="*/ 211931 w 390525"/>
              <a:gd name="connsiteY21" fmla="*/ 272947 h 314325"/>
              <a:gd name="connsiteX22" fmla="*/ 227171 w 390525"/>
              <a:gd name="connsiteY22" fmla="*/ 251992 h 314325"/>
              <a:gd name="connsiteX23" fmla="*/ 257651 w 390525"/>
              <a:gd name="connsiteY23" fmla="*/ 216749 h 314325"/>
              <a:gd name="connsiteX24" fmla="*/ 323374 w 390525"/>
              <a:gd name="connsiteY24" fmla="*/ 127214 h 314325"/>
              <a:gd name="connsiteX25" fmla="*/ 375761 w 390525"/>
              <a:gd name="connsiteY25" fmla="*/ 67207 h 314325"/>
              <a:gd name="connsiteX26" fmla="*/ 380524 w 390525"/>
              <a:gd name="connsiteY26" fmla="*/ 31012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0525" h="314325">
                <a:moveTo>
                  <a:pt x="380524" y="31012"/>
                </a:moveTo>
                <a:cubicBezTo>
                  <a:pt x="374809" y="17677"/>
                  <a:pt x="360521" y="6247"/>
                  <a:pt x="345281" y="7199"/>
                </a:cubicBezTo>
                <a:lnTo>
                  <a:pt x="337661" y="9104"/>
                </a:lnTo>
                <a:cubicBezTo>
                  <a:pt x="329089" y="12914"/>
                  <a:pt x="321469" y="19582"/>
                  <a:pt x="311944" y="31012"/>
                </a:cubicBezTo>
                <a:cubicBezTo>
                  <a:pt x="305276" y="38632"/>
                  <a:pt x="286226" y="62444"/>
                  <a:pt x="281464" y="68159"/>
                </a:cubicBezTo>
                <a:cubicBezTo>
                  <a:pt x="255746" y="101497"/>
                  <a:pt x="197644" y="176744"/>
                  <a:pt x="195739" y="179602"/>
                </a:cubicBezTo>
                <a:lnTo>
                  <a:pt x="160496" y="220559"/>
                </a:lnTo>
                <a:cubicBezTo>
                  <a:pt x="155734" y="216749"/>
                  <a:pt x="151924" y="213892"/>
                  <a:pt x="150971" y="213892"/>
                </a:cubicBezTo>
                <a:cubicBezTo>
                  <a:pt x="150019" y="212939"/>
                  <a:pt x="94774" y="181507"/>
                  <a:pt x="93821" y="180554"/>
                </a:cubicBezTo>
                <a:lnTo>
                  <a:pt x="56674" y="151027"/>
                </a:lnTo>
                <a:cubicBezTo>
                  <a:pt x="50006" y="146264"/>
                  <a:pt x="40481" y="149122"/>
                  <a:pt x="30004" y="157694"/>
                </a:cubicBezTo>
                <a:cubicBezTo>
                  <a:pt x="19526" y="166267"/>
                  <a:pt x="9049" y="180554"/>
                  <a:pt x="7144" y="193889"/>
                </a:cubicBezTo>
                <a:lnTo>
                  <a:pt x="7144" y="200557"/>
                </a:lnTo>
                <a:cubicBezTo>
                  <a:pt x="10001" y="206272"/>
                  <a:pt x="13811" y="211034"/>
                  <a:pt x="21431" y="215797"/>
                </a:cubicBezTo>
                <a:cubicBezTo>
                  <a:pt x="26194" y="219607"/>
                  <a:pt x="41434" y="230084"/>
                  <a:pt x="45244" y="231989"/>
                </a:cubicBezTo>
                <a:cubicBezTo>
                  <a:pt x="67151" y="245324"/>
                  <a:pt x="113824" y="274852"/>
                  <a:pt x="115729" y="276757"/>
                </a:cubicBezTo>
                <a:lnTo>
                  <a:pt x="145256" y="298664"/>
                </a:lnTo>
                <a:cubicBezTo>
                  <a:pt x="147161" y="300569"/>
                  <a:pt x="150019" y="302474"/>
                  <a:pt x="151924" y="303427"/>
                </a:cubicBezTo>
                <a:lnTo>
                  <a:pt x="157639" y="307237"/>
                </a:lnTo>
                <a:cubicBezTo>
                  <a:pt x="162401" y="310094"/>
                  <a:pt x="168116" y="310094"/>
                  <a:pt x="175736" y="306284"/>
                </a:cubicBezTo>
                <a:cubicBezTo>
                  <a:pt x="184309" y="304379"/>
                  <a:pt x="192881" y="297712"/>
                  <a:pt x="203359" y="284377"/>
                </a:cubicBezTo>
                <a:cubicBezTo>
                  <a:pt x="208121" y="278662"/>
                  <a:pt x="208121" y="278662"/>
                  <a:pt x="211931" y="272947"/>
                </a:cubicBezTo>
                <a:cubicBezTo>
                  <a:pt x="212884" y="271042"/>
                  <a:pt x="226219" y="252944"/>
                  <a:pt x="227171" y="251992"/>
                </a:cubicBezTo>
                <a:cubicBezTo>
                  <a:pt x="229076" y="249134"/>
                  <a:pt x="255746" y="218654"/>
                  <a:pt x="257651" y="216749"/>
                </a:cubicBezTo>
                <a:cubicBezTo>
                  <a:pt x="258604" y="214844"/>
                  <a:pt x="322421" y="128167"/>
                  <a:pt x="323374" y="127214"/>
                </a:cubicBezTo>
                <a:lnTo>
                  <a:pt x="375761" y="67207"/>
                </a:lnTo>
                <a:cubicBezTo>
                  <a:pt x="385286" y="57682"/>
                  <a:pt x="387191" y="43394"/>
                  <a:pt x="380524" y="31012"/>
                </a:cubicBezTo>
              </a:path>
            </a:pathLst>
          </a:custGeom>
          <a:solidFill>
            <a:srgbClr val="00B05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>
              <a:lnSpc>
                <a:spcPct val="90000"/>
              </a:lnSpc>
            </a:pPr>
            <a:endParaRPr lang="en-US">
              <a:solidFill>
                <a:schemeClr val="bg1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6330FFD-4A9D-4646-8DE3-8F07A76CA2E4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7785" y="2347697"/>
            <a:ext cx="4955458" cy="3085097"/>
          </a:xfrm>
          <a:prstGeom prst="roundRect">
            <a:avLst/>
          </a:prstGeom>
        </p:spPr>
      </p:pic>
    </p:spTree>
    <p:extLst>
      <p:ext uri="{BB962C8B-B14F-4D97-AF65-F5344CB8AC3E}">
        <p14:creationId xmlns:p14="http://schemas.microsoft.com/office/powerpoint/2010/main" val="228993625"/>
      </p:ext>
    </p:extLst>
  </p:cSld>
  <p:clrMapOvr>
    <a:masterClrMapping/>
  </p:clrMapOvr>
</p:sld>
</file>

<file path=ppt/theme/theme1.xml><?xml version="1.0" encoding="utf-8"?>
<a:theme xmlns:a="http://schemas.openxmlformats.org/drawingml/2006/main" name="MDLZ Widescreen">
  <a:themeElements>
    <a:clrScheme name="MDLZ">
      <a:dk1>
        <a:srgbClr val="666666"/>
      </a:dk1>
      <a:lt1>
        <a:sysClr val="window" lastClr="FFFFFF"/>
      </a:lt1>
      <a:dk2>
        <a:srgbClr val="000000"/>
      </a:dk2>
      <a:lt2>
        <a:srgbClr val="DDDDDD"/>
      </a:lt2>
      <a:accent1>
        <a:srgbClr val="4F2170"/>
      </a:accent1>
      <a:accent2>
        <a:srgbClr val="E18719"/>
      </a:accent2>
      <a:accent3>
        <a:srgbClr val="287819"/>
      </a:accent3>
      <a:accent4>
        <a:srgbClr val="623E23"/>
      </a:accent4>
      <a:accent5>
        <a:srgbClr val="A52323"/>
      </a:accent5>
      <a:accent6>
        <a:srgbClr val="2D6EAA"/>
      </a:accent6>
      <a:hlink>
        <a:srgbClr val="4F2170"/>
      </a:hlink>
      <a:folHlink>
        <a:srgbClr val="777777"/>
      </a:folHlink>
    </a:clrScheme>
    <a:fontScheme name="MDLZ and Calibri">
      <a:majorFont>
        <a:latin typeface="MDLZ BITE TYPE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algn="l">
          <a:lnSpc>
            <a:spcPct val="90000"/>
          </a:lnSpc>
          <a:defRPr smtClean="0"/>
        </a:defPPr>
      </a:lstStyle>
    </a:txDef>
  </a:objectDefaults>
  <a:extraClrSchemeLst/>
  <a:custClrLst>
    <a:custClr name="MDLZ WORLD">
      <a:srgbClr val="4F2170"/>
    </a:custClr>
    <a:custClr name="GOLDEN WHEAT">
      <a:srgbClr val="E18719"/>
    </a:custClr>
    <a:custClr name="GO GREEN">
      <a:srgbClr val="287819"/>
    </a:custClr>
    <a:custClr name="COCOA BROWN">
      <a:srgbClr val="623E23"/>
    </a:custClr>
    <a:custClr name="TASTY RED">
      <a:srgbClr val="A52323"/>
    </a:custClr>
    <a:custClr name="COOL BLUE">
      <a:srgbClr val="2D6EAA"/>
    </a:custClr>
    <a:custClr name="SUNNY GRAIN">
      <a:srgbClr val="E6AF23"/>
    </a:custClr>
    <a:custClr name="COOL GREY">
      <a:srgbClr val="666666"/>
    </a:custClr>
    <a:custClr name=" ">
      <a:srgbClr val="FFFFFF"/>
    </a:custClr>
    <a:custClr name=" ">
      <a:srgbClr val="FFFFFF"/>
    </a:custClr>
    <a:custClr name="MDLZ WORLD LIGHTER">
      <a:srgbClr val="724D8D"/>
    </a:custClr>
    <a:custClr name="GOLDEN WHEAT LIGHTER">
      <a:srgbClr val="EAAB5E"/>
    </a:custClr>
    <a:custClr name="GO GREEN LIGHTER">
      <a:srgbClr val="73A769"/>
    </a:custClr>
    <a:custClr name="COCOA BROWN LIGHTER">
      <a:srgbClr val="93785F"/>
    </a:custClr>
    <a:custClr name="TASTY RED LIGHTER">
      <a:srgbClr val="C97B7B"/>
    </a:custClr>
    <a:custClr name="COOL BLUE LIGHTER">
      <a:srgbClr val="81A8CC"/>
    </a:custClr>
    <a:custClr name="SUNNY GRAIN LIGHTER">
      <a:srgbClr val="EDC765"/>
    </a:custClr>
    <a:custClr name="COOL GREY LIGHTER">
      <a:srgbClr val="858585"/>
    </a:custClr>
    <a:custClr name=" ">
      <a:srgbClr val="FFFFFF"/>
    </a:custClr>
    <a:custClr name=" ">
      <a:srgbClr val="FFFFFF"/>
    </a:custClr>
    <a:custClr name="MDLZ WORLD LIGHTEST">
      <a:srgbClr val="957AA9"/>
    </a:custClr>
    <a:custClr name="GOLDEN WHEAT LIGHTEST">
      <a:srgbClr val="F3CFA3"/>
    </a:custClr>
    <a:custClr name="GO GREEN LIGHTEST">
      <a:srgbClr val="B4D0AF"/>
    </a:custClr>
    <a:custClr name="COCOA BROWN LIGHTEST">
      <a:srgbClr val="BEADA0"/>
    </a:custClr>
    <a:custClr name="TASTY RED LIGHTEST">
      <a:srgbClr val="E4BDBD"/>
    </a:custClr>
    <a:custClr name="COOL BLUE LIGHTEST">
      <a:srgbClr val="ABC5DD"/>
    </a:custClr>
    <a:custClr name="SUNNY GRAIN LIGHTEST">
      <a:srgbClr val="F4DB9C"/>
    </a:custClr>
    <a:custClr name="COOL GREY LIGHTEST">
      <a:srgbClr val="A3A3A3"/>
    </a:custClr>
    <a:custClr name=" ">
      <a:srgbClr val="FFFFFF"/>
    </a:custClr>
    <a:custClr name=" ">
      <a:srgbClr val="FFFFFF"/>
    </a:custClr>
  </a:custClrLst>
  <a:extLst>
    <a:ext uri="{05A4C25C-085E-4340-85A3-A5531E510DB2}">
      <thm15:themeFamily xmlns:thm15="http://schemas.microsoft.com/office/thememl/2012/main" name="MDLZ_Widescreen.potx" id="{AC86D6A3-3BAC-4C8B-8AD2-242597532CD4}" vid="{7502B784-A5DE-4E8D-9054-16A3C0F711BA}"/>
    </a:ext>
  </a:extLst>
</a:theme>
</file>

<file path=ppt/theme/theme2.xml><?xml version="1.0" encoding="utf-8"?>
<a:theme xmlns:a="http://schemas.openxmlformats.org/drawingml/2006/main" name="3_MDLZ Widescreen">
  <a:themeElements>
    <a:clrScheme name="MDLZ">
      <a:dk1>
        <a:srgbClr val="666666"/>
      </a:dk1>
      <a:lt1>
        <a:sysClr val="window" lastClr="FFFFFF"/>
      </a:lt1>
      <a:dk2>
        <a:srgbClr val="000000"/>
      </a:dk2>
      <a:lt2>
        <a:srgbClr val="DDDDDD"/>
      </a:lt2>
      <a:accent1>
        <a:srgbClr val="4F2170"/>
      </a:accent1>
      <a:accent2>
        <a:srgbClr val="E18719"/>
      </a:accent2>
      <a:accent3>
        <a:srgbClr val="287819"/>
      </a:accent3>
      <a:accent4>
        <a:srgbClr val="623E23"/>
      </a:accent4>
      <a:accent5>
        <a:srgbClr val="A52323"/>
      </a:accent5>
      <a:accent6>
        <a:srgbClr val="2D6EAA"/>
      </a:accent6>
      <a:hlink>
        <a:srgbClr val="4F2170"/>
      </a:hlink>
      <a:folHlink>
        <a:srgbClr val="777777"/>
      </a:folHlink>
    </a:clrScheme>
    <a:fontScheme name="MDLZ and Calibri">
      <a:majorFont>
        <a:latin typeface="MDLZ BITE TYPE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algn="l">
          <a:lnSpc>
            <a:spcPct val="90000"/>
          </a:lnSpc>
          <a:defRPr smtClean="0"/>
        </a:defPPr>
      </a:lstStyle>
    </a:txDef>
  </a:objectDefaults>
  <a:extraClrSchemeLst/>
  <a:custClrLst>
    <a:custClr name="MDLZ WORLD">
      <a:srgbClr val="4F2170"/>
    </a:custClr>
    <a:custClr name="GOLDEN WHEAT">
      <a:srgbClr val="E18719"/>
    </a:custClr>
    <a:custClr name="GO GREEN">
      <a:srgbClr val="287819"/>
    </a:custClr>
    <a:custClr name="COCOA BROWN">
      <a:srgbClr val="623E23"/>
    </a:custClr>
    <a:custClr name="TASTY RED">
      <a:srgbClr val="A52323"/>
    </a:custClr>
    <a:custClr name="COOL BLUE">
      <a:srgbClr val="2D6EAA"/>
    </a:custClr>
    <a:custClr name="SUNNY GRAIN">
      <a:srgbClr val="E6AF23"/>
    </a:custClr>
    <a:custClr name="COOL GREY">
      <a:srgbClr val="666666"/>
    </a:custClr>
    <a:custClr name=" ">
      <a:srgbClr val="FFFFFF"/>
    </a:custClr>
    <a:custClr name=" ">
      <a:srgbClr val="FFFFFF"/>
    </a:custClr>
    <a:custClr name="MDLZ WORLD LIGHTER">
      <a:srgbClr val="724D8D"/>
    </a:custClr>
    <a:custClr name="GOLDEN WHEAT LIGHTER">
      <a:srgbClr val="EAAB5E"/>
    </a:custClr>
    <a:custClr name="GO GREEN LIGHTER">
      <a:srgbClr val="73A769"/>
    </a:custClr>
    <a:custClr name="COCOA BROWN LIGHTER">
      <a:srgbClr val="93785F"/>
    </a:custClr>
    <a:custClr name="TASTY RED LIGHTER">
      <a:srgbClr val="C97B7B"/>
    </a:custClr>
    <a:custClr name="COOL BLUE LIGHTER">
      <a:srgbClr val="81A8CC"/>
    </a:custClr>
    <a:custClr name="SUNNY GRAIN LIGHTER">
      <a:srgbClr val="EDC765"/>
    </a:custClr>
    <a:custClr name="COOL GREY LIGHTER">
      <a:srgbClr val="858585"/>
    </a:custClr>
    <a:custClr name=" ">
      <a:srgbClr val="FFFFFF"/>
    </a:custClr>
    <a:custClr name=" ">
      <a:srgbClr val="FFFFFF"/>
    </a:custClr>
    <a:custClr name="MDLZ WORLD LIGHTEST">
      <a:srgbClr val="957AA9"/>
    </a:custClr>
    <a:custClr name="GOLDEN WHEAT LIGHTEST">
      <a:srgbClr val="F3CFA3"/>
    </a:custClr>
    <a:custClr name="GO GREEN LIGHTEST">
      <a:srgbClr val="B4D0AF"/>
    </a:custClr>
    <a:custClr name="COCOA BROWN LIGHTEST">
      <a:srgbClr val="BEADA0"/>
    </a:custClr>
    <a:custClr name="TASTY RED LIGHTEST">
      <a:srgbClr val="E4BDBD"/>
    </a:custClr>
    <a:custClr name="COOL BLUE LIGHTEST">
      <a:srgbClr val="ABC5DD"/>
    </a:custClr>
    <a:custClr name="SUNNY GRAIN LIGHTEST">
      <a:srgbClr val="F4DB9C"/>
    </a:custClr>
    <a:custClr name="COOL GREY LIGHTEST">
      <a:srgbClr val="A3A3A3"/>
    </a:custClr>
    <a:custClr name=" ">
      <a:srgbClr val="FFFFFF"/>
    </a:custClr>
    <a:custClr name=" ">
      <a:srgbClr val="FFFFFF"/>
    </a:custClr>
  </a:custClrLst>
  <a:extLst>
    <a:ext uri="{05A4C25C-085E-4340-85A3-A5531E510DB2}">
      <thm15:themeFamily xmlns:thm15="http://schemas.microsoft.com/office/thememl/2012/main" name="MDLZ_Widescreen.potx" id="{AC86D6A3-3BAC-4C8B-8AD2-242597532CD4}" vid="{7502B784-A5DE-4E8D-9054-16A3C0F711BA}"/>
    </a:ext>
  </a:extLst>
</a:theme>
</file>

<file path=ppt/theme/theme3.xml><?xml version="1.0" encoding="utf-8"?>
<a:theme xmlns:a="http://schemas.openxmlformats.org/drawingml/2006/main" name="1_MDLZ Widescreen">
  <a:themeElements>
    <a:clrScheme name="MDLZ">
      <a:dk1>
        <a:srgbClr val="666666"/>
      </a:dk1>
      <a:lt1>
        <a:sysClr val="window" lastClr="FFFFFF"/>
      </a:lt1>
      <a:dk2>
        <a:srgbClr val="000000"/>
      </a:dk2>
      <a:lt2>
        <a:srgbClr val="DDDDDD"/>
      </a:lt2>
      <a:accent1>
        <a:srgbClr val="4F2170"/>
      </a:accent1>
      <a:accent2>
        <a:srgbClr val="E18719"/>
      </a:accent2>
      <a:accent3>
        <a:srgbClr val="287819"/>
      </a:accent3>
      <a:accent4>
        <a:srgbClr val="623E23"/>
      </a:accent4>
      <a:accent5>
        <a:srgbClr val="A52323"/>
      </a:accent5>
      <a:accent6>
        <a:srgbClr val="2D6EAA"/>
      </a:accent6>
      <a:hlink>
        <a:srgbClr val="4F2170"/>
      </a:hlink>
      <a:folHlink>
        <a:srgbClr val="777777"/>
      </a:folHlink>
    </a:clrScheme>
    <a:fontScheme name="MDLZ and Calibri">
      <a:majorFont>
        <a:latin typeface="MDLZ BITE TYPE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algn="l">
          <a:lnSpc>
            <a:spcPct val="90000"/>
          </a:lnSpc>
          <a:defRPr smtClean="0"/>
        </a:defPPr>
      </a:lstStyle>
    </a:txDef>
  </a:objectDefaults>
  <a:extraClrSchemeLst/>
  <a:custClrLst>
    <a:custClr name="MDLZ WORLD">
      <a:srgbClr val="4F2170"/>
    </a:custClr>
    <a:custClr name="GOLDEN WHEAT">
      <a:srgbClr val="E18719"/>
    </a:custClr>
    <a:custClr name="GO GREEN">
      <a:srgbClr val="287819"/>
    </a:custClr>
    <a:custClr name="COCOA BROWN">
      <a:srgbClr val="623E23"/>
    </a:custClr>
    <a:custClr name="TASTY RED">
      <a:srgbClr val="A52323"/>
    </a:custClr>
    <a:custClr name="COOL BLUE">
      <a:srgbClr val="2D6EAA"/>
    </a:custClr>
    <a:custClr name="SUNNY GRAIN">
      <a:srgbClr val="E6AF23"/>
    </a:custClr>
    <a:custClr name="COOL GREY">
      <a:srgbClr val="666666"/>
    </a:custClr>
    <a:custClr name=" ">
      <a:srgbClr val="FFFFFF"/>
    </a:custClr>
    <a:custClr name=" ">
      <a:srgbClr val="FFFFFF"/>
    </a:custClr>
    <a:custClr name="MDLZ WORLD LIGHTER">
      <a:srgbClr val="724D8D"/>
    </a:custClr>
    <a:custClr name="GOLDEN WHEAT LIGHTER">
      <a:srgbClr val="EAAB5E"/>
    </a:custClr>
    <a:custClr name="GO GREEN LIGHTER">
      <a:srgbClr val="73A769"/>
    </a:custClr>
    <a:custClr name="COCOA BROWN LIGHTER">
      <a:srgbClr val="93785F"/>
    </a:custClr>
    <a:custClr name="TASTY RED LIGHTER">
      <a:srgbClr val="C97B7B"/>
    </a:custClr>
    <a:custClr name="COOL BLUE LIGHTER">
      <a:srgbClr val="81A8CC"/>
    </a:custClr>
    <a:custClr name="SUNNY GRAIN LIGHTER">
      <a:srgbClr val="EDC765"/>
    </a:custClr>
    <a:custClr name="COOL GREY LIGHTER">
      <a:srgbClr val="858585"/>
    </a:custClr>
    <a:custClr name=" ">
      <a:srgbClr val="FFFFFF"/>
    </a:custClr>
    <a:custClr name=" ">
      <a:srgbClr val="FFFFFF"/>
    </a:custClr>
    <a:custClr name="MDLZ WORLD LIGHTEST">
      <a:srgbClr val="957AA9"/>
    </a:custClr>
    <a:custClr name="GOLDEN WHEAT LIGHTEST">
      <a:srgbClr val="F3CFA3"/>
    </a:custClr>
    <a:custClr name="GO GREEN LIGHTEST">
      <a:srgbClr val="B4D0AF"/>
    </a:custClr>
    <a:custClr name="COCOA BROWN LIGHTEST">
      <a:srgbClr val="BEADA0"/>
    </a:custClr>
    <a:custClr name="TASTY RED LIGHTEST">
      <a:srgbClr val="E4BDBD"/>
    </a:custClr>
    <a:custClr name="COOL BLUE LIGHTEST">
      <a:srgbClr val="ABC5DD"/>
    </a:custClr>
    <a:custClr name="SUNNY GRAIN LIGHTEST">
      <a:srgbClr val="F4DB9C"/>
    </a:custClr>
    <a:custClr name="COOL GREY LIGHTEST">
      <a:srgbClr val="A3A3A3"/>
    </a:custClr>
    <a:custClr name=" ">
      <a:srgbClr val="FFFFFF"/>
    </a:custClr>
    <a:custClr name=" ">
      <a:srgbClr val="FFFFFF"/>
    </a:custClr>
  </a:custClrLst>
  <a:extLst>
    <a:ext uri="{05A4C25C-085E-4340-85A3-A5531E510DB2}">
      <thm15:themeFamily xmlns:thm15="http://schemas.microsoft.com/office/thememl/2012/main" name="MDLZ 2019 corporate presentation (002) [Read-Only]" id="{46CC66DC-98EF-4FBC-AF28-CF9AE8E8D258}" vid="{36AE2E68-2392-43C3-8137-F37BD1D6E667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1979B61092CA548AF11E3ECF74D48D2" ma:contentTypeVersion="12" ma:contentTypeDescription="Create a new document." ma:contentTypeScope="" ma:versionID="6eba26ea77a68503a9e20221d109d809">
  <xsd:schema xmlns:xsd="http://www.w3.org/2001/XMLSchema" xmlns:xs="http://www.w3.org/2001/XMLSchema" xmlns:p="http://schemas.microsoft.com/office/2006/metadata/properties" xmlns:ns2="49e7366f-c657-478e-bf47-b9e949ff222e" xmlns:ns3="21f6becf-6242-42b3-8546-80b829ec0c77" targetNamespace="http://schemas.microsoft.com/office/2006/metadata/properties" ma:root="true" ma:fieldsID="71f589cbed72669c34dd0d13bfd62d59" ns2:_="" ns3:_="">
    <xsd:import namespace="49e7366f-c657-478e-bf47-b9e949ff222e"/>
    <xsd:import namespace="21f6becf-6242-42b3-8546-80b829ec0c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9e7366f-c657-478e-bf47-b9e949ff222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OCR" ma:index="1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15" nillable="true" ma:displayName="Length (seconds)" ma:internalName="MediaLengthInSeconds" ma:readOnly="true">
      <xsd:simpleType>
        <xsd:restriction base="dms:Unknown"/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1f6becf-6242-42b3-8546-80b829ec0c77" elementFormDefault="qualified">
    <xsd:import namespace="http://schemas.microsoft.com/office/2006/documentManagement/types"/>
    <xsd:import namespace="http://schemas.microsoft.com/office/infopath/2007/PartnerControls"/>
    <xsd:element name="SharedWithUsers" ma:index="16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7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6ADAD79B-52DB-475C-83C5-61AA7214D4ED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E5A99DB1-FF0E-4187-ABCA-FED7526B2A5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49e7366f-c657-478e-bf47-b9e949ff222e"/>
    <ds:schemaRef ds:uri="21f6becf-6242-42b3-8546-80b829ec0c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AC66F17F-6484-4FBA-8C1A-FC4E59F646FF}">
  <ds:schemaRefs>
    <ds:schemaRef ds:uri="http://purl.org/dc/terms/"/>
    <ds:schemaRef ds:uri="http://schemas.openxmlformats.org/package/2006/metadata/core-properties"/>
    <ds:schemaRef ds:uri="http://purl.org/dc/dcmitype/"/>
    <ds:schemaRef ds:uri="http://schemas.microsoft.com/office/2006/documentManagement/types"/>
    <ds:schemaRef ds:uri="2d0bfe30-a297-4e8b-a2d7-25c2a67cfbb6"/>
    <ds:schemaRef ds:uri="http://purl.org/dc/elements/1.1/"/>
    <ds:schemaRef ds:uri="http://schemas.microsoft.com/office/2006/metadata/properties"/>
    <ds:schemaRef ds:uri="http://schemas.microsoft.com/office/infopath/2007/PartnerControls"/>
    <ds:schemaRef ds:uri="3abfd37e-4afd-428f-9ad8-c98ff9fa8b58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4872</TotalTime>
  <Words>898</Words>
  <Application>Microsoft Office PowerPoint</Application>
  <PresentationFormat>Widescreen</PresentationFormat>
  <Paragraphs>205</Paragraphs>
  <Slides>19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19</vt:i4>
      </vt:variant>
    </vt:vector>
  </HeadingPairs>
  <TitlesOfParts>
    <vt:vector size="26" baseType="lpstr">
      <vt:lpstr>Arial</vt:lpstr>
      <vt:lpstr>Calibri</vt:lpstr>
      <vt:lpstr>MDLZ BITE TYPE</vt:lpstr>
      <vt:lpstr>MDLZ BITE TYPE Regular</vt:lpstr>
      <vt:lpstr>MDLZ Widescreen</vt:lpstr>
      <vt:lpstr>3_MDLZ Widescreen</vt:lpstr>
      <vt:lpstr>1_MDLZ Widescreen</vt:lpstr>
      <vt:lpstr> добро пожаловать  в  Mondelēz  international </vt:lpstr>
      <vt:lpstr>PowerPoint Presentation</vt:lpstr>
      <vt:lpstr>Mondelēz  international в мире</vt:lpstr>
      <vt:lpstr>Добро пожаловать в восточную европу</vt:lpstr>
      <vt:lpstr>Mondelēz international в россии</vt:lpstr>
      <vt:lpstr>Заглянем на фабрики?</vt:lpstr>
      <vt:lpstr>Mdlz manufacturing tour</vt:lpstr>
      <vt:lpstr>MDLZ manufacturing tour</vt:lpstr>
      <vt:lpstr>mdlz manufacturing tour</vt:lpstr>
      <vt:lpstr>Наша стратегия,  цель и миссия, ценности, бренд работодателя</vt:lpstr>
      <vt:lpstr>PowerPoint Presentation</vt:lpstr>
      <vt:lpstr>PowerPoint Presentation</vt:lpstr>
      <vt:lpstr>PowerPoint Presentation</vt:lpstr>
      <vt:lpstr>Компания осуществляет пожертвования продукта, который распределяется среди нуждающихся – многодетных, малообеспеченных, оказавшихся в трудной жизненной ситуации, и т.д.</vt:lpstr>
      <vt:lpstr>PowerPoint Presentation</vt:lpstr>
      <vt:lpstr>Наши ценности</vt:lpstr>
      <vt:lpstr>Наш стиль ведения бизнеса</vt:lpstr>
      <vt:lpstr>Наш стиль ведения бизнеса</vt:lpstr>
      <vt:lpstr>Thank you  &amp;  you are welcome! 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MDLZ interview guides  – Launch for TA</dc:title>
  <dc:creator>Quinn, Tracy M</dc:creator>
  <cp:lastModifiedBy>Davydova, Julia</cp:lastModifiedBy>
  <cp:revision>137</cp:revision>
  <dcterms:created xsi:type="dcterms:W3CDTF">2019-08-05T05:23:07Z</dcterms:created>
  <dcterms:modified xsi:type="dcterms:W3CDTF">2021-07-27T13:42:35Z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0x010100A1979B61092CA548AF11E3ECF74D48D2</vt:lpwstr>
  </property>
</Properties>
</file>