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1" r:id="rId3"/>
    <p:sldId id="258" r:id="rId4"/>
    <p:sldId id="266" r:id="rId5"/>
    <p:sldId id="259" r:id="rId6"/>
    <p:sldId id="264" r:id="rId7"/>
    <p:sldId id="260" r:id="rId8"/>
    <p:sldId id="270" r:id="rId9"/>
    <p:sldId id="268" r:id="rId10"/>
    <p:sldId id="273" r:id="rId11"/>
    <p:sldId id="275" r:id="rId12"/>
    <p:sldId id="272" r:id="rId13"/>
    <p:sldId id="274" r:id="rId14"/>
    <p:sldId id="283" r:id="rId15"/>
    <p:sldId id="284" r:id="rId16"/>
    <p:sldId id="285" r:id="rId17"/>
    <p:sldId id="286" r:id="rId18"/>
    <p:sldId id="287" r:id="rId19"/>
  </p:sldIdLst>
  <p:sldSz cx="13441363" cy="75803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7A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DF72-C4A6-4CE6-AB44-B1D61CB2464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FB52-7A81-4B51-8A89-99E76CBD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ultasheva@spk.ru" TargetMode="External"/><Relationship Id="rId5" Type="http://schemas.openxmlformats.org/officeDocument/2006/relationships/hyperlink" Target="mailto:karpuhina@spk.ru" TargetMode="External"/><Relationship Id="rId4" Type="http://schemas.openxmlformats.org/officeDocument/2006/relationships/hyperlink" Target="mailto:komarovatv@sp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9"/>
            <a:ext cx="13441363" cy="758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05" y="215863"/>
            <a:ext cx="9062705" cy="6038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311" y="595423"/>
            <a:ext cx="216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О КОМПАНИИ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63" y="6485817"/>
            <a:ext cx="51244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9"/>
            <a:ext cx="13441363" cy="758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88" y="903767"/>
            <a:ext cx="10789757" cy="54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57" y="276096"/>
            <a:ext cx="10115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59" y="577573"/>
            <a:ext cx="98012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83" y="654842"/>
            <a:ext cx="97059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9"/>
            <a:ext cx="13441363" cy="7588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2353" y="223285"/>
            <a:ext cx="412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КОРПОРАТИВНАЯ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ЖИЗНЬ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35" y="684950"/>
            <a:ext cx="8426610" cy="68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00" y="269339"/>
            <a:ext cx="8409308" cy="67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38" y="432814"/>
            <a:ext cx="11469717" cy="62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59" y="493065"/>
            <a:ext cx="10182225" cy="3914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84" y="4545842"/>
            <a:ext cx="9906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1"/>
            <a:ext cx="13448879" cy="7593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373" y="391782"/>
            <a:ext cx="106112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НАШИ КОНТАКТЫ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Сайт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3"/>
              </a:rPr>
              <a:t>www.spk.ru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Адрес: Чаадаева, 1Э  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КОМАРОВА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Татьяна Васильевна 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зам.директора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по персоналу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4"/>
              </a:rPr>
              <a:t>komarovatv@spk.ru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+7 962 512 32 04; тел. 8 (831) 200 00 11  доб.5979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КАРПУХИНА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Ольга Павловна – коммерческий директор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5"/>
              </a:rPr>
              <a:t>karpuhina@spk.ru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+7 909 017 16 13; тел. 8 (831) 200 00 11  доб. 5961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БУЛТАШЕВА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Регина Рашидовна – руководитель отдела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прода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  <a:hlinkClick r:id="rId6"/>
              </a:rPr>
              <a:t>bultasheva@spk.ru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_AvanteTck" panose="020B0502020202020204" pitchFamily="34" charset="-52"/>
              </a:rPr>
              <a:t>; +7 905 014 35 50; тел. 8 (831) 200 00 11 доб. 5202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27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3" y="-18113"/>
            <a:ext cx="13526072" cy="7588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86" y="275984"/>
            <a:ext cx="6974543" cy="4657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3" y="962095"/>
            <a:ext cx="2983984" cy="105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563" y="2328530"/>
            <a:ext cx="28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563" y="3006206"/>
            <a:ext cx="5712023" cy="33839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</a:pPr>
            <a:r>
              <a:rPr lang="ru-RU" sz="2000" dirty="0">
                <a:latin typeface="72" panose="020B0503030000000003" pitchFamily="34" charset="0"/>
                <a:cs typeface="72" panose="020B0503030000000003" pitchFamily="34" charset="0"/>
              </a:rPr>
              <a:t>одна из крупнейших независимых компаний, осуществляющая поставки металлопроката на рынки России и стран ближнего зарубежья. Основная сфера деятельности компании - оптовая и розничная торговля чёрным металлопрокатом. Компания входит в пятёрку крупнейших </a:t>
            </a:r>
            <a:r>
              <a:rPr lang="ru-RU" sz="2000" dirty="0" err="1">
                <a:latin typeface="72" panose="020B0503030000000003" pitchFamily="34" charset="0"/>
                <a:cs typeface="72" panose="020B0503030000000003" pitchFamily="34" charset="0"/>
              </a:rPr>
              <a:t>металлотрейдеров</a:t>
            </a:r>
            <a:r>
              <a:rPr lang="ru-RU" sz="2000" dirty="0">
                <a:latin typeface="72" panose="020B0503030000000003" pitchFamily="34" charset="0"/>
                <a:cs typeface="72" panose="020B0503030000000003" pitchFamily="34" charset="0"/>
              </a:rPr>
              <a:t> в России.</a:t>
            </a:r>
            <a:endParaRPr lang="ru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482" y="-343694"/>
            <a:ext cx="14030325" cy="82677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3" y="-18113"/>
            <a:ext cx="13526072" cy="7588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5" y="246075"/>
            <a:ext cx="13412254" cy="6583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1088" y="372140"/>
            <a:ext cx="43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B67AF"/>
                </a:solidFill>
              </a:rPr>
              <a:t>География СПК</a:t>
            </a:r>
            <a:endParaRPr lang="ru-RU" sz="3200" b="1" dirty="0">
              <a:solidFill>
                <a:srgbClr val="2B6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70" y="4572"/>
            <a:ext cx="5698094" cy="75575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0754" y="829393"/>
            <a:ext cx="4507992" cy="2104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По данным журнала «Металлоснабжение и сбыт»</a:t>
            </a:r>
          </a:p>
          <a:p>
            <a:pPr indent="0">
              <a:lnSpc>
                <a:spcPct val="15000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СПК входит в первую тройку в номинации</a:t>
            </a:r>
          </a:p>
          <a:p>
            <a:pPr indent="0">
              <a:lnSpc>
                <a:spcPct val="150000"/>
              </a:lnSpc>
              <a:spcAft>
                <a:spcPts val="1890"/>
              </a:spcAft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«Лучший российский металлоторговец сортового проката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0754" y="3036829"/>
            <a:ext cx="3774186" cy="16864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ts val="1890"/>
              </a:spcBef>
              <a:spcAft>
                <a:spcPts val="1890"/>
              </a:spcAft>
            </a:pPr>
            <a:r>
              <a:rPr lang="ru" dirty="0" smtClean="0">
                <a:latin typeface="Arial"/>
              </a:rPr>
              <a:t>С </a:t>
            </a:r>
            <a:r>
              <a:rPr lang="ru" dirty="0">
                <a:latin typeface="Arial"/>
              </a:rPr>
              <a:t>2000 года занимает первое место в номинации «Универсальный поставщик металлопроката».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0754" y="4826462"/>
            <a:ext cx="3847338" cy="18977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ts val="1890"/>
              </a:spcBef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З</a:t>
            </a:r>
            <a:r>
              <a:rPr lang="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анимает </a:t>
            </a: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144 место в рейтинге</a:t>
            </a:r>
          </a:p>
          <a:p>
            <a:pPr indent="0">
              <a:lnSpc>
                <a:spcPct val="15000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«200 крупнейших частных компаний России 2021»</a:t>
            </a:r>
          </a:p>
          <a:p>
            <a:pPr indent="0">
              <a:lnSpc>
                <a:spcPct val="15000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по версии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Forbes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9"/>
            <a:ext cx="13441363" cy="758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95" y="180180"/>
            <a:ext cx="1032510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441363" cy="7588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70" y="299181"/>
            <a:ext cx="10113144" cy="69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6" y="-25295"/>
            <a:ext cx="13556292" cy="7605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4" y="0"/>
            <a:ext cx="13184372" cy="71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2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3" y="-18113"/>
            <a:ext cx="13526072" cy="7588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6" y="275431"/>
            <a:ext cx="13389660" cy="68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4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186</Words>
  <Application>Microsoft Office PowerPoint</Application>
  <PresentationFormat>Произвольный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72</vt:lpstr>
      <vt:lpstr>a_AvanteTck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Карпухина Ольга Павловна</dc:creator>
  <cp:lastModifiedBy>User</cp:lastModifiedBy>
  <cp:revision>15</cp:revision>
  <dcterms:modified xsi:type="dcterms:W3CDTF">2023-11-16T08:05:29Z</dcterms:modified>
</cp:coreProperties>
</file>