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9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68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A9935-0447-4A1A-BD64-E92B3ADDC497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7CC4-EF24-4807-BAD0-B16FE3E65ED0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1392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A9935-0447-4A1A-BD64-E92B3ADDC497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7CC4-EF24-4807-BAD0-B16FE3E65E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208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A9935-0447-4A1A-BD64-E92B3ADDC497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7CC4-EF24-4807-BAD0-B16FE3E65E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1762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A9935-0447-4A1A-BD64-E92B3ADDC497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7CC4-EF24-4807-BAD0-B16FE3E65ED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790146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A9935-0447-4A1A-BD64-E92B3ADDC497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7CC4-EF24-4807-BAD0-B16FE3E65E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27404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A9935-0447-4A1A-BD64-E92B3ADDC497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7CC4-EF24-4807-BAD0-B16FE3E65ED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745072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A9935-0447-4A1A-BD64-E92B3ADDC497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7CC4-EF24-4807-BAD0-B16FE3E65E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89376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A9935-0447-4A1A-BD64-E92B3ADDC497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7CC4-EF24-4807-BAD0-B16FE3E65E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38048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A9935-0447-4A1A-BD64-E92B3ADDC497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7CC4-EF24-4807-BAD0-B16FE3E65E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5161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A9935-0447-4A1A-BD64-E92B3ADDC497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7CC4-EF24-4807-BAD0-B16FE3E65E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1639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A9935-0447-4A1A-BD64-E92B3ADDC497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7CC4-EF24-4807-BAD0-B16FE3E65E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063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A9935-0447-4A1A-BD64-E92B3ADDC497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7CC4-EF24-4807-BAD0-B16FE3E65E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0015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A9935-0447-4A1A-BD64-E92B3ADDC497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7CC4-EF24-4807-BAD0-B16FE3E65E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475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A9935-0447-4A1A-BD64-E92B3ADDC497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7CC4-EF24-4807-BAD0-B16FE3E65E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731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A9935-0447-4A1A-BD64-E92B3ADDC497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7CC4-EF24-4807-BAD0-B16FE3E65E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620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A9935-0447-4A1A-BD64-E92B3ADDC497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7CC4-EF24-4807-BAD0-B16FE3E65E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058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A9935-0447-4A1A-BD64-E92B3ADDC497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7CC4-EF24-4807-BAD0-B16FE3E65E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5541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B4A9935-0447-4A1A-BD64-E92B3ADDC497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CEC7CC4-EF24-4807-BAD0-B16FE3E65E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2394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  <p:sldLayoutId id="2147483821" r:id="rId12"/>
    <p:sldLayoutId id="2147483822" r:id="rId13"/>
    <p:sldLayoutId id="2147483823" r:id="rId14"/>
    <p:sldLayoutId id="2147483824" r:id="rId15"/>
    <p:sldLayoutId id="2147483825" r:id="rId16"/>
    <p:sldLayoutId id="214748382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>
            <a:extLst>
              <a:ext uri="{FF2B5EF4-FFF2-40B4-BE49-F238E27FC236}">
                <a16:creationId xmlns:a16="http://schemas.microsoft.com/office/drawing/2014/main" id="{C3727025-87BB-4F1B-8A1D-30FC00BCF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b="1" dirty="0"/>
              <a:t>Адрес предприятия: г. Нижний Новгород, ул. Адмирала </a:t>
            </a:r>
            <a:r>
              <a:rPr lang="ru-RU" sz="1400" b="1" dirty="0" err="1"/>
              <a:t>нахимова</a:t>
            </a:r>
            <a:r>
              <a:rPr lang="ru-RU" sz="1400" b="1" dirty="0"/>
              <a:t>, д. 13. П.8 (территория бывшего завода «РУМО»</a:t>
            </a:r>
            <a:br>
              <a:rPr lang="ru-RU" sz="1400" b="1" dirty="0"/>
            </a:br>
            <a:r>
              <a:rPr lang="ru-RU" sz="1400" b="1" dirty="0"/>
              <a:t/>
            </a:r>
            <a:br>
              <a:rPr lang="ru-RU" sz="1400" b="1" dirty="0"/>
            </a:br>
            <a:r>
              <a:rPr lang="ru-RU" sz="1400" b="1" dirty="0"/>
              <a:t/>
            </a:r>
            <a:br>
              <a:rPr lang="ru-RU" sz="1400" b="1" dirty="0"/>
            </a:b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Контактные данные: БЕЛЯЕВА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нАТАЛЬЯ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+7 (930) 293-11-10</a:t>
            </a:r>
          </a:p>
        </p:txBody>
      </p:sp>
      <p:sp>
        <p:nvSpPr>
          <p:cNvPr id="14" name="Текст 13">
            <a:extLst>
              <a:ext uri="{FF2B5EF4-FFF2-40B4-BE49-F238E27FC236}">
                <a16:creationId xmlns:a16="http://schemas.microsoft.com/office/drawing/2014/main" id="{61C01192-9CB0-4EDE-8FAB-C63E4C5DCC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5421" y="736846"/>
            <a:ext cx="8780016" cy="525215"/>
          </a:xfrm>
        </p:spPr>
        <p:txBody>
          <a:bodyPr>
            <a:no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r>
              <a:rPr lang="ru-RU" b="1" dirty="0"/>
              <a:t>Акционерное общество «Объединение нижегородских судостроителей и судовладельцев»</a:t>
            </a:r>
          </a:p>
        </p:txBody>
      </p:sp>
      <p:sp>
        <p:nvSpPr>
          <p:cNvPr id="16" name="Объект 15">
            <a:extLst>
              <a:ext uri="{FF2B5EF4-FFF2-40B4-BE49-F238E27FC236}">
                <a16:creationId xmlns:a16="http://schemas.microsoft.com/office/drawing/2014/main" id="{1A87AC2C-0B86-4AC6-A287-485B163038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4211" y="1393794"/>
            <a:ext cx="4937655" cy="290727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2600" b="1" dirty="0"/>
              <a:t>Наши вакансии:</a:t>
            </a:r>
          </a:p>
          <a:p>
            <a:r>
              <a:rPr lang="ru-RU" dirty="0"/>
              <a:t>-инженер-технолог;</a:t>
            </a:r>
          </a:p>
          <a:p>
            <a:r>
              <a:rPr lang="ru-RU" dirty="0"/>
              <a:t>-инженер-конструктор;</a:t>
            </a:r>
          </a:p>
          <a:p>
            <a:r>
              <a:rPr lang="ru-RU" dirty="0"/>
              <a:t>-токарь;</a:t>
            </a:r>
          </a:p>
          <a:p>
            <a:r>
              <a:rPr lang="ru-RU" dirty="0"/>
              <a:t>-мастер цеха;</a:t>
            </a:r>
          </a:p>
          <a:p>
            <a:r>
              <a:rPr lang="ru-RU" dirty="0"/>
              <a:t>-мастер ОТК;</a:t>
            </a:r>
          </a:p>
          <a:p>
            <a:r>
              <a:rPr lang="ru-RU" dirty="0"/>
              <a:t>-оператор обрабатывающих центров с ЧПУ;</a:t>
            </a:r>
          </a:p>
          <a:p>
            <a:r>
              <a:rPr lang="ru-RU" dirty="0"/>
              <a:t>-слесарь-сборщик;</a:t>
            </a:r>
          </a:p>
          <a:p>
            <a:r>
              <a:rPr lang="ru-RU" dirty="0"/>
              <a:t>-координатор проектов</a:t>
            </a:r>
          </a:p>
          <a:p>
            <a:endParaRPr lang="ru-RU" dirty="0"/>
          </a:p>
        </p:txBody>
      </p:sp>
      <p:sp>
        <p:nvSpPr>
          <p:cNvPr id="17" name="Объект 16">
            <a:extLst>
              <a:ext uri="{FF2B5EF4-FFF2-40B4-BE49-F238E27FC236}">
                <a16:creationId xmlns:a16="http://schemas.microsoft.com/office/drawing/2014/main" id="{9BF0EBA2-C2ED-4904-858E-4846A843F9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06545" y="1270529"/>
            <a:ext cx="4929188" cy="302207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2600" b="1" dirty="0"/>
              <a:t>Наши преимущества:</a:t>
            </a:r>
          </a:p>
          <a:p>
            <a:r>
              <a:rPr lang="ru-RU" dirty="0"/>
              <a:t>мы - оборонное предприятие;</a:t>
            </a:r>
          </a:p>
          <a:p>
            <a:r>
              <a:rPr lang="ru-RU" dirty="0"/>
              <a:t>совмещение работы с обучением в ВУЗЕ;</a:t>
            </a:r>
          </a:p>
          <a:p>
            <a:r>
              <a:rPr lang="ru-RU" dirty="0"/>
              <a:t>оформление по ТК РФ, полный соц. пакет; </a:t>
            </a:r>
          </a:p>
          <a:p>
            <a:r>
              <a:rPr lang="ru-RU" dirty="0"/>
              <a:t>белая заработная плата на уровне опытного специалиста;</a:t>
            </a:r>
          </a:p>
          <a:p>
            <a:r>
              <a:rPr lang="ru-RU" dirty="0"/>
              <a:t>предоставление жилья для иногородних на время испытательного срока;</a:t>
            </a:r>
          </a:p>
          <a:p>
            <a:r>
              <a:rPr lang="ru-RU" dirty="0"/>
              <a:t>график работы 5/2 с 7.00 до 16.00 или с 8.00 до 17.00</a:t>
            </a:r>
          </a:p>
          <a:p>
            <a:r>
              <a:rPr lang="ru-RU" dirty="0"/>
              <a:t>медосмотры за счет компании;</a:t>
            </a:r>
          </a:p>
          <a:p>
            <a:r>
              <a:rPr lang="ru-RU" dirty="0"/>
              <a:t>страховка за счет компании;</a:t>
            </a:r>
          </a:p>
          <a:p>
            <a:r>
              <a:rPr lang="ru-RU" dirty="0"/>
              <a:t>обучение за счет компании;</a:t>
            </a:r>
          </a:p>
          <a:p>
            <a:r>
              <a:rPr lang="ru-RU" dirty="0"/>
              <a:t>собственная парковка</a:t>
            </a: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2CE72F1-30D3-4DA5-A8E6-020D85ADF0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996" y="81706"/>
            <a:ext cx="1280271" cy="1188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076126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279</TotalTime>
  <Words>138</Words>
  <Application>Microsoft Office PowerPoint</Application>
  <PresentationFormat>Широкоэкранный</PresentationFormat>
  <Paragraphs>25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Century Gothic</vt:lpstr>
      <vt:lpstr>Times New Roman</vt:lpstr>
      <vt:lpstr>Wingdings 3</vt:lpstr>
      <vt:lpstr>Сектор</vt:lpstr>
      <vt:lpstr>Адрес предприятия: г. Нижний Новгород, ул. Адмирала нахимова, д. 13. П.8 (территория бывшего завода «РУМО»   Контактные данные: БЕЛЯЕВА нАТАЛЬЯ, +7 (930) 293-11-10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 Беляева</dc:creator>
  <cp:lastModifiedBy>User</cp:lastModifiedBy>
  <cp:revision>10</cp:revision>
  <dcterms:created xsi:type="dcterms:W3CDTF">2024-05-08T11:18:13Z</dcterms:created>
  <dcterms:modified xsi:type="dcterms:W3CDTF">2024-05-13T12:35:48Z</dcterms:modified>
</cp:coreProperties>
</file>