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9" r:id="rId2"/>
  </p:sldIdLst>
  <p:sldSz cx="6858000" cy="9144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515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C3018-01D4-4B33-A15C-649D26E329FD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2C4F4-60CB-450D-8B62-B685379CF1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0707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E039E-D5E7-44CC-A89A-6622ED8BBF7C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83E06-7068-435E-B4DD-60012DD0BD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64301"/>
            <a:ext cx="6858000" cy="5967470"/>
          </a:xfrm>
          <a:prstGeom prst="rect">
            <a:avLst/>
          </a:prstGeom>
        </p:spPr>
      </p:pic>
      <p:sp>
        <p:nvSpPr>
          <p:cNvPr id="17" name="Прямоугольник 16"/>
          <p:cNvSpPr/>
          <p:nvPr/>
        </p:nvSpPr>
        <p:spPr>
          <a:xfrm>
            <a:off x="1595356" y="8731771"/>
            <a:ext cx="3816424" cy="373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Нижний Новгород, бульвар Мира, 14, </a:t>
            </a:r>
            <a:r>
              <a:rPr lang="ru-RU" sz="1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</a:t>
            </a:r>
            <a:r>
              <a:rPr lang="ru-RU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ru-RU" sz="1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personal@vodokanal-nn.ru</a:t>
            </a:r>
            <a:endParaRPr lang="ru-RU" sz="12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pic>
        <p:nvPicPr>
          <p:cNvPr id="13" name="Рисунок 12" descr="C:\Users\t.elagina\AppData\Local\Microsoft\Windows\Temporary Internet Files\Content.Outlook\MCDTFDKE\Светлый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7071" y="25511"/>
            <a:ext cx="2669417" cy="870029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Заголовок 1"/>
          <p:cNvSpPr>
            <a:spLocks noGrp="1"/>
          </p:cNvSpPr>
          <p:nvPr>
            <p:ph type="ctrTitle"/>
          </p:nvPr>
        </p:nvSpPr>
        <p:spPr>
          <a:xfrm>
            <a:off x="92129" y="2051720"/>
            <a:ext cx="5825088" cy="3006311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Студентам, поступившим  в 2024 году на 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заочное отделение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высших учебных заведений  по направлениям подготовки :</a:t>
            </a:r>
            <a:b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-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Радиотехника</a:t>
            </a:r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- Эксплуатация транспортно-технологических машин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и комплексов</a:t>
            </a:r>
            <a:b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- Промышленная электроника и микропроцессорная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техника</a:t>
            </a:r>
            <a:b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- Теплогазоснабжение, вентиляция, водоснабжение и водоотведение зданий, сооружений, населённых пунктов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мы предлагаем компенсацию части стоимости обучения в размере </a:t>
            </a:r>
            <a:r>
              <a:rPr lang="ru-RU" sz="20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5 000 руб. в </a:t>
            </a:r>
            <a:r>
              <a:rPr lang="ru-RU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месяц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(но не более полной стоимости, указанной </a:t>
            </a:r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в договоре на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оказание </a:t>
            </a:r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платных образовательных </a:t>
            </a:r>
            <a:r>
              <a:rPr lang="ru-RU" sz="2000" b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услуг)</a:t>
            </a:r>
            <a:endParaRPr lang="ru-RU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173105" y="-395337"/>
            <a:ext cx="4248471" cy="23599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b="1" dirty="0" smtClean="0">
                <a:solidFill>
                  <a:srgbClr val="0070C0"/>
                </a:solidFill>
              </a:rPr>
              <a:t>ПРИГЛАШАЕМ НА РАБОТУ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60648" y="673224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ПОДРОБНЕЕ</a:t>
            </a:r>
          </a:p>
        </p:txBody>
      </p:sp>
    </p:spTree>
    <p:extLst>
      <p:ext uri="{BB962C8B-B14F-4D97-AF65-F5344CB8AC3E}">
        <p14:creationId xmlns:p14="http://schemas.microsoft.com/office/powerpoint/2010/main" xmlns="" val="335749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1967</TotalTime>
  <Words>16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Студентам, поступившим  в 2024 году на заочное отделение высших учебных заведений  по направлениям подготовки :  - Радиотехника - Эксплуатация транспортно-технологических машин и комплексов  - Промышленная электроника и микропроцессорная техника  - Теплогазоснабжение, вентиляция, водоснабжение и водоотведение зданий, сооружений, населённых пунктов   мы предлагаем компенсацию части стоимости обучения в размере 5 000 руб. в месяц (но не более полной стоимости, указанной в договоре на  оказание платных образовательных услуг)</vt:lpstr>
    </vt:vector>
  </TitlesOfParts>
  <Company>Teploenergo, JSC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e.erorushina</dc:creator>
  <cp:lastModifiedBy>Екатерина</cp:lastModifiedBy>
  <cp:revision>43</cp:revision>
  <cp:lastPrinted>2024-01-30T10:28:29Z</cp:lastPrinted>
  <dcterms:created xsi:type="dcterms:W3CDTF">2022-12-09T08:41:24Z</dcterms:created>
  <dcterms:modified xsi:type="dcterms:W3CDTF">2024-10-14T18:24:45Z</dcterms:modified>
</cp:coreProperties>
</file>