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9" r:id="rId2"/>
  </p:sldIdLst>
  <p:sldSz cx="6858000" cy="9144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15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C3018-01D4-4B33-A15C-649D26E329FD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2C4F4-60CB-450D-8B62-B685379CF1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707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039E-D5E7-44CC-A89A-6622ED8BBF7C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3E06-7068-435E-B4DD-60012DD0B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4301"/>
            <a:ext cx="6858000" cy="596747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595356" y="8731771"/>
            <a:ext cx="3816424" cy="373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Нижний Новгород, бульвар Мира, 14, </a:t>
            </a:r>
            <a:r>
              <a:rPr lang="ru-RU" sz="1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endParaRPr lang="ru-RU" sz="1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personal@vodokanal-nn.ru</a:t>
            </a:r>
            <a:endParaRPr lang="ru-RU" sz="12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pic>
        <p:nvPicPr>
          <p:cNvPr id="13" name="Рисунок 12" descr="C:\Users\t.elagina\AppData\Local\Microsoft\Windows\Temporary Internet Files\Content.Outlook\MCDTFDKE\Светл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7071" y="25511"/>
            <a:ext cx="2669417" cy="87002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92129" y="2051720"/>
            <a:ext cx="5825088" cy="3006311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Студентам, поступившим  в 2024 году на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заочное отделение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высших учебных заведений  по направлениям подготовки :</a:t>
            </a:r>
            <a:b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-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Радиотехника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- Эксплуатация транспортно-технологических машин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 комплексов</a:t>
            </a:r>
            <a:b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- Промышленная электроника и микропроцессорная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техника</a:t>
            </a:r>
            <a:b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- Теплогазоснабжение, вентиляция, водоснабжение и водоотведение зданий, сооружений, населённых пунктов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мы предлагаем компенсацию части стоимости обучения в размере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5 000 руб. в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месяц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(но не более полной стоимости, указанной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 договоре на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оказание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платных образовательных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услуг)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73105" y="-395337"/>
            <a:ext cx="4248471" cy="2359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ПРИГЛАШАЕМ НА РАБОТУ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60648" y="67322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ПОДРОБНЕЕ</a:t>
            </a:r>
          </a:p>
        </p:txBody>
      </p:sp>
    </p:spTree>
    <p:extLst>
      <p:ext uri="{BB962C8B-B14F-4D97-AF65-F5344CB8AC3E}">
        <p14:creationId xmlns:p14="http://schemas.microsoft.com/office/powerpoint/2010/main" xmlns="" val="33574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16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Студентам, поступившим  в 2024 году на заочное отделение высших учебных заведений  по направлениям подготовки :  - Радиотехника - Эксплуатация транспортно-технологических машин и комплексов  - Промышленная электроника и микропроцессорная техника  - Теплогазоснабжение, вентиляция, водоснабжение и водоотведение зданий, сооружений, населённых пунктов   мы предлагаем компенсацию части стоимости обучения в размере 5 000 руб. в месяц (но не более полной стоимости, указанной в договоре на  оказание платных образовательных услуг)</vt:lpstr>
    </vt:vector>
  </TitlesOfParts>
  <Company>Teploenergo, JSC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e.erorushina</dc:creator>
  <cp:lastModifiedBy>Екатерина</cp:lastModifiedBy>
  <cp:revision>43</cp:revision>
  <cp:lastPrinted>2024-01-30T10:28:29Z</cp:lastPrinted>
  <dcterms:created xsi:type="dcterms:W3CDTF">2022-12-09T08:41:24Z</dcterms:created>
  <dcterms:modified xsi:type="dcterms:W3CDTF">2024-10-14T18:24:45Z</dcterms:modified>
</cp:coreProperties>
</file>